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9" d="100"/>
          <a:sy n="99" d="100"/>
        </p:scale>
        <p:origin x="-24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50BA200B-1C9F-4404-B162-BE7FA30D009C}" type="datetimeFigureOut">
              <a:rPr lang="ru-RU"/>
              <a:pPr>
                <a:defRPr/>
              </a:pPr>
              <a:t>15.11.2014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 smtClean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2F7A4BB5-C76C-4851-9520-6E541FACADE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56AFCF-9576-4162-8D13-98467F16960D}" type="datetime1">
              <a:rPr lang="ru-RU"/>
              <a:pPr>
                <a:defRPr/>
              </a:pPr>
              <a:t>15.11.2014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04F26B-E12A-405C-81C0-88298ECBD30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442361-2ABC-489D-8E04-D2709AB13EC2}" type="datetime1">
              <a:rPr lang="ru-RU"/>
              <a:pPr>
                <a:defRPr/>
              </a:pPr>
              <a:t>15.11.2014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F38A4C-7F13-4485-9D1E-D6D78E2D8C6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D9BF0B-C60A-4AB9-A674-C605FB435F13}" type="datetime1">
              <a:rPr lang="ru-RU"/>
              <a:pPr>
                <a:defRPr/>
              </a:pPr>
              <a:t>15.11.2014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D24786-112B-4A96-8CA0-AE89C6E644C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2BF5C8-408B-486A-B0A4-CB088100F6EE}" type="datetime1">
              <a:rPr lang="ru-RU"/>
              <a:pPr>
                <a:defRPr/>
              </a:pPr>
              <a:t>15.11.2014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9AB70A-A56F-411F-8A2E-1D476C21798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B7936D-8407-47A2-8E98-9E7662678077}" type="datetime1">
              <a:rPr lang="ru-RU"/>
              <a:pPr>
                <a:defRPr/>
              </a:pPr>
              <a:t>15.11.2014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E21309-A255-44C2-A301-975B66C7A58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2EFBD5-397B-4D0F-8E5A-134A5C001779}" type="datetime1">
              <a:rPr lang="ru-RU"/>
              <a:pPr>
                <a:defRPr/>
              </a:pPr>
              <a:t>15.11.2014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D101BE-8904-4041-9410-EABD64E05C9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7E6AA7-8ADD-4206-9C5C-E515E8130E2E}" type="datetime1">
              <a:rPr lang="ru-RU"/>
              <a:pPr>
                <a:defRPr/>
              </a:pPr>
              <a:t>15.11.2014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BE5C90-470D-44DB-B675-56F22FE6A57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BF53AE-DA57-46F2-BECE-7B61DDE10B19}" type="datetime1">
              <a:rPr lang="ru-RU"/>
              <a:pPr>
                <a:defRPr/>
              </a:pPr>
              <a:t>15.11.2014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06864C-2D10-452C-BCB1-764379ACFFF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F743C7-CB50-49C2-9427-044C3BD3D6E9}" type="datetime1">
              <a:rPr lang="ru-RU"/>
              <a:pPr>
                <a:defRPr/>
              </a:pPr>
              <a:t>15.11.2014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5B2A5F-D692-451B-AA99-592FA473167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5BEC44-40CB-4041-BC14-4E32511E2680}" type="datetime1">
              <a:rPr lang="ru-RU"/>
              <a:pPr>
                <a:defRPr/>
              </a:pPr>
              <a:t>15.11.2014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BA4423-226B-41AA-80C4-FF618015E22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901E4C-EBB2-4448-B93A-23C91B58A990}" type="datetime1">
              <a:rPr lang="ru-RU"/>
              <a:pPr>
                <a:defRPr/>
              </a:pPr>
              <a:t>15.11.2014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7A07FE-A868-444D-A6E9-213B4E3E5DE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25C05455-4582-4A03-AE54-2BC50579C00F}" type="datetime1">
              <a:rPr lang="ru-RU"/>
              <a:pPr>
                <a:defRPr/>
              </a:pPr>
              <a:t>15.11.2014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DADC2975-80E8-4160-A7E4-E07EB7EEA65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Заголовок 1"/>
          <p:cNvSpPr>
            <a:spLocks noGrp="1"/>
          </p:cNvSpPr>
          <p:nvPr>
            <p:ph type="ctrTitle"/>
          </p:nvPr>
        </p:nvSpPr>
        <p:spPr>
          <a:xfrm>
            <a:off x="857223" y="3714751"/>
            <a:ext cx="7700989" cy="928695"/>
          </a:xfrm>
        </p:spPr>
        <p:txBody>
          <a:bodyPr/>
          <a:lstStyle/>
          <a:p>
            <a:pPr>
              <a:defRPr/>
            </a:pPr>
            <a:r>
              <a:rPr lang="ru-RU" sz="4800" b="1" dirty="0" smtClean="0"/>
              <a:t>Методика направляющего текста</a:t>
            </a:r>
            <a:r>
              <a:rPr lang="ru-RU" sz="4800" dirty="0" smtClean="0"/>
              <a:t/>
            </a:r>
            <a:br>
              <a:rPr lang="ru-RU" sz="4800" dirty="0" smtClean="0"/>
            </a:br>
            <a:endParaRPr lang="ru-RU" sz="4800" dirty="0" smtClean="0">
              <a:solidFill>
                <a:schemeClr val="accent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Picture 2" descr="H:\Documents and Settings\Aida\Рабочий стол\текстуры и фоны, клипарты\новеньки картинки\geometry compass shapes ha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00364" y="785794"/>
            <a:ext cx="2825716" cy="235745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ru-RU" sz="3600" dirty="0" smtClean="0"/>
              <a:t>1. Знакомство с поставленной </a:t>
            </a:r>
            <a:r>
              <a:rPr lang="ru-RU" sz="3600" dirty="0" smtClean="0"/>
              <a:t>задачей 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 smtClean="0"/>
          </a:p>
        </p:txBody>
      </p:sp>
      <p:sp>
        <p:nvSpPr>
          <p:cNvPr id="3075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sz="2800" dirty="0" smtClean="0"/>
              <a:t>Исходным пунктом обучения является то, как дать «обучающее задание». Сама постановка задачи воплощает обучающие цели,  к которым стремится ученик. Однако  она должна быть настолько сокращена, чтобы   школьники смогли ее решить. В начале ситуации педагог представляет задание и,  тем самым, обучающие цели. Он должен пояснить, как работать с информационными и направляющими текстами.</a:t>
            </a:r>
          </a:p>
          <a:p>
            <a:endParaRPr lang="ru-RU" dirty="0" smtClean="0"/>
          </a:p>
        </p:txBody>
      </p:sp>
      <p:sp>
        <p:nvSpPr>
          <p:cNvPr id="4" name="Дата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AD6DC412-97E5-407B-9B90-39D4BEFB1E28}" type="datetime1">
              <a:rPr lang="ru-RU"/>
              <a:pPr>
                <a:defRPr/>
              </a:pPr>
              <a:t>15.11.2014</a:t>
            </a:fld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A67C192-0FD8-45E8-9B4C-B76D879BAEED}" type="slidenum">
              <a:rPr lang="ru-RU"/>
              <a:pPr>
                <a:defRPr/>
              </a:pPr>
              <a:t>2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2. Теоретическая </a:t>
            </a:r>
            <a:r>
              <a:rPr lang="ru-RU" dirty="0" smtClean="0"/>
              <a:t>работа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dirty="0" smtClean="0"/>
              <a:t>Во второй фазе учащиеся начинают работать с  теорией. В направляющих текстах они сталкиваются с теоретическими основами учебных заданий,  которые им предстоит сделать. В этой фазе педагог становится консультантом. Он вмешивается в учебный процесс только тогда, когда школьник запросит информацию или когда имеются какие-то помехи в работе.</a:t>
            </a:r>
          </a:p>
          <a:p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62BF5C8-408B-486A-B0A4-CB088100F6EE}" type="datetime1">
              <a:rPr lang="ru-RU" smtClean="0"/>
              <a:pPr>
                <a:defRPr/>
              </a:pPr>
              <a:t>15.11.2014</a:t>
            </a:fld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C9AB70A-A56F-411F-8A2E-1D476C217983}" type="slidenum">
              <a:rPr lang="ru-RU" smtClean="0"/>
              <a:pPr>
                <a:defRPr/>
              </a:pPr>
              <a:t>3</a:t>
            </a:fld>
            <a:endParaRPr lang="ru-RU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ru-RU" sz="4000" dirty="0" smtClean="0"/>
              <a:t>3. Анализ теоретической </a:t>
            </a:r>
            <a:r>
              <a:rPr lang="ru-RU" sz="4000" dirty="0" smtClean="0"/>
              <a:t>работы 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dirty="0" smtClean="0"/>
              <a:t>При знакомстве с информационными направляющими текстами у школьников возникает потребность  обменяться с одноклассниками мнениями о прочитанном, чтобы проверить правильно ли они поняли информацию. Педагог может сам проверить  имеют ли учащиеся достаточную базу знаний для выполнения практической деятельности.</a:t>
            </a:r>
          </a:p>
          <a:p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62BF5C8-408B-486A-B0A4-CB088100F6EE}" type="datetime1">
              <a:rPr lang="ru-RU" smtClean="0"/>
              <a:pPr>
                <a:defRPr/>
              </a:pPr>
              <a:t>15.11.2014</a:t>
            </a:fld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C9AB70A-A56F-411F-8A2E-1D476C217983}" type="slidenum">
              <a:rPr lang="ru-RU" smtClean="0"/>
              <a:pPr>
                <a:defRPr/>
              </a:pPr>
              <a:t>4</a:t>
            </a:fld>
            <a:endParaRPr lang="ru-RU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ru-RU" sz="4000" dirty="0" smtClean="0"/>
              <a:t>4. </a:t>
            </a:r>
            <a:r>
              <a:rPr lang="ru-RU" sz="4000" dirty="0" smtClean="0"/>
              <a:t>Планирование 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dirty="0" smtClean="0"/>
              <a:t>Во время этой фазы  учащиеся планируют дальнейшие свои шаги по решению поставленной задачи,  педагог ограничивается консультирующей деятельностью.</a:t>
            </a:r>
          </a:p>
          <a:p>
            <a:endParaRPr lang="en-US" dirty="0" smtClean="0"/>
          </a:p>
          <a:p>
            <a:pPr>
              <a:buNone/>
            </a:pP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62BF5C8-408B-486A-B0A4-CB088100F6EE}" type="datetime1">
              <a:rPr lang="ru-RU" smtClean="0"/>
              <a:pPr>
                <a:defRPr/>
              </a:pPr>
              <a:t>15.11.2014</a:t>
            </a:fld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C9AB70A-A56F-411F-8A2E-1D476C217983}" type="slidenum">
              <a:rPr lang="ru-RU" smtClean="0"/>
              <a:pPr>
                <a:defRPr/>
              </a:pPr>
              <a:t>5</a:t>
            </a:fld>
            <a:endParaRPr lang="ru-RU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ru-RU" sz="4000" dirty="0" smtClean="0"/>
              <a:t>5. Исполнение и </a:t>
            </a:r>
            <a:r>
              <a:rPr lang="ru-RU" sz="4000" dirty="0" smtClean="0"/>
              <a:t>контроль  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dirty="0" smtClean="0"/>
              <a:t>После того,  как создана база знаний, начинается выполнение учащимися практической деятельности.  В практической работе допускается самоконтроль обучающихся </a:t>
            </a:r>
            <a:r>
              <a:rPr lang="ru-RU" dirty="0" smtClean="0"/>
              <a:t>– </a:t>
            </a:r>
            <a:r>
              <a:rPr lang="ru-RU" dirty="0" smtClean="0"/>
              <a:t>измерительные </a:t>
            </a:r>
            <a:r>
              <a:rPr lang="ru-RU" dirty="0" smtClean="0"/>
              <a:t>и проверочные работы,  чтобы выявить решена ли поставленная задача.</a:t>
            </a:r>
          </a:p>
          <a:p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62BF5C8-408B-486A-B0A4-CB088100F6EE}" type="datetime1">
              <a:rPr lang="ru-RU" smtClean="0"/>
              <a:pPr>
                <a:defRPr/>
              </a:pPr>
              <a:t>15.11.2014</a:t>
            </a:fld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C9AB70A-A56F-411F-8A2E-1D476C217983}" type="slidenum">
              <a:rPr lang="ru-RU" smtClean="0"/>
              <a:pPr>
                <a:defRPr/>
              </a:pPr>
              <a:t>6</a:t>
            </a:fld>
            <a:endParaRPr lang="ru-RU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ru-RU" sz="4000" dirty="0" smtClean="0"/>
              <a:t>6. Оценка и </a:t>
            </a:r>
            <a:r>
              <a:rPr lang="ru-RU" sz="4000" dirty="0" smtClean="0"/>
              <a:t>заключение 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dirty="0" smtClean="0"/>
              <a:t>По окончанию практической работы проводится оценивание через самооценку школьников (с помощью оценочных контрольных листов) и оценку педагога. При контроле качества обсуждаются ошибки и способы их  избежание.</a:t>
            </a:r>
          </a:p>
          <a:p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62BF5C8-408B-486A-B0A4-CB088100F6EE}" type="datetime1">
              <a:rPr lang="ru-RU" smtClean="0"/>
              <a:pPr>
                <a:defRPr/>
              </a:pPr>
              <a:t>15.11.2014</a:t>
            </a:fld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C9AB70A-A56F-411F-8A2E-1D476C217983}" type="slidenum">
              <a:rPr lang="ru-RU" smtClean="0"/>
              <a:pPr>
                <a:defRPr/>
              </a:pPr>
              <a:t>7</a:t>
            </a:fld>
            <a:endParaRPr lang="ru-RU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математика - 5!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математика - 5!</Template>
  <TotalTime>7</TotalTime>
  <Words>256</Words>
  <Application>Microsoft Office PowerPoint</Application>
  <PresentationFormat>Экран (4:3)</PresentationFormat>
  <Paragraphs>25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математика - 5!</vt:lpstr>
      <vt:lpstr>Методика направляющего текста </vt:lpstr>
      <vt:lpstr> 1. Знакомство с поставленной задачей  </vt:lpstr>
      <vt:lpstr>2. Теоретическая работа </vt:lpstr>
      <vt:lpstr> 3. Анализ теоретической работы  </vt:lpstr>
      <vt:lpstr> 4. Планирование  </vt:lpstr>
      <vt:lpstr> 5. Исполнение и контроль   </vt:lpstr>
      <vt:lpstr> 6. Оценка и заключение  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Методика направляющего текста</dc:title>
  <dc:creator>Darchan</dc:creator>
  <cp:lastModifiedBy>Завуч</cp:lastModifiedBy>
  <cp:revision>2</cp:revision>
  <dcterms:created xsi:type="dcterms:W3CDTF">2011-01-03T17:52:50Z</dcterms:created>
  <dcterms:modified xsi:type="dcterms:W3CDTF">2014-11-15T08:22:14Z</dcterms:modified>
</cp:coreProperties>
</file>