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64294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Этиловый спирт в промышленности. 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1297197900_37570737_1----Armaflex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00042"/>
            <a:ext cx="3286148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012-012-Sinteticheskij-kauchu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428604"/>
            <a:ext cx="4824343" cy="3286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285599673_n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786190"/>
            <a:ext cx="4857784" cy="2857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_1_100year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9" y="3711957"/>
            <a:ext cx="3486158" cy="3146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85728"/>
            <a:ext cx="3237755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21199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00438"/>
            <a:ext cx="4448811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uksusnaya_kislota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1550" y="0"/>
            <a:ext cx="5482451" cy="4071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4877" y="4429132"/>
            <a:ext cx="400052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Уксусная кислота СН3СООН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uhi_di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5046830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di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142852"/>
            <a:ext cx="3048000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306397994_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3" y="3761191"/>
            <a:ext cx="3214710" cy="3096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9" y="3791487"/>
            <a:ext cx="2143140" cy="3066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248476728_ro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3857628"/>
            <a:ext cx="285752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Химические процессы со спиртом в организме человека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642918"/>
            <a:ext cx="3214710" cy="297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0001-001-Vlijanie-etilovogo-spirta-na-organizm-chelovek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571482"/>
            <a:ext cx="4071966" cy="3053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etano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3" y="3711714"/>
            <a:ext cx="4357718" cy="3146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4286256"/>
            <a:ext cx="4234686" cy="11430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14876" y="5715016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Этиловый спирт (С2Н5ОН) – уксусный альдегид – уксусная кислота (СН3СООН) – углекислый газ и вода.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9960394_ci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1" y="214292"/>
            <a:ext cx="4465885" cy="3352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cirrhosis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14290"/>
            <a:ext cx="3290542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cirroz-pechen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2928936"/>
            <a:ext cx="3286148" cy="3617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3" y="3571876"/>
            <a:ext cx="3857652" cy="2860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</Words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Этиловый спирт в промышленности.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Этиловый спирт в промышленности. </dc:title>
  <cp:lastModifiedBy>Admin</cp:lastModifiedBy>
  <cp:revision>11</cp:revision>
  <dcterms:modified xsi:type="dcterms:W3CDTF">2011-11-13T16:30:39Z</dcterms:modified>
</cp:coreProperties>
</file>