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slideshow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2"/>
  </p:notesMasterIdLst>
  <p:sldIdLst>
    <p:sldId id="256" r:id="rId3"/>
    <p:sldId id="259" r:id="rId4"/>
    <p:sldId id="260" r:id="rId5"/>
    <p:sldId id="261" r:id="rId6"/>
    <p:sldId id="306" r:id="rId7"/>
    <p:sldId id="267" r:id="rId8"/>
    <p:sldId id="307" r:id="rId9"/>
    <p:sldId id="321" r:id="rId10"/>
    <p:sldId id="272" r:id="rId11"/>
    <p:sldId id="308" r:id="rId12"/>
    <p:sldId id="324" r:id="rId13"/>
    <p:sldId id="273" r:id="rId14"/>
    <p:sldId id="274" r:id="rId15"/>
    <p:sldId id="275" r:id="rId16"/>
    <p:sldId id="327" r:id="rId17"/>
    <p:sldId id="276" r:id="rId18"/>
    <p:sldId id="309" r:id="rId19"/>
    <p:sldId id="277" r:id="rId20"/>
    <p:sldId id="310" r:id="rId21"/>
    <p:sldId id="312" r:id="rId22"/>
    <p:sldId id="311" r:id="rId23"/>
    <p:sldId id="315" r:id="rId24"/>
    <p:sldId id="313" r:id="rId25"/>
    <p:sldId id="317" r:id="rId26"/>
    <p:sldId id="314" r:id="rId27"/>
    <p:sldId id="318" r:id="rId28"/>
    <p:sldId id="316" r:id="rId29"/>
    <p:sldId id="328" r:id="rId30"/>
    <p:sldId id="329" r:id="rId31"/>
    <p:sldId id="330" r:id="rId32"/>
    <p:sldId id="325" r:id="rId33"/>
    <p:sldId id="326" r:id="rId34"/>
    <p:sldId id="334" r:id="rId35"/>
    <p:sldId id="335" r:id="rId36"/>
    <p:sldId id="336" r:id="rId37"/>
    <p:sldId id="337" r:id="rId38"/>
    <p:sldId id="333" r:id="rId39"/>
    <p:sldId id="339" r:id="rId40"/>
    <p:sldId id="281" r:id="rId41"/>
    <p:sldId id="282" r:id="rId42"/>
    <p:sldId id="338" r:id="rId43"/>
    <p:sldId id="340" r:id="rId44"/>
    <p:sldId id="345" r:id="rId45"/>
    <p:sldId id="346" r:id="rId46"/>
    <p:sldId id="322" r:id="rId47"/>
    <p:sldId id="323" r:id="rId48"/>
    <p:sldId id="342" r:id="rId49"/>
    <p:sldId id="348" r:id="rId50"/>
    <p:sldId id="349" r:id="rId51"/>
    <p:sldId id="283" r:id="rId52"/>
    <p:sldId id="285" r:id="rId53"/>
    <p:sldId id="286" r:id="rId54"/>
    <p:sldId id="350" r:id="rId55"/>
    <p:sldId id="351" r:id="rId56"/>
    <p:sldId id="290" r:id="rId57"/>
    <p:sldId id="257" r:id="rId58"/>
    <p:sldId id="353" r:id="rId59"/>
    <p:sldId id="352" r:id="rId60"/>
    <p:sldId id="354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70" y="-108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135E4-55BB-4206-BD0E-E02454636FBB}" type="doc">
      <dgm:prSet loTypeId="urn:microsoft.com/office/officeart/2005/8/layout/cycle4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3ECC4E3-FCD4-49EB-8289-236B794BD30F}">
      <dgm:prSet phldrT="[Текст]" custT="1"/>
      <dgm:spPr/>
      <dgm:t>
        <a:bodyPr/>
        <a:lstStyle/>
        <a:p>
          <a:r>
            <a:rPr lang="ru-RU" sz="2400" b="1" dirty="0" err="1" smtClean="0"/>
            <a:t>Произ-водство</a:t>
          </a:r>
          <a:endParaRPr lang="ru-RU" sz="2400" b="1" dirty="0"/>
        </a:p>
      </dgm:t>
    </dgm:pt>
    <dgm:pt modelId="{74039C6E-D6FA-4D90-B789-33A516A30D12}" type="parTrans" cxnId="{70E64947-A90B-4D79-A4D6-A41B7A80716F}">
      <dgm:prSet/>
      <dgm:spPr/>
      <dgm:t>
        <a:bodyPr/>
        <a:lstStyle/>
        <a:p>
          <a:endParaRPr lang="ru-RU"/>
        </a:p>
      </dgm:t>
    </dgm:pt>
    <dgm:pt modelId="{A29E0071-7547-488D-9FE8-A6B9484CC148}" type="sibTrans" cxnId="{70E64947-A90B-4D79-A4D6-A41B7A80716F}">
      <dgm:prSet/>
      <dgm:spPr/>
      <dgm:t>
        <a:bodyPr/>
        <a:lstStyle/>
        <a:p>
          <a:endParaRPr lang="ru-RU"/>
        </a:p>
      </dgm:t>
    </dgm:pt>
    <dgm:pt modelId="{A95C4819-5A75-453B-8306-F6A046442371}">
      <dgm:prSet phldrT="[Текст]" custT="1"/>
      <dgm:spPr/>
      <dgm:t>
        <a:bodyPr/>
        <a:lstStyle/>
        <a:p>
          <a:r>
            <a:rPr lang="ru-RU" sz="2000" b="1" dirty="0" smtClean="0"/>
            <a:t>Распределение</a:t>
          </a:r>
          <a:endParaRPr lang="ru-RU" sz="2000" b="1" dirty="0"/>
        </a:p>
      </dgm:t>
    </dgm:pt>
    <dgm:pt modelId="{83C35D51-104E-4E19-9B02-08F1F1C254CA}" type="parTrans" cxnId="{526B5BC3-4EA8-4FAC-BC2A-28064488D250}">
      <dgm:prSet/>
      <dgm:spPr/>
      <dgm:t>
        <a:bodyPr/>
        <a:lstStyle/>
        <a:p>
          <a:endParaRPr lang="ru-RU"/>
        </a:p>
      </dgm:t>
    </dgm:pt>
    <dgm:pt modelId="{80BF4664-A1E6-4145-91D1-6BCCA45AB1F7}" type="sibTrans" cxnId="{526B5BC3-4EA8-4FAC-BC2A-28064488D250}">
      <dgm:prSet/>
      <dgm:spPr/>
      <dgm:t>
        <a:bodyPr/>
        <a:lstStyle/>
        <a:p>
          <a:endParaRPr lang="ru-RU"/>
        </a:p>
      </dgm:t>
    </dgm:pt>
    <dgm:pt modelId="{6F8CBA0D-240A-4247-BC2A-52C0DF5B54A1}">
      <dgm:prSet phldrT="[Текст]" custT="1"/>
      <dgm:spPr/>
      <dgm:t>
        <a:bodyPr/>
        <a:lstStyle/>
        <a:p>
          <a:r>
            <a:rPr lang="ru-RU" sz="2400" b="1" dirty="0" smtClean="0"/>
            <a:t>Государство, прибыль</a:t>
          </a:r>
          <a:endParaRPr lang="ru-RU" sz="2400" b="1" dirty="0"/>
        </a:p>
      </dgm:t>
    </dgm:pt>
    <dgm:pt modelId="{1B70954E-823C-4C12-AFB8-6D75C47DD2EB}" type="parTrans" cxnId="{50414221-C39C-4CFE-B011-D43D3CE672C7}">
      <dgm:prSet/>
      <dgm:spPr/>
      <dgm:t>
        <a:bodyPr/>
        <a:lstStyle/>
        <a:p>
          <a:endParaRPr lang="ru-RU"/>
        </a:p>
      </dgm:t>
    </dgm:pt>
    <dgm:pt modelId="{F849D85F-B853-49DA-A4A0-FA6F8B0E4A36}" type="sibTrans" cxnId="{50414221-C39C-4CFE-B011-D43D3CE672C7}">
      <dgm:prSet/>
      <dgm:spPr/>
      <dgm:t>
        <a:bodyPr/>
        <a:lstStyle/>
        <a:p>
          <a:endParaRPr lang="ru-RU"/>
        </a:p>
      </dgm:t>
    </dgm:pt>
    <dgm:pt modelId="{948C3609-5BE5-4B52-86C9-616C6D80B116}">
      <dgm:prSet phldrT="[Текст]" custT="1"/>
      <dgm:spPr/>
      <dgm:t>
        <a:bodyPr/>
        <a:lstStyle/>
        <a:p>
          <a:r>
            <a:rPr lang="ru-RU" sz="2000" b="1" dirty="0" smtClean="0"/>
            <a:t>Обмен</a:t>
          </a:r>
          <a:endParaRPr lang="ru-RU" sz="2000" b="1" dirty="0"/>
        </a:p>
      </dgm:t>
    </dgm:pt>
    <dgm:pt modelId="{1CADA1A2-CF69-4630-B042-EC0B66385974}" type="parTrans" cxnId="{E26BCAC2-C07F-4002-BEAD-C0FFCB9AFC40}">
      <dgm:prSet/>
      <dgm:spPr/>
      <dgm:t>
        <a:bodyPr/>
        <a:lstStyle/>
        <a:p>
          <a:endParaRPr lang="ru-RU"/>
        </a:p>
      </dgm:t>
    </dgm:pt>
    <dgm:pt modelId="{BA3EEDCD-0037-43F3-AF1F-88A37B67955B}" type="sibTrans" cxnId="{E26BCAC2-C07F-4002-BEAD-C0FFCB9AFC40}">
      <dgm:prSet/>
      <dgm:spPr/>
      <dgm:t>
        <a:bodyPr/>
        <a:lstStyle/>
        <a:p>
          <a:endParaRPr lang="ru-RU"/>
        </a:p>
      </dgm:t>
    </dgm:pt>
    <dgm:pt modelId="{98182E61-2403-41FF-96A3-D7A0B9AF66D9}">
      <dgm:prSet phldrT="[Текст]" custT="1"/>
      <dgm:spPr/>
      <dgm:t>
        <a:bodyPr/>
        <a:lstStyle/>
        <a:p>
          <a:r>
            <a:rPr lang="ru-RU" sz="2400" b="1" dirty="0" smtClean="0"/>
            <a:t>Рынок, товар</a:t>
          </a:r>
          <a:endParaRPr lang="ru-RU" sz="2400" b="1" dirty="0"/>
        </a:p>
      </dgm:t>
    </dgm:pt>
    <dgm:pt modelId="{BF350D8D-08D6-46FD-8D34-1BC5C3B46EE4}" type="parTrans" cxnId="{E3E2766B-E3B2-444B-AEE9-2E35B6286517}">
      <dgm:prSet/>
      <dgm:spPr/>
      <dgm:t>
        <a:bodyPr/>
        <a:lstStyle/>
        <a:p>
          <a:endParaRPr lang="ru-RU"/>
        </a:p>
      </dgm:t>
    </dgm:pt>
    <dgm:pt modelId="{207E7339-BA6B-4C31-8869-4D5FFBE63802}" type="sibTrans" cxnId="{E3E2766B-E3B2-444B-AEE9-2E35B6286517}">
      <dgm:prSet/>
      <dgm:spPr/>
      <dgm:t>
        <a:bodyPr/>
        <a:lstStyle/>
        <a:p>
          <a:endParaRPr lang="ru-RU"/>
        </a:p>
      </dgm:t>
    </dgm:pt>
    <dgm:pt modelId="{D1356F8B-F963-4576-B702-B7DB8FFC3895}">
      <dgm:prSet phldrT="[Текст]" custT="1"/>
      <dgm:spPr/>
      <dgm:t>
        <a:bodyPr/>
        <a:lstStyle/>
        <a:p>
          <a:r>
            <a:rPr lang="ru-RU" sz="1800" b="1" dirty="0" err="1" smtClean="0"/>
            <a:t>Потребле-ние</a:t>
          </a:r>
          <a:endParaRPr lang="ru-RU" sz="1800" b="1" dirty="0"/>
        </a:p>
      </dgm:t>
    </dgm:pt>
    <dgm:pt modelId="{DF91E253-17E3-4367-AC7C-F85EAAC6CB73}" type="parTrans" cxnId="{7BF14747-CD3B-4DB7-B5FC-A83342269AE0}">
      <dgm:prSet/>
      <dgm:spPr/>
      <dgm:t>
        <a:bodyPr/>
        <a:lstStyle/>
        <a:p>
          <a:endParaRPr lang="ru-RU"/>
        </a:p>
      </dgm:t>
    </dgm:pt>
    <dgm:pt modelId="{4BA25A77-E9DF-4F38-943E-B45C8C89774F}" type="sibTrans" cxnId="{7BF14747-CD3B-4DB7-B5FC-A83342269AE0}">
      <dgm:prSet/>
      <dgm:spPr/>
      <dgm:t>
        <a:bodyPr/>
        <a:lstStyle/>
        <a:p>
          <a:endParaRPr lang="ru-RU"/>
        </a:p>
      </dgm:t>
    </dgm:pt>
    <dgm:pt modelId="{BC0D10A5-B08B-4CF8-89B7-AC067C5E7E7E}">
      <dgm:prSet phldrT="[Текст]" custT="1"/>
      <dgm:spPr/>
      <dgm:t>
        <a:bodyPr/>
        <a:lstStyle/>
        <a:p>
          <a:r>
            <a:rPr lang="ru-RU" sz="2400" b="1" dirty="0" smtClean="0"/>
            <a:t>Цель, товар</a:t>
          </a:r>
          <a:endParaRPr lang="ru-RU" sz="2400" b="1" dirty="0"/>
        </a:p>
      </dgm:t>
    </dgm:pt>
    <dgm:pt modelId="{C1EA839B-5BC2-469A-ACD3-FB506A27877E}" type="parTrans" cxnId="{3B6208BC-4F37-47DA-BCA7-2ECCDEB95420}">
      <dgm:prSet/>
      <dgm:spPr/>
      <dgm:t>
        <a:bodyPr/>
        <a:lstStyle/>
        <a:p>
          <a:endParaRPr lang="ru-RU"/>
        </a:p>
      </dgm:t>
    </dgm:pt>
    <dgm:pt modelId="{F1043612-B873-4A4D-BDA2-DFA8AF85C7C9}" type="sibTrans" cxnId="{3B6208BC-4F37-47DA-BCA7-2ECCDEB95420}">
      <dgm:prSet/>
      <dgm:spPr/>
      <dgm:t>
        <a:bodyPr/>
        <a:lstStyle/>
        <a:p>
          <a:endParaRPr lang="ru-RU"/>
        </a:p>
      </dgm:t>
    </dgm:pt>
    <dgm:pt modelId="{FE24779E-7CA5-40A7-9709-E2BEE518F53F}">
      <dgm:prSet phldrT="[Текст]" custT="1"/>
      <dgm:spPr/>
      <dgm:t>
        <a:bodyPr/>
        <a:lstStyle/>
        <a:p>
          <a:r>
            <a:rPr lang="ru-RU" sz="2400" b="1" dirty="0" smtClean="0"/>
            <a:t>Основа, товар</a:t>
          </a:r>
          <a:endParaRPr lang="ru-RU" sz="2400" b="1" dirty="0"/>
        </a:p>
      </dgm:t>
    </dgm:pt>
    <dgm:pt modelId="{1F4A3724-D338-40C7-BF2A-B0AE1D86ECDD}" type="parTrans" cxnId="{C53BB1CD-9E1C-4149-9C4E-E5A303502D78}">
      <dgm:prSet/>
      <dgm:spPr/>
    </dgm:pt>
    <dgm:pt modelId="{A42203A8-E1E4-4B93-99AA-010C25813333}" type="sibTrans" cxnId="{C53BB1CD-9E1C-4149-9C4E-E5A303502D78}">
      <dgm:prSet/>
      <dgm:spPr/>
    </dgm:pt>
    <dgm:pt modelId="{F43188F3-F7E1-4A7A-AE8E-CC58EEFB308B}" type="pres">
      <dgm:prSet presAssocID="{9C8135E4-55BB-4206-BD0E-E02454636FB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1840CE-B987-4904-83A5-0FFB2CC696F4}" type="pres">
      <dgm:prSet presAssocID="{9C8135E4-55BB-4206-BD0E-E02454636FBB}" presName="children" presStyleCnt="0"/>
      <dgm:spPr/>
      <dgm:t>
        <a:bodyPr/>
        <a:lstStyle/>
        <a:p>
          <a:endParaRPr lang="ru-RU"/>
        </a:p>
      </dgm:t>
    </dgm:pt>
    <dgm:pt modelId="{3F0B943B-8D1E-4C7E-A3FC-529101FFA54D}" type="pres">
      <dgm:prSet presAssocID="{9C8135E4-55BB-4206-BD0E-E02454636FBB}" presName="child1group" presStyleCnt="0"/>
      <dgm:spPr/>
      <dgm:t>
        <a:bodyPr/>
        <a:lstStyle/>
        <a:p>
          <a:endParaRPr lang="ru-RU"/>
        </a:p>
      </dgm:t>
    </dgm:pt>
    <dgm:pt modelId="{CB1AE4D8-B49C-4CBB-815A-CE6F73350325}" type="pres">
      <dgm:prSet presAssocID="{9C8135E4-55BB-4206-BD0E-E02454636FBB}" presName="child1" presStyleLbl="bgAcc1" presStyleIdx="0" presStyleCnt="4" custScaleX="153326"/>
      <dgm:spPr/>
      <dgm:t>
        <a:bodyPr/>
        <a:lstStyle/>
        <a:p>
          <a:endParaRPr lang="ru-RU"/>
        </a:p>
      </dgm:t>
    </dgm:pt>
    <dgm:pt modelId="{64656DC5-7AB1-4545-9134-DEE11B788653}" type="pres">
      <dgm:prSet presAssocID="{9C8135E4-55BB-4206-BD0E-E02454636FB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09815-F1CB-4543-804E-E254DEBA3C77}" type="pres">
      <dgm:prSet presAssocID="{9C8135E4-55BB-4206-BD0E-E02454636FBB}" presName="child2group" presStyleCnt="0"/>
      <dgm:spPr/>
      <dgm:t>
        <a:bodyPr/>
        <a:lstStyle/>
        <a:p>
          <a:endParaRPr lang="ru-RU"/>
        </a:p>
      </dgm:t>
    </dgm:pt>
    <dgm:pt modelId="{C33F89D9-AA8D-4C6B-BFD9-2D44A482A543}" type="pres">
      <dgm:prSet presAssocID="{9C8135E4-55BB-4206-BD0E-E02454636FBB}" presName="child2" presStyleLbl="bgAcc1" presStyleIdx="1" presStyleCnt="4" custScaleX="153796"/>
      <dgm:spPr/>
      <dgm:t>
        <a:bodyPr/>
        <a:lstStyle/>
        <a:p>
          <a:endParaRPr lang="ru-RU"/>
        </a:p>
      </dgm:t>
    </dgm:pt>
    <dgm:pt modelId="{33AC81BC-2ADE-4D97-9662-A66BEB5600C3}" type="pres">
      <dgm:prSet presAssocID="{9C8135E4-55BB-4206-BD0E-E02454636FB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7E404-AE55-4B9D-939E-A8DD58EB0D94}" type="pres">
      <dgm:prSet presAssocID="{9C8135E4-55BB-4206-BD0E-E02454636FBB}" presName="child3group" presStyleCnt="0"/>
      <dgm:spPr/>
      <dgm:t>
        <a:bodyPr/>
        <a:lstStyle/>
        <a:p>
          <a:endParaRPr lang="ru-RU"/>
        </a:p>
      </dgm:t>
    </dgm:pt>
    <dgm:pt modelId="{61E00764-B6B7-4229-886C-A59E2FCDC9D3}" type="pres">
      <dgm:prSet presAssocID="{9C8135E4-55BB-4206-BD0E-E02454636FBB}" presName="child3" presStyleLbl="bgAcc1" presStyleIdx="2" presStyleCnt="4" custScaleX="129228" custLinFactNeighborX="26678" custLinFactNeighborY="-706"/>
      <dgm:spPr/>
      <dgm:t>
        <a:bodyPr/>
        <a:lstStyle/>
        <a:p>
          <a:endParaRPr lang="ru-RU"/>
        </a:p>
      </dgm:t>
    </dgm:pt>
    <dgm:pt modelId="{7FE5E0A0-707B-437F-951E-A009A0FC1781}" type="pres">
      <dgm:prSet presAssocID="{9C8135E4-55BB-4206-BD0E-E02454636FB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77ADE-BDEE-4D95-A773-305257EF8F9E}" type="pres">
      <dgm:prSet presAssocID="{9C8135E4-55BB-4206-BD0E-E02454636FBB}" presName="child4group" presStyleCnt="0"/>
      <dgm:spPr/>
      <dgm:t>
        <a:bodyPr/>
        <a:lstStyle/>
        <a:p>
          <a:endParaRPr lang="ru-RU"/>
        </a:p>
      </dgm:t>
    </dgm:pt>
    <dgm:pt modelId="{54C5A33B-9C12-46F5-892B-295A679B2F4A}" type="pres">
      <dgm:prSet presAssocID="{9C8135E4-55BB-4206-BD0E-E02454636FBB}" presName="child4" presStyleLbl="bgAcc1" presStyleIdx="3" presStyleCnt="4" custScaleX="143502" custScaleY="106949" custLinFactNeighborX="-16155" custLinFactNeighborY="2769"/>
      <dgm:spPr/>
      <dgm:t>
        <a:bodyPr/>
        <a:lstStyle/>
        <a:p>
          <a:endParaRPr lang="ru-RU"/>
        </a:p>
      </dgm:t>
    </dgm:pt>
    <dgm:pt modelId="{DE729623-B8AA-4682-A2B3-550479B2CFBC}" type="pres">
      <dgm:prSet presAssocID="{9C8135E4-55BB-4206-BD0E-E02454636FB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BF4A5-EE50-4057-B13B-2B3ACC4527D5}" type="pres">
      <dgm:prSet presAssocID="{9C8135E4-55BB-4206-BD0E-E02454636FBB}" presName="childPlaceholder" presStyleCnt="0"/>
      <dgm:spPr/>
      <dgm:t>
        <a:bodyPr/>
        <a:lstStyle/>
        <a:p>
          <a:endParaRPr lang="ru-RU"/>
        </a:p>
      </dgm:t>
    </dgm:pt>
    <dgm:pt modelId="{AFE82D27-3F29-4CBE-BF1B-A3375D0DE9E5}" type="pres">
      <dgm:prSet presAssocID="{9C8135E4-55BB-4206-BD0E-E02454636FBB}" presName="circle" presStyleCnt="0"/>
      <dgm:spPr/>
      <dgm:t>
        <a:bodyPr/>
        <a:lstStyle/>
        <a:p>
          <a:endParaRPr lang="ru-RU"/>
        </a:p>
      </dgm:t>
    </dgm:pt>
    <dgm:pt modelId="{F708A14D-839D-40F1-9425-7DA12F1D1556}" type="pres">
      <dgm:prSet presAssocID="{9C8135E4-55BB-4206-BD0E-E02454636FBB}" presName="quadrant1" presStyleLbl="node1" presStyleIdx="0" presStyleCnt="4" custScaleX="94650" custScaleY="76980" custLinFactNeighborX="6811" custLinFactNeighborY="31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E6B53-BB39-4897-ADA6-4290EA2D6862}" type="pres">
      <dgm:prSet presAssocID="{9C8135E4-55BB-4206-BD0E-E02454636FBB}" presName="quadrant2" presStyleLbl="node1" presStyleIdx="1" presStyleCnt="4" custScaleX="93660" custScaleY="75928" custLinFactNeighborX="-343" custLinFactNeighborY="33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7D6BB-3005-4820-B778-1E3B5C0DAB56}" type="pres">
      <dgm:prSet presAssocID="{9C8135E4-55BB-4206-BD0E-E02454636FBB}" presName="quadrant3" presStyleLbl="node1" presStyleIdx="2" presStyleCnt="4" custScaleX="93660" custScaleY="776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CB329-9CC1-4130-84DA-7027EC298424}" type="pres">
      <dgm:prSet presAssocID="{9C8135E4-55BB-4206-BD0E-E02454636FBB}" presName="quadrant4" presStyleLbl="node1" presStyleIdx="3" presStyleCnt="4" custScaleX="93660" custScaleY="79885" custLinFactNeighborX="1534" custLinFactNeighborY="-11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20CBD-5ACD-4782-A6E2-2C66F7D3A49F}" type="pres">
      <dgm:prSet presAssocID="{9C8135E4-55BB-4206-BD0E-E02454636FBB}" presName="quadrantPlaceholder" presStyleCnt="0"/>
      <dgm:spPr/>
      <dgm:t>
        <a:bodyPr/>
        <a:lstStyle/>
        <a:p>
          <a:endParaRPr lang="ru-RU"/>
        </a:p>
      </dgm:t>
    </dgm:pt>
    <dgm:pt modelId="{C458114F-1762-43EF-ADB6-B1E4C94F84CB}" type="pres">
      <dgm:prSet presAssocID="{9C8135E4-55BB-4206-BD0E-E02454636FBB}" presName="center1" presStyleLbl="fgShp" presStyleIdx="0" presStyleCnt="2"/>
      <dgm:spPr/>
      <dgm:t>
        <a:bodyPr/>
        <a:lstStyle/>
        <a:p>
          <a:endParaRPr lang="ru-RU"/>
        </a:p>
      </dgm:t>
    </dgm:pt>
    <dgm:pt modelId="{9B77C67C-F1E8-4825-AE1B-56AC0DAF378C}" type="pres">
      <dgm:prSet presAssocID="{9C8135E4-55BB-4206-BD0E-E02454636FBB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E26BCAC2-C07F-4002-BEAD-C0FFCB9AFC40}" srcId="{9C8135E4-55BB-4206-BD0E-E02454636FBB}" destId="{948C3609-5BE5-4B52-86C9-616C6D80B116}" srcOrd="2" destOrd="0" parTransId="{1CADA1A2-CF69-4630-B042-EC0B66385974}" sibTransId="{BA3EEDCD-0037-43F3-AF1F-88A37B67955B}"/>
    <dgm:cxn modelId="{E3E2766B-E3B2-444B-AEE9-2E35B6286517}" srcId="{948C3609-5BE5-4B52-86C9-616C6D80B116}" destId="{98182E61-2403-41FF-96A3-D7A0B9AF66D9}" srcOrd="0" destOrd="0" parTransId="{BF350D8D-08D6-46FD-8D34-1BC5C3B46EE4}" sibTransId="{207E7339-BA6B-4C31-8869-4D5FFBE63802}"/>
    <dgm:cxn modelId="{70E64947-A90B-4D79-A4D6-A41B7A80716F}" srcId="{9C8135E4-55BB-4206-BD0E-E02454636FBB}" destId="{F3ECC4E3-FCD4-49EB-8289-236B794BD30F}" srcOrd="0" destOrd="0" parTransId="{74039C6E-D6FA-4D90-B789-33A516A30D12}" sibTransId="{A29E0071-7547-488D-9FE8-A6B9484CC148}"/>
    <dgm:cxn modelId="{1B621CF2-7FA1-43A9-9834-36A08E134417}" type="presOf" srcId="{6F8CBA0D-240A-4247-BC2A-52C0DF5B54A1}" destId="{33AC81BC-2ADE-4D97-9662-A66BEB5600C3}" srcOrd="1" destOrd="0" presId="urn:microsoft.com/office/officeart/2005/8/layout/cycle4"/>
    <dgm:cxn modelId="{F81BE175-8B9A-4C55-B5EB-BF07BDAD8B33}" type="presOf" srcId="{948C3609-5BE5-4B52-86C9-616C6D80B116}" destId="{8037D6BB-3005-4820-B778-1E3B5C0DAB56}" srcOrd="0" destOrd="0" presId="urn:microsoft.com/office/officeart/2005/8/layout/cycle4"/>
    <dgm:cxn modelId="{981EB47D-3F86-44F9-BF21-8C839FB20A9D}" type="presOf" srcId="{9C8135E4-55BB-4206-BD0E-E02454636FBB}" destId="{F43188F3-F7E1-4A7A-AE8E-CC58EEFB308B}" srcOrd="0" destOrd="0" presId="urn:microsoft.com/office/officeart/2005/8/layout/cycle4"/>
    <dgm:cxn modelId="{055799A7-F3D7-4E79-AB96-B9F60142433F}" type="presOf" srcId="{D1356F8B-F963-4576-B702-B7DB8FFC3895}" destId="{988CB329-9CC1-4130-84DA-7027EC298424}" srcOrd="0" destOrd="0" presId="urn:microsoft.com/office/officeart/2005/8/layout/cycle4"/>
    <dgm:cxn modelId="{EE9C29FD-DBE4-485A-95B1-AEC0D541B251}" type="presOf" srcId="{6F8CBA0D-240A-4247-BC2A-52C0DF5B54A1}" destId="{C33F89D9-AA8D-4C6B-BFD9-2D44A482A543}" srcOrd="0" destOrd="0" presId="urn:microsoft.com/office/officeart/2005/8/layout/cycle4"/>
    <dgm:cxn modelId="{3B6208BC-4F37-47DA-BCA7-2ECCDEB95420}" srcId="{D1356F8B-F963-4576-B702-B7DB8FFC3895}" destId="{BC0D10A5-B08B-4CF8-89B7-AC067C5E7E7E}" srcOrd="0" destOrd="0" parTransId="{C1EA839B-5BC2-469A-ACD3-FB506A27877E}" sibTransId="{F1043612-B873-4A4D-BDA2-DFA8AF85C7C9}"/>
    <dgm:cxn modelId="{50414221-C39C-4CFE-B011-D43D3CE672C7}" srcId="{A95C4819-5A75-453B-8306-F6A046442371}" destId="{6F8CBA0D-240A-4247-BC2A-52C0DF5B54A1}" srcOrd="0" destOrd="0" parTransId="{1B70954E-823C-4C12-AFB8-6D75C47DD2EB}" sibTransId="{F849D85F-B853-49DA-A4A0-FA6F8B0E4A36}"/>
    <dgm:cxn modelId="{85249A11-B73F-4893-8E0D-EF8B6CA09809}" type="presOf" srcId="{FE24779E-7CA5-40A7-9709-E2BEE518F53F}" destId="{CB1AE4D8-B49C-4CBB-815A-CE6F73350325}" srcOrd="0" destOrd="0" presId="urn:microsoft.com/office/officeart/2005/8/layout/cycle4"/>
    <dgm:cxn modelId="{D00D734B-40C6-450D-A592-60735D31547F}" type="presOf" srcId="{A95C4819-5A75-453B-8306-F6A046442371}" destId="{6CEE6B53-BB39-4897-ADA6-4290EA2D6862}" srcOrd="0" destOrd="0" presId="urn:microsoft.com/office/officeart/2005/8/layout/cycle4"/>
    <dgm:cxn modelId="{4C276E58-D2A1-43B4-8369-D410891F8F26}" type="presOf" srcId="{F3ECC4E3-FCD4-49EB-8289-236B794BD30F}" destId="{F708A14D-839D-40F1-9425-7DA12F1D1556}" srcOrd="0" destOrd="0" presId="urn:microsoft.com/office/officeart/2005/8/layout/cycle4"/>
    <dgm:cxn modelId="{C544F774-750D-424E-B6C0-C89E211B1CE4}" type="presOf" srcId="{FE24779E-7CA5-40A7-9709-E2BEE518F53F}" destId="{64656DC5-7AB1-4545-9134-DEE11B788653}" srcOrd="1" destOrd="0" presId="urn:microsoft.com/office/officeart/2005/8/layout/cycle4"/>
    <dgm:cxn modelId="{1F89B98E-BEA1-4E86-821D-F4824A076344}" type="presOf" srcId="{BC0D10A5-B08B-4CF8-89B7-AC067C5E7E7E}" destId="{DE729623-B8AA-4682-A2B3-550479B2CFBC}" srcOrd="1" destOrd="0" presId="urn:microsoft.com/office/officeart/2005/8/layout/cycle4"/>
    <dgm:cxn modelId="{7BF14747-CD3B-4DB7-B5FC-A83342269AE0}" srcId="{9C8135E4-55BB-4206-BD0E-E02454636FBB}" destId="{D1356F8B-F963-4576-B702-B7DB8FFC3895}" srcOrd="3" destOrd="0" parTransId="{DF91E253-17E3-4367-AC7C-F85EAAC6CB73}" sibTransId="{4BA25A77-E9DF-4F38-943E-B45C8C89774F}"/>
    <dgm:cxn modelId="{ABD00D44-54DE-4A8D-B50D-FDFDF7D62B80}" type="presOf" srcId="{BC0D10A5-B08B-4CF8-89B7-AC067C5E7E7E}" destId="{54C5A33B-9C12-46F5-892B-295A679B2F4A}" srcOrd="0" destOrd="0" presId="urn:microsoft.com/office/officeart/2005/8/layout/cycle4"/>
    <dgm:cxn modelId="{526B5BC3-4EA8-4FAC-BC2A-28064488D250}" srcId="{9C8135E4-55BB-4206-BD0E-E02454636FBB}" destId="{A95C4819-5A75-453B-8306-F6A046442371}" srcOrd="1" destOrd="0" parTransId="{83C35D51-104E-4E19-9B02-08F1F1C254CA}" sibTransId="{80BF4664-A1E6-4145-91D1-6BCCA45AB1F7}"/>
    <dgm:cxn modelId="{B6146C20-0228-46DF-B2AE-B4EA83E894F8}" type="presOf" srcId="{98182E61-2403-41FF-96A3-D7A0B9AF66D9}" destId="{7FE5E0A0-707B-437F-951E-A009A0FC1781}" srcOrd="1" destOrd="0" presId="urn:microsoft.com/office/officeart/2005/8/layout/cycle4"/>
    <dgm:cxn modelId="{D3EA9F55-6014-42F9-BE3D-0469112447C2}" type="presOf" srcId="{98182E61-2403-41FF-96A3-D7A0B9AF66D9}" destId="{61E00764-B6B7-4229-886C-A59E2FCDC9D3}" srcOrd="0" destOrd="0" presId="urn:microsoft.com/office/officeart/2005/8/layout/cycle4"/>
    <dgm:cxn modelId="{C53BB1CD-9E1C-4149-9C4E-E5A303502D78}" srcId="{F3ECC4E3-FCD4-49EB-8289-236B794BD30F}" destId="{FE24779E-7CA5-40A7-9709-E2BEE518F53F}" srcOrd="0" destOrd="0" parTransId="{1F4A3724-D338-40C7-BF2A-B0AE1D86ECDD}" sibTransId="{A42203A8-E1E4-4B93-99AA-010C25813333}"/>
    <dgm:cxn modelId="{544D67E3-E867-493B-8061-182849ABFB7C}" type="presParOf" srcId="{F43188F3-F7E1-4A7A-AE8E-CC58EEFB308B}" destId="{5B1840CE-B987-4904-83A5-0FFB2CC696F4}" srcOrd="0" destOrd="0" presId="urn:microsoft.com/office/officeart/2005/8/layout/cycle4"/>
    <dgm:cxn modelId="{26F32E42-0B06-41FE-94FE-3F71F6C1EA44}" type="presParOf" srcId="{5B1840CE-B987-4904-83A5-0FFB2CC696F4}" destId="{3F0B943B-8D1E-4C7E-A3FC-529101FFA54D}" srcOrd="0" destOrd="0" presId="urn:microsoft.com/office/officeart/2005/8/layout/cycle4"/>
    <dgm:cxn modelId="{A7F593B4-0667-4040-923E-59753E40FCBA}" type="presParOf" srcId="{3F0B943B-8D1E-4C7E-A3FC-529101FFA54D}" destId="{CB1AE4D8-B49C-4CBB-815A-CE6F73350325}" srcOrd="0" destOrd="0" presId="urn:microsoft.com/office/officeart/2005/8/layout/cycle4"/>
    <dgm:cxn modelId="{FC89FBF2-3086-4781-A5CF-2433DA3E039F}" type="presParOf" srcId="{3F0B943B-8D1E-4C7E-A3FC-529101FFA54D}" destId="{64656DC5-7AB1-4545-9134-DEE11B788653}" srcOrd="1" destOrd="0" presId="urn:microsoft.com/office/officeart/2005/8/layout/cycle4"/>
    <dgm:cxn modelId="{78DDC0B6-B280-4533-9500-DB5D543BB72A}" type="presParOf" srcId="{5B1840CE-B987-4904-83A5-0FFB2CC696F4}" destId="{3D009815-F1CB-4543-804E-E254DEBA3C77}" srcOrd="1" destOrd="0" presId="urn:microsoft.com/office/officeart/2005/8/layout/cycle4"/>
    <dgm:cxn modelId="{07929E9F-2518-449D-8F82-637A3AF09052}" type="presParOf" srcId="{3D009815-F1CB-4543-804E-E254DEBA3C77}" destId="{C33F89D9-AA8D-4C6B-BFD9-2D44A482A543}" srcOrd="0" destOrd="0" presId="urn:microsoft.com/office/officeart/2005/8/layout/cycle4"/>
    <dgm:cxn modelId="{D4DC386E-6C33-4866-A2F4-3A4B6B757BFB}" type="presParOf" srcId="{3D009815-F1CB-4543-804E-E254DEBA3C77}" destId="{33AC81BC-2ADE-4D97-9662-A66BEB5600C3}" srcOrd="1" destOrd="0" presId="urn:microsoft.com/office/officeart/2005/8/layout/cycle4"/>
    <dgm:cxn modelId="{62F8D428-EDB1-4750-B5E9-F7430E551930}" type="presParOf" srcId="{5B1840CE-B987-4904-83A5-0FFB2CC696F4}" destId="{91D7E404-AE55-4B9D-939E-A8DD58EB0D94}" srcOrd="2" destOrd="0" presId="urn:microsoft.com/office/officeart/2005/8/layout/cycle4"/>
    <dgm:cxn modelId="{C8345EDA-B771-4F6F-934C-557B04AED493}" type="presParOf" srcId="{91D7E404-AE55-4B9D-939E-A8DD58EB0D94}" destId="{61E00764-B6B7-4229-886C-A59E2FCDC9D3}" srcOrd="0" destOrd="0" presId="urn:microsoft.com/office/officeart/2005/8/layout/cycle4"/>
    <dgm:cxn modelId="{FF506A0B-F242-421F-8B63-BEA923F9716F}" type="presParOf" srcId="{91D7E404-AE55-4B9D-939E-A8DD58EB0D94}" destId="{7FE5E0A0-707B-437F-951E-A009A0FC1781}" srcOrd="1" destOrd="0" presId="urn:microsoft.com/office/officeart/2005/8/layout/cycle4"/>
    <dgm:cxn modelId="{F24F3B53-C3D0-4A99-A419-2CFD82B6DA4E}" type="presParOf" srcId="{5B1840CE-B987-4904-83A5-0FFB2CC696F4}" destId="{7F277ADE-BDEE-4D95-A773-305257EF8F9E}" srcOrd="3" destOrd="0" presId="urn:microsoft.com/office/officeart/2005/8/layout/cycle4"/>
    <dgm:cxn modelId="{2D93898A-D0D6-4EF4-A2A6-CD9D63B8B193}" type="presParOf" srcId="{7F277ADE-BDEE-4D95-A773-305257EF8F9E}" destId="{54C5A33B-9C12-46F5-892B-295A679B2F4A}" srcOrd="0" destOrd="0" presId="urn:microsoft.com/office/officeart/2005/8/layout/cycle4"/>
    <dgm:cxn modelId="{75F140C6-F05F-479E-A083-FCB23A83A1CF}" type="presParOf" srcId="{7F277ADE-BDEE-4D95-A773-305257EF8F9E}" destId="{DE729623-B8AA-4682-A2B3-550479B2CFBC}" srcOrd="1" destOrd="0" presId="urn:microsoft.com/office/officeart/2005/8/layout/cycle4"/>
    <dgm:cxn modelId="{63DDB476-CE88-4E0C-82DD-D575F6770861}" type="presParOf" srcId="{5B1840CE-B987-4904-83A5-0FFB2CC696F4}" destId="{B67BF4A5-EE50-4057-B13B-2B3ACC4527D5}" srcOrd="4" destOrd="0" presId="urn:microsoft.com/office/officeart/2005/8/layout/cycle4"/>
    <dgm:cxn modelId="{1DDD5763-16F0-4786-9801-F52670BB0A06}" type="presParOf" srcId="{F43188F3-F7E1-4A7A-AE8E-CC58EEFB308B}" destId="{AFE82D27-3F29-4CBE-BF1B-A3375D0DE9E5}" srcOrd="1" destOrd="0" presId="urn:microsoft.com/office/officeart/2005/8/layout/cycle4"/>
    <dgm:cxn modelId="{FBD79C8B-7432-4F1A-A20F-5DF785886B27}" type="presParOf" srcId="{AFE82D27-3F29-4CBE-BF1B-A3375D0DE9E5}" destId="{F708A14D-839D-40F1-9425-7DA12F1D1556}" srcOrd="0" destOrd="0" presId="urn:microsoft.com/office/officeart/2005/8/layout/cycle4"/>
    <dgm:cxn modelId="{B3548B6B-1F6C-4961-8EF0-0E9957C9C0E5}" type="presParOf" srcId="{AFE82D27-3F29-4CBE-BF1B-A3375D0DE9E5}" destId="{6CEE6B53-BB39-4897-ADA6-4290EA2D6862}" srcOrd="1" destOrd="0" presId="urn:microsoft.com/office/officeart/2005/8/layout/cycle4"/>
    <dgm:cxn modelId="{AF2264E1-BD88-4DD1-8C55-B302890A7391}" type="presParOf" srcId="{AFE82D27-3F29-4CBE-BF1B-A3375D0DE9E5}" destId="{8037D6BB-3005-4820-B778-1E3B5C0DAB56}" srcOrd="2" destOrd="0" presId="urn:microsoft.com/office/officeart/2005/8/layout/cycle4"/>
    <dgm:cxn modelId="{8D9907C2-A705-46D3-9FE6-AF5A69A6B9F5}" type="presParOf" srcId="{AFE82D27-3F29-4CBE-BF1B-A3375D0DE9E5}" destId="{988CB329-9CC1-4130-84DA-7027EC298424}" srcOrd="3" destOrd="0" presId="urn:microsoft.com/office/officeart/2005/8/layout/cycle4"/>
    <dgm:cxn modelId="{91F63AE6-5CA5-42A4-8985-01E7794EDF8B}" type="presParOf" srcId="{AFE82D27-3F29-4CBE-BF1B-A3375D0DE9E5}" destId="{35520CBD-5ACD-4782-A6E2-2C66F7D3A49F}" srcOrd="4" destOrd="0" presId="urn:microsoft.com/office/officeart/2005/8/layout/cycle4"/>
    <dgm:cxn modelId="{1AFE127C-1351-4948-8861-9F0CE69ADF9D}" type="presParOf" srcId="{F43188F3-F7E1-4A7A-AE8E-CC58EEFB308B}" destId="{C458114F-1762-43EF-ADB6-B1E4C94F84CB}" srcOrd="2" destOrd="0" presId="urn:microsoft.com/office/officeart/2005/8/layout/cycle4"/>
    <dgm:cxn modelId="{18B07351-1756-4C2C-9C3A-EBAEF561ACEE}" type="presParOf" srcId="{F43188F3-F7E1-4A7A-AE8E-CC58EEFB308B}" destId="{9B77C67C-F1E8-4825-AE1B-56AC0DAF378C}" srcOrd="3" destOrd="0" presId="urn:microsoft.com/office/officeart/2005/8/layout/cycle4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3DD769-8228-4399-B765-85F6CC3B6A2C}" type="doc">
      <dgm:prSet loTypeId="urn:microsoft.com/office/officeart/2005/8/layout/default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8BBB76D-2491-45EA-A3C6-4BAB1EDA46B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Соответствует спросу</a:t>
          </a:r>
          <a:endParaRPr lang="ru-RU" sz="1600" b="0" dirty="0">
            <a:solidFill>
              <a:schemeClr val="tx1"/>
            </a:solidFill>
          </a:endParaRPr>
        </a:p>
      </dgm:t>
    </dgm:pt>
    <dgm:pt modelId="{75522C7C-81AB-4F15-96E8-D5F4315D1861}" type="parTrans" cxnId="{FAFBAE26-ED84-49AB-AADD-08B5E626B888}">
      <dgm:prSet/>
      <dgm:spPr/>
      <dgm:t>
        <a:bodyPr/>
        <a:lstStyle/>
        <a:p>
          <a:endParaRPr lang="ru-RU"/>
        </a:p>
      </dgm:t>
    </dgm:pt>
    <dgm:pt modelId="{633F1483-0771-4450-A053-993B329A41D9}" type="sibTrans" cxnId="{FAFBAE26-ED84-49AB-AADD-08B5E626B888}">
      <dgm:prSet/>
      <dgm:spPr/>
      <dgm:t>
        <a:bodyPr/>
        <a:lstStyle/>
        <a:p>
          <a:endParaRPr lang="ru-RU"/>
        </a:p>
      </dgm:t>
    </dgm:pt>
    <dgm:pt modelId="{B91DB5C3-0065-4007-8C53-3579EACD380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Соответствует предложению</a:t>
          </a:r>
          <a:endParaRPr lang="ru-RU" sz="1600" b="0" dirty="0">
            <a:solidFill>
              <a:schemeClr val="tx1"/>
            </a:solidFill>
          </a:endParaRPr>
        </a:p>
      </dgm:t>
    </dgm:pt>
    <dgm:pt modelId="{A1BB3E75-70F3-4ABB-BB06-8C01369EADE6}" type="parTrans" cxnId="{E539D27F-3921-4EC9-8E1F-0AB8836A1EC8}">
      <dgm:prSet/>
      <dgm:spPr/>
      <dgm:t>
        <a:bodyPr/>
        <a:lstStyle/>
        <a:p>
          <a:endParaRPr lang="ru-RU"/>
        </a:p>
      </dgm:t>
    </dgm:pt>
    <dgm:pt modelId="{9AE0053E-DAF9-42BC-BA1C-B7DAAD75D48D}" type="sibTrans" cxnId="{E539D27F-3921-4EC9-8E1F-0AB8836A1EC8}">
      <dgm:prSet/>
      <dgm:spPr/>
      <dgm:t>
        <a:bodyPr/>
        <a:lstStyle/>
        <a:p>
          <a:endParaRPr lang="ru-RU"/>
        </a:p>
      </dgm:t>
    </dgm:pt>
    <dgm:pt modelId="{8982A07D-9719-4C2F-ACEB-2A6CF49C8B3B}" type="pres">
      <dgm:prSet presAssocID="{5A3DD769-8228-4399-B765-85F6CC3B6A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7F599-6D40-4334-8D92-B7FBDD9C9A4E}" type="pres">
      <dgm:prSet presAssocID="{18BBB76D-2491-45EA-A3C6-4BAB1EDA46B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C951F-82CC-45E2-9AA0-A9ED7CEBACD8}" type="pres">
      <dgm:prSet presAssocID="{633F1483-0771-4450-A053-993B329A41D9}" presName="sibTrans" presStyleCnt="0"/>
      <dgm:spPr/>
      <dgm:t>
        <a:bodyPr/>
        <a:lstStyle/>
        <a:p>
          <a:endParaRPr lang="ru-RU"/>
        </a:p>
      </dgm:t>
    </dgm:pt>
    <dgm:pt modelId="{A72354DD-9A6A-4C15-BDD9-DD8B86A5F90D}" type="pres">
      <dgm:prSet presAssocID="{B91DB5C3-0065-4007-8C53-3579EACD380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39D27F-3921-4EC9-8E1F-0AB8836A1EC8}" srcId="{5A3DD769-8228-4399-B765-85F6CC3B6A2C}" destId="{B91DB5C3-0065-4007-8C53-3579EACD380E}" srcOrd="1" destOrd="0" parTransId="{A1BB3E75-70F3-4ABB-BB06-8C01369EADE6}" sibTransId="{9AE0053E-DAF9-42BC-BA1C-B7DAAD75D48D}"/>
    <dgm:cxn modelId="{FAFBAE26-ED84-49AB-AADD-08B5E626B888}" srcId="{5A3DD769-8228-4399-B765-85F6CC3B6A2C}" destId="{18BBB76D-2491-45EA-A3C6-4BAB1EDA46B5}" srcOrd="0" destOrd="0" parTransId="{75522C7C-81AB-4F15-96E8-D5F4315D1861}" sibTransId="{633F1483-0771-4450-A053-993B329A41D9}"/>
    <dgm:cxn modelId="{9ED62A50-9EAD-4B00-A534-4DCEFF894D93}" type="presOf" srcId="{B91DB5C3-0065-4007-8C53-3579EACD380E}" destId="{A72354DD-9A6A-4C15-BDD9-DD8B86A5F90D}" srcOrd="0" destOrd="0" presId="urn:microsoft.com/office/officeart/2005/8/layout/default"/>
    <dgm:cxn modelId="{E11B2C73-EF76-45B8-AD2C-8B09FFDCF0B8}" type="presOf" srcId="{18BBB76D-2491-45EA-A3C6-4BAB1EDA46B5}" destId="{CC97F599-6D40-4334-8D92-B7FBDD9C9A4E}" srcOrd="0" destOrd="0" presId="urn:microsoft.com/office/officeart/2005/8/layout/default"/>
    <dgm:cxn modelId="{B42CE842-0EBC-440F-8B38-8AD1C325A917}" type="presOf" srcId="{5A3DD769-8228-4399-B765-85F6CC3B6A2C}" destId="{8982A07D-9719-4C2F-ACEB-2A6CF49C8B3B}" srcOrd="0" destOrd="0" presId="urn:microsoft.com/office/officeart/2005/8/layout/default"/>
    <dgm:cxn modelId="{8759F345-76BD-4536-B83B-48B6105667BB}" type="presParOf" srcId="{8982A07D-9719-4C2F-ACEB-2A6CF49C8B3B}" destId="{CC97F599-6D40-4334-8D92-B7FBDD9C9A4E}" srcOrd="0" destOrd="0" presId="urn:microsoft.com/office/officeart/2005/8/layout/default"/>
    <dgm:cxn modelId="{65A242F7-7280-4564-8E59-042C2A871CDA}" type="presParOf" srcId="{8982A07D-9719-4C2F-ACEB-2A6CF49C8B3B}" destId="{534C951F-82CC-45E2-9AA0-A9ED7CEBACD8}" srcOrd="1" destOrd="0" presId="urn:microsoft.com/office/officeart/2005/8/layout/default"/>
    <dgm:cxn modelId="{F2048B24-4668-4262-B9A6-99924C836E77}" type="presParOf" srcId="{8982A07D-9719-4C2F-ACEB-2A6CF49C8B3B}" destId="{A72354DD-9A6A-4C15-BDD9-DD8B86A5F90D}" srcOrd="2" destOrd="0" presId="urn:microsoft.com/office/officeart/2005/8/layout/default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1A7667-7D0F-425F-8F85-6C665C71BEF8}" type="doc">
      <dgm:prSet loTypeId="urn:microsoft.com/office/officeart/2005/8/layout/radial1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4FD571-5F35-465D-B94C-5DE7237BB16D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нерегулируемый</a:t>
          </a:r>
          <a:endParaRPr lang="ru-RU" sz="2400" dirty="0">
            <a:solidFill>
              <a:schemeClr val="bg1"/>
            </a:solidFill>
          </a:endParaRPr>
        </a:p>
      </dgm:t>
    </dgm:pt>
    <dgm:pt modelId="{ABCE20ED-0C8E-4ECF-9630-1460425B035C}" type="parTrans" cxnId="{F49E0168-C1C6-4E2F-9F11-0F935CEFE5AA}">
      <dgm:prSet/>
      <dgm:spPr/>
      <dgm:t>
        <a:bodyPr/>
        <a:lstStyle/>
        <a:p>
          <a:endParaRPr lang="ru-RU"/>
        </a:p>
      </dgm:t>
    </dgm:pt>
    <dgm:pt modelId="{5C2CE940-8DC6-432E-95EF-460D6675CEE9}" type="sibTrans" cxnId="{F49E0168-C1C6-4E2F-9F11-0F935CEFE5AA}">
      <dgm:prSet/>
      <dgm:spPr/>
      <dgm:t>
        <a:bodyPr/>
        <a:lstStyle/>
        <a:p>
          <a:endParaRPr lang="ru-RU"/>
        </a:p>
      </dgm:t>
    </dgm:pt>
    <dgm:pt modelId="{8010A16D-BCCA-4AC9-8A23-AB3B000C1B33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спрос</a:t>
          </a:r>
          <a:endParaRPr lang="ru-RU" sz="2800" dirty="0">
            <a:solidFill>
              <a:schemeClr val="tx1"/>
            </a:solidFill>
          </a:endParaRPr>
        </a:p>
      </dgm:t>
    </dgm:pt>
    <dgm:pt modelId="{6762C8F7-C404-4129-B8E0-34A89A335B95}" type="parTrans" cxnId="{19C2A613-911F-44D0-AB0B-84F592CE995C}">
      <dgm:prSet/>
      <dgm:spPr/>
      <dgm:t>
        <a:bodyPr/>
        <a:lstStyle/>
        <a:p>
          <a:endParaRPr lang="ru-RU"/>
        </a:p>
      </dgm:t>
    </dgm:pt>
    <dgm:pt modelId="{A4110043-0C9D-4B1B-99D9-36EF6D9F8EAA}" type="sibTrans" cxnId="{19C2A613-911F-44D0-AB0B-84F592CE995C}">
      <dgm:prSet/>
      <dgm:spPr/>
      <dgm:t>
        <a:bodyPr/>
        <a:lstStyle/>
        <a:p>
          <a:endParaRPr lang="ru-RU"/>
        </a:p>
      </dgm:t>
    </dgm:pt>
    <dgm:pt modelId="{869A21DF-B568-4A21-89B8-5FE5861656B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цена</a:t>
          </a:r>
          <a:endParaRPr lang="ru-RU" sz="2800" dirty="0">
            <a:solidFill>
              <a:schemeClr val="tx1"/>
            </a:solidFill>
          </a:endParaRPr>
        </a:p>
      </dgm:t>
    </dgm:pt>
    <dgm:pt modelId="{6EACE3EC-0642-43EE-82F2-D7EEC6001C34}" type="parTrans" cxnId="{E2C429D8-AEF7-41DE-9823-96773665102A}">
      <dgm:prSet/>
      <dgm:spPr/>
      <dgm:t>
        <a:bodyPr/>
        <a:lstStyle/>
        <a:p>
          <a:endParaRPr lang="ru-RU"/>
        </a:p>
      </dgm:t>
    </dgm:pt>
    <dgm:pt modelId="{CB836DEC-7A18-4FC8-924A-25E422DA5257}" type="sibTrans" cxnId="{E2C429D8-AEF7-41DE-9823-96773665102A}">
      <dgm:prSet/>
      <dgm:spPr/>
      <dgm:t>
        <a:bodyPr/>
        <a:lstStyle/>
        <a:p>
          <a:endParaRPr lang="ru-RU"/>
        </a:p>
      </dgm:t>
    </dgm:pt>
    <dgm:pt modelId="{0ED7728D-E913-4EAA-B2B0-D95A792E9D2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предложение</a:t>
          </a:r>
          <a:endParaRPr lang="ru-RU" sz="2800" dirty="0">
            <a:solidFill>
              <a:schemeClr val="tx1"/>
            </a:solidFill>
          </a:endParaRPr>
        </a:p>
      </dgm:t>
    </dgm:pt>
    <dgm:pt modelId="{CFEB57CA-CC3B-4364-A728-79638775DDBD}" type="parTrans" cxnId="{E413CEE3-AF49-4B08-8493-56E8EEBF51BE}">
      <dgm:prSet/>
      <dgm:spPr/>
      <dgm:t>
        <a:bodyPr/>
        <a:lstStyle/>
        <a:p>
          <a:endParaRPr lang="ru-RU"/>
        </a:p>
      </dgm:t>
    </dgm:pt>
    <dgm:pt modelId="{9803F0B6-06FB-4513-A48E-1A6B8B8E3D3A}" type="sibTrans" cxnId="{E413CEE3-AF49-4B08-8493-56E8EEBF51BE}">
      <dgm:prSet/>
      <dgm:spPr/>
      <dgm:t>
        <a:bodyPr/>
        <a:lstStyle/>
        <a:p>
          <a:endParaRPr lang="ru-RU"/>
        </a:p>
      </dgm:t>
    </dgm:pt>
    <dgm:pt modelId="{5E90A501-3E56-401F-AB36-1B4C18C9658F}" type="pres">
      <dgm:prSet presAssocID="{131A7667-7D0F-425F-8F85-6C665C71BE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117A1-FA42-43EA-9C27-BE01146395C1}" type="pres">
      <dgm:prSet presAssocID="{A14FD571-5F35-465D-B94C-5DE7237BB16D}" presName="centerShape" presStyleLbl="node0" presStyleIdx="0" presStyleCnt="1" custLinFactNeighborX="5047" custLinFactNeighborY="-1698"/>
      <dgm:spPr/>
      <dgm:t>
        <a:bodyPr/>
        <a:lstStyle/>
        <a:p>
          <a:endParaRPr lang="ru-RU"/>
        </a:p>
      </dgm:t>
    </dgm:pt>
    <dgm:pt modelId="{5A2B99A5-7635-4A60-937B-976F36D643FD}" type="pres">
      <dgm:prSet presAssocID="{6762C8F7-C404-4129-B8E0-34A89A335B95}" presName="Name9" presStyleLbl="parChTrans1D2" presStyleIdx="0" presStyleCnt="3"/>
      <dgm:spPr/>
      <dgm:t>
        <a:bodyPr/>
        <a:lstStyle/>
        <a:p>
          <a:endParaRPr lang="ru-RU"/>
        </a:p>
      </dgm:t>
    </dgm:pt>
    <dgm:pt modelId="{D382F6C2-634A-4184-8DCF-08240D89C4F7}" type="pres">
      <dgm:prSet presAssocID="{6762C8F7-C404-4129-B8E0-34A89A335B9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47E440C-CE87-4A39-A9DA-438AAB2C5096}" type="pres">
      <dgm:prSet presAssocID="{8010A16D-BCCA-4AC9-8A23-AB3B000C1B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7C6D9-B3EC-441D-92F2-9188B273D4E0}" type="pres">
      <dgm:prSet presAssocID="{6EACE3EC-0642-43EE-82F2-D7EEC6001C34}" presName="Name9" presStyleLbl="parChTrans1D2" presStyleIdx="1" presStyleCnt="3"/>
      <dgm:spPr/>
      <dgm:t>
        <a:bodyPr/>
        <a:lstStyle/>
        <a:p>
          <a:endParaRPr lang="ru-RU"/>
        </a:p>
      </dgm:t>
    </dgm:pt>
    <dgm:pt modelId="{7DC87580-D278-44AA-BCBD-63BCC1D3E91B}" type="pres">
      <dgm:prSet presAssocID="{6EACE3EC-0642-43EE-82F2-D7EEC6001C3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5EC89DA-DDB3-4839-97C6-8EB068C68F0C}" type="pres">
      <dgm:prSet presAssocID="{869A21DF-B568-4A21-89B8-5FE5861656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683C6-1420-453D-9EB4-5586709B5C4F}" type="pres">
      <dgm:prSet presAssocID="{CFEB57CA-CC3B-4364-A728-79638775DDBD}" presName="Name9" presStyleLbl="parChTrans1D2" presStyleIdx="2" presStyleCnt="3"/>
      <dgm:spPr/>
      <dgm:t>
        <a:bodyPr/>
        <a:lstStyle/>
        <a:p>
          <a:endParaRPr lang="ru-RU"/>
        </a:p>
      </dgm:t>
    </dgm:pt>
    <dgm:pt modelId="{3D286817-FA5A-4B7A-BAD0-11A89331C57F}" type="pres">
      <dgm:prSet presAssocID="{CFEB57CA-CC3B-4364-A728-79638775DDB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1DECC31-AD3F-454D-B5D2-A8494C5906FD}" type="pres">
      <dgm:prSet presAssocID="{0ED7728D-E913-4EAA-B2B0-D95A792E9D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ADD94B-5B5A-4C6B-AA0E-464EEAC217A6}" type="presOf" srcId="{131A7667-7D0F-425F-8F85-6C665C71BEF8}" destId="{5E90A501-3E56-401F-AB36-1B4C18C9658F}" srcOrd="0" destOrd="0" presId="urn:microsoft.com/office/officeart/2005/8/layout/radial1"/>
    <dgm:cxn modelId="{B91FDAF1-CD51-4183-BC7F-BF8348559E1E}" type="presOf" srcId="{6762C8F7-C404-4129-B8E0-34A89A335B95}" destId="{5A2B99A5-7635-4A60-937B-976F36D643FD}" srcOrd="0" destOrd="0" presId="urn:microsoft.com/office/officeart/2005/8/layout/radial1"/>
    <dgm:cxn modelId="{0CF9F232-FA96-454B-9B22-6C3181A62563}" type="presOf" srcId="{6EACE3EC-0642-43EE-82F2-D7EEC6001C34}" destId="{7DC87580-D278-44AA-BCBD-63BCC1D3E91B}" srcOrd="1" destOrd="0" presId="urn:microsoft.com/office/officeart/2005/8/layout/radial1"/>
    <dgm:cxn modelId="{B178CD86-063C-4BA2-8AD7-267961AB35F2}" type="presOf" srcId="{A14FD571-5F35-465D-B94C-5DE7237BB16D}" destId="{FE0117A1-FA42-43EA-9C27-BE01146395C1}" srcOrd="0" destOrd="0" presId="urn:microsoft.com/office/officeart/2005/8/layout/radial1"/>
    <dgm:cxn modelId="{AF9B9C76-180C-4028-93AE-F9AF3B92F29E}" type="presOf" srcId="{CFEB57CA-CC3B-4364-A728-79638775DDBD}" destId="{F61683C6-1420-453D-9EB4-5586709B5C4F}" srcOrd="0" destOrd="0" presId="urn:microsoft.com/office/officeart/2005/8/layout/radial1"/>
    <dgm:cxn modelId="{959FEA45-6F3D-4AC4-A6B6-94429DAC81B8}" type="presOf" srcId="{6762C8F7-C404-4129-B8E0-34A89A335B95}" destId="{D382F6C2-634A-4184-8DCF-08240D89C4F7}" srcOrd="1" destOrd="0" presId="urn:microsoft.com/office/officeart/2005/8/layout/radial1"/>
    <dgm:cxn modelId="{5C918E0A-BEA7-41CA-A5E8-3B1D3ED54BEA}" type="presOf" srcId="{869A21DF-B568-4A21-89B8-5FE5861656B4}" destId="{A5EC89DA-DDB3-4839-97C6-8EB068C68F0C}" srcOrd="0" destOrd="0" presId="urn:microsoft.com/office/officeart/2005/8/layout/radial1"/>
    <dgm:cxn modelId="{E2C429D8-AEF7-41DE-9823-96773665102A}" srcId="{A14FD571-5F35-465D-B94C-5DE7237BB16D}" destId="{869A21DF-B568-4A21-89B8-5FE5861656B4}" srcOrd="1" destOrd="0" parTransId="{6EACE3EC-0642-43EE-82F2-D7EEC6001C34}" sibTransId="{CB836DEC-7A18-4FC8-924A-25E422DA5257}"/>
    <dgm:cxn modelId="{19C2A613-911F-44D0-AB0B-84F592CE995C}" srcId="{A14FD571-5F35-465D-B94C-5DE7237BB16D}" destId="{8010A16D-BCCA-4AC9-8A23-AB3B000C1B33}" srcOrd="0" destOrd="0" parTransId="{6762C8F7-C404-4129-B8E0-34A89A335B95}" sibTransId="{A4110043-0C9D-4B1B-99D9-36EF6D9F8EAA}"/>
    <dgm:cxn modelId="{C73D91D8-CBF4-4996-AE07-FC92DA6A16E5}" type="presOf" srcId="{6EACE3EC-0642-43EE-82F2-D7EEC6001C34}" destId="{F477C6D9-B3EC-441D-92F2-9188B273D4E0}" srcOrd="0" destOrd="0" presId="urn:microsoft.com/office/officeart/2005/8/layout/radial1"/>
    <dgm:cxn modelId="{E413CEE3-AF49-4B08-8493-56E8EEBF51BE}" srcId="{A14FD571-5F35-465D-B94C-5DE7237BB16D}" destId="{0ED7728D-E913-4EAA-B2B0-D95A792E9D2E}" srcOrd="2" destOrd="0" parTransId="{CFEB57CA-CC3B-4364-A728-79638775DDBD}" sibTransId="{9803F0B6-06FB-4513-A48E-1A6B8B8E3D3A}"/>
    <dgm:cxn modelId="{6081577B-9BD7-4289-9DB9-EC453FF8A682}" type="presOf" srcId="{8010A16D-BCCA-4AC9-8A23-AB3B000C1B33}" destId="{147E440C-CE87-4A39-A9DA-438AAB2C5096}" srcOrd="0" destOrd="0" presId="urn:microsoft.com/office/officeart/2005/8/layout/radial1"/>
    <dgm:cxn modelId="{F49E0168-C1C6-4E2F-9F11-0F935CEFE5AA}" srcId="{131A7667-7D0F-425F-8F85-6C665C71BEF8}" destId="{A14FD571-5F35-465D-B94C-5DE7237BB16D}" srcOrd="0" destOrd="0" parTransId="{ABCE20ED-0C8E-4ECF-9630-1460425B035C}" sibTransId="{5C2CE940-8DC6-432E-95EF-460D6675CEE9}"/>
    <dgm:cxn modelId="{81828186-8E40-43C4-A805-468636E063C0}" type="presOf" srcId="{CFEB57CA-CC3B-4364-A728-79638775DDBD}" destId="{3D286817-FA5A-4B7A-BAD0-11A89331C57F}" srcOrd="1" destOrd="0" presId="urn:microsoft.com/office/officeart/2005/8/layout/radial1"/>
    <dgm:cxn modelId="{6ED30F35-52FF-48D2-9307-F47416B0900E}" type="presOf" srcId="{0ED7728D-E913-4EAA-B2B0-D95A792E9D2E}" destId="{A1DECC31-AD3F-454D-B5D2-A8494C5906FD}" srcOrd="0" destOrd="0" presId="urn:microsoft.com/office/officeart/2005/8/layout/radial1"/>
    <dgm:cxn modelId="{262E634E-D0AB-457B-A632-9C867F3C416F}" type="presParOf" srcId="{5E90A501-3E56-401F-AB36-1B4C18C9658F}" destId="{FE0117A1-FA42-43EA-9C27-BE01146395C1}" srcOrd="0" destOrd="0" presId="urn:microsoft.com/office/officeart/2005/8/layout/radial1"/>
    <dgm:cxn modelId="{9F47F258-7123-40D6-9EEF-4D59AC28062A}" type="presParOf" srcId="{5E90A501-3E56-401F-AB36-1B4C18C9658F}" destId="{5A2B99A5-7635-4A60-937B-976F36D643FD}" srcOrd="1" destOrd="0" presId="urn:microsoft.com/office/officeart/2005/8/layout/radial1"/>
    <dgm:cxn modelId="{F103C12A-5CF5-4826-8377-E5F7C28DF172}" type="presParOf" srcId="{5A2B99A5-7635-4A60-937B-976F36D643FD}" destId="{D382F6C2-634A-4184-8DCF-08240D89C4F7}" srcOrd="0" destOrd="0" presId="urn:microsoft.com/office/officeart/2005/8/layout/radial1"/>
    <dgm:cxn modelId="{9F8E8C1B-D8DF-4A79-895F-E69B52A71AA9}" type="presParOf" srcId="{5E90A501-3E56-401F-AB36-1B4C18C9658F}" destId="{147E440C-CE87-4A39-A9DA-438AAB2C5096}" srcOrd="2" destOrd="0" presId="urn:microsoft.com/office/officeart/2005/8/layout/radial1"/>
    <dgm:cxn modelId="{9D919327-8537-450E-A873-F0A395BC7D02}" type="presParOf" srcId="{5E90A501-3E56-401F-AB36-1B4C18C9658F}" destId="{F477C6D9-B3EC-441D-92F2-9188B273D4E0}" srcOrd="3" destOrd="0" presId="urn:microsoft.com/office/officeart/2005/8/layout/radial1"/>
    <dgm:cxn modelId="{985E8DA4-5F3B-4CDE-8A7F-C026ECB09F55}" type="presParOf" srcId="{F477C6D9-B3EC-441D-92F2-9188B273D4E0}" destId="{7DC87580-D278-44AA-BCBD-63BCC1D3E91B}" srcOrd="0" destOrd="0" presId="urn:microsoft.com/office/officeart/2005/8/layout/radial1"/>
    <dgm:cxn modelId="{0DF93494-669D-496A-AF49-BB00C140FFE7}" type="presParOf" srcId="{5E90A501-3E56-401F-AB36-1B4C18C9658F}" destId="{A5EC89DA-DDB3-4839-97C6-8EB068C68F0C}" srcOrd="4" destOrd="0" presId="urn:microsoft.com/office/officeart/2005/8/layout/radial1"/>
    <dgm:cxn modelId="{5BE20B9F-232E-4B0E-A687-91E724D7A1DA}" type="presParOf" srcId="{5E90A501-3E56-401F-AB36-1B4C18C9658F}" destId="{F61683C6-1420-453D-9EB4-5586709B5C4F}" srcOrd="5" destOrd="0" presId="urn:microsoft.com/office/officeart/2005/8/layout/radial1"/>
    <dgm:cxn modelId="{6FCC7AFF-A75B-427B-BE44-E2997C91B36E}" type="presParOf" srcId="{F61683C6-1420-453D-9EB4-5586709B5C4F}" destId="{3D286817-FA5A-4B7A-BAD0-11A89331C57F}" srcOrd="0" destOrd="0" presId="urn:microsoft.com/office/officeart/2005/8/layout/radial1"/>
    <dgm:cxn modelId="{EB514A26-109F-4272-A7B3-5F769A5A5235}" type="presParOf" srcId="{5E90A501-3E56-401F-AB36-1B4C18C9658F}" destId="{A1DECC31-AD3F-454D-B5D2-A8494C5906FD}" srcOrd="6" destOrd="0" presId="urn:microsoft.com/office/officeart/2005/8/layout/radial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9A97CF-7B5E-45F4-B335-3910C95CB1B3}" type="doc">
      <dgm:prSet loTypeId="urn:microsoft.com/office/officeart/2005/8/layout/radial4" loCatId="relationship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3C4D8DB-2286-4859-A53F-A41E07BE330D}">
      <dgm:prSet phldrT="[Текст]"/>
      <dgm:spPr/>
      <dgm:t>
        <a:bodyPr/>
        <a:lstStyle/>
        <a:p>
          <a:r>
            <a:rPr lang="ru-RU" b="1" dirty="0" smtClean="0"/>
            <a:t>Цена</a:t>
          </a:r>
          <a:endParaRPr lang="ru-RU" b="1" dirty="0"/>
        </a:p>
      </dgm:t>
    </dgm:pt>
    <dgm:pt modelId="{6FCE7416-E5A8-4ABF-8023-7772362D6AFB}" type="parTrans" cxnId="{0C812181-5663-49DD-8A82-440E865620CA}">
      <dgm:prSet/>
      <dgm:spPr/>
      <dgm:t>
        <a:bodyPr/>
        <a:lstStyle/>
        <a:p>
          <a:endParaRPr lang="ru-RU"/>
        </a:p>
      </dgm:t>
    </dgm:pt>
    <dgm:pt modelId="{0F0D0183-3ADA-40D0-A97F-33C9499CEB47}" type="sibTrans" cxnId="{0C812181-5663-49DD-8A82-440E865620CA}">
      <dgm:prSet/>
      <dgm:spPr/>
      <dgm:t>
        <a:bodyPr/>
        <a:lstStyle/>
        <a:p>
          <a:endParaRPr lang="ru-RU"/>
        </a:p>
      </dgm:t>
    </dgm:pt>
    <dgm:pt modelId="{69DD84D7-1884-40FB-8F2B-C3A7C8F769A9}">
      <dgm:prSet phldrT="[Текст]"/>
      <dgm:spPr/>
      <dgm:t>
        <a:bodyPr/>
        <a:lstStyle/>
        <a:p>
          <a:r>
            <a:rPr lang="ru-RU" b="1" dirty="0" smtClean="0"/>
            <a:t>Влияет на поведение производителей</a:t>
          </a:r>
        </a:p>
        <a:p>
          <a:r>
            <a:rPr lang="ru-RU" b="1" dirty="0" smtClean="0"/>
            <a:t>( как?)</a:t>
          </a:r>
          <a:endParaRPr lang="ru-RU" b="1" dirty="0"/>
        </a:p>
      </dgm:t>
    </dgm:pt>
    <dgm:pt modelId="{AD8C586C-5653-48A8-9500-8E65D9AFB908}" type="parTrans" cxnId="{98453DEC-DB68-425C-BD1A-99B8F95C7375}">
      <dgm:prSet/>
      <dgm:spPr/>
      <dgm:t>
        <a:bodyPr/>
        <a:lstStyle/>
        <a:p>
          <a:endParaRPr lang="ru-RU"/>
        </a:p>
      </dgm:t>
    </dgm:pt>
    <dgm:pt modelId="{94481462-9328-435E-B52F-328582762B1F}" type="sibTrans" cxnId="{98453DEC-DB68-425C-BD1A-99B8F95C7375}">
      <dgm:prSet/>
      <dgm:spPr/>
      <dgm:t>
        <a:bodyPr/>
        <a:lstStyle/>
        <a:p>
          <a:endParaRPr lang="ru-RU"/>
        </a:p>
      </dgm:t>
    </dgm:pt>
    <dgm:pt modelId="{F63933D8-4211-4D59-92F4-FD31156B4182}">
      <dgm:prSet phldrT="[Текст]"/>
      <dgm:spPr/>
      <dgm:t>
        <a:bodyPr/>
        <a:lstStyle/>
        <a:p>
          <a:r>
            <a:rPr lang="ru-RU" b="1" dirty="0" smtClean="0"/>
            <a:t>Ориентирует покупателя на совершение покупок</a:t>
          </a:r>
        </a:p>
        <a:p>
          <a:r>
            <a:rPr lang="ru-RU" b="1" dirty="0" smtClean="0"/>
            <a:t>( каким образом?)</a:t>
          </a:r>
          <a:endParaRPr lang="ru-RU" b="1" dirty="0"/>
        </a:p>
      </dgm:t>
    </dgm:pt>
    <dgm:pt modelId="{7C6B7626-BE48-4A1C-B4EA-AA7872BD9187}" type="parTrans" cxnId="{0A8F1394-2A5A-4E00-9BA0-5C4AE79BBA77}">
      <dgm:prSet/>
      <dgm:spPr/>
      <dgm:t>
        <a:bodyPr/>
        <a:lstStyle/>
        <a:p>
          <a:endParaRPr lang="ru-RU"/>
        </a:p>
      </dgm:t>
    </dgm:pt>
    <dgm:pt modelId="{E046FE85-FDC2-41E5-85CA-D93CEA14B0D1}" type="sibTrans" cxnId="{0A8F1394-2A5A-4E00-9BA0-5C4AE79BBA77}">
      <dgm:prSet/>
      <dgm:spPr/>
      <dgm:t>
        <a:bodyPr/>
        <a:lstStyle/>
        <a:p>
          <a:endParaRPr lang="ru-RU"/>
        </a:p>
      </dgm:t>
    </dgm:pt>
    <dgm:pt modelId="{A71111F6-AF4D-452B-B188-0ACA1A5E1488}">
      <dgm:prSet phldrT="[Текст]"/>
      <dgm:spPr/>
      <dgm:t>
        <a:bodyPr/>
        <a:lstStyle/>
        <a:p>
          <a:r>
            <a:rPr lang="ru-RU" b="1" dirty="0" smtClean="0"/>
            <a:t>Ограничивает потребление ресурсов</a:t>
          </a:r>
        </a:p>
        <a:p>
          <a:r>
            <a:rPr lang="ru-RU" b="1" dirty="0" smtClean="0"/>
            <a:t>(приведите пример)</a:t>
          </a:r>
          <a:endParaRPr lang="ru-RU" b="1" dirty="0"/>
        </a:p>
      </dgm:t>
    </dgm:pt>
    <dgm:pt modelId="{A6293AF6-4838-4331-80CE-A75410BCCA84}" type="parTrans" cxnId="{8E46A1A2-B70A-4BD2-BDBB-F1DE37A8A4E8}">
      <dgm:prSet/>
      <dgm:spPr/>
      <dgm:t>
        <a:bodyPr/>
        <a:lstStyle/>
        <a:p>
          <a:endParaRPr lang="ru-RU"/>
        </a:p>
      </dgm:t>
    </dgm:pt>
    <dgm:pt modelId="{0BD4E92C-9470-4162-A928-7406EF9FCAC7}" type="sibTrans" cxnId="{8E46A1A2-B70A-4BD2-BDBB-F1DE37A8A4E8}">
      <dgm:prSet/>
      <dgm:spPr/>
      <dgm:t>
        <a:bodyPr/>
        <a:lstStyle/>
        <a:p>
          <a:endParaRPr lang="ru-RU"/>
        </a:p>
      </dgm:t>
    </dgm:pt>
    <dgm:pt modelId="{4A80B663-EB43-46D6-BCF4-BFECCCF4C33D}" type="pres">
      <dgm:prSet presAssocID="{609A97CF-7B5E-45F4-B335-3910C95CB1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E7D31A-702F-458B-95B9-6605A52B7F09}" type="pres">
      <dgm:prSet presAssocID="{63C4D8DB-2286-4859-A53F-A41E07BE330D}" presName="centerShape" presStyleLbl="node0" presStyleIdx="0" presStyleCnt="1" custLinFactNeighborX="403" custLinFactNeighborY="258"/>
      <dgm:spPr/>
      <dgm:t>
        <a:bodyPr/>
        <a:lstStyle/>
        <a:p>
          <a:endParaRPr lang="ru-RU"/>
        </a:p>
      </dgm:t>
    </dgm:pt>
    <dgm:pt modelId="{431C296D-C38F-4C0F-BFD2-DF295ECA1995}" type="pres">
      <dgm:prSet presAssocID="{AD8C586C-5653-48A8-9500-8E65D9AFB908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E1E4049-8AA7-45C2-9233-D3453087B64D}" type="pres">
      <dgm:prSet presAssocID="{69DD84D7-1884-40FB-8F2B-C3A7C8F769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29F8A-638F-4809-AE50-1EC57211FB21}" type="pres">
      <dgm:prSet presAssocID="{7C6B7626-BE48-4A1C-B4EA-AA7872BD918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47DADC77-5507-4C55-ACAA-22C5FD78E066}" type="pres">
      <dgm:prSet presAssocID="{F63933D8-4211-4D59-92F4-FD31156B41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FC746-9C3F-41F0-A01F-3E64C386DC20}" type="pres">
      <dgm:prSet presAssocID="{A6293AF6-4838-4331-80CE-A75410BCCA8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A0C69161-DF25-44E2-8C0A-8672F42AC223}" type="pres">
      <dgm:prSet presAssocID="{A71111F6-AF4D-452B-B188-0ACA1A5E14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609DF8-3FA5-4B66-83B5-9C7C1DC613A5}" type="presOf" srcId="{A71111F6-AF4D-452B-B188-0ACA1A5E1488}" destId="{A0C69161-DF25-44E2-8C0A-8672F42AC223}" srcOrd="0" destOrd="0" presId="urn:microsoft.com/office/officeart/2005/8/layout/radial4"/>
    <dgm:cxn modelId="{8E46A1A2-B70A-4BD2-BDBB-F1DE37A8A4E8}" srcId="{63C4D8DB-2286-4859-A53F-A41E07BE330D}" destId="{A71111F6-AF4D-452B-B188-0ACA1A5E1488}" srcOrd="2" destOrd="0" parTransId="{A6293AF6-4838-4331-80CE-A75410BCCA84}" sibTransId="{0BD4E92C-9470-4162-A928-7406EF9FCAC7}"/>
    <dgm:cxn modelId="{638E910D-5E6F-48F1-86EC-BB6E310B5958}" type="presOf" srcId="{69DD84D7-1884-40FB-8F2B-C3A7C8F769A9}" destId="{5E1E4049-8AA7-45C2-9233-D3453087B64D}" srcOrd="0" destOrd="0" presId="urn:microsoft.com/office/officeart/2005/8/layout/radial4"/>
    <dgm:cxn modelId="{5DCF62C1-FC3B-4349-94B1-E638BCC8D83E}" type="presOf" srcId="{7C6B7626-BE48-4A1C-B4EA-AA7872BD9187}" destId="{FDC29F8A-638F-4809-AE50-1EC57211FB21}" srcOrd="0" destOrd="0" presId="urn:microsoft.com/office/officeart/2005/8/layout/radial4"/>
    <dgm:cxn modelId="{B81F1FBD-C4D6-432A-A7CA-744CC429E073}" type="presOf" srcId="{F63933D8-4211-4D59-92F4-FD31156B4182}" destId="{47DADC77-5507-4C55-ACAA-22C5FD78E066}" srcOrd="0" destOrd="0" presId="urn:microsoft.com/office/officeart/2005/8/layout/radial4"/>
    <dgm:cxn modelId="{0C812181-5663-49DD-8A82-440E865620CA}" srcId="{609A97CF-7B5E-45F4-B335-3910C95CB1B3}" destId="{63C4D8DB-2286-4859-A53F-A41E07BE330D}" srcOrd="0" destOrd="0" parTransId="{6FCE7416-E5A8-4ABF-8023-7772362D6AFB}" sibTransId="{0F0D0183-3ADA-40D0-A97F-33C9499CEB47}"/>
    <dgm:cxn modelId="{0A8F1394-2A5A-4E00-9BA0-5C4AE79BBA77}" srcId="{63C4D8DB-2286-4859-A53F-A41E07BE330D}" destId="{F63933D8-4211-4D59-92F4-FD31156B4182}" srcOrd="1" destOrd="0" parTransId="{7C6B7626-BE48-4A1C-B4EA-AA7872BD9187}" sibTransId="{E046FE85-FDC2-41E5-85CA-D93CEA14B0D1}"/>
    <dgm:cxn modelId="{98453DEC-DB68-425C-BD1A-99B8F95C7375}" srcId="{63C4D8DB-2286-4859-A53F-A41E07BE330D}" destId="{69DD84D7-1884-40FB-8F2B-C3A7C8F769A9}" srcOrd="0" destOrd="0" parTransId="{AD8C586C-5653-48A8-9500-8E65D9AFB908}" sibTransId="{94481462-9328-435E-B52F-328582762B1F}"/>
    <dgm:cxn modelId="{FAF37FDB-FE8C-489B-BD96-3A4E248C27D6}" type="presOf" srcId="{AD8C586C-5653-48A8-9500-8E65D9AFB908}" destId="{431C296D-C38F-4C0F-BFD2-DF295ECA1995}" srcOrd="0" destOrd="0" presId="urn:microsoft.com/office/officeart/2005/8/layout/radial4"/>
    <dgm:cxn modelId="{333DC8E4-9F87-4A93-A1BB-09C1F20CD60A}" type="presOf" srcId="{A6293AF6-4838-4331-80CE-A75410BCCA84}" destId="{22EFC746-9C3F-41F0-A01F-3E64C386DC20}" srcOrd="0" destOrd="0" presId="urn:microsoft.com/office/officeart/2005/8/layout/radial4"/>
    <dgm:cxn modelId="{BAEE028B-04DA-4F2B-AE27-E35641A48BC0}" type="presOf" srcId="{63C4D8DB-2286-4859-A53F-A41E07BE330D}" destId="{45E7D31A-702F-458B-95B9-6605A52B7F09}" srcOrd="0" destOrd="0" presId="urn:microsoft.com/office/officeart/2005/8/layout/radial4"/>
    <dgm:cxn modelId="{5B0D15D2-E30F-407D-ACF3-412009584F71}" type="presOf" srcId="{609A97CF-7B5E-45F4-B335-3910C95CB1B3}" destId="{4A80B663-EB43-46D6-BCF4-BFECCCF4C33D}" srcOrd="0" destOrd="0" presId="urn:microsoft.com/office/officeart/2005/8/layout/radial4"/>
    <dgm:cxn modelId="{2CD0770C-0A83-476D-93C8-040776B3AD9F}" type="presParOf" srcId="{4A80B663-EB43-46D6-BCF4-BFECCCF4C33D}" destId="{45E7D31A-702F-458B-95B9-6605A52B7F09}" srcOrd="0" destOrd="0" presId="urn:microsoft.com/office/officeart/2005/8/layout/radial4"/>
    <dgm:cxn modelId="{62EA4B73-3F7E-4AA3-BDA1-8E8F816C1E8F}" type="presParOf" srcId="{4A80B663-EB43-46D6-BCF4-BFECCCF4C33D}" destId="{431C296D-C38F-4C0F-BFD2-DF295ECA1995}" srcOrd="1" destOrd="0" presId="urn:microsoft.com/office/officeart/2005/8/layout/radial4"/>
    <dgm:cxn modelId="{5902DB2B-9777-4858-B289-FCEFC5764DC3}" type="presParOf" srcId="{4A80B663-EB43-46D6-BCF4-BFECCCF4C33D}" destId="{5E1E4049-8AA7-45C2-9233-D3453087B64D}" srcOrd="2" destOrd="0" presId="urn:microsoft.com/office/officeart/2005/8/layout/radial4"/>
    <dgm:cxn modelId="{76E4D290-26CD-494D-8E0A-188043E2AC5F}" type="presParOf" srcId="{4A80B663-EB43-46D6-BCF4-BFECCCF4C33D}" destId="{FDC29F8A-638F-4809-AE50-1EC57211FB21}" srcOrd="3" destOrd="0" presId="urn:microsoft.com/office/officeart/2005/8/layout/radial4"/>
    <dgm:cxn modelId="{0DC2B533-54F9-49DC-8D8B-AF9E97A84A83}" type="presParOf" srcId="{4A80B663-EB43-46D6-BCF4-BFECCCF4C33D}" destId="{47DADC77-5507-4C55-ACAA-22C5FD78E066}" srcOrd="4" destOrd="0" presId="urn:microsoft.com/office/officeart/2005/8/layout/radial4"/>
    <dgm:cxn modelId="{60468D0D-1821-44FE-9333-3AC8C87E736A}" type="presParOf" srcId="{4A80B663-EB43-46D6-BCF4-BFECCCF4C33D}" destId="{22EFC746-9C3F-41F0-A01F-3E64C386DC20}" srcOrd="5" destOrd="0" presId="urn:microsoft.com/office/officeart/2005/8/layout/radial4"/>
    <dgm:cxn modelId="{1C972C12-2CE8-48DA-A5AD-7EC6CC28E231}" type="presParOf" srcId="{4A80B663-EB43-46D6-BCF4-BFECCCF4C33D}" destId="{A0C69161-DF25-44E2-8C0A-8672F42AC223}" srcOrd="6" destOrd="0" presId="urn:microsoft.com/office/officeart/2005/8/layout/radial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A7152F-847F-4EB3-B4BA-27C68B2BD8D6}" type="doc">
      <dgm:prSet loTypeId="urn:microsoft.com/office/officeart/2005/8/layout/radial6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3235778-1D43-4706-B5F1-3D3AFDEFB5A4}">
      <dgm:prSet/>
      <dgm:spPr/>
      <dgm:t>
        <a:bodyPr/>
        <a:lstStyle/>
        <a:p>
          <a:pPr rtl="0"/>
          <a:r>
            <a:rPr lang="ru-RU" b="1" dirty="0" smtClean="0"/>
            <a:t>Функции денег</a:t>
          </a:r>
          <a:endParaRPr lang="ru-RU" dirty="0"/>
        </a:p>
      </dgm:t>
    </dgm:pt>
    <dgm:pt modelId="{FE9530C7-0E05-454D-BF82-1652239024DC}" type="parTrans" cxnId="{0A6B459A-B9D6-4161-9904-813ACFB43453}">
      <dgm:prSet/>
      <dgm:spPr/>
      <dgm:t>
        <a:bodyPr/>
        <a:lstStyle/>
        <a:p>
          <a:endParaRPr lang="ru-RU"/>
        </a:p>
      </dgm:t>
    </dgm:pt>
    <dgm:pt modelId="{10C636AF-6C43-483B-966B-2C5BDF6D7642}" type="sibTrans" cxnId="{0A6B459A-B9D6-4161-9904-813ACFB43453}">
      <dgm:prSet/>
      <dgm:spPr/>
      <dgm:t>
        <a:bodyPr/>
        <a:lstStyle/>
        <a:p>
          <a:endParaRPr lang="ru-RU"/>
        </a:p>
      </dgm:t>
    </dgm:pt>
    <dgm:pt modelId="{9BC95A19-4671-4063-828C-6CDE8874F758}">
      <dgm:prSet custT="1"/>
      <dgm:spPr/>
      <dgm:t>
        <a:bodyPr/>
        <a:lstStyle/>
        <a:p>
          <a:pPr rtl="0"/>
          <a:r>
            <a:rPr lang="ru-RU" sz="1600" b="1" dirty="0" smtClean="0"/>
            <a:t>мера стоимости  (Ц. товара)</a:t>
          </a:r>
          <a:endParaRPr lang="ru-RU" sz="1600" b="1" dirty="0"/>
        </a:p>
      </dgm:t>
    </dgm:pt>
    <dgm:pt modelId="{7E7FFACC-C8A8-464C-8AB9-0BAFA9314C2C}" type="parTrans" cxnId="{20D207B2-9D08-467C-A3A8-1B7BA7D66826}">
      <dgm:prSet/>
      <dgm:spPr/>
      <dgm:t>
        <a:bodyPr/>
        <a:lstStyle/>
        <a:p>
          <a:endParaRPr lang="ru-RU"/>
        </a:p>
      </dgm:t>
    </dgm:pt>
    <dgm:pt modelId="{644780A4-659C-48CC-BBA1-0AC2CC5B6FDD}" type="sibTrans" cxnId="{20D207B2-9D08-467C-A3A8-1B7BA7D66826}">
      <dgm:prSet/>
      <dgm:spPr/>
      <dgm:t>
        <a:bodyPr/>
        <a:lstStyle/>
        <a:p>
          <a:endParaRPr lang="ru-RU"/>
        </a:p>
      </dgm:t>
    </dgm:pt>
    <dgm:pt modelId="{E94348F8-9A43-4560-A092-FAB43CD18CFC}">
      <dgm:prSet custT="1"/>
      <dgm:spPr/>
      <dgm:t>
        <a:bodyPr/>
        <a:lstStyle/>
        <a:p>
          <a:pPr rtl="0"/>
          <a:r>
            <a:rPr lang="ru-RU" sz="1600" b="1" dirty="0" smtClean="0"/>
            <a:t>средство обращения (купля- продажа  </a:t>
          </a:r>
        </a:p>
        <a:p>
          <a:pPr rtl="0"/>
          <a:r>
            <a:rPr lang="ru-RU" sz="1600" b="1" dirty="0" smtClean="0"/>
            <a:t> Т- Д – Т)</a:t>
          </a:r>
          <a:endParaRPr lang="ru-RU" sz="1600" b="1" dirty="0"/>
        </a:p>
      </dgm:t>
    </dgm:pt>
    <dgm:pt modelId="{E363F0A3-DDDE-47B2-8977-2D6408C38911}" type="parTrans" cxnId="{0B231655-9D9E-4876-ACF6-8651F86F233B}">
      <dgm:prSet/>
      <dgm:spPr/>
      <dgm:t>
        <a:bodyPr/>
        <a:lstStyle/>
        <a:p>
          <a:endParaRPr lang="ru-RU"/>
        </a:p>
      </dgm:t>
    </dgm:pt>
    <dgm:pt modelId="{EA13893C-E940-4BD0-80B1-F77302F68F57}" type="sibTrans" cxnId="{0B231655-9D9E-4876-ACF6-8651F86F233B}">
      <dgm:prSet/>
      <dgm:spPr/>
      <dgm:t>
        <a:bodyPr/>
        <a:lstStyle/>
        <a:p>
          <a:endParaRPr lang="ru-RU"/>
        </a:p>
      </dgm:t>
    </dgm:pt>
    <dgm:pt modelId="{4164E137-D157-4B89-A6DF-537904748098}">
      <dgm:prSet custT="1"/>
      <dgm:spPr/>
      <dgm:t>
        <a:bodyPr/>
        <a:lstStyle/>
        <a:p>
          <a:pPr rtl="0"/>
          <a:r>
            <a:rPr lang="ru-RU" sz="1600" b="1" dirty="0" smtClean="0"/>
            <a:t>средство накопления</a:t>
          </a:r>
          <a:endParaRPr lang="ru-RU" sz="1600" b="1" dirty="0"/>
        </a:p>
      </dgm:t>
    </dgm:pt>
    <dgm:pt modelId="{E38B17B6-800C-42AD-8E85-A7DBD9DB0448}" type="parTrans" cxnId="{8BBEEB18-F226-472B-9156-3DB30E081A5A}">
      <dgm:prSet/>
      <dgm:spPr/>
      <dgm:t>
        <a:bodyPr/>
        <a:lstStyle/>
        <a:p>
          <a:endParaRPr lang="ru-RU"/>
        </a:p>
      </dgm:t>
    </dgm:pt>
    <dgm:pt modelId="{45FD9981-8E00-47CC-A48A-ACD237BA628E}" type="sibTrans" cxnId="{8BBEEB18-F226-472B-9156-3DB30E081A5A}">
      <dgm:prSet/>
      <dgm:spPr/>
      <dgm:t>
        <a:bodyPr/>
        <a:lstStyle/>
        <a:p>
          <a:endParaRPr lang="ru-RU"/>
        </a:p>
      </dgm:t>
    </dgm:pt>
    <dgm:pt modelId="{A3E581A9-F32E-47D1-A0DF-196B4839D4E4}">
      <dgm:prSet custT="1"/>
      <dgm:spPr/>
      <dgm:t>
        <a:bodyPr/>
        <a:lstStyle/>
        <a:p>
          <a:pPr rtl="0"/>
          <a:r>
            <a:rPr lang="ru-RU" sz="1600" b="1" dirty="0" smtClean="0"/>
            <a:t>средство платежа  (кредит)</a:t>
          </a:r>
          <a:endParaRPr lang="ru-RU" sz="1600" b="1" dirty="0"/>
        </a:p>
      </dgm:t>
    </dgm:pt>
    <dgm:pt modelId="{59B33305-5496-41E7-B778-91C29EF825AB}" type="parTrans" cxnId="{CE057709-415F-4D76-B94E-DA073F980F23}">
      <dgm:prSet/>
      <dgm:spPr/>
      <dgm:t>
        <a:bodyPr/>
        <a:lstStyle/>
        <a:p>
          <a:endParaRPr lang="ru-RU"/>
        </a:p>
      </dgm:t>
    </dgm:pt>
    <dgm:pt modelId="{EBBE6916-7859-48F5-A23E-37F823A65399}" type="sibTrans" cxnId="{CE057709-415F-4D76-B94E-DA073F980F23}">
      <dgm:prSet/>
      <dgm:spPr/>
      <dgm:t>
        <a:bodyPr/>
        <a:lstStyle/>
        <a:p>
          <a:endParaRPr lang="ru-RU"/>
        </a:p>
      </dgm:t>
    </dgm:pt>
    <dgm:pt modelId="{9FC5D074-5766-46AC-B4C4-9EB0BD40BB73}">
      <dgm:prSet custT="1"/>
      <dgm:spPr/>
      <dgm:t>
        <a:bodyPr/>
        <a:lstStyle/>
        <a:p>
          <a:pPr rtl="0"/>
          <a:r>
            <a:rPr lang="ru-RU" sz="1600" b="1" dirty="0" smtClean="0"/>
            <a:t>мировые деньги</a:t>
          </a:r>
          <a:endParaRPr lang="ru-RU" sz="1600" b="1" dirty="0"/>
        </a:p>
      </dgm:t>
    </dgm:pt>
    <dgm:pt modelId="{A1040403-1D9B-4591-A343-0427B74EAD21}" type="parTrans" cxnId="{87EE450B-1917-4D4B-B8E7-28915CD30401}">
      <dgm:prSet/>
      <dgm:spPr/>
      <dgm:t>
        <a:bodyPr/>
        <a:lstStyle/>
        <a:p>
          <a:endParaRPr lang="ru-RU"/>
        </a:p>
      </dgm:t>
    </dgm:pt>
    <dgm:pt modelId="{18BC0163-3686-4D55-AF23-5FEC08BEADAE}" type="sibTrans" cxnId="{87EE450B-1917-4D4B-B8E7-28915CD30401}">
      <dgm:prSet/>
      <dgm:spPr/>
      <dgm:t>
        <a:bodyPr/>
        <a:lstStyle/>
        <a:p>
          <a:endParaRPr lang="ru-RU"/>
        </a:p>
      </dgm:t>
    </dgm:pt>
    <dgm:pt modelId="{0101FA54-1F7B-4F55-ACF4-C921B0420195}" type="pres">
      <dgm:prSet presAssocID="{7CA7152F-847F-4EB3-B4BA-27C68B2BD8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882C1-5834-4E65-BB3D-385A4AAF2C40}" type="pres">
      <dgm:prSet presAssocID="{A3235778-1D43-4706-B5F1-3D3AFDEFB5A4}" presName="centerShape" presStyleLbl="node0" presStyleIdx="0" presStyleCnt="1"/>
      <dgm:spPr/>
      <dgm:t>
        <a:bodyPr/>
        <a:lstStyle/>
        <a:p>
          <a:endParaRPr lang="ru-RU"/>
        </a:p>
      </dgm:t>
    </dgm:pt>
    <dgm:pt modelId="{299A81E0-8060-46F7-A7DF-A279FC513212}" type="pres">
      <dgm:prSet presAssocID="{9BC95A19-4671-4063-828C-6CDE8874F758}" presName="node" presStyleLbl="node1" presStyleIdx="0" presStyleCnt="5" custScaleX="14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EEE3-4E34-4878-88DC-D8D76892B87D}" type="pres">
      <dgm:prSet presAssocID="{9BC95A19-4671-4063-828C-6CDE8874F758}" presName="dummy" presStyleCnt="0"/>
      <dgm:spPr/>
    </dgm:pt>
    <dgm:pt modelId="{C6353455-C165-4B16-8398-CF4744FF2BD1}" type="pres">
      <dgm:prSet presAssocID="{644780A4-659C-48CC-BBA1-0AC2CC5B6FD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0FDDF7F-378F-4A56-949A-ED8D7D494470}" type="pres">
      <dgm:prSet presAssocID="{E94348F8-9A43-4560-A092-FAB43CD18CFC}" presName="node" presStyleLbl="node1" presStyleIdx="1" presStyleCnt="5" custScaleX="14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2F300-D9B2-404C-8B37-4127C288EEEE}" type="pres">
      <dgm:prSet presAssocID="{E94348F8-9A43-4560-A092-FAB43CD18CFC}" presName="dummy" presStyleCnt="0"/>
      <dgm:spPr/>
    </dgm:pt>
    <dgm:pt modelId="{CC363B3A-5ADE-4C5A-849B-E78985014350}" type="pres">
      <dgm:prSet presAssocID="{EA13893C-E940-4BD0-80B1-F77302F68F5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9221D01-5E65-4A48-965B-95EA7B144F55}" type="pres">
      <dgm:prSet presAssocID="{4164E137-D157-4B89-A6DF-537904748098}" presName="node" presStyleLbl="node1" presStyleIdx="2" presStyleCnt="5" custScaleX="14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00BDE-A7FD-4BB4-841F-8B1103FAA1A0}" type="pres">
      <dgm:prSet presAssocID="{4164E137-D157-4B89-A6DF-537904748098}" presName="dummy" presStyleCnt="0"/>
      <dgm:spPr/>
    </dgm:pt>
    <dgm:pt modelId="{ED898CEF-088F-45EF-8BA5-6E99C2A8A55D}" type="pres">
      <dgm:prSet presAssocID="{45FD9981-8E00-47CC-A48A-ACD237BA628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DF40F86-2AC2-4468-9354-19216970163E}" type="pres">
      <dgm:prSet presAssocID="{A3E581A9-F32E-47D1-A0DF-196B4839D4E4}" presName="node" presStyleLbl="node1" presStyleIdx="3" presStyleCnt="5" custScaleX="14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FF20C-E035-40CB-9F81-98413682BFBE}" type="pres">
      <dgm:prSet presAssocID="{A3E581A9-F32E-47D1-A0DF-196B4839D4E4}" presName="dummy" presStyleCnt="0"/>
      <dgm:spPr/>
    </dgm:pt>
    <dgm:pt modelId="{CED5C6B2-C397-4880-8E4A-545AB30FEE93}" type="pres">
      <dgm:prSet presAssocID="{EBBE6916-7859-48F5-A23E-37F823A6539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1DF81E6-E50F-4CB8-9D66-D227A686F5FF}" type="pres">
      <dgm:prSet presAssocID="{9FC5D074-5766-46AC-B4C4-9EB0BD40BB73}" presName="node" presStyleLbl="node1" presStyleIdx="4" presStyleCnt="5" custScaleX="14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7B3EA-7684-429A-B80F-27A9D9F985CB}" type="pres">
      <dgm:prSet presAssocID="{9FC5D074-5766-46AC-B4C4-9EB0BD40BB73}" presName="dummy" presStyleCnt="0"/>
      <dgm:spPr/>
    </dgm:pt>
    <dgm:pt modelId="{54D3C1DD-DE72-4ED2-94CB-129189E69DB0}" type="pres">
      <dgm:prSet presAssocID="{18BC0163-3686-4D55-AF23-5FEC08BEADAE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AC1A9B6-40C9-446A-87FB-7C4B64C0F7F4}" type="presOf" srcId="{EA13893C-E940-4BD0-80B1-F77302F68F57}" destId="{CC363B3A-5ADE-4C5A-849B-E78985014350}" srcOrd="0" destOrd="0" presId="urn:microsoft.com/office/officeart/2005/8/layout/radial6"/>
    <dgm:cxn modelId="{12E52B51-F818-43A8-B55E-B90A652B95A1}" type="presOf" srcId="{EBBE6916-7859-48F5-A23E-37F823A65399}" destId="{CED5C6B2-C397-4880-8E4A-545AB30FEE93}" srcOrd="0" destOrd="0" presId="urn:microsoft.com/office/officeart/2005/8/layout/radial6"/>
    <dgm:cxn modelId="{0B231655-9D9E-4876-ACF6-8651F86F233B}" srcId="{A3235778-1D43-4706-B5F1-3D3AFDEFB5A4}" destId="{E94348F8-9A43-4560-A092-FAB43CD18CFC}" srcOrd="1" destOrd="0" parTransId="{E363F0A3-DDDE-47B2-8977-2D6408C38911}" sibTransId="{EA13893C-E940-4BD0-80B1-F77302F68F57}"/>
    <dgm:cxn modelId="{D42E17E4-48FF-46E7-9705-79300F5EC1CC}" type="presOf" srcId="{A3235778-1D43-4706-B5F1-3D3AFDEFB5A4}" destId="{581882C1-5834-4E65-BB3D-385A4AAF2C40}" srcOrd="0" destOrd="0" presId="urn:microsoft.com/office/officeart/2005/8/layout/radial6"/>
    <dgm:cxn modelId="{6CE1F513-977F-46ED-B49A-EEEF954EDAF2}" type="presOf" srcId="{18BC0163-3686-4D55-AF23-5FEC08BEADAE}" destId="{54D3C1DD-DE72-4ED2-94CB-129189E69DB0}" srcOrd="0" destOrd="0" presId="urn:microsoft.com/office/officeart/2005/8/layout/radial6"/>
    <dgm:cxn modelId="{3CBDF9CE-B678-45C9-A719-FB9F995690EF}" type="presOf" srcId="{7CA7152F-847F-4EB3-B4BA-27C68B2BD8D6}" destId="{0101FA54-1F7B-4F55-ACF4-C921B0420195}" srcOrd="0" destOrd="0" presId="urn:microsoft.com/office/officeart/2005/8/layout/radial6"/>
    <dgm:cxn modelId="{87EE450B-1917-4D4B-B8E7-28915CD30401}" srcId="{A3235778-1D43-4706-B5F1-3D3AFDEFB5A4}" destId="{9FC5D074-5766-46AC-B4C4-9EB0BD40BB73}" srcOrd="4" destOrd="0" parTransId="{A1040403-1D9B-4591-A343-0427B74EAD21}" sibTransId="{18BC0163-3686-4D55-AF23-5FEC08BEADAE}"/>
    <dgm:cxn modelId="{06774218-8C84-45EC-9DB4-4555F0904899}" type="presOf" srcId="{A3E581A9-F32E-47D1-A0DF-196B4839D4E4}" destId="{6DF40F86-2AC2-4468-9354-19216970163E}" srcOrd="0" destOrd="0" presId="urn:microsoft.com/office/officeart/2005/8/layout/radial6"/>
    <dgm:cxn modelId="{CC42FA1E-92D6-4BE6-9FBC-A61FF4B45A19}" type="presOf" srcId="{E94348F8-9A43-4560-A092-FAB43CD18CFC}" destId="{20FDDF7F-378F-4A56-949A-ED8D7D494470}" srcOrd="0" destOrd="0" presId="urn:microsoft.com/office/officeart/2005/8/layout/radial6"/>
    <dgm:cxn modelId="{1BCD08F0-4A0F-4672-9E58-2E6C6E2F2732}" type="presOf" srcId="{45FD9981-8E00-47CC-A48A-ACD237BA628E}" destId="{ED898CEF-088F-45EF-8BA5-6E99C2A8A55D}" srcOrd="0" destOrd="0" presId="urn:microsoft.com/office/officeart/2005/8/layout/radial6"/>
    <dgm:cxn modelId="{0A6B459A-B9D6-4161-9904-813ACFB43453}" srcId="{7CA7152F-847F-4EB3-B4BA-27C68B2BD8D6}" destId="{A3235778-1D43-4706-B5F1-3D3AFDEFB5A4}" srcOrd="0" destOrd="0" parTransId="{FE9530C7-0E05-454D-BF82-1652239024DC}" sibTransId="{10C636AF-6C43-483B-966B-2C5BDF6D7642}"/>
    <dgm:cxn modelId="{8BBEEB18-F226-472B-9156-3DB30E081A5A}" srcId="{A3235778-1D43-4706-B5F1-3D3AFDEFB5A4}" destId="{4164E137-D157-4B89-A6DF-537904748098}" srcOrd="2" destOrd="0" parTransId="{E38B17B6-800C-42AD-8E85-A7DBD9DB0448}" sibTransId="{45FD9981-8E00-47CC-A48A-ACD237BA628E}"/>
    <dgm:cxn modelId="{AC9A5B6C-0985-4215-8C84-121C965EA7C4}" type="presOf" srcId="{9BC95A19-4671-4063-828C-6CDE8874F758}" destId="{299A81E0-8060-46F7-A7DF-A279FC513212}" srcOrd="0" destOrd="0" presId="urn:microsoft.com/office/officeart/2005/8/layout/radial6"/>
    <dgm:cxn modelId="{87B9F9A5-B86B-4EA2-A7FA-E7EEB6BC9628}" type="presOf" srcId="{4164E137-D157-4B89-A6DF-537904748098}" destId="{B9221D01-5E65-4A48-965B-95EA7B144F55}" srcOrd="0" destOrd="0" presId="urn:microsoft.com/office/officeart/2005/8/layout/radial6"/>
    <dgm:cxn modelId="{20D207B2-9D08-467C-A3A8-1B7BA7D66826}" srcId="{A3235778-1D43-4706-B5F1-3D3AFDEFB5A4}" destId="{9BC95A19-4671-4063-828C-6CDE8874F758}" srcOrd="0" destOrd="0" parTransId="{7E7FFACC-C8A8-464C-8AB9-0BAFA9314C2C}" sibTransId="{644780A4-659C-48CC-BBA1-0AC2CC5B6FDD}"/>
    <dgm:cxn modelId="{0855AEF2-45B4-434C-A0D7-1FC9D2D9F09E}" type="presOf" srcId="{9FC5D074-5766-46AC-B4C4-9EB0BD40BB73}" destId="{F1DF81E6-E50F-4CB8-9D66-D227A686F5FF}" srcOrd="0" destOrd="0" presId="urn:microsoft.com/office/officeart/2005/8/layout/radial6"/>
    <dgm:cxn modelId="{E7E79D27-65FE-4FAC-96F0-3CB21D4DC12F}" type="presOf" srcId="{644780A4-659C-48CC-BBA1-0AC2CC5B6FDD}" destId="{C6353455-C165-4B16-8398-CF4744FF2BD1}" srcOrd="0" destOrd="0" presId="urn:microsoft.com/office/officeart/2005/8/layout/radial6"/>
    <dgm:cxn modelId="{CE057709-415F-4D76-B94E-DA073F980F23}" srcId="{A3235778-1D43-4706-B5F1-3D3AFDEFB5A4}" destId="{A3E581A9-F32E-47D1-A0DF-196B4839D4E4}" srcOrd="3" destOrd="0" parTransId="{59B33305-5496-41E7-B778-91C29EF825AB}" sibTransId="{EBBE6916-7859-48F5-A23E-37F823A65399}"/>
    <dgm:cxn modelId="{F3CB467A-CE36-484D-8323-681115F0B7A5}" type="presParOf" srcId="{0101FA54-1F7B-4F55-ACF4-C921B0420195}" destId="{581882C1-5834-4E65-BB3D-385A4AAF2C40}" srcOrd="0" destOrd="0" presId="urn:microsoft.com/office/officeart/2005/8/layout/radial6"/>
    <dgm:cxn modelId="{9FBFADE3-AAF3-469C-8352-1D884D5BD381}" type="presParOf" srcId="{0101FA54-1F7B-4F55-ACF4-C921B0420195}" destId="{299A81E0-8060-46F7-A7DF-A279FC513212}" srcOrd="1" destOrd="0" presId="urn:microsoft.com/office/officeart/2005/8/layout/radial6"/>
    <dgm:cxn modelId="{CFD58FCE-6C7E-4DE4-BB1A-40C1D13C0BF6}" type="presParOf" srcId="{0101FA54-1F7B-4F55-ACF4-C921B0420195}" destId="{5824EEE3-4E34-4878-88DC-D8D76892B87D}" srcOrd="2" destOrd="0" presId="urn:microsoft.com/office/officeart/2005/8/layout/radial6"/>
    <dgm:cxn modelId="{5B079AEC-C948-452A-A640-0C6D66C032EE}" type="presParOf" srcId="{0101FA54-1F7B-4F55-ACF4-C921B0420195}" destId="{C6353455-C165-4B16-8398-CF4744FF2BD1}" srcOrd="3" destOrd="0" presId="urn:microsoft.com/office/officeart/2005/8/layout/radial6"/>
    <dgm:cxn modelId="{6D32EFC7-57D1-486F-AF79-9C8DC1320A9D}" type="presParOf" srcId="{0101FA54-1F7B-4F55-ACF4-C921B0420195}" destId="{20FDDF7F-378F-4A56-949A-ED8D7D494470}" srcOrd="4" destOrd="0" presId="urn:microsoft.com/office/officeart/2005/8/layout/radial6"/>
    <dgm:cxn modelId="{E8C58560-5311-4043-BC3B-BC957CF5EA87}" type="presParOf" srcId="{0101FA54-1F7B-4F55-ACF4-C921B0420195}" destId="{5DC2F300-D9B2-404C-8B37-4127C288EEEE}" srcOrd="5" destOrd="0" presId="urn:microsoft.com/office/officeart/2005/8/layout/radial6"/>
    <dgm:cxn modelId="{9DE03A45-64A2-4CFA-86FD-D07FE487A8C2}" type="presParOf" srcId="{0101FA54-1F7B-4F55-ACF4-C921B0420195}" destId="{CC363B3A-5ADE-4C5A-849B-E78985014350}" srcOrd="6" destOrd="0" presId="urn:microsoft.com/office/officeart/2005/8/layout/radial6"/>
    <dgm:cxn modelId="{18C5A62C-508E-42FF-B0F9-B8BBE93C19E0}" type="presParOf" srcId="{0101FA54-1F7B-4F55-ACF4-C921B0420195}" destId="{B9221D01-5E65-4A48-965B-95EA7B144F55}" srcOrd="7" destOrd="0" presId="urn:microsoft.com/office/officeart/2005/8/layout/radial6"/>
    <dgm:cxn modelId="{09F90910-4941-4DF8-A3CB-DA0375E4F244}" type="presParOf" srcId="{0101FA54-1F7B-4F55-ACF4-C921B0420195}" destId="{18600BDE-A7FD-4BB4-841F-8B1103FAA1A0}" srcOrd="8" destOrd="0" presId="urn:microsoft.com/office/officeart/2005/8/layout/radial6"/>
    <dgm:cxn modelId="{F8C0FEA2-93E4-4FF9-9195-DBFF156637E6}" type="presParOf" srcId="{0101FA54-1F7B-4F55-ACF4-C921B0420195}" destId="{ED898CEF-088F-45EF-8BA5-6E99C2A8A55D}" srcOrd="9" destOrd="0" presId="urn:microsoft.com/office/officeart/2005/8/layout/radial6"/>
    <dgm:cxn modelId="{9060F41A-04DE-48C8-A886-0A7089781684}" type="presParOf" srcId="{0101FA54-1F7B-4F55-ACF4-C921B0420195}" destId="{6DF40F86-2AC2-4468-9354-19216970163E}" srcOrd="10" destOrd="0" presId="urn:microsoft.com/office/officeart/2005/8/layout/radial6"/>
    <dgm:cxn modelId="{670843A1-C648-4F19-A41A-991248A0ACDD}" type="presParOf" srcId="{0101FA54-1F7B-4F55-ACF4-C921B0420195}" destId="{FC9FF20C-E035-40CB-9F81-98413682BFBE}" srcOrd="11" destOrd="0" presId="urn:microsoft.com/office/officeart/2005/8/layout/radial6"/>
    <dgm:cxn modelId="{A5933B63-DF6C-40B5-892F-FF0524ECFE36}" type="presParOf" srcId="{0101FA54-1F7B-4F55-ACF4-C921B0420195}" destId="{CED5C6B2-C397-4880-8E4A-545AB30FEE93}" srcOrd="12" destOrd="0" presId="urn:microsoft.com/office/officeart/2005/8/layout/radial6"/>
    <dgm:cxn modelId="{35E23DCC-F611-4B71-B779-469C8D67E97E}" type="presParOf" srcId="{0101FA54-1F7B-4F55-ACF4-C921B0420195}" destId="{F1DF81E6-E50F-4CB8-9D66-D227A686F5FF}" srcOrd="13" destOrd="0" presId="urn:microsoft.com/office/officeart/2005/8/layout/radial6"/>
    <dgm:cxn modelId="{8F5EEF10-D3B3-4620-952C-0F9E6CFA7709}" type="presParOf" srcId="{0101FA54-1F7B-4F55-ACF4-C921B0420195}" destId="{2DE7B3EA-7684-429A-B80F-27A9D9F985CB}" srcOrd="14" destOrd="0" presId="urn:microsoft.com/office/officeart/2005/8/layout/radial6"/>
    <dgm:cxn modelId="{218BAEB2-463A-4836-B7A9-592F1934E36C}" type="presParOf" srcId="{0101FA54-1F7B-4F55-ACF4-C921B0420195}" destId="{54D3C1DD-DE72-4ED2-94CB-129189E69DB0}" srcOrd="15" destOrd="0" presId="urn:microsoft.com/office/officeart/2005/8/layout/radial6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BE348E-FF2E-4D87-AF4E-E8611650D4B8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CBDC68-FCEE-4161-9CD2-E5D5AAFEE03B}">
      <dgm:prSet phldrT="[Текст]" custT="1"/>
      <dgm:spPr/>
      <dgm:t>
        <a:bodyPr/>
        <a:lstStyle/>
        <a:p>
          <a:r>
            <a:rPr lang="ru-RU" sz="2000" smtClean="0"/>
            <a:t>Внутренние</a:t>
          </a:r>
          <a:endParaRPr lang="ru-RU" sz="2000" dirty="0"/>
        </a:p>
      </dgm:t>
    </dgm:pt>
    <dgm:pt modelId="{1A89B85C-D57C-4781-98F1-41043322A8C6}" type="parTrans" cxnId="{21E29658-51AC-46CC-B619-B6214D425BA9}">
      <dgm:prSet/>
      <dgm:spPr/>
      <dgm:t>
        <a:bodyPr/>
        <a:lstStyle/>
        <a:p>
          <a:endParaRPr lang="ru-RU"/>
        </a:p>
      </dgm:t>
    </dgm:pt>
    <dgm:pt modelId="{8F975812-705B-4E2C-97C2-0F02EF3386D2}" type="sibTrans" cxnId="{21E29658-51AC-46CC-B619-B6214D425BA9}">
      <dgm:prSet/>
      <dgm:spPr/>
      <dgm:t>
        <a:bodyPr/>
        <a:lstStyle/>
        <a:p>
          <a:endParaRPr lang="ru-RU"/>
        </a:p>
      </dgm:t>
    </dgm:pt>
    <dgm:pt modelId="{49905BB5-8AD0-4652-BA19-FCFF712C8005}">
      <dgm:prSet phldrT="[Текст]" custT="1"/>
      <dgm:spPr/>
      <dgm:t>
        <a:bodyPr/>
        <a:lstStyle/>
        <a:p>
          <a:r>
            <a:rPr lang="ru-RU" sz="2000" dirty="0" smtClean="0"/>
            <a:t>Банковский кредит</a:t>
          </a:r>
          <a:endParaRPr lang="ru-RU" sz="2000" dirty="0"/>
        </a:p>
      </dgm:t>
    </dgm:pt>
    <dgm:pt modelId="{8BA2DCE2-9929-4FDA-B4DB-57332BA20BAB}" type="parTrans" cxnId="{5EDAD5CA-170D-4A6D-BE07-0136A7E91A1F}">
      <dgm:prSet/>
      <dgm:spPr/>
      <dgm:t>
        <a:bodyPr/>
        <a:lstStyle/>
        <a:p>
          <a:endParaRPr lang="ru-RU"/>
        </a:p>
      </dgm:t>
    </dgm:pt>
    <dgm:pt modelId="{43E0998B-77C1-4F83-8AA5-D4AEBC79A0CE}" type="sibTrans" cxnId="{5EDAD5CA-170D-4A6D-BE07-0136A7E91A1F}">
      <dgm:prSet/>
      <dgm:spPr/>
      <dgm:t>
        <a:bodyPr/>
        <a:lstStyle/>
        <a:p>
          <a:endParaRPr lang="ru-RU"/>
        </a:p>
      </dgm:t>
    </dgm:pt>
    <dgm:pt modelId="{E66072AD-71D8-42CF-B6B8-74B3F0C74F39}">
      <dgm:prSet phldrT="[Текст]" custT="1"/>
      <dgm:spPr/>
      <dgm:t>
        <a:bodyPr/>
        <a:lstStyle/>
        <a:p>
          <a:r>
            <a:rPr lang="ru-RU" sz="2000" smtClean="0"/>
            <a:t>Страховые компании</a:t>
          </a:r>
          <a:endParaRPr lang="ru-RU" sz="2000" dirty="0"/>
        </a:p>
      </dgm:t>
    </dgm:pt>
    <dgm:pt modelId="{7F5B5949-1500-4B36-A55C-6AD7B05A6556}" type="parTrans" cxnId="{949C5484-21F0-4E5D-A453-1F9570B85967}">
      <dgm:prSet/>
      <dgm:spPr/>
      <dgm:t>
        <a:bodyPr/>
        <a:lstStyle/>
        <a:p>
          <a:endParaRPr lang="ru-RU"/>
        </a:p>
      </dgm:t>
    </dgm:pt>
    <dgm:pt modelId="{4897CB5F-A9DC-4F59-994B-A63156EE6685}" type="sibTrans" cxnId="{949C5484-21F0-4E5D-A453-1F9570B85967}">
      <dgm:prSet/>
      <dgm:spPr/>
      <dgm:t>
        <a:bodyPr/>
        <a:lstStyle/>
        <a:p>
          <a:endParaRPr lang="ru-RU"/>
        </a:p>
      </dgm:t>
    </dgm:pt>
    <dgm:pt modelId="{FF7114FB-E1B8-4778-977C-DF25E498B505}">
      <dgm:prSet phldrT="[Текст]" custT="1"/>
      <dgm:spPr/>
      <dgm:t>
        <a:bodyPr/>
        <a:lstStyle/>
        <a:p>
          <a:r>
            <a:rPr lang="ru-RU" sz="2000" dirty="0" err="1" smtClean="0"/>
            <a:t>Гос</a:t>
          </a:r>
          <a:r>
            <a:rPr lang="ru-RU" sz="2000" dirty="0" smtClean="0"/>
            <a:t>. фонды</a:t>
          </a:r>
          <a:endParaRPr lang="ru-RU" sz="2000" dirty="0"/>
        </a:p>
      </dgm:t>
    </dgm:pt>
    <dgm:pt modelId="{C2BA4C8E-E15E-4A90-8876-9ED12407E119}" type="parTrans" cxnId="{53B10AD1-E4CB-49E8-81CD-0CA3448F26A1}">
      <dgm:prSet/>
      <dgm:spPr/>
      <dgm:t>
        <a:bodyPr/>
        <a:lstStyle/>
        <a:p>
          <a:endParaRPr lang="ru-RU"/>
        </a:p>
      </dgm:t>
    </dgm:pt>
    <dgm:pt modelId="{ED8DCB50-70CF-4E55-BBE7-893530799FC7}" type="sibTrans" cxnId="{53B10AD1-E4CB-49E8-81CD-0CA3448F26A1}">
      <dgm:prSet/>
      <dgm:spPr/>
      <dgm:t>
        <a:bodyPr/>
        <a:lstStyle/>
        <a:p>
          <a:endParaRPr lang="ru-RU"/>
        </a:p>
      </dgm:t>
    </dgm:pt>
    <dgm:pt modelId="{164FDAB8-23CE-4352-A446-D002700C17E3}">
      <dgm:prSet phldrT="[Текст]" custT="1"/>
      <dgm:spPr/>
      <dgm:t>
        <a:bodyPr/>
        <a:lstStyle/>
        <a:p>
          <a:r>
            <a:rPr lang="ru-RU" sz="3200" dirty="0" smtClean="0"/>
            <a:t>Внешние</a:t>
          </a:r>
          <a:endParaRPr lang="ru-RU" sz="3200" dirty="0"/>
        </a:p>
      </dgm:t>
    </dgm:pt>
    <dgm:pt modelId="{18B001E2-A5B4-4F30-BA0C-E04100E18992}" type="parTrans" cxnId="{DFD54C89-87F1-4B52-81A7-ECCC8F73171B}">
      <dgm:prSet/>
      <dgm:spPr/>
      <dgm:t>
        <a:bodyPr/>
        <a:lstStyle/>
        <a:p>
          <a:endParaRPr lang="ru-RU"/>
        </a:p>
      </dgm:t>
    </dgm:pt>
    <dgm:pt modelId="{F962AB6D-FA7E-4E27-BCF5-2F39515DC5D1}" type="sibTrans" cxnId="{DFD54C89-87F1-4B52-81A7-ECCC8F73171B}">
      <dgm:prSet/>
      <dgm:spPr/>
      <dgm:t>
        <a:bodyPr/>
        <a:lstStyle/>
        <a:p>
          <a:endParaRPr lang="ru-RU"/>
        </a:p>
      </dgm:t>
    </dgm:pt>
    <dgm:pt modelId="{217FE35C-9B4E-40D5-BC4A-47962E0B38ED}">
      <dgm:prSet phldrT="[Текст]" custT="1"/>
      <dgm:spPr/>
      <dgm:t>
        <a:bodyPr/>
        <a:lstStyle/>
        <a:p>
          <a:r>
            <a:rPr lang="ru-RU" sz="2000" smtClean="0"/>
            <a:t>Прибыль фирмы</a:t>
          </a:r>
          <a:endParaRPr lang="ru-RU" sz="2000" dirty="0"/>
        </a:p>
      </dgm:t>
    </dgm:pt>
    <dgm:pt modelId="{23EEFE90-B06B-4EE9-B317-8043B6AE6C64}" type="parTrans" cxnId="{A331B711-2640-456B-BD64-0F6D3E2FAE8C}">
      <dgm:prSet/>
      <dgm:spPr/>
      <dgm:t>
        <a:bodyPr/>
        <a:lstStyle/>
        <a:p>
          <a:endParaRPr lang="ru-RU"/>
        </a:p>
      </dgm:t>
    </dgm:pt>
    <dgm:pt modelId="{6155CCE6-E5F8-403D-BDFA-1AF5F0439516}" type="sibTrans" cxnId="{A331B711-2640-456B-BD64-0F6D3E2FAE8C}">
      <dgm:prSet/>
      <dgm:spPr/>
      <dgm:t>
        <a:bodyPr/>
        <a:lstStyle/>
        <a:p>
          <a:endParaRPr lang="ru-RU"/>
        </a:p>
      </dgm:t>
    </dgm:pt>
    <dgm:pt modelId="{E2F4169D-64EA-4E6F-870D-4FECE9DD1F04}" type="pres">
      <dgm:prSet presAssocID="{B9BE348E-FF2E-4D87-AF4E-E8611650D4B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70B8EC-D19C-4D9B-9E46-2410092986E1}" type="pres">
      <dgm:prSet presAssocID="{04CBDC68-FCEE-4161-9CD2-E5D5AAFEE03B}" presName="vertOne" presStyleCnt="0"/>
      <dgm:spPr/>
      <dgm:t>
        <a:bodyPr/>
        <a:lstStyle/>
        <a:p>
          <a:endParaRPr lang="ru-RU"/>
        </a:p>
      </dgm:t>
    </dgm:pt>
    <dgm:pt modelId="{5D51A04F-9FDC-41D2-ABA4-5F0D0D1245E2}" type="pres">
      <dgm:prSet presAssocID="{04CBDC68-FCEE-4161-9CD2-E5D5AAFEE03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6D4A26-D7D1-47D3-B7D3-526C3106AEDD}" type="pres">
      <dgm:prSet presAssocID="{04CBDC68-FCEE-4161-9CD2-E5D5AAFEE03B}" presName="parTransOne" presStyleCnt="0"/>
      <dgm:spPr/>
      <dgm:t>
        <a:bodyPr/>
        <a:lstStyle/>
        <a:p>
          <a:endParaRPr lang="ru-RU"/>
        </a:p>
      </dgm:t>
    </dgm:pt>
    <dgm:pt modelId="{54E33299-A521-4DCE-950F-0E756B3E3BEF}" type="pres">
      <dgm:prSet presAssocID="{04CBDC68-FCEE-4161-9CD2-E5D5AAFEE03B}" presName="horzOne" presStyleCnt="0"/>
      <dgm:spPr/>
      <dgm:t>
        <a:bodyPr/>
        <a:lstStyle/>
        <a:p>
          <a:endParaRPr lang="ru-RU"/>
        </a:p>
      </dgm:t>
    </dgm:pt>
    <dgm:pt modelId="{C58BDAC7-5C37-47FD-8DFC-08E5BC5D02DE}" type="pres">
      <dgm:prSet presAssocID="{217FE35C-9B4E-40D5-BC4A-47962E0B38ED}" presName="vertTwo" presStyleCnt="0"/>
      <dgm:spPr/>
      <dgm:t>
        <a:bodyPr/>
        <a:lstStyle/>
        <a:p>
          <a:endParaRPr lang="ru-RU"/>
        </a:p>
      </dgm:t>
    </dgm:pt>
    <dgm:pt modelId="{7023CF51-58DE-4483-93FF-7E83425918CD}" type="pres">
      <dgm:prSet presAssocID="{217FE35C-9B4E-40D5-BC4A-47962E0B38E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4A6CCB-DE03-470E-A705-626DC7134215}" type="pres">
      <dgm:prSet presAssocID="{217FE35C-9B4E-40D5-BC4A-47962E0B38ED}" presName="horzTwo" presStyleCnt="0"/>
      <dgm:spPr/>
      <dgm:t>
        <a:bodyPr/>
        <a:lstStyle/>
        <a:p>
          <a:endParaRPr lang="ru-RU"/>
        </a:p>
      </dgm:t>
    </dgm:pt>
    <dgm:pt modelId="{A3D23E7D-7395-457F-82A2-A3E9F510E1BC}" type="pres">
      <dgm:prSet presAssocID="{8F975812-705B-4E2C-97C2-0F02EF3386D2}" presName="sibSpaceOne" presStyleCnt="0"/>
      <dgm:spPr/>
      <dgm:t>
        <a:bodyPr/>
        <a:lstStyle/>
        <a:p>
          <a:endParaRPr lang="ru-RU"/>
        </a:p>
      </dgm:t>
    </dgm:pt>
    <dgm:pt modelId="{69D17CB3-C02E-4772-95E1-2AA94F62D507}" type="pres">
      <dgm:prSet presAssocID="{164FDAB8-23CE-4352-A446-D002700C17E3}" presName="vertOne" presStyleCnt="0"/>
      <dgm:spPr/>
      <dgm:t>
        <a:bodyPr/>
        <a:lstStyle/>
        <a:p>
          <a:endParaRPr lang="ru-RU"/>
        </a:p>
      </dgm:t>
    </dgm:pt>
    <dgm:pt modelId="{ED3D868D-37F0-4C99-AE62-C0A265D54C86}" type="pres">
      <dgm:prSet presAssocID="{164FDAB8-23CE-4352-A446-D002700C17E3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E84F04-6F17-4690-8C69-07997EC43C9F}" type="pres">
      <dgm:prSet presAssocID="{164FDAB8-23CE-4352-A446-D002700C17E3}" presName="parTransOne" presStyleCnt="0"/>
      <dgm:spPr/>
      <dgm:t>
        <a:bodyPr/>
        <a:lstStyle/>
        <a:p>
          <a:endParaRPr lang="ru-RU"/>
        </a:p>
      </dgm:t>
    </dgm:pt>
    <dgm:pt modelId="{68A8BC68-CC84-4907-8651-22188E917988}" type="pres">
      <dgm:prSet presAssocID="{164FDAB8-23CE-4352-A446-D002700C17E3}" presName="horzOne" presStyleCnt="0"/>
      <dgm:spPr/>
      <dgm:t>
        <a:bodyPr/>
        <a:lstStyle/>
        <a:p>
          <a:endParaRPr lang="ru-RU"/>
        </a:p>
      </dgm:t>
    </dgm:pt>
    <dgm:pt modelId="{E2007C34-4670-4D6E-A188-BC6D372EE9C3}" type="pres">
      <dgm:prSet presAssocID="{49905BB5-8AD0-4652-BA19-FCFF712C8005}" presName="vertTwo" presStyleCnt="0"/>
      <dgm:spPr/>
      <dgm:t>
        <a:bodyPr/>
        <a:lstStyle/>
        <a:p>
          <a:endParaRPr lang="ru-RU"/>
        </a:p>
      </dgm:t>
    </dgm:pt>
    <dgm:pt modelId="{B1E11393-426C-43A3-9456-CE74C51F38B1}" type="pres">
      <dgm:prSet presAssocID="{49905BB5-8AD0-4652-BA19-FCFF712C8005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106B00-0E59-45D9-B74B-4E90082F28F6}" type="pres">
      <dgm:prSet presAssocID="{49905BB5-8AD0-4652-BA19-FCFF712C8005}" presName="horzTwo" presStyleCnt="0"/>
      <dgm:spPr/>
      <dgm:t>
        <a:bodyPr/>
        <a:lstStyle/>
        <a:p>
          <a:endParaRPr lang="ru-RU"/>
        </a:p>
      </dgm:t>
    </dgm:pt>
    <dgm:pt modelId="{6261389D-3C3D-4432-80D2-4FCB62E2E73D}" type="pres">
      <dgm:prSet presAssocID="{43E0998B-77C1-4F83-8AA5-D4AEBC79A0CE}" presName="sibSpaceTwo" presStyleCnt="0"/>
      <dgm:spPr/>
      <dgm:t>
        <a:bodyPr/>
        <a:lstStyle/>
        <a:p>
          <a:endParaRPr lang="ru-RU"/>
        </a:p>
      </dgm:t>
    </dgm:pt>
    <dgm:pt modelId="{CBFAA9A6-A04B-48ED-B240-9E5513A1CA1B}" type="pres">
      <dgm:prSet presAssocID="{E66072AD-71D8-42CF-B6B8-74B3F0C74F39}" presName="vertTwo" presStyleCnt="0"/>
      <dgm:spPr/>
      <dgm:t>
        <a:bodyPr/>
        <a:lstStyle/>
        <a:p>
          <a:endParaRPr lang="ru-RU"/>
        </a:p>
      </dgm:t>
    </dgm:pt>
    <dgm:pt modelId="{39F0017F-27EF-4E64-9FCE-D0CF37933F01}" type="pres">
      <dgm:prSet presAssocID="{E66072AD-71D8-42CF-B6B8-74B3F0C74F39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34D668-6E3E-4730-B119-FD06E5DBA5E5}" type="pres">
      <dgm:prSet presAssocID="{E66072AD-71D8-42CF-B6B8-74B3F0C74F39}" presName="horzTwo" presStyleCnt="0"/>
      <dgm:spPr/>
      <dgm:t>
        <a:bodyPr/>
        <a:lstStyle/>
        <a:p>
          <a:endParaRPr lang="ru-RU"/>
        </a:p>
      </dgm:t>
    </dgm:pt>
    <dgm:pt modelId="{B0D6AAEC-C658-4684-992D-A893C6E2EA23}" type="pres">
      <dgm:prSet presAssocID="{4897CB5F-A9DC-4F59-994B-A63156EE6685}" presName="sibSpaceTwo" presStyleCnt="0"/>
      <dgm:spPr/>
      <dgm:t>
        <a:bodyPr/>
        <a:lstStyle/>
        <a:p>
          <a:endParaRPr lang="ru-RU"/>
        </a:p>
      </dgm:t>
    </dgm:pt>
    <dgm:pt modelId="{32B03AF2-0D79-4AEF-B33B-FBA5E254E660}" type="pres">
      <dgm:prSet presAssocID="{FF7114FB-E1B8-4778-977C-DF25E498B505}" presName="vertTwo" presStyleCnt="0"/>
      <dgm:spPr/>
      <dgm:t>
        <a:bodyPr/>
        <a:lstStyle/>
        <a:p>
          <a:endParaRPr lang="ru-RU"/>
        </a:p>
      </dgm:t>
    </dgm:pt>
    <dgm:pt modelId="{96DC6513-D367-4EBB-86E8-08704DBAB81C}" type="pres">
      <dgm:prSet presAssocID="{FF7114FB-E1B8-4778-977C-DF25E498B505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7E3C41-9DD7-4C92-A1D4-C73BF01AA838}" type="pres">
      <dgm:prSet presAssocID="{FF7114FB-E1B8-4778-977C-DF25E498B505}" presName="horzTwo" presStyleCnt="0"/>
      <dgm:spPr/>
      <dgm:t>
        <a:bodyPr/>
        <a:lstStyle/>
        <a:p>
          <a:endParaRPr lang="ru-RU"/>
        </a:p>
      </dgm:t>
    </dgm:pt>
  </dgm:ptLst>
  <dgm:cxnLst>
    <dgm:cxn modelId="{BBDA4099-81E2-4AC9-9CF4-A62495642312}" type="presOf" srcId="{164FDAB8-23CE-4352-A446-D002700C17E3}" destId="{ED3D868D-37F0-4C99-AE62-C0A265D54C86}" srcOrd="0" destOrd="0" presId="urn:microsoft.com/office/officeart/2005/8/layout/hierarchy4"/>
    <dgm:cxn modelId="{5D84CFB3-64D5-48B2-B88D-64D2600B0E14}" type="presOf" srcId="{B9BE348E-FF2E-4D87-AF4E-E8611650D4B8}" destId="{E2F4169D-64EA-4E6F-870D-4FECE9DD1F04}" srcOrd="0" destOrd="0" presId="urn:microsoft.com/office/officeart/2005/8/layout/hierarchy4"/>
    <dgm:cxn modelId="{366A8154-FAD5-4373-8B8E-AEEE0F5A2583}" type="presOf" srcId="{04CBDC68-FCEE-4161-9CD2-E5D5AAFEE03B}" destId="{5D51A04F-9FDC-41D2-ABA4-5F0D0D1245E2}" srcOrd="0" destOrd="0" presId="urn:microsoft.com/office/officeart/2005/8/layout/hierarchy4"/>
    <dgm:cxn modelId="{A331B711-2640-456B-BD64-0F6D3E2FAE8C}" srcId="{04CBDC68-FCEE-4161-9CD2-E5D5AAFEE03B}" destId="{217FE35C-9B4E-40D5-BC4A-47962E0B38ED}" srcOrd="0" destOrd="0" parTransId="{23EEFE90-B06B-4EE9-B317-8043B6AE6C64}" sibTransId="{6155CCE6-E5F8-403D-BDFA-1AF5F0439516}"/>
    <dgm:cxn modelId="{5EDAD5CA-170D-4A6D-BE07-0136A7E91A1F}" srcId="{164FDAB8-23CE-4352-A446-D002700C17E3}" destId="{49905BB5-8AD0-4652-BA19-FCFF712C8005}" srcOrd="0" destOrd="0" parTransId="{8BA2DCE2-9929-4FDA-B4DB-57332BA20BAB}" sibTransId="{43E0998B-77C1-4F83-8AA5-D4AEBC79A0CE}"/>
    <dgm:cxn modelId="{F6726EB4-4446-4C14-B3BA-3CC8BB224984}" type="presOf" srcId="{217FE35C-9B4E-40D5-BC4A-47962E0B38ED}" destId="{7023CF51-58DE-4483-93FF-7E83425918CD}" srcOrd="0" destOrd="0" presId="urn:microsoft.com/office/officeart/2005/8/layout/hierarchy4"/>
    <dgm:cxn modelId="{9877DC56-ADD0-4741-B390-9F56F2D2A7A8}" type="presOf" srcId="{49905BB5-8AD0-4652-BA19-FCFF712C8005}" destId="{B1E11393-426C-43A3-9456-CE74C51F38B1}" srcOrd="0" destOrd="0" presId="urn:microsoft.com/office/officeart/2005/8/layout/hierarchy4"/>
    <dgm:cxn modelId="{DFD54C89-87F1-4B52-81A7-ECCC8F73171B}" srcId="{B9BE348E-FF2E-4D87-AF4E-E8611650D4B8}" destId="{164FDAB8-23CE-4352-A446-D002700C17E3}" srcOrd="1" destOrd="0" parTransId="{18B001E2-A5B4-4F30-BA0C-E04100E18992}" sibTransId="{F962AB6D-FA7E-4E27-BCF5-2F39515DC5D1}"/>
    <dgm:cxn modelId="{ACC3CEE7-6B40-4D5B-A23B-3FB91E5B4345}" type="presOf" srcId="{FF7114FB-E1B8-4778-977C-DF25E498B505}" destId="{96DC6513-D367-4EBB-86E8-08704DBAB81C}" srcOrd="0" destOrd="0" presId="urn:microsoft.com/office/officeart/2005/8/layout/hierarchy4"/>
    <dgm:cxn modelId="{53B10AD1-E4CB-49E8-81CD-0CA3448F26A1}" srcId="{164FDAB8-23CE-4352-A446-D002700C17E3}" destId="{FF7114FB-E1B8-4778-977C-DF25E498B505}" srcOrd="2" destOrd="0" parTransId="{C2BA4C8E-E15E-4A90-8876-9ED12407E119}" sibTransId="{ED8DCB50-70CF-4E55-BBE7-893530799FC7}"/>
    <dgm:cxn modelId="{09211143-2F75-4E4D-9DD4-64DF34F2AACA}" type="presOf" srcId="{E66072AD-71D8-42CF-B6B8-74B3F0C74F39}" destId="{39F0017F-27EF-4E64-9FCE-D0CF37933F01}" srcOrd="0" destOrd="0" presId="urn:microsoft.com/office/officeart/2005/8/layout/hierarchy4"/>
    <dgm:cxn modelId="{21E29658-51AC-46CC-B619-B6214D425BA9}" srcId="{B9BE348E-FF2E-4D87-AF4E-E8611650D4B8}" destId="{04CBDC68-FCEE-4161-9CD2-E5D5AAFEE03B}" srcOrd="0" destOrd="0" parTransId="{1A89B85C-D57C-4781-98F1-41043322A8C6}" sibTransId="{8F975812-705B-4E2C-97C2-0F02EF3386D2}"/>
    <dgm:cxn modelId="{949C5484-21F0-4E5D-A453-1F9570B85967}" srcId="{164FDAB8-23CE-4352-A446-D002700C17E3}" destId="{E66072AD-71D8-42CF-B6B8-74B3F0C74F39}" srcOrd="1" destOrd="0" parTransId="{7F5B5949-1500-4B36-A55C-6AD7B05A6556}" sibTransId="{4897CB5F-A9DC-4F59-994B-A63156EE6685}"/>
    <dgm:cxn modelId="{8034EE90-5C3B-4BFA-9801-F8E61230E210}" type="presParOf" srcId="{E2F4169D-64EA-4E6F-870D-4FECE9DD1F04}" destId="{FF70B8EC-D19C-4D9B-9E46-2410092986E1}" srcOrd="0" destOrd="0" presId="urn:microsoft.com/office/officeart/2005/8/layout/hierarchy4"/>
    <dgm:cxn modelId="{2B944335-359D-4592-8048-FB360A3B1530}" type="presParOf" srcId="{FF70B8EC-D19C-4D9B-9E46-2410092986E1}" destId="{5D51A04F-9FDC-41D2-ABA4-5F0D0D1245E2}" srcOrd="0" destOrd="0" presId="urn:microsoft.com/office/officeart/2005/8/layout/hierarchy4"/>
    <dgm:cxn modelId="{6FFEA716-7179-4764-84B0-3CAB58EAF4E0}" type="presParOf" srcId="{FF70B8EC-D19C-4D9B-9E46-2410092986E1}" destId="{856D4A26-D7D1-47D3-B7D3-526C3106AEDD}" srcOrd="1" destOrd="0" presId="urn:microsoft.com/office/officeart/2005/8/layout/hierarchy4"/>
    <dgm:cxn modelId="{46A4409F-24E4-49B3-82C8-001C387A9588}" type="presParOf" srcId="{FF70B8EC-D19C-4D9B-9E46-2410092986E1}" destId="{54E33299-A521-4DCE-950F-0E756B3E3BEF}" srcOrd="2" destOrd="0" presId="urn:microsoft.com/office/officeart/2005/8/layout/hierarchy4"/>
    <dgm:cxn modelId="{4AF90C75-B0F0-4A36-B109-116B7B681723}" type="presParOf" srcId="{54E33299-A521-4DCE-950F-0E756B3E3BEF}" destId="{C58BDAC7-5C37-47FD-8DFC-08E5BC5D02DE}" srcOrd="0" destOrd="0" presId="urn:microsoft.com/office/officeart/2005/8/layout/hierarchy4"/>
    <dgm:cxn modelId="{F5565A65-A834-4B3D-8A68-E8C0F582AFEC}" type="presParOf" srcId="{C58BDAC7-5C37-47FD-8DFC-08E5BC5D02DE}" destId="{7023CF51-58DE-4483-93FF-7E83425918CD}" srcOrd="0" destOrd="0" presId="urn:microsoft.com/office/officeart/2005/8/layout/hierarchy4"/>
    <dgm:cxn modelId="{4E48C88A-9370-491D-BB6A-6FB006755349}" type="presParOf" srcId="{C58BDAC7-5C37-47FD-8DFC-08E5BC5D02DE}" destId="{2C4A6CCB-DE03-470E-A705-626DC7134215}" srcOrd="1" destOrd="0" presId="urn:microsoft.com/office/officeart/2005/8/layout/hierarchy4"/>
    <dgm:cxn modelId="{6CD020DF-27B2-4238-9636-63EC1A0D040C}" type="presParOf" srcId="{E2F4169D-64EA-4E6F-870D-4FECE9DD1F04}" destId="{A3D23E7D-7395-457F-82A2-A3E9F510E1BC}" srcOrd="1" destOrd="0" presId="urn:microsoft.com/office/officeart/2005/8/layout/hierarchy4"/>
    <dgm:cxn modelId="{415AC44E-17AF-43DF-8A7C-5E5FE849E993}" type="presParOf" srcId="{E2F4169D-64EA-4E6F-870D-4FECE9DD1F04}" destId="{69D17CB3-C02E-4772-95E1-2AA94F62D507}" srcOrd="2" destOrd="0" presId="urn:microsoft.com/office/officeart/2005/8/layout/hierarchy4"/>
    <dgm:cxn modelId="{61ADADFE-006D-426B-A3B7-7FEF347E0B4E}" type="presParOf" srcId="{69D17CB3-C02E-4772-95E1-2AA94F62D507}" destId="{ED3D868D-37F0-4C99-AE62-C0A265D54C86}" srcOrd="0" destOrd="0" presId="urn:microsoft.com/office/officeart/2005/8/layout/hierarchy4"/>
    <dgm:cxn modelId="{358635D8-0BB4-4670-B862-D3DC3960A325}" type="presParOf" srcId="{69D17CB3-C02E-4772-95E1-2AA94F62D507}" destId="{D2E84F04-6F17-4690-8C69-07997EC43C9F}" srcOrd="1" destOrd="0" presId="urn:microsoft.com/office/officeart/2005/8/layout/hierarchy4"/>
    <dgm:cxn modelId="{74657638-D4EA-4ABF-8250-B29592951CE1}" type="presParOf" srcId="{69D17CB3-C02E-4772-95E1-2AA94F62D507}" destId="{68A8BC68-CC84-4907-8651-22188E917988}" srcOrd="2" destOrd="0" presId="urn:microsoft.com/office/officeart/2005/8/layout/hierarchy4"/>
    <dgm:cxn modelId="{2F909F16-71A5-4032-B0F3-C71E8DF85C00}" type="presParOf" srcId="{68A8BC68-CC84-4907-8651-22188E917988}" destId="{E2007C34-4670-4D6E-A188-BC6D372EE9C3}" srcOrd="0" destOrd="0" presId="urn:microsoft.com/office/officeart/2005/8/layout/hierarchy4"/>
    <dgm:cxn modelId="{94BC9C7A-96F4-4678-BE66-9DE67006E6D5}" type="presParOf" srcId="{E2007C34-4670-4D6E-A188-BC6D372EE9C3}" destId="{B1E11393-426C-43A3-9456-CE74C51F38B1}" srcOrd="0" destOrd="0" presId="urn:microsoft.com/office/officeart/2005/8/layout/hierarchy4"/>
    <dgm:cxn modelId="{0CEE7088-6DF6-42A3-96BB-F30532F37AA6}" type="presParOf" srcId="{E2007C34-4670-4D6E-A188-BC6D372EE9C3}" destId="{C3106B00-0E59-45D9-B74B-4E90082F28F6}" srcOrd="1" destOrd="0" presId="urn:microsoft.com/office/officeart/2005/8/layout/hierarchy4"/>
    <dgm:cxn modelId="{DF482EA8-3954-4196-A9FD-72BC023075FE}" type="presParOf" srcId="{68A8BC68-CC84-4907-8651-22188E917988}" destId="{6261389D-3C3D-4432-80D2-4FCB62E2E73D}" srcOrd="1" destOrd="0" presId="urn:microsoft.com/office/officeart/2005/8/layout/hierarchy4"/>
    <dgm:cxn modelId="{0AF98716-C026-4796-9918-9CD20DC282CC}" type="presParOf" srcId="{68A8BC68-CC84-4907-8651-22188E917988}" destId="{CBFAA9A6-A04B-48ED-B240-9E5513A1CA1B}" srcOrd="2" destOrd="0" presId="urn:microsoft.com/office/officeart/2005/8/layout/hierarchy4"/>
    <dgm:cxn modelId="{CD9AFCA0-5590-484D-9571-EE6DC7AA9285}" type="presParOf" srcId="{CBFAA9A6-A04B-48ED-B240-9E5513A1CA1B}" destId="{39F0017F-27EF-4E64-9FCE-D0CF37933F01}" srcOrd="0" destOrd="0" presId="urn:microsoft.com/office/officeart/2005/8/layout/hierarchy4"/>
    <dgm:cxn modelId="{AE833DB5-48A2-4486-8F73-13E7C82CD94C}" type="presParOf" srcId="{CBFAA9A6-A04B-48ED-B240-9E5513A1CA1B}" destId="{3834D668-6E3E-4730-B119-FD06E5DBA5E5}" srcOrd="1" destOrd="0" presId="urn:microsoft.com/office/officeart/2005/8/layout/hierarchy4"/>
    <dgm:cxn modelId="{9F2EA3ED-2142-4C92-AB89-D8C6C1F808BC}" type="presParOf" srcId="{68A8BC68-CC84-4907-8651-22188E917988}" destId="{B0D6AAEC-C658-4684-992D-A893C6E2EA23}" srcOrd="3" destOrd="0" presId="urn:microsoft.com/office/officeart/2005/8/layout/hierarchy4"/>
    <dgm:cxn modelId="{78BCE7AC-207E-4FF9-BD11-4BDC6D4808B0}" type="presParOf" srcId="{68A8BC68-CC84-4907-8651-22188E917988}" destId="{32B03AF2-0D79-4AEF-B33B-FBA5E254E660}" srcOrd="4" destOrd="0" presId="urn:microsoft.com/office/officeart/2005/8/layout/hierarchy4"/>
    <dgm:cxn modelId="{F10F3B2D-D9A8-44D8-B46B-361A25C579D1}" type="presParOf" srcId="{32B03AF2-0D79-4AEF-B33B-FBA5E254E660}" destId="{96DC6513-D367-4EBB-86E8-08704DBAB81C}" srcOrd="0" destOrd="0" presId="urn:microsoft.com/office/officeart/2005/8/layout/hierarchy4"/>
    <dgm:cxn modelId="{A20F3C85-6ED6-4A8E-B378-E3BC4B4971EB}" type="presParOf" srcId="{32B03AF2-0D79-4AEF-B33B-FBA5E254E660}" destId="{397E3C41-9DD7-4C92-A1D4-C73BF01AA838}" srcOrd="1" destOrd="0" presId="urn:microsoft.com/office/officeart/2005/8/layout/hierarchy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49D3F7B-F00C-461B-A1F3-5CA383C92CD7}" type="doc">
      <dgm:prSet loTypeId="urn:microsoft.com/office/officeart/2005/8/layout/venn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689F71-3ECE-49D8-ADDB-E3FBC8B14B20}">
      <dgm:prSet custT="1"/>
      <dgm:spPr/>
      <dgm:t>
        <a:bodyPr/>
        <a:lstStyle/>
        <a:p>
          <a:pPr rtl="0"/>
          <a:r>
            <a:rPr lang="ru-RU" sz="1800" dirty="0" smtClean="0"/>
            <a:t>Банки</a:t>
          </a:r>
          <a:endParaRPr lang="ru-RU" sz="1800" dirty="0"/>
        </a:p>
      </dgm:t>
    </dgm:pt>
    <dgm:pt modelId="{5A968496-D6F1-4EA2-8911-2337F0C059B1}" type="parTrans" cxnId="{71EF1E8A-9DBB-411C-B4D8-F61129C7F158}">
      <dgm:prSet/>
      <dgm:spPr/>
      <dgm:t>
        <a:bodyPr/>
        <a:lstStyle/>
        <a:p>
          <a:endParaRPr lang="ru-RU"/>
        </a:p>
      </dgm:t>
    </dgm:pt>
    <dgm:pt modelId="{153EA6DB-715A-4F9D-859D-D7A37141C3D7}" type="sibTrans" cxnId="{71EF1E8A-9DBB-411C-B4D8-F61129C7F158}">
      <dgm:prSet/>
      <dgm:spPr/>
      <dgm:t>
        <a:bodyPr/>
        <a:lstStyle/>
        <a:p>
          <a:endParaRPr lang="ru-RU"/>
        </a:p>
      </dgm:t>
    </dgm:pt>
    <dgm:pt modelId="{F0BA550A-0156-49BA-9FEA-82AD06701CD1}">
      <dgm:prSet custT="1"/>
      <dgm:spPr/>
      <dgm:t>
        <a:bodyPr/>
        <a:lstStyle/>
        <a:p>
          <a:pPr rtl="0"/>
          <a:r>
            <a:rPr lang="ru-RU" sz="1800" b="1" dirty="0" err="1" smtClean="0"/>
            <a:t>Пенсион-ный</a:t>
          </a:r>
          <a:r>
            <a:rPr lang="ru-RU" sz="1800" b="1" dirty="0" smtClean="0"/>
            <a:t> фонд</a:t>
          </a:r>
          <a:endParaRPr lang="ru-RU" sz="1800" dirty="0"/>
        </a:p>
      </dgm:t>
    </dgm:pt>
    <dgm:pt modelId="{37924733-FA97-4667-B665-43E850C7D8B2}" type="parTrans" cxnId="{0ABE0784-3A56-4F06-9FD8-90FFF0AC1683}">
      <dgm:prSet/>
      <dgm:spPr/>
      <dgm:t>
        <a:bodyPr/>
        <a:lstStyle/>
        <a:p>
          <a:endParaRPr lang="ru-RU"/>
        </a:p>
      </dgm:t>
    </dgm:pt>
    <dgm:pt modelId="{0DF22EC1-EE4D-49A7-80EF-CEF10560FC8B}" type="sibTrans" cxnId="{0ABE0784-3A56-4F06-9FD8-90FFF0AC1683}">
      <dgm:prSet/>
      <dgm:spPr/>
      <dgm:t>
        <a:bodyPr/>
        <a:lstStyle/>
        <a:p>
          <a:endParaRPr lang="ru-RU"/>
        </a:p>
      </dgm:t>
    </dgm:pt>
    <dgm:pt modelId="{4705A15A-5F5A-4D9C-BD56-FCA76B442014}">
      <dgm:prSet custT="1"/>
      <dgm:spPr/>
      <dgm:t>
        <a:bodyPr/>
        <a:lstStyle/>
        <a:p>
          <a:pPr rtl="0"/>
          <a:r>
            <a:rPr lang="ru-RU" sz="1800" b="1" dirty="0" smtClean="0"/>
            <a:t>Инвестиционные компании </a:t>
          </a:r>
          <a:endParaRPr lang="ru-RU" sz="1800" dirty="0"/>
        </a:p>
      </dgm:t>
    </dgm:pt>
    <dgm:pt modelId="{D2CBC590-3BC8-458C-85B5-E8399EE0E1B1}" type="parTrans" cxnId="{A75A53D5-9B1D-4E28-A848-527D3C9073B6}">
      <dgm:prSet/>
      <dgm:spPr/>
      <dgm:t>
        <a:bodyPr/>
        <a:lstStyle/>
        <a:p>
          <a:endParaRPr lang="ru-RU"/>
        </a:p>
      </dgm:t>
    </dgm:pt>
    <dgm:pt modelId="{B309833E-53B3-4AA5-8281-0981113CE7F0}" type="sibTrans" cxnId="{A75A53D5-9B1D-4E28-A848-527D3C9073B6}">
      <dgm:prSet/>
      <dgm:spPr/>
      <dgm:t>
        <a:bodyPr/>
        <a:lstStyle/>
        <a:p>
          <a:endParaRPr lang="ru-RU"/>
        </a:p>
      </dgm:t>
    </dgm:pt>
    <dgm:pt modelId="{E8D2EA15-0F60-42EC-A1BE-6C121E4016A0}">
      <dgm:prSet custT="1"/>
      <dgm:spPr/>
      <dgm:t>
        <a:bodyPr/>
        <a:lstStyle/>
        <a:p>
          <a:pPr rtl="0"/>
          <a:r>
            <a:rPr lang="ru-RU" sz="1800" b="1" dirty="0" smtClean="0"/>
            <a:t>Страховые компании</a:t>
          </a:r>
          <a:endParaRPr lang="ru-RU" sz="1800" dirty="0"/>
        </a:p>
      </dgm:t>
    </dgm:pt>
    <dgm:pt modelId="{A13E6E13-6056-4A40-8D67-2A189A682ECA}" type="parTrans" cxnId="{8BA53B9D-4755-44D6-91AD-67A7C7E8CB50}">
      <dgm:prSet/>
      <dgm:spPr/>
      <dgm:t>
        <a:bodyPr/>
        <a:lstStyle/>
        <a:p>
          <a:endParaRPr lang="ru-RU"/>
        </a:p>
      </dgm:t>
    </dgm:pt>
    <dgm:pt modelId="{B681C2EC-33D2-4568-8F27-84B715AC9D49}" type="sibTrans" cxnId="{8BA53B9D-4755-44D6-91AD-67A7C7E8CB50}">
      <dgm:prSet/>
      <dgm:spPr/>
      <dgm:t>
        <a:bodyPr/>
        <a:lstStyle/>
        <a:p>
          <a:endParaRPr lang="ru-RU"/>
        </a:p>
      </dgm:t>
    </dgm:pt>
    <dgm:pt modelId="{A56AB673-27D8-4458-849A-6F1E1898C173}">
      <dgm:prSet custT="1"/>
      <dgm:spPr/>
      <dgm:t>
        <a:bodyPr/>
        <a:lstStyle/>
        <a:p>
          <a:pPr rtl="0"/>
          <a:r>
            <a:rPr lang="ru-RU" sz="1800" b="1" dirty="0" smtClean="0"/>
            <a:t>Фондовые биржи</a:t>
          </a:r>
          <a:endParaRPr lang="ru-RU" sz="1800" dirty="0"/>
        </a:p>
      </dgm:t>
    </dgm:pt>
    <dgm:pt modelId="{CE80A985-288C-4BC1-A227-0E7206CC6282}" type="parTrans" cxnId="{69EF62C5-2635-4948-B611-F4811FFD737F}">
      <dgm:prSet/>
      <dgm:spPr/>
      <dgm:t>
        <a:bodyPr/>
        <a:lstStyle/>
        <a:p>
          <a:endParaRPr lang="ru-RU"/>
        </a:p>
      </dgm:t>
    </dgm:pt>
    <dgm:pt modelId="{F3530629-AB42-4E8C-9F27-41B95F38E26B}" type="sibTrans" cxnId="{69EF62C5-2635-4948-B611-F4811FFD737F}">
      <dgm:prSet/>
      <dgm:spPr/>
      <dgm:t>
        <a:bodyPr/>
        <a:lstStyle/>
        <a:p>
          <a:endParaRPr lang="ru-RU"/>
        </a:p>
      </dgm:t>
    </dgm:pt>
    <dgm:pt modelId="{95CE406A-9116-4210-99A4-977FF2584173}">
      <dgm:prSet custT="1"/>
      <dgm:spPr/>
      <dgm:t>
        <a:bodyPr/>
        <a:lstStyle/>
        <a:p>
          <a:pPr rtl="0"/>
          <a:r>
            <a:rPr lang="ru-RU" sz="1400" b="1" dirty="0" err="1" smtClean="0"/>
            <a:t>Межгосу-дарственные</a:t>
          </a:r>
          <a:r>
            <a:rPr lang="ru-RU" sz="1400" b="1" dirty="0" smtClean="0"/>
            <a:t> </a:t>
          </a:r>
          <a:r>
            <a:rPr lang="ru-RU" sz="1600" b="1" dirty="0" smtClean="0"/>
            <a:t>финансово- кредитные институты</a:t>
          </a:r>
          <a:r>
            <a:rPr lang="ru-RU" sz="1600" dirty="0" smtClean="0"/>
            <a:t> </a:t>
          </a:r>
          <a:endParaRPr lang="ru-RU" sz="1600" b="1" dirty="0"/>
        </a:p>
      </dgm:t>
    </dgm:pt>
    <dgm:pt modelId="{367A8F60-837B-4DBF-8965-315C263C266D}" type="parTrans" cxnId="{7528ABB9-A4AB-471F-B9BA-DFF9A5436423}">
      <dgm:prSet/>
      <dgm:spPr/>
      <dgm:t>
        <a:bodyPr/>
        <a:lstStyle/>
        <a:p>
          <a:endParaRPr lang="ru-RU"/>
        </a:p>
      </dgm:t>
    </dgm:pt>
    <dgm:pt modelId="{7C042980-448C-47C5-AFAE-2982A5F38F1C}" type="sibTrans" cxnId="{7528ABB9-A4AB-471F-B9BA-DFF9A5436423}">
      <dgm:prSet/>
      <dgm:spPr/>
      <dgm:t>
        <a:bodyPr/>
        <a:lstStyle/>
        <a:p>
          <a:endParaRPr lang="ru-RU"/>
        </a:p>
      </dgm:t>
    </dgm:pt>
    <dgm:pt modelId="{BB8BA6EB-5DD5-410C-808B-CDA4A8693946}" type="pres">
      <dgm:prSet presAssocID="{449D3F7B-F00C-461B-A1F3-5CA383C92C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A87308-40B3-4AC9-A1E7-3471B91FEE83}" type="pres">
      <dgm:prSet presAssocID="{47689F71-3ECE-49D8-ADDB-E3FBC8B14B20}" presName="Name5" presStyleLbl="vennNode1" presStyleIdx="0" presStyleCnt="6" custScaleX="100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20A66-12FE-46D7-8D3C-59442DA43A80}" type="pres">
      <dgm:prSet presAssocID="{153EA6DB-715A-4F9D-859D-D7A37141C3D7}" presName="space" presStyleCnt="0"/>
      <dgm:spPr/>
    </dgm:pt>
    <dgm:pt modelId="{D4D02925-BA7F-4C17-9EF5-CB51BAFEE3A3}" type="pres">
      <dgm:prSet presAssocID="{F0BA550A-0156-49BA-9FEA-82AD06701CD1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4E242-0484-4D94-80C0-9B0619D40094}" type="pres">
      <dgm:prSet presAssocID="{0DF22EC1-EE4D-49A7-80EF-CEF10560FC8B}" presName="space" presStyleCnt="0"/>
      <dgm:spPr/>
    </dgm:pt>
    <dgm:pt modelId="{DC9005E7-B21B-4AB8-80DA-81D27E1660AC}" type="pres">
      <dgm:prSet presAssocID="{4705A15A-5F5A-4D9C-BD56-FCA76B442014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E0A1C-FC85-4D9A-9470-2BC39E080409}" type="pres">
      <dgm:prSet presAssocID="{B309833E-53B3-4AA5-8281-0981113CE7F0}" presName="space" presStyleCnt="0"/>
      <dgm:spPr/>
    </dgm:pt>
    <dgm:pt modelId="{0F1B00EC-F9C6-4B4C-8842-AEA76F8DE495}" type="pres">
      <dgm:prSet presAssocID="{E8D2EA15-0F60-42EC-A1BE-6C121E4016A0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CCB4-BBC4-40CB-A0F1-5C955F8D086F}" type="pres">
      <dgm:prSet presAssocID="{B681C2EC-33D2-4568-8F27-84B715AC9D49}" presName="space" presStyleCnt="0"/>
      <dgm:spPr/>
    </dgm:pt>
    <dgm:pt modelId="{6F44D4EB-CF69-4C53-A90E-4B496E9B5054}" type="pres">
      <dgm:prSet presAssocID="{A56AB673-27D8-4458-849A-6F1E1898C173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AC7A3-1DBD-4280-B386-E44EABC0566F}" type="pres">
      <dgm:prSet presAssocID="{F3530629-AB42-4E8C-9F27-41B95F38E26B}" presName="space" presStyleCnt="0"/>
      <dgm:spPr/>
    </dgm:pt>
    <dgm:pt modelId="{C25B7BE3-C898-46A9-86C0-EB236B28E4C2}" type="pres">
      <dgm:prSet presAssocID="{95CE406A-9116-4210-99A4-977FF2584173}" presName="Name5" presStyleLbl="vennNode1" presStyleIdx="5" presStyleCnt="6" custScaleY="110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11754-7958-4D7F-B203-1DFC07AE6140}" type="presOf" srcId="{449D3F7B-F00C-461B-A1F3-5CA383C92CD7}" destId="{BB8BA6EB-5DD5-410C-808B-CDA4A8693946}" srcOrd="0" destOrd="0" presId="urn:microsoft.com/office/officeart/2005/8/layout/venn3"/>
    <dgm:cxn modelId="{71EF1E8A-9DBB-411C-B4D8-F61129C7F158}" srcId="{449D3F7B-F00C-461B-A1F3-5CA383C92CD7}" destId="{47689F71-3ECE-49D8-ADDB-E3FBC8B14B20}" srcOrd="0" destOrd="0" parTransId="{5A968496-D6F1-4EA2-8911-2337F0C059B1}" sibTransId="{153EA6DB-715A-4F9D-859D-D7A37141C3D7}"/>
    <dgm:cxn modelId="{802B033C-751E-4CD7-9947-9AB327664E6E}" type="presOf" srcId="{A56AB673-27D8-4458-849A-6F1E1898C173}" destId="{6F44D4EB-CF69-4C53-A90E-4B496E9B5054}" srcOrd="0" destOrd="0" presId="urn:microsoft.com/office/officeart/2005/8/layout/venn3"/>
    <dgm:cxn modelId="{69EF62C5-2635-4948-B611-F4811FFD737F}" srcId="{449D3F7B-F00C-461B-A1F3-5CA383C92CD7}" destId="{A56AB673-27D8-4458-849A-6F1E1898C173}" srcOrd="4" destOrd="0" parTransId="{CE80A985-288C-4BC1-A227-0E7206CC6282}" sibTransId="{F3530629-AB42-4E8C-9F27-41B95F38E26B}"/>
    <dgm:cxn modelId="{8BA53B9D-4755-44D6-91AD-67A7C7E8CB50}" srcId="{449D3F7B-F00C-461B-A1F3-5CA383C92CD7}" destId="{E8D2EA15-0F60-42EC-A1BE-6C121E4016A0}" srcOrd="3" destOrd="0" parTransId="{A13E6E13-6056-4A40-8D67-2A189A682ECA}" sibTransId="{B681C2EC-33D2-4568-8F27-84B715AC9D49}"/>
    <dgm:cxn modelId="{7528ABB9-A4AB-471F-B9BA-DFF9A5436423}" srcId="{449D3F7B-F00C-461B-A1F3-5CA383C92CD7}" destId="{95CE406A-9116-4210-99A4-977FF2584173}" srcOrd="5" destOrd="0" parTransId="{367A8F60-837B-4DBF-8965-315C263C266D}" sibTransId="{7C042980-448C-47C5-AFAE-2982A5F38F1C}"/>
    <dgm:cxn modelId="{A75A53D5-9B1D-4E28-A848-527D3C9073B6}" srcId="{449D3F7B-F00C-461B-A1F3-5CA383C92CD7}" destId="{4705A15A-5F5A-4D9C-BD56-FCA76B442014}" srcOrd="2" destOrd="0" parTransId="{D2CBC590-3BC8-458C-85B5-E8399EE0E1B1}" sibTransId="{B309833E-53B3-4AA5-8281-0981113CE7F0}"/>
    <dgm:cxn modelId="{AD609946-39CD-430F-86EF-215D39FE08B0}" type="presOf" srcId="{47689F71-3ECE-49D8-ADDB-E3FBC8B14B20}" destId="{62A87308-40B3-4AC9-A1E7-3471B91FEE83}" srcOrd="0" destOrd="0" presId="urn:microsoft.com/office/officeart/2005/8/layout/venn3"/>
    <dgm:cxn modelId="{C96B7F4B-B66E-4F74-B10B-28CF28D8617F}" type="presOf" srcId="{4705A15A-5F5A-4D9C-BD56-FCA76B442014}" destId="{DC9005E7-B21B-4AB8-80DA-81D27E1660AC}" srcOrd="0" destOrd="0" presId="urn:microsoft.com/office/officeart/2005/8/layout/venn3"/>
    <dgm:cxn modelId="{0ABE0784-3A56-4F06-9FD8-90FFF0AC1683}" srcId="{449D3F7B-F00C-461B-A1F3-5CA383C92CD7}" destId="{F0BA550A-0156-49BA-9FEA-82AD06701CD1}" srcOrd="1" destOrd="0" parTransId="{37924733-FA97-4667-B665-43E850C7D8B2}" sibTransId="{0DF22EC1-EE4D-49A7-80EF-CEF10560FC8B}"/>
    <dgm:cxn modelId="{B19A1B32-E4BA-4E8B-8B2E-8B1C46C2DDBF}" type="presOf" srcId="{95CE406A-9116-4210-99A4-977FF2584173}" destId="{C25B7BE3-C898-46A9-86C0-EB236B28E4C2}" srcOrd="0" destOrd="0" presId="urn:microsoft.com/office/officeart/2005/8/layout/venn3"/>
    <dgm:cxn modelId="{35F609D4-60F9-4EA4-A5B7-9ADEFA257DB9}" type="presOf" srcId="{E8D2EA15-0F60-42EC-A1BE-6C121E4016A0}" destId="{0F1B00EC-F9C6-4B4C-8842-AEA76F8DE495}" srcOrd="0" destOrd="0" presId="urn:microsoft.com/office/officeart/2005/8/layout/venn3"/>
    <dgm:cxn modelId="{F41BFCE8-1DDD-4AD3-B534-C7C609F0BDDA}" type="presOf" srcId="{F0BA550A-0156-49BA-9FEA-82AD06701CD1}" destId="{D4D02925-BA7F-4C17-9EF5-CB51BAFEE3A3}" srcOrd="0" destOrd="0" presId="urn:microsoft.com/office/officeart/2005/8/layout/venn3"/>
    <dgm:cxn modelId="{741C41DB-0AFC-4D96-8187-6BD918BCB6A8}" type="presParOf" srcId="{BB8BA6EB-5DD5-410C-808B-CDA4A8693946}" destId="{62A87308-40B3-4AC9-A1E7-3471B91FEE83}" srcOrd="0" destOrd="0" presId="urn:microsoft.com/office/officeart/2005/8/layout/venn3"/>
    <dgm:cxn modelId="{640BF3B7-D5BB-4AE6-8E6F-4A7E0597E3F3}" type="presParOf" srcId="{BB8BA6EB-5DD5-410C-808B-CDA4A8693946}" destId="{85220A66-12FE-46D7-8D3C-59442DA43A80}" srcOrd="1" destOrd="0" presId="urn:microsoft.com/office/officeart/2005/8/layout/venn3"/>
    <dgm:cxn modelId="{0E7A79A6-3662-4BE2-A1EA-CFC2B7EB65EF}" type="presParOf" srcId="{BB8BA6EB-5DD5-410C-808B-CDA4A8693946}" destId="{D4D02925-BA7F-4C17-9EF5-CB51BAFEE3A3}" srcOrd="2" destOrd="0" presId="urn:microsoft.com/office/officeart/2005/8/layout/venn3"/>
    <dgm:cxn modelId="{75B195A7-9E50-4947-9BEF-5DA4A3C143F0}" type="presParOf" srcId="{BB8BA6EB-5DD5-410C-808B-CDA4A8693946}" destId="{53C4E242-0484-4D94-80C0-9B0619D40094}" srcOrd="3" destOrd="0" presId="urn:microsoft.com/office/officeart/2005/8/layout/venn3"/>
    <dgm:cxn modelId="{AB5603B6-ABDE-403A-B226-61B4EF452CA4}" type="presParOf" srcId="{BB8BA6EB-5DD5-410C-808B-CDA4A8693946}" destId="{DC9005E7-B21B-4AB8-80DA-81D27E1660AC}" srcOrd="4" destOrd="0" presId="urn:microsoft.com/office/officeart/2005/8/layout/venn3"/>
    <dgm:cxn modelId="{27160E80-ADE6-4A73-9161-4B07A156B4B4}" type="presParOf" srcId="{BB8BA6EB-5DD5-410C-808B-CDA4A8693946}" destId="{039E0A1C-FC85-4D9A-9470-2BC39E080409}" srcOrd="5" destOrd="0" presId="urn:microsoft.com/office/officeart/2005/8/layout/venn3"/>
    <dgm:cxn modelId="{6327E568-C484-4F90-8208-8F89A2365F34}" type="presParOf" srcId="{BB8BA6EB-5DD5-410C-808B-CDA4A8693946}" destId="{0F1B00EC-F9C6-4B4C-8842-AEA76F8DE495}" srcOrd="6" destOrd="0" presId="urn:microsoft.com/office/officeart/2005/8/layout/venn3"/>
    <dgm:cxn modelId="{6BB1833D-7E63-4529-82D8-3979663248F8}" type="presParOf" srcId="{BB8BA6EB-5DD5-410C-808B-CDA4A8693946}" destId="{5382CCB4-BBC4-40CB-A0F1-5C955F8D086F}" srcOrd="7" destOrd="0" presId="urn:microsoft.com/office/officeart/2005/8/layout/venn3"/>
    <dgm:cxn modelId="{BC8C2F3F-A512-4192-B5DB-5FF5A98706A7}" type="presParOf" srcId="{BB8BA6EB-5DD5-410C-808B-CDA4A8693946}" destId="{6F44D4EB-CF69-4C53-A90E-4B496E9B5054}" srcOrd="8" destOrd="0" presId="urn:microsoft.com/office/officeart/2005/8/layout/venn3"/>
    <dgm:cxn modelId="{06797EFE-3EA8-41C4-A092-FD3BC9367ECC}" type="presParOf" srcId="{BB8BA6EB-5DD5-410C-808B-CDA4A8693946}" destId="{D83AC7A3-1DBD-4280-B386-E44EABC0566F}" srcOrd="9" destOrd="0" presId="urn:microsoft.com/office/officeart/2005/8/layout/venn3"/>
    <dgm:cxn modelId="{FDFA0FD2-44ED-48E9-BF93-204577A8A0EE}" type="presParOf" srcId="{BB8BA6EB-5DD5-410C-808B-CDA4A8693946}" destId="{C25B7BE3-C898-46A9-86C0-EB236B28E4C2}" srcOrd="10" destOrd="0" presId="urn:microsoft.com/office/officeart/2005/8/layout/venn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6921E29-142E-4AAC-BA30-6295D2D7F1D4}" type="doc">
      <dgm:prSet loTypeId="urn:microsoft.com/office/officeart/2005/8/layout/target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79E9C04-DA44-4B41-BA24-7C3CA192B040}">
      <dgm:prSet phldrT="[Текст]"/>
      <dgm:spPr/>
      <dgm:t>
        <a:bodyPr/>
        <a:lstStyle/>
        <a:p>
          <a:r>
            <a:rPr lang="ru-RU" dirty="0" smtClean="0"/>
            <a:t>Все население страны</a:t>
          </a:r>
          <a:endParaRPr lang="ru-RU" dirty="0"/>
        </a:p>
      </dgm:t>
    </dgm:pt>
    <dgm:pt modelId="{6853B303-4FB4-4516-B6BA-B1F2A1C0E96F}" type="parTrans" cxnId="{A543AEC4-CC97-415B-9C56-3808FC05E0F8}">
      <dgm:prSet/>
      <dgm:spPr/>
      <dgm:t>
        <a:bodyPr/>
        <a:lstStyle/>
        <a:p>
          <a:endParaRPr lang="ru-RU"/>
        </a:p>
      </dgm:t>
    </dgm:pt>
    <dgm:pt modelId="{13B36F6E-95B5-4BAC-A9BF-9A8E336F438D}" type="sibTrans" cxnId="{A543AEC4-CC97-415B-9C56-3808FC05E0F8}">
      <dgm:prSet/>
      <dgm:spPr/>
      <dgm:t>
        <a:bodyPr/>
        <a:lstStyle/>
        <a:p>
          <a:endParaRPr lang="ru-RU"/>
        </a:p>
      </dgm:t>
    </dgm:pt>
    <dgm:pt modelId="{BBC34F31-339C-4DB0-9B7F-901D9198CB0E}">
      <dgm:prSet phldrT="[Текст]"/>
      <dgm:spPr/>
      <dgm:t>
        <a:bodyPr/>
        <a:lstStyle/>
        <a:p>
          <a:r>
            <a:rPr lang="ru-RU" dirty="0" smtClean="0"/>
            <a:t>До 16 лет</a:t>
          </a:r>
          <a:endParaRPr lang="ru-RU" dirty="0"/>
        </a:p>
      </dgm:t>
    </dgm:pt>
    <dgm:pt modelId="{634CF673-D41A-47D3-87D3-6E088626E972}" type="parTrans" cxnId="{D5728CAF-3179-4B56-8E53-3A20DDA97579}">
      <dgm:prSet/>
      <dgm:spPr/>
      <dgm:t>
        <a:bodyPr/>
        <a:lstStyle/>
        <a:p>
          <a:endParaRPr lang="ru-RU"/>
        </a:p>
      </dgm:t>
    </dgm:pt>
    <dgm:pt modelId="{1DCC8664-F5C2-411F-8AFF-6F3DB5616E1A}" type="sibTrans" cxnId="{D5728CAF-3179-4B56-8E53-3A20DDA97579}">
      <dgm:prSet/>
      <dgm:spPr/>
      <dgm:t>
        <a:bodyPr/>
        <a:lstStyle/>
        <a:p>
          <a:endParaRPr lang="ru-RU"/>
        </a:p>
      </dgm:t>
    </dgm:pt>
    <dgm:pt modelId="{2979E433-FE9E-45C0-8BCA-7D42E91002AE}">
      <dgm:prSet phldrT="[Текст]"/>
      <dgm:spPr/>
      <dgm:t>
        <a:bodyPr/>
        <a:lstStyle/>
        <a:p>
          <a:r>
            <a:rPr lang="ru-RU" dirty="0" smtClean="0"/>
            <a:t>Трудоспособные</a:t>
          </a:r>
          <a:endParaRPr lang="ru-RU" dirty="0"/>
        </a:p>
      </dgm:t>
    </dgm:pt>
    <dgm:pt modelId="{81D10034-0936-4D48-A459-1FB02F048EDC}" type="parTrans" cxnId="{690ED473-829E-41A4-9EC9-FE722E280DBD}">
      <dgm:prSet/>
      <dgm:spPr/>
      <dgm:t>
        <a:bodyPr/>
        <a:lstStyle/>
        <a:p>
          <a:endParaRPr lang="ru-RU"/>
        </a:p>
      </dgm:t>
    </dgm:pt>
    <dgm:pt modelId="{A5BA057F-AC4E-497F-A1B9-E0E501CF5452}" type="sibTrans" cxnId="{690ED473-829E-41A4-9EC9-FE722E280DBD}">
      <dgm:prSet/>
      <dgm:spPr/>
      <dgm:t>
        <a:bodyPr/>
        <a:lstStyle/>
        <a:p>
          <a:endParaRPr lang="ru-RU"/>
        </a:p>
      </dgm:t>
    </dgm:pt>
    <dgm:pt modelId="{91642B80-5CC9-4C20-8294-8E175BEF088B}">
      <dgm:prSet phldrT="[Текст]" custT="1"/>
      <dgm:spPr/>
      <dgm:t>
        <a:bodyPr/>
        <a:lstStyle/>
        <a:p>
          <a:r>
            <a:rPr lang="ru-RU" sz="1400" dirty="0" smtClean="0"/>
            <a:t>Инвалиды, пенсионеры, люмпен, домохозяйки   и др.</a:t>
          </a:r>
          <a:endParaRPr lang="ru-RU" sz="1400" dirty="0"/>
        </a:p>
      </dgm:t>
    </dgm:pt>
    <dgm:pt modelId="{7734B413-9CBC-404C-AFB3-9B7F1B3C221E}" type="parTrans" cxnId="{E0ED6660-EA7D-48BF-A11C-410A0399998D}">
      <dgm:prSet/>
      <dgm:spPr/>
      <dgm:t>
        <a:bodyPr/>
        <a:lstStyle/>
        <a:p>
          <a:endParaRPr lang="ru-RU"/>
        </a:p>
      </dgm:t>
    </dgm:pt>
    <dgm:pt modelId="{BA082714-874A-40FF-B52C-336EBDE04677}" type="sibTrans" cxnId="{E0ED6660-EA7D-48BF-A11C-410A0399998D}">
      <dgm:prSet/>
      <dgm:spPr/>
      <dgm:t>
        <a:bodyPr/>
        <a:lstStyle/>
        <a:p>
          <a:endParaRPr lang="ru-RU"/>
        </a:p>
      </dgm:t>
    </dgm:pt>
    <dgm:pt modelId="{39F054B4-ADEC-4F70-A1BA-EF7D528B6A81}">
      <dgm:prSet phldrT="[Текст]"/>
      <dgm:spPr/>
      <dgm:t>
        <a:bodyPr/>
        <a:lstStyle/>
        <a:p>
          <a:r>
            <a:rPr lang="ru-RU" dirty="0" smtClean="0"/>
            <a:t>Рабочая сила</a:t>
          </a:r>
          <a:endParaRPr lang="ru-RU" dirty="0"/>
        </a:p>
      </dgm:t>
    </dgm:pt>
    <dgm:pt modelId="{79796D74-CBFB-41B8-A6AA-EBD08721D306}" type="parTrans" cxnId="{9CBF5402-6064-4269-9690-950BB714745F}">
      <dgm:prSet/>
      <dgm:spPr/>
      <dgm:t>
        <a:bodyPr/>
        <a:lstStyle/>
        <a:p>
          <a:endParaRPr lang="ru-RU"/>
        </a:p>
      </dgm:t>
    </dgm:pt>
    <dgm:pt modelId="{E00590C8-A517-41D4-81EB-51E0C7DBD346}" type="sibTrans" cxnId="{9CBF5402-6064-4269-9690-950BB714745F}">
      <dgm:prSet/>
      <dgm:spPr/>
      <dgm:t>
        <a:bodyPr/>
        <a:lstStyle/>
        <a:p>
          <a:endParaRPr lang="ru-RU"/>
        </a:p>
      </dgm:t>
    </dgm:pt>
    <dgm:pt modelId="{ACA96B83-554B-4E7F-81BC-6D646A1A99F7}">
      <dgm:prSet phldrT="[Текст]" custT="1"/>
      <dgm:spPr/>
      <dgm:t>
        <a:bodyPr/>
        <a:lstStyle/>
        <a:p>
          <a:r>
            <a:rPr lang="ru-RU" sz="2000" dirty="0" smtClean="0"/>
            <a:t>Занятые</a:t>
          </a:r>
          <a:endParaRPr lang="ru-RU" sz="2000" dirty="0"/>
        </a:p>
      </dgm:t>
    </dgm:pt>
    <dgm:pt modelId="{2A08EFF6-CD4B-4656-ACCF-DEA5F1878626}" type="parTrans" cxnId="{D4D03D12-8C1D-4740-A7A4-422C99AE9E6C}">
      <dgm:prSet/>
      <dgm:spPr/>
      <dgm:t>
        <a:bodyPr/>
        <a:lstStyle/>
        <a:p>
          <a:endParaRPr lang="ru-RU"/>
        </a:p>
      </dgm:t>
    </dgm:pt>
    <dgm:pt modelId="{71F2ABA4-07D8-4EF0-BE30-CAC7F1B87769}" type="sibTrans" cxnId="{D4D03D12-8C1D-4740-A7A4-422C99AE9E6C}">
      <dgm:prSet/>
      <dgm:spPr/>
      <dgm:t>
        <a:bodyPr/>
        <a:lstStyle/>
        <a:p>
          <a:endParaRPr lang="ru-RU"/>
        </a:p>
      </dgm:t>
    </dgm:pt>
    <dgm:pt modelId="{7325692F-F4A8-49E7-8499-87D5BFB110CE}">
      <dgm:prSet phldrT="[Текст]" custT="1"/>
      <dgm:spPr/>
      <dgm:t>
        <a:bodyPr/>
        <a:lstStyle/>
        <a:p>
          <a:r>
            <a:rPr lang="ru-RU" sz="2000" dirty="0" smtClean="0"/>
            <a:t>Безработные</a:t>
          </a:r>
          <a:endParaRPr lang="ru-RU" sz="2000" dirty="0"/>
        </a:p>
      </dgm:t>
    </dgm:pt>
    <dgm:pt modelId="{CC79182B-894E-4B7E-93DE-2489B187D07A}" type="parTrans" cxnId="{E8581150-9D09-4D3B-8149-EF44587541B0}">
      <dgm:prSet/>
      <dgm:spPr/>
      <dgm:t>
        <a:bodyPr/>
        <a:lstStyle/>
        <a:p>
          <a:endParaRPr lang="ru-RU"/>
        </a:p>
      </dgm:t>
    </dgm:pt>
    <dgm:pt modelId="{CA8F1FC7-02E1-4E5C-9007-044B71304232}" type="sibTrans" cxnId="{E8581150-9D09-4D3B-8149-EF44587541B0}">
      <dgm:prSet/>
      <dgm:spPr/>
      <dgm:t>
        <a:bodyPr/>
        <a:lstStyle/>
        <a:p>
          <a:endParaRPr lang="ru-RU"/>
        </a:p>
      </dgm:t>
    </dgm:pt>
    <dgm:pt modelId="{F3EC522A-43AC-4E69-B0CB-FF58B1EB3661}" type="pres">
      <dgm:prSet presAssocID="{B6921E29-142E-4AAC-BA30-6295D2D7F1D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A2B800-4A16-4507-93BE-8C8E056D6333}" type="pres">
      <dgm:prSet presAssocID="{B6921E29-142E-4AAC-BA30-6295D2D7F1D4}" presName="outerBox" presStyleCnt="0"/>
      <dgm:spPr/>
    </dgm:pt>
    <dgm:pt modelId="{CC1F4F00-C3F8-4A2F-B45F-8C1620AC0EE0}" type="pres">
      <dgm:prSet presAssocID="{B6921E29-142E-4AAC-BA30-6295D2D7F1D4}" presName="outerBoxParent" presStyleLbl="node1" presStyleIdx="0" presStyleCnt="3" custLinFactNeighborX="-3516" custLinFactNeighborY="20001"/>
      <dgm:spPr/>
      <dgm:t>
        <a:bodyPr/>
        <a:lstStyle/>
        <a:p>
          <a:endParaRPr lang="ru-RU"/>
        </a:p>
      </dgm:t>
    </dgm:pt>
    <dgm:pt modelId="{3E0C03ED-8230-455C-9668-FCABA6B893EF}" type="pres">
      <dgm:prSet presAssocID="{B6921E29-142E-4AAC-BA30-6295D2D7F1D4}" presName="outerBoxChildren" presStyleCnt="0"/>
      <dgm:spPr/>
    </dgm:pt>
    <dgm:pt modelId="{0FC193EF-5916-4ABC-B36E-6BBD62222876}" type="pres">
      <dgm:prSet presAssocID="{BBC34F31-339C-4DB0-9B7F-901D9198CB0E}" presName="oChild" presStyleLbl="fgAcc1" presStyleIdx="0" presStyleCnt="4" custScaleY="40731" custLinFactX="226344" custLinFactNeighborX="300000" custLinFactNeighborY="7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66CF7-1235-47A3-A070-ACC026655700}" type="pres">
      <dgm:prSet presAssocID="{B6921E29-142E-4AAC-BA30-6295D2D7F1D4}" presName="middleBox" presStyleCnt="0"/>
      <dgm:spPr/>
    </dgm:pt>
    <dgm:pt modelId="{9029BCF6-6989-45D6-A71A-B7726C8C1D63}" type="pres">
      <dgm:prSet presAssocID="{B6921E29-142E-4AAC-BA30-6295D2D7F1D4}" presName="middleBoxParent" presStyleLbl="node1" presStyleIdx="1" presStyleCnt="3" custLinFactNeighborX="-25806" custLinFactNeighborY="7412"/>
      <dgm:spPr/>
      <dgm:t>
        <a:bodyPr/>
        <a:lstStyle/>
        <a:p>
          <a:endParaRPr lang="ru-RU"/>
        </a:p>
      </dgm:t>
    </dgm:pt>
    <dgm:pt modelId="{FEC63E7A-794E-41FF-9F81-9EC112FD669F}" type="pres">
      <dgm:prSet presAssocID="{B6921E29-142E-4AAC-BA30-6295D2D7F1D4}" presName="middleBoxChildren" presStyleCnt="0"/>
      <dgm:spPr/>
    </dgm:pt>
    <dgm:pt modelId="{7CEA8B79-4652-4D98-9686-C1C775C1C7B5}" type="pres">
      <dgm:prSet presAssocID="{91642B80-5CC9-4C20-8294-8E175BEF088B}" presName="mChild" presStyleLbl="fgAcc1" presStyleIdx="1" presStyleCnt="4" custLinFactX="100000" custLinFactNeighborX="138279" custLinFactNeighborY="31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A9100-08E8-4AB7-8B51-98C453059B69}" type="pres">
      <dgm:prSet presAssocID="{B6921E29-142E-4AAC-BA30-6295D2D7F1D4}" presName="centerBox" presStyleCnt="0"/>
      <dgm:spPr/>
    </dgm:pt>
    <dgm:pt modelId="{67110B90-27A4-4CA7-BA7D-4CC5C86B9E5D}" type="pres">
      <dgm:prSet presAssocID="{B6921E29-142E-4AAC-BA30-6295D2D7F1D4}" presName="centerBoxParent" presStyleLbl="node1" presStyleIdx="2" presStyleCnt="3" custLinFactNeighborX="-71171" custLinFactNeighborY="21226"/>
      <dgm:spPr/>
      <dgm:t>
        <a:bodyPr/>
        <a:lstStyle/>
        <a:p>
          <a:endParaRPr lang="ru-RU"/>
        </a:p>
      </dgm:t>
    </dgm:pt>
    <dgm:pt modelId="{FF62ED1D-597C-48F2-9965-909BAE1022C5}" type="pres">
      <dgm:prSet presAssocID="{B6921E29-142E-4AAC-BA30-6295D2D7F1D4}" presName="centerBoxChildren" presStyleCnt="0"/>
      <dgm:spPr/>
    </dgm:pt>
    <dgm:pt modelId="{7E3AC574-3AF0-4876-AB71-BC5549BD49EF}" type="pres">
      <dgm:prSet presAssocID="{ACA96B83-554B-4E7F-81BC-6D646A1A99F7}" presName="cChild" presStyleLbl="fgAcc1" presStyleIdx="2" presStyleCnt="4" custLinFactX="-151713" custLinFactNeighborX="-200000" custLinFactNeighborY="41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85549-4060-4D3A-8435-2972A2A48FBE}" type="pres">
      <dgm:prSet presAssocID="{71F2ABA4-07D8-4EF0-BE30-CAC7F1B87769}" presName="centerSibTrans" presStyleCnt="0"/>
      <dgm:spPr/>
    </dgm:pt>
    <dgm:pt modelId="{7F9613D3-7D28-4DB4-9599-FB0A34AD8F4D}" type="pres">
      <dgm:prSet presAssocID="{7325692F-F4A8-49E7-8499-87D5BFB110CE}" presName="cChild" presStyleLbl="fgAcc1" presStyleIdx="3" presStyleCnt="4" custLinFactX="-152762" custLinFactNeighborX="-200000" custLinFactNeighborY="41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3AEC4-CC97-415B-9C56-3808FC05E0F8}" srcId="{B6921E29-142E-4AAC-BA30-6295D2D7F1D4}" destId="{879E9C04-DA44-4B41-BA24-7C3CA192B040}" srcOrd="0" destOrd="0" parTransId="{6853B303-4FB4-4516-B6BA-B1F2A1C0E96F}" sibTransId="{13B36F6E-95B5-4BAC-A9BF-9A8E336F438D}"/>
    <dgm:cxn modelId="{F671C7C9-3465-4DFC-A84E-B47B1B9DF905}" type="presOf" srcId="{2979E433-FE9E-45C0-8BCA-7D42E91002AE}" destId="{9029BCF6-6989-45D6-A71A-B7726C8C1D63}" srcOrd="0" destOrd="0" presId="urn:microsoft.com/office/officeart/2005/8/layout/target2"/>
    <dgm:cxn modelId="{9FECF8F7-62BC-4BAE-94B2-4247AE1CECBB}" type="presOf" srcId="{39F054B4-ADEC-4F70-A1BA-EF7D528B6A81}" destId="{67110B90-27A4-4CA7-BA7D-4CC5C86B9E5D}" srcOrd="0" destOrd="0" presId="urn:microsoft.com/office/officeart/2005/8/layout/target2"/>
    <dgm:cxn modelId="{36D70473-6398-401A-AD9A-1161020A2153}" type="presOf" srcId="{BBC34F31-339C-4DB0-9B7F-901D9198CB0E}" destId="{0FC193EF-5916-4ABC-B36E-6BBD62222876}" srcOrd="0" destOrd="0" presId="urn:microsoft.com/office/officeart/2005/8/layout/target2"/>
    <dgm:cxn modelId="{4CEBF307-8F0B-4738-9798-9864F80655CB}" type="presOf" srcId="{879E9C04-DA44-4B41-BA24-7C3CA192B040}" destId="{CC1F4F00-C3F8-4A2F-B45F-8C1620AC0EE0}" srcOrd="0" destOrd="0" presId="urn:microsoft.com/office/officeart/2005/8/layout/target2"/>
    <dgm:cxn modelId="{9CBF5402-6064-4269-9690-950BB714745F}" srcId="{B6921E29-142E-4AAC-BA30-6295D2D7F1D4}" destId="{39F054B4-ADEC-4F70-A1BA-EF7D528B6A81}" srcOrd="2" destOrd="0" parTransId="{79796D74-CBFB-41B8-A6AA-EBD08721D306}" sibTransId="{E00590C8-A517-41D4-81EB-51E0C7DBD346}"/>
    <dgm:cxn modelId="{E8581150-9D09-4D3B-8149-EF44587541B0}" srcId="{39F054B4-ADEC-4F70-A1BA-EF7D528B6A81}" destId="{7325692F-F4A8-49E7-8499-87D5BFB110CE}" srcOrd="1" destOrd="0" parTransId="{CC79182B-894E-4B7E-93DE-2489B187D07A}" sibTransId="{CA8F1FC7-02E1-4E5C-9007-044B71304232}"/>
    <dgm:cxn modelId="{D4D03D12-8C1D-4740-A7A4-422C99AE9E6C}" srcId="{39F054B4-ADEC-4F70-A1BA-EF7D528B6A81}" destId="{ACA96B83-554B-4E7F-81BC-6D646A1A99F7}" srcOrd="0" destOrd="0" parTransId="{2A08EFF6-CD4B-4656-ACCF-DEA5F1878626}" sibTransId="{71F2ABA4-07D8-4EF0-BE30-CAC7F1B87769}"/>
    <dgm:cxn modelId="{D5728CAF-3179-4B56-8E53-3A20DDA97579}" srcId="{879E9C04-DA44-4B41-BA24-7C3CA192B040}" destId="{BBC34F31-339C-4DB0-9B7F-901D9198CB0E}" srcOrd="0" destOrd="0" parTransId="{634CF673-D41A-47D3-87D3-6E088626E972}" sibTransId="{1DCC8664-F5C2-411F-8AFF-6F3DB5616E1A}"/>
    <dgm:cxn modelId="{852F3A79-F77F-4185-8652-01DD5B36F03E}" type="presOf" srcId="{7325692F-F4A8-49E7-8499-87D5BFB110CE}" destId="{7F9613D3-7D28-4DB4-9599-FB0A34AD8F4D}" srcOrd="0" destOrd="0" presId="urn:microsoft.com/office/officeart/2005/8/layout/target2"/>
    <dgm:cxn modelId="{690ED473-829E-41A4-9EC9-FE722E280DBD}" srcId="{B6921E29-142E-4AAC-BA30-6295D2D7F1D4}" destId="{2979E433-FE9E-45C0-8BCA-7D42E91002AE}" srcOrd="1" destOrd="0" parTransId="{81D10034-0936-4D48-A459-1FB02F048EDC}" sibTransId="{A5BA057F-AC4E-497F-A1B9-E0E501CF5452}"/>
    <dgm:cxn modelId="{E0ED6660-EA7D-48BF-A11C-410A0399998D}" srcId="{2979E433-FE9E-45C0-8BCA-7D42E91002AE}" destId="{91642B80-5CC9-4C20-8294-8E175BEF088B}" srcOrd="0" destOrd="0" parTransId="{7734B413-9CBC-404C-AFB3-9B7F1B3C221E}" sibTransId="{BA082714-874A-40FF-B52C-336EBDE04677}"/>
    <dgm:cxn modelId="{89812474-CA03-4653-826E-32A4AA7F813C}" type="presOf" srcId="{B6921E29-142E-4AAC-BA30-6295D2D7F1D4}" destId="{F3EC522A-43AC-4E69-B0CB-FF58B1EB3661}" srcOrd="0" destOrd="0" presId="urn:microsoft.com/office/officeart/2005/8/layout/target2"/>
    <dgm:cxn modelId="{093825BD-233C-4D05-8405-85B318B495B6}" type="presOf" srcId="{91642B80-5CC9-4C20-8294-8E175BEF088B}" destId="{7CEA8B79-4652-4D98-9686-C1C775C1C7B5}" srcOrd="0" destOrd="0" presId="urn:microsoft.com/office/officeart/2005/8/layout/target2"/>
    <dgm:cxn modelId="{B7F2CE01-8506-495C-AF42-B6FAEA5E0CA3}" type="presOf" srcId="{ACA96B83-554B-4E7F-81BC-6D646A1A99F7}" destId="{7E3AC574-3AF0-4876-AB71-BC5549BD49EF}" srcOrd="0" destOrd="0" presId="urn:microsoft.com/office/officeart/2005/8/layout/target2"/>
    <dgm:cxn modelId="{36848773-1F4F-42B8-B35F-91D22811A014}" type="presParOf" srcId="{F3EC522A-43AC-4E69-B0CB-FF58B1EB3661}" destId="{F8A2B800-4A16-4507-93BE-8C8E056D6333}" srcOrd="0" destOrd="0" presId="urn:microsoft.com/office/officeart/2005/8/layout/target2"/>
    <dgm:cxn modelId="{282A5366-60E7-40D9-9F47-E439AB518443}" type="presParOf" srcId="{F8A2B800-4A16-4507-93BE-8C8E056D6333}" destId="{CC1F4F00-C3F8-4A2F-B45F-8C1620AC0EE0}" srcOrd="0" destOrd="0" presId="urn:microsoft.com/office/officeart/2005/8/layout/target2"/>
    <dgm:cxn modelId="{8E3979AD-9C31-463A-B85E-E4132DD7B030}" type="presParOf" srcId="{F8A2B800-4A16-4507-93BE-8C8E056D6333}" destId="{3E0C03ED-8230-455C-9668-FCABA6B893EF}" srcOrd="1" destOrd="0" presId="urn:microsoft.com/office/officeart/2005/8/layout/target2"/>
    <dgm:cxn modelId="{7ECAB01B-2250-4F6E-9E7A-C69107EBCAF8}" type="presParOf" srcId="{3E0C03ED-8230-455C-9668-FCABA6B893EF}" destId="{0FC193EF-5916-4ABC-B36E-6BBD62222876}" srcOrd="0" destOrd="0" presId="urn:microsoft.com/office/officeart/2005/8/layout/target2"/>
    <dgm:cxn modelId="{520D7A75-BC34-488B-A243-6DB88D31FB20}" type="presParOf" srcId="{F3EC522A-43AC-4E69-B0CB-FF58B1EB3661}" destId="{00166CF7-1235-47A3-A070-ACC026655700}" srcOrd="1" destOrd="0" presId="urn:microsoft.com/office/officeart/2005/8/layout/target2"/>
    <dgm:cxn modelId="{920D30EA-9D61-44C0-849B-DDFA229BE195}" type="presParOf" srcId="{00166CF7-1235-47A3-A070-ACC026655700}" destId="{9029BCF6-6989-45D6-A71A-B7726C8C1D63}" srcOrd="0" destOrd="0" presId="urn:microsoft.com/office/officeart/2005/8/layout/target2"/>
    <dgm:cxn modelId="{E68AA8F5-2B0C-4645-A9B8-357805EED444}" type="presParOf" srcId="{00166CF7-1235-47A3-A070-ACC026655700}" destId="{FEC63E7A-794E-41FF-9F81-9EC112FD669F}" srcOrd="1" destOrd="0" presId="urn:microsoft.com/office/officeart/2005/8/layout/target2"/>
    <dgm:cxn modelId="{42649EED-F5A7-4EA5-BE4D-1D0F95D3F44E}" type="presParOf" srcId="{FEC63E7A-794E-41FF-9F81-9EC112FD669F}" destId="{7CEA8B79-4652-4D98-9686-C1C775C1C7B5}" srcOrd="0" destOrd="0" presId="urn:microsoft.com/office/officeart/2005/8/layout/target2"/>
    <dgm:cxn modelId="{F7DA1459-03E5-488E-9D4F-AC5A1FA81121}" type="presParOf" srcId="{F3EC522A-43AC-4E69-B0CB-FF58B1EB3661}" destId="{0D7A9100-08E8-4AB7-8B51-98C453059B69}" srcOrd="2" destOrd="0" presId="urn:microsoft.com/office/officeart/2005/8/layout/target2"/>
    <dgm:cxn modelId="{AA12354C-5FFD-422E-936E-EDFB20A82372}" type="presParOf" srcId="{0D7A9100-08E8-4AB7-8B51-98C453059B69}" destId="{67110B90-27A4-4CA7-BA7D-4CC5C86B9E5D}" srcOrd="0" destOrd="0" presId="urn:microsoft.com/office/officeart/2005/8/layout/target2"/>
    <dgm:cxn modelId="{E3B0DF1E-9A3D-4915-A2BA-0BFDFD5D182B}" type="presParOf" srcId="{0D7A9100-08E8-4AB7-8B51-98C453059B69}" destId="{FF62ED1D-597C-48F2-9965-909BAE1022C5}" srcOrd="1" destOrd="0" presId="urn:microsoft.com/office/officeart/2005/8/layout/target2"/>
    <dgm:cxn modelId="{AF8C9A6C-01E8-44AE-8572-CFFC45B906AA}" type="presParOf" srcId="{FF62ED1D-597C-48F2-9965-909BAE1022C5}" destId="{7E3AC574-3AF0-4876-AB71-BC5549BD49EF}" srcOrd="0" destOrd="0" presId="urn:microsoft.com/office/officeart/2005/8/layout/target2"/>
    <dgm:cxn modelId="{652EAAC8-C1CE-4C98-992D-1B8CFD0C4CCB}" type="presParOf" srcId="{FF62ED1D-597C-48F2-9965-909BAE1022C5}" destId="{42985549-4060-4D3A-8435-2972A2A48FBE}" srcOrd="1" destOrd="0" presId="urn:microsoft.com/office/officeart/2005/8/layout/target2"/>
    <dgm:cxn modelId="{9E40DABF-A744-4D04-AD6A-DECC73C0E43D}" type="presParOf" srcId="{FF62ED1D-597C-48F2-9965-909BAE1022C5}" destId="{7F9613D3-7D28-4DB4-9599-FB0A34AD8F4D}" srcOrd="2" destOrd="0" presId="urn:microsoft.com/office/officeart/2005/8/layout/targe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AEEE97C-9236-4A4E-8A55-0613999874A2}" type="doc">
      <dgm:prSet loTypeId="urn:microsoft.com/office/officeart/2005/8/layout/vList6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4056E13-386D-4F1B-9F86-105163C2F57F}">
      <dgm:prSet phldrT="[Текст]"/>
      <dgm:spPr/>
      <dgm:t>
        <a:bodyPr/>
        <a:lstStyle/>
        <a:p>
          <a:r>
            <a:rPr lang="ru-RU" dirty="0" smtClean="0"/>
            <a:t>Номинальная</a:t>
          </a:r>
          <a:endParaRPr lang="ru-RU" dirty="0"/>
        </a:p>
      </dgm:t>
    </dgm:pt>
    <dgm:pt modelId="{3EA80170-7D76-4D6F-AC83-B3D0343D4071}" type="parTrans" cxnId="{28B87B6E-1F35-43FC-B620-4C1A7D03725B}">
      <dgm:prSet/>
      <dgm:spPr/>
      <dgm:t>
        <a:bodyPr/>
        <a:lstStyle/>
        <a:p>
          <a:endParaRPr lang="ru-RU"/>
        </a:p>
      </dgm:t>
    </dgm:pt>
    <dgm:pt modelId="{ED0FF107-67FA-4E01-A18F-093FB282BFC1}" type="sibTrans" cxnId="{28B87B6E-1F35-43FC-B620-4C1A7D03725B}">
      <dgm:prSet/>
      <dgm:spPr/>
      <dgm:t>
        <a:bodyPr/>
        <a:lstStyle/>
        <a:p>
          <a:endParaRPr lang="ru-RU"/>
        </a:p>
      </dgm:t>
    </dgm:pt>
    <dgm:pt modelId="{0BDD157D-5F1D-400B-8AC4-0DBE5C448C1F}">
      <dgm:prSet phldrT="[Текст]"/>
      <dgm:spPr/>
      <dgm:t>
        <a:bodyPr/>
        <a:lstStyle/>
        <a:p>
          <a:r>
            <a:rPr lang="ru-RU" dirty="0" smtClean="0"/>
            <a:t>Сумма денег</a:t>
          </a:r>
          <a:endParaRPr lang="ru-RU" dirty="0"/>
        </a:p>
      </dgm:t>
    </dgm:pt>
    <dgm:pt modelId="{993ED0FE-EA0F-426F-8221-5E58D94C4388}" type="parTrans" cxnId="{FB88CED4-B3F6-4D01-853E-1203FDB7C03D}">
      <dgm:prSet/>
      <dgm:spPr/>
      <dgm:t>
        <a:bodyPr/>
        <a:lstStyle/>
        <a:p>
          <a:endParaRPr lang="ru-RU"/>
        </a:p>
      </dgm:t>
    </dgm:pt>
    <dgm:pt modelId="{FBC34007-2A69-45FE-A460-F2F7A0DB45EE}" type="sibTrans" cxnId="{FB88CED4-B3F6-4D01-853E-1203FDB7C03D}">
      <dgm:prSet/>
      <dgm:spPr/>
      <dgm:t>
        <a:bodyPr/>
        <a:lstStyle/>
        <a:p>
          <a:endParaRPr lang="ru-RU"/>
        </a:p>
      </dgm:t>
    </dgm:pt>
    <dgm:pt modelId="{E3911F1B-55B3-4868-BFE3-94E99AAE0B11}">
      <dgm:prSet phldrT="[Текст]" phldr="1"/>
      <dgm:spPr/>
      <dgm:t>
        <a:bodyPr/>
        <a:lstStyle/>
        <a:p>
          <a:endParaRPr lang="ru-RU"/>
        </a:p>
      </dgm:t>
    </dgm:pt>
    <dgm:pt modelId="{7B6ED821-AE87-4144-AAC9-BD2B1C24AD00}" type="parTrans" cxnId="{CC1E2B21-69CE-45D6-9046-4AEB7BBABBB2}">
      <dgm:prSet/>
      <dgm:spPr/>
      <dgm:t>
        <a:bodyPr/>
        <a:lstStyle/>
        <a:p>
          <a:endParaRPr lang="ru-RU"/>
        </a:p>
      </dgm:t>
    </dgm:pt>
    <dgm:pt modelId="{B3FE9289-66E1-4F50-A4CD-9277DAA405BB}" type="sibTrans" cxnId="{CC1E2B21-69CE-45D6-9046-4AEB7BBABBB2}">
      <dgm:prSet/>
      <dgm:spPr/>
      <dgm:t>
        <a:bodyPr/>
        <a:lstStyle/>
        <a:p>
          <a:endParaRPr lang="ru-RU"/>
        </a:p>
      </dgm:t>
    </dgm:pt>
    <dgm:pt modelId="{64938310-1CA2-4861-8764-716F40077CB7}">
      <dgm:prSet phldrT="[Текст]"/>
      <dgm:spPr/>
      <dgm:t>
        <a:bodyPr/>
        <a:lstStyle/>
        <a:p>
          <a:r>
            <a:rPr lang="ru-RU" dirty="0" smtClean="0"/>
            <a:t>Реальная</a:t>
          </a:r>
          <a:endParaRPr lang="ru-RU" dirty="0"/>
        </a:p>
      </dgm:t>
    </dgm:pt>
    <dgm:pt modelId="{7BA9241A-2A46-4230-8099-6C8B24B6F078}" type="parTrans" cxnId="{6D09F382-C404-4393-A0FF-6A311987C67E}">
      <dgm:prSet/>
      <dgm:spPr/>
      <dgm:t>
        <a:bodyPr/>
        <a:lstStyle/>
        <a:p>
          <a:endParaRPr lang="ru-RU"/>
        </a:p>
      </dgm:t>
    </dgm:pt>
    <dgm:pt modelId="{DBB98472-FCB6-4925-A025-86C7908D50F8}" type="sibTrans" cxnId="{6D09F382-C404-4393-A0FF-6A311987C67E}">
      <dgm:prSet/>
      <dgm:spPr/>
      <dgm:t>
        <a:bodyPr/>
        <a:lstStyle/>
        <a:p>
          <a:endParaRPr lang="ru-RU"/>
        </a:p>
      </dgm:t>
    </dgm:pt>
    <dgm:pt modelId="{74DAEC19-B26A-4387-B7E9-28B8D9C6B757}">
      <dgm:prSet phldrT="[Текст]"/>
      <dgm:spPr/>
      <dgm:t>
        <a:bodyPr/>
        <a:lstStyle/>
        <a:p>
          <a:r>
            <a:rPr lang="ru-RU" dirty="0" smtClean="0"/>
            <a:t>Сумма  благ при уровне цен </a:t>
          </a:r>
          <a:endParaRPr lang="ru-RU" dirty="0"/>
        </a:p>
      </dgm:t>
    </dgm:pt>
    <dgm:pt modelId="{5052451D-244E-42D7-8038-D1C154CF6DC1}" type="parTrans" cxnId="{2DFBAD3F-E064-4D9B-AC4E-85B46C33FAF8}">
      <dgm:prSet/>
      <dgm:spPr/>
      <dgm:t>
        <a:bodyPr/>
        <a:lstStyle/>
        <a:p>
          <a:endParaRPr lang="ru-RU"/>
        </a:p>
      </dgm:t>
    </dgm:pt>
    <dgm:pt modelId="{59EE1232-3C15-4E27-B22D-7B9BDCE48147}" type="sibTrans" cxnId="{2DFBAD3F-E064-4D9B-AC4E-85B46C33FAF8}">
      <dgm:prSet/>
      <dgm:spPr/>
      <dgm:t>
        <a:bodyPr/>
        <a:lstStyle/>
        <a:p>
          <a:endParaRPr lang="ru-RU"/>
        </a:p>
      </dgm:t>
    </dgm:pt>
    <dgm:pt modelId="{8F0247CD-903F-48B4-8CF6-A6C9E725A8B0}" type="pres">
      <dgm:prSet presAssocID="{2AEEE97C-9236-4A4E-8A55-0613999874A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980EEE-20D7-43B2-8002-B08747D4AE82}" type="pres">
      <dgm:prSet presAssocID="{04056E13-386D-4F1B-9F86-105163C2F57F}" presName="linNode" presStyleCnt="0"/>
      <dgm:spPr/>
    </dgm:pt>
    <dgm:pt modelId="{08CD8441-1656-4AAE-AC3E-586644FDD186}" type="pres">
      <dgm:prSet presAssocID="{04056E13-386D-4F1B-9F86-105163C2F57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001F8-AE7F-45BB-82D3-684A137E2917}" type="pres">
      <dgm:prSet presAssocID="{04056E13-386D-4F1B-9F86-105163C2F57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92D27-F138-4BBC-ACE6-65499D3E089F}" type="pres">
      <dgm:prSet presAssocID="{ED0FF107-67FA-4E01-A18F-093FB282BFC1}" presName="spacing" presStyleCnt="0"/>
      <dgm:spPr/>
    </dgm:pt>
    <dgm:pt modelId="{191777CB-06C5-4D07-8DCE-E7D3C74B66EB}" type="pres">
      <dgm:prSet presAssocID="{64938310-1CA2-4861-8764-716F40077CB7}" presName="linNode" presStyleCnt="0"/>
      <dgm:spPr/>
    </dgm:pt>
    <dgm:pt modelId="{23806733-00EF-4679-9EA7-04BE92589AEF}" type="pres">
      <dgm:prSet presAssocID="{64938310-1CA2-4861-8764-716F40077CB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7E525-788E-4173-9E28-6C29B0C32CDA}" type="pres">
      <dgm:prSet presAssocID="{64938310-1CA2-4861-8764-716F40077CB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FED52F-A31C-41E4-B33C-A3780463B84D}" type="presOf" srcId="{74DAEC19-B26A-4387-B7E9-28B8D9C6B757}" destId="{D277E525-788E-4173-9E28-6C29B0C32CDA}" srcOrd="0" destOrd="0" presId="urn:microsoft.com/office/officeart/2005/8/layout/vList6"/>
    <dgm:cxn modelId="{73A1CBC7-FB10-4793-A263-AB825E9DBF38}" type="presOf" srcId="{0BDD157D-5F1D-400B-8AC4-0DBE5C448C1F}" destId="{6BC001F8-AE7F-45BB-82D3-684A137E2917}" srcOrd="0" destOrd="0" presId="urn:microsoft.com/office/officeart/2005/8/layout/vList6"/>
    <dgm:cxn modelId="{8C04F82D-8C16-4F4F-B457-F1B9096F1351}" type="presOf" srcId="{64938310-1CA2-4861-8764-716F40077CB7}" destId="{23806733-00EF-4679-9EA7-04BE92589AEF}" srcOrd="0" destOrd="0" presId="urn:microsoft.com/office/officeart/2005/8/layout/vList6"/>
    <dgm:cxn modelId="{CC1E2B21-69CE-45D6-9046-4AEB7BBABBB2}" srcId="{04056E13-386D-4F1B-9F86-105163C2F57F}" destId="{E3911F1B-55B3-4868-BFE3-94E99AAE0B11}" srcOrd="1" destOrd="0" parTransId="{7B6ED821-AE87-4144-AAC9-BD2B1C24AD00}" sibTransId="{B3FE9289-66E1-4F50-A4CD-9277DAA405BB}"/>
    <dgm:cxn modelId="{2DFBAD3F-E064-4D9B-AC4E-85B46C33FAF8}" srcId="{64938310-1CA2-4861-8764-716F40077CB7}" destId="{74DAEC19-B26A-4387-B7E9-28B8D9C6B757}" srcOrd="0" destOrd="0" parTransId="{5052451D-244E-42D7-8038-D1C154CF6DC1}" sibTransId="{59EE1232-3C15-4E27-B22D-7B9BDCE48147}"/>
    <dgm:cxn modelId="{2642DBF0-3532-491F-AB07-85923AD91CE0}" type="presOf" srcId="{E3911F1B-55B3-4868-BFE3-94E99AAE0B11}" destId="{6BC001F8-AE7F-45BB-82D3-684A137E2917}" srcOrd="0" destOrd="1" presId="urn:microsoft.com/office/officeart/2005/8/layout/vList6"/>
    <dgm:cxn modelId="{B60081E8-B86B-4C8B-AE21-A1264234031A}" type="presOf" srcId="{2AEEE97C-9236-4A4E-8A55-0613999874A2}" destId="{8F0247CD-903F-48B4-8CF6-A6C9E725A8B0}" srcOrd="0" destOrd="0" presId="urn:microsoft.com/office/officeart/2005/8/layout/vList6"/>
    <dgm:cxn modelId="{7DB0A456-E2F1-4322-9C8E-251762E10EC4}" type="presOf" srcId="{04056E13-386D-4F1B-9F86-105163C2F57F}" destId="{08CD8441-1656-4AAE-AC3E-586644FDD186}" srcOrd="0" destOrd="0" presId="urn:microsoft.com/office/officeart/2005/8/layout/vList6"/>
    <dgm:cxn modelId="{28B87B6E-1F35-43FC-B620-4C1A7D03725B}" srcId="{2AEEE97C-9236-4A4E-8A55-0613999874A2}" destId="{04056E13-386D-4F1B-9F86-105163C2F57F}" srcOrd="0" destOrd="0" parTransId="{3EA80170-7D76-4D6F-AC83-B3D0343D4071}" sibTransId="{ED0FF107-67FA-4E01-A18F-093FB282BFC1}"/>
    <dgm:cxn modelId="{6D09F382-C404-4393-A0FF-6A311987C67E}" srcId="{2AEEE97C-9236-4A4E-8A55-0613999874A2}" destId="{64938310-1CA2-4861-8764-716F40077CB7}" srcOrd="1" destOrd="0" parTransId="{7BA9241A-2A46-4230-8099-6C8B24B6F078}" sibTransId="{DBB98472-FCB6-4925-A025-86C7908D50F8}"/>
    <dgm:cxn modelId="{FB88CED4-B3F6-4D01-853E-1203FDB7C03D}" srcId="{04056E13-386D-4F1B-9F86-105163C2F57F}" destId="{0BDD157D-5F1D-400B-8AC4-0DBE5C448C1F}" srcOrd="0" destOrd="0" parTransId="{993ED0FE-EA0F-426F-8221-5E58D94C4388}" sibTransId="{FBC34007-2A69-45FE-A460-F2F7A0DB45EE}"/>
    <dgm:cxn modelId="{B628B048-9E88-4FAB-A333-FF420B08D9BF}" type="presParOf" srcId="{8F0247CD-903F-48B4-8CF6-A6C9E725A8B0}" destId="{BE980EEE-20D7-43B2-8002-B08747D4AE82}" srcOrd="0" destOrd="0" presId="urn:microsoft.com/office/officeart/2005/8/layout/vList6"/>
    <dgm:cxn modelId="{F9DA1DF8-528E-4E3E-8771-9A4519CDCBBE}" type="presParOf" srcId="{BE980EEE-20D7-43B2-8002-B08747D4AE82}" destId="{08CD8441-1656-4AAE-AC3E-586644FDD186}" srcOrd="0" destOrd="0" presId="urn:microsoft.com/office/officeart/2005/8/layout/vList6"/>
    <dgm:cxn modelId="{2DF97829-B052-4A83-A00C-EAD9A44C3961}" type="presParOf" srcId="{BE980EEE-20D7-43B2-8002-B08747D4AE82}" destId="{6BC001F8-AE7F-45BB-82D3-684A137E2917}" srcOrd="1" destOrd="0" presId="urn:microsoft.com/office/officeart/2005/8/layout/vList6"/>
    <dgm:cxn modelId="{7AB2C0F6-0102-4CDE-87F4-53FA04AC5696}" type="presParOf" srcId="{8F0247CD-903F-48B4-8CF6-A6C9E725A8B0}" destId="{35A92D27-F138-4BBC-ACE6-65499D3E089F}" srcOrd="1" destOrd="0" presId="urn:microsoft.com/office/officeart/2005/8/layout/vList6"/>
    <dgm:cxn modelId="{A5D77B41-9F7D-4A0B-84DE-A4DBB7671BB1}" type="presParOf" srcId="{8F0247CD-903F-48B4-8CF6-A6C9E725A8B0}" destId="{191777CB-06C5-4D07-8DCE-E7D3C74B66EB}" srcOrd="2" destOrd="0" presId="urn:microsoft.com/office/officeart/2005/8/layout/vList6"/>
    <dgm:cxn modelId="{B7ABD518-9F66-4792-AD2B-D3CD395C1415}" type="presParOf" srcId="{191777CB-06C5-4D07-8DCE-E7D3C74B66EB}" destId="{23806733-00EF-4679-9EA7-04BE92589AEF}" srcOrd="0" destOrd="0" presId="urn:microsoft.com/office/officeart/2005/8/layout/vList6"/>
    <dgm:cxn modelId="{72A1B8BC-0664-48E9-BDA2-2860F4698A20}" type="presParOf" srcId="{191777CB-06C5-4D07-8DCE-E7D3C74B66EB}" destId="{D277E525-788E-4173-9E28-6C29B0C32CDA}" srcOrd="1" destOrd="0" presId="urn:microsoft.com/office/officeart/2005/8/layout/vList6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0410364-0DC8-4662-9F8C-290CCDA153AC}" type="doc">
      <dgm:prSet loTypeId="urn:microsoft.com/office/officeart/2005/8/layout/orgChart1" loCatId="hierarchy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589B3D40-4276-4780-9222-E6F8ADB88AE8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Прямое </a:t>
          </a:r>
          <a:endParaRPr lang="ru-RU" sz="2000" dirty="0">
            <a:solidFill>
              <a:schemeClr val="tx1"/>
            </a:solidFill>
          </a:endParaRPr>
        </a:p>
      </dgm:t>
    </dgm:pt>
    <dgm:pt modelId="{E222BBB7-1DA1-4860-889C-AA168E1255A6}" type="parTrans" cxnId="{AEB14D6B-53E5-4E61-9BC0-4FF7255EB0CF}">
      <dgm:prSet/>
      <dgm:spPr/>
      <dgm:t>
        <a:bodyPr/>
        <a:lstStyle/>
        <a:p>
          <a:endParaRPr lang="ru-RU"/>
        </a:p>
      </dgm:t>
    </dgm:pt>
    <dgm:pt modelId="{6FD13E24-4126-41D2-A603-FEB75F3989A6}" type="sibTrans" cxnId="{AEB14D6B-53E5-4E61-9BC0-4FF7255EB0CF}">
      <dgm:prSet/>
      <dgm:spPr/>
      <dgm:t>
        <a:bodyPr/>
        <a:lstStyle/>
        <a:p>
          <a:endParaRPr lang="ru-RU"/>
        </a:p>
      </dgm:t>
    </dgm:pt>
    <dgm:pt modelId="{A14CB901-A835-4BB8-ABBD-A6ECA978537E}">
      <dgm:prSet custT="1"/>
      <dgm:spPr/>
      <dgm:t>
        <a:bodyPr/>
        <a:lstStyle/>
        <a:p>
          <a:pPr rtl="0"/>
          <a:r>
            <a:rPr lang="ru-RU" sz="1600" b="1" dirty="0" err="1" smtClean="0">
              <a:solidFill>
                <a:schemeClr val="tx1"/>
              </a:solidFill>
            </a:rPr>
            <a:t>гос</a:t>
          </a:r>
          <a:r>
            <a:rPr lang="ru-RU" sz="1600" b="1" dirty="0" smtClean="0">
              <a:solidFill>
                <a:schemeClr val="tx1"/>
              </a:solidFill>
            </a:rPr>
            <a:t>. </a:t>
          </a:r>
          <a:r>
            <a:rPr lang="ru-RU" sz="1600" b="1" dirty="0" err="1" smtClean="0">
              <a:solidFill>
                <a:schemeClr val="tx1"/>
              </a:solidFill>
            </a:rPr>
            <a:t>собствен-ность</a:t>
          </a:r>
          <a:endParaRPr lang="ru-RU" sz="1600" dirty="0">
            <a:solidFill>
              <a:schemeClr val="tx1"/>
            </a:solidFill>
          </a:endParaRPr>
        </a:p>
      </dgm:t>
    </dgm:pt>
    <dgm:pt modelId="{C08C3E90-A99D-4A72-89A5-21A1D9C518C6}" type="parTrans" cxnId="{FF8CCEAE-5889-4080-ADE8-31CCD09F8BEF}">
      <dgm:prSet/>
      <dgm:spPr/>
      <dgm:t>
        <a:bodyPr/>
        <a:lstStyle/>
        <a:p>
          <a:endParaRPr lang="ru-RU"/>
        </a:p>
      </dgm:t>
    </dgm:pt>
    <dgm:pt modelId="{02B27949-EDAE-4BC6-B77B-03834D842B6E}" type="sibTrans" cxnId="{FF8CCEAE-5889-4080-ADE8-31CCD09F8BEF}">
      <dgm:prSet/>
      <dgm:spPr/>
      <dgm:t>
        <a:bodyPr/>
        <a:lstStyle/>
        <a:p>
          <a:endParaRPr lang="ru-RU"/>
        </a:p>
      </dgm:t>
    </dgm:pt>
    <dgm:pt modelId="{FB2ADF5B-B78E-49C3-A2BA-3DA5B40BC390}">
      <dgm:prSet custT="1"/>
      <dgm:spPr/>
      <dgm:t>
        <a:bodyPr/>
        <a:lstStyle/>
        <a:p>
          <a:pPr rtl="0"/>
          <a:r>
            <a:rPr lang="ru-RU" sz="1600" b="1" dirty="0" err="1" smtClean="0">
              <a:solidFill>
                <a:schemeClr val="tx1"/>
              </a:solidFill>
            </a:rPr>
            <a:t>гос</a:t>
          </a:r>
          <a:r>
            <a:rPr lang="ru-RU" sz="1600" b="1" dirty="0" smtClean="0">
              <a:solidFill>
                <a:schemeClr val="tx1"/>
              </a:solidFill>
            </a:rPr>
            <a:t>. заказ</a:t>
          </a:r>
          <a:endParaRPr lang="ru-RU" sz="1600" dirty="0">
            <a:solidFill>
              <a:schemeClr val="tx1"/>
            </a:solidFill>
          </a:endParaRPr>
        </a:p>
      </dgm:t>
    </dgm:pt>
    <dgm:pt modelId="{67B42299-7D78-4601-91A9-0BA2B47ED0D0}" type="parTrans" cxnId="{20C799D1-3935-4910-8807-0AA12BD19A7F}">
      <dgm:prSet/>
      <dgm:spPr/>
      <dgm:t>
        <a:bodyPr/>
        <a:lstStyle/>
        <a:p>
          <a:endParaRPr lang="ru-RU"/>
        </a:p>
      </dgm:t>
    </dgm:pt>
    <dgm:pt modelId="{ABE6B67D-6AD4-4637-B76E-09FF252EBE6E}" type="sibTrans" cxnId="{20C799D1-3935-4910-8807-0AA12BD19A7F}">
      <dgm:prSet/>
      <dgm:spPr/>
      <dgm:t>
        <a:bodyPr/>
        <a:lstStyle/>
        <a:p>
          <a:endParaRPr lang="ru-RU"/>
        </a:p>
      </dgm:t>
    </dgm:pt>
    <dgm:pt modelId="{7FE3D9CC-8846-47ED-8F8C-75CAEEDFD578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правовое</a:t>
          </a:r>
          <a:endParaRPr lang="ru-RU" sz="1600" dirty="0">
            <a:solidFill>
              <a:schemeClr val="tx1"/>
            </a:solidFill>
          </a:endParaRPr>
        </a:p>
      </dgm:t>
    </dgm:pt>
    <dgm:pt modelId="{C3DC10FA-1A9C-4932-A16C-E5F709860E80}" type="parTrans" cxnId="{B8268732-0FC5-4EB2-BB2D-EFFEA01324B9}">
      <dgm:prSet/>
      <dgm:spPr/>
      <dgm:t>
        <a:bodyPr/>
        <a:lstStyle/>
        <a:p>
          <a:endParaRPr lang="ru-RU"/>
        </a:p>
      </dgm:t>
    </dgm:pt>
    <dgm:pt modelId="{5A7BF30B-72B5-452E-8C6C-64ABB119FBE0}" type="sibTrans" cxnId="{B8268732-0FC5-4EB2-BB2D-EFFEA01324B9}">
      <dgm:prSet/>
      <dgm:spPr/>
      <dgm:t>
        <a:bodyPr/>
        <a:lstStyle/>
        <a:p>
          <a:endParaRPr lang="ru-RU"/>
        </a:p>
      </dgm:t>
    </dgm:pt>
    <dgm:pt modelId="{B2E9ADD6-3135-4D45-8691-5E2FCBF6A9BE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Косвенное</a:t>
          </a:r>
          <a:endParaRPr lang="ru-RU" sz="1800" dirty="0">
            <a:solidFill>
              <a:schemeClr val="tx1"/>
            </a:solidFill>
          </a:endParaRPr>
        </a:p>
      </dgm:t>
    </dgm:pt>
    <dgm:pt modelId="{DC23B732-376D-4591-8ACE-843D423BB364}" type="parTrans" cxnId="{91A628FC-8212-49A6-88A8-A2551305452C}">
      <dgm:prSet/>
      <dgm:spPr/>
      <dgm:t>
        <a:bodyPr/>
        <a:lstStyle/>
        <a:p>
          <a:endParaRPr lang="ru-RU"/>
        </a:p>
      </dgm:t>
    </dgm:pt>
    <dgm:pt modelId="{A72BDA05-A7FB-494C-97F5-E87D5FC020CA}" type="sibTrans" cxnId="{91A628FC-8212-49A6-88A8-A2551305452C}">
      <dgm:prSet/>
      <dgm:spPr/>
      <dgm:t>
        <a:bodyPr/>
        <a:lstStyle/>
        <a:p>
          <a:endParaRPr lang="ru-RU"/>
        </a:p>
      </dgm:t>
    </dgm:pt>
    <dgm:pt modelId="{615E76B9-3AD0-409D-8FE3-5347F1607460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err="1" smtClean="0">
              <a:solidFill>
                <a:schemeClr val="tx1"/>
              </a:solidFill>
            </a:rPr>
            <a:t>Бюджетно</a:t>
          </a:r>
          <a:r>
            <a:rPr lang="ru-RU" sz="1600" b="1" dirty="0" smtClean="0">
              <a:solidFill>
                <a:schemeClr val="tx1"/>
              </a:solidFill>
            </a:rPr>
            <a:t> – налоговая </a:t>
          </a:r>
          <a:r>
            <a:rPr lang="ru-RU" sz="1600" b="1" dirty="0" smtClean="0">
              <a:solidFill>
                <a:srgbClr val="FF0000"/>
              </a:solidFill>
            </a:rPr>
            <a:t>фискальная</a:t>
          </a:r>
          <a:endParaRPr lang="ru-RU" sz="1600" dirty="0">
            <a:solidFill>
              <a:srgbClr val="FF0000"/>
            </a:solidFill>
          </a:endParaRPr>
        </a:p>
      </dgm:t>
    </dgm:pt>
    <dgm:pt modelId="{532AEB00-6432-4A7A-A104-2EED29272111}" type="parTrans" cxnId="{775E9B8F-0433-4BED-8B8F-96359E9B76B3}">
      <dgm:prSet/>
      <dgm:spPr/>
      <dgm:t>
        <a:bodyPr/>
        <a:lstStyle/>
        <a:p>
          <a:endParaRPr lang="ru-RU"/>
        </a:p>
      </dgm:t>
    </dgm:pt>
    <dgm:pt modelId="{4B77DFE9-7F3A-485C-B2D6-ED3F30713436}" type="sibTrans" cxnId="{775E9B8F-0433-4BED-8B8F-96359E9B76B3}">
      <dgm:prSet/>
      <dgm:spPr/>
      <dgm:t>
        <a:bodyPr/>
        <a:lstStyle/>
        <a:p>
          <a:endParaRPr lang="ru-RU"/>
        </a:p>
      </dgm:t>
    </dgm:pt>
    <dgm:pt modelId="{BCEAF72A-8518-4ADD-A297-13E648E4EAE8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Денежно – кредитная </a:t>
          </a:r>
          <a:r>
            <a:rPr lang="ru-RU" sz="1600" b="1" dirty="0" smtClean="0">
              <a:solidFill>
                <a:srgbClr val="FF0000"/>
              </a:solidFill>
            </a:rPr>
            <a:t>монетарная</a:t>
          </a:r>
          <a:endParaRPr lang="ru-RU" sz="1600" dirty="0">
            <a:solidFill>
              <a:srgbClr val="FF0000"/>
            </a:solidFill>
          </a:endParaRPr>
        </a:p>
      </dgm:t>
    </dgm:pt>
    <dgm:pt modelId="{B7B3AD9E-9727-4921-8B2D-C863D82E121A}" type="parTrans" cxnId="{2481AE5D-7BF6-40B4-AA67-42554BD56B91}">
      <dgm:prSet/>
      <dgm:spPr/>
      <dgm:t>
        <a:bodyPr/>
        <a:lstStyle/>
        <a:p>
          <a:endParaRPr lang="ru-RU"/>
        </a:p>
      </dgm:t>
    </dgm:pt>
    <dgm:pt modelId="{8B103288-D1CD-48B4-9979-86CFBA15CE25}" type="sibTrans" cxnId="{2481AE5D-7BF6-40B4-AA67-42554BD56B91}">
      <dgm:prSet/>
      <dgm:spPr/>
      <dgm:t>
        <a:bodyPr/>
        <a:lstStyle/>
        <a:p>
          <a:endParaRPr lang="ru-RU"/>
        </a:p>
      </dgm:t>
    </dgm:pt>
    <dgm:pt modelId="{C70809C6-888F-40B7-8088-0B3D58533ED3}">
      <dgm:prSet custT="1"/>
      <dgm:spPr/>
      <dgm:t>
        <a:bodyPr/>
        <a:lstStyle/>
        <a:p>
          <a:pPr rtl="0"/>
          <a:r>
            <a:rPr lang="ru-RU" sz="1600" b="1" dirty="0" smtClean="0"/>
            <a:t> </a:t>
          </a:r>
          <a:r>
            <a:rPr lang="ru-RU" sz="1600" b="1" dirty="0" err="1" smtClean="0">
              <a:solidFill>
                <a:schemeClr val="tx1"/>
              </a:solidFill>
            </a:rPr>
            <a:t>Экономичес-кое</a:t>
          </a:r>
          <a:r>
            <a:rPr lang="ru-RU" sz="1600" b="1" dirty="0" smtClean="0">
              <a:solidFill>
                <a:schemeClr val="tx1"/>
              </a:solidFill>
            </a:rPr>
            <a:t> программирование</a:t>
          </a:r>
          <a:endParaRPr lang="ru-RU" sz="1600" dirty="0">
            <a:solidFill>
              <a:schemeClr val="tx1"/>
            </a:solidFill>
          </a:endParaRPr>
        </a:p>
      </dgm:t>
    </dgm:pt>
    <dgm:pt modelId="{67709FB0-C9AD-42B4-AAB2-843255D0A1B6}" type="parTrans" cxnId="{FA1D4025-3142-4436-A5DF-148BE157CA8B}">
      <dgm:prSet/>
      <dgm:spPr/>
      <dgm:t>
        <a:bodyPr/>
        <a:lstStyle/>
        <a:p>
          <a:endParaRPr lang="ru-RU"/>
        </a:p>
      </dgm:t>
    </dgm:pt>
    <dgm:pt modelId="{74F62D50-CE14-46A5-8E2A-551D67E41372}" type="sibTrans" cxnId="{FA1D4025-3142-4436-A5DF-148BE157CA8B}">
      <dgm:prSet/>
      <dgm:spPr/>
      <dgm:t>
        <a:bodyPr/>
        <a:lstStyle/>
        <a:p>
          <a:endParaRPr lang="ru-RU"/>
        </a:p>
      </dgm:t>
    </dgm:pt>
    <dgm:pt modelId="{7CB8C853-44BD-45A6-AF1E-5A61D92B574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Изменение нормы резерва</a:t>
          </a:r>
          <a:endParaRPr lang="ru-RU" dirty="0">
            <a:solidFill>
              <a:schemeClr val="tx1"/>
            </a:solidFill>
          </a:endParaRPr>
        </a:p>
      </dgm:t>
    </dgm:pt>
    <dgm:pt modelId="{56492692-7941-48D7-B937-003578E38C20}" type="parTrans" cxnId="{660D5575-CD8F-4F15-819C-252940BF8554}">
      <dgm:prSet/>
      <dgm:spPr/>
      <dgm:t>
        <a:bodyPr/>
        <a:lstStyle/>
        <a:p>
          <a:endParaRPr lang="ru-RU"/>
        </a:p>
      </dgm:t>
    </dgm:pt>
    <dgm:pt modelId="{26E222A5-5BBF-4B6D-BC51-D319AB50F225}" type="sibTrans" cxnId="{660D5575-CD8F-4F15-819C-252940BF8554}">
      <dgm:prSet/>
      <dgm:spPr/>
      <dgm:t>
        <a:bodyPr/>
        <a:lstStyle/>
        <a:p>
          <a:endParaRPr lang="ru-RU"/>
        </a:p>
      </dgm:t>
    </dgm:pt>
    <dgm:pt modelId="{33B7F6B2-712B-4FC3-AAFD-DA840911DB60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Изменение % ставки по кредитам</a:t>
          </a:r>
          <a:endParaRPr lang="ru-RU" sz="1600" dirty="0">
            <a:solidFill>
              <a:srgbClr val="FF0000"/>
            </a:solidFill>
          </a:endParaRPr>
        </a:p>
      </dgm:t>
    </dgm:pt>
    <dgm:pt modelId="{D18C6DA1-52F1-4B48-B8D4-40ABF0336B7F}" type="parTrans" cxnId="{2ABFE868-0534-4CE9-A4A1-A9621D2A3C7D}">
      <dgm:prSet/>
      <dgm:spPr/>
    </dgm:pt>
    <dgm:pt modelId="{D501AAE9-CDD2-408E-A470-121E07BBAB54}" type="sibTrans" cxnId="{2ABFE868-0534-4CE9-A4A1-A9621D2A3C7D}">
      <dgm:prSet/>
      <dgm:spPr/>
    </dgm:pt>
    <dgm:pt modelId="{94A28912-A60C-4CB5-8F5A-91C6554B8E93}" type="pres">
      <dgm:prSet presAssocID="{10410364-0DC8-4662-9F8C-290CCDA153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2E55AB-8142-46E9-B7BE-7D87BBA79BDC}" type="pres">
      <dgm:prSet presAssocID="{589B3D40-4276-4780-9222-E6F8ADB88AE8}" presName="hierRoot1" presStyleCnt="0">
        <dgm:presLayoutVars>
          <dgm:hierBranch val="init"/>
        </dgm:presLayoutVars>
      </dgm:prSet>
      <dgm:spPr/>
    </dgm:pt>
    <dgm:pt modelId="{7DACF308-6A52-4321-B3B9-BCB1A5C46711}" type="pres">
      <dgm:prSet presAssocID="{589B3D40-4276-4780-9222-E6F8ADB88AE8}" presName="rootComposite1" presStyleCnt="0"/>
      <dgm:spPr/>
    </dgm:pt>
    <dgm:pt modelId="{95449744-0711-481E-9F2C-B37508CA7A36}" type="pres">
      <dgm:prSet presAssocID="{589B3D40-4276-4780-9222-E6F8ADB88AE8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23A177-F2EF-49B6-B354-B3BBC8F125E7}" type="pres">
      <dgm:prSet presAssocID="{589B3D40-4276-4780-9222-E6F8ADB88AE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66870B7-AF1B-4433-B6F1-EDC5DED77BD3}" type="pres">
      <dgm:prSet presAssocID="{589B3D40-4276-4780-9222-E6F8ADB88AE8}" presName="hierChild2" presStyleCnt="0"/>
      <dgm:spPr/>
    </dgm:pt>
    <dgm:pt modelId="{661BF06E-E027-47D1-96B8-03A8E84DA080}" type="pres">
      <dgm:prSet presAssocID="{C08C3E90-A99D-4A72-89A5-21A1D9C518C6}" presName="Name37" presStyleLbl="parChTrans1D2" presStyleIdx="0" presStyleCnt="6"/>
      <dgm:spPr/>
      <dgm:t>
        <a:bodyPr/>
        <a:lstStyle/>
        <a:p>
          <a:endParaRPr lang="ru-RU"/>
        </a:p>
      </dgm:t>
    </dgm:pt>
    <dgm:pt modelId="{F5290916-C779-4F85-B027-9C347554BB77}" type="pres">
      <dgm:prSet presAssocID="{A14CB901-A835-4BB8-ABBD-A6ECA978537E}" presName="hierRoot2" presStyleCnt="0">
        <dgm:presLayoutVars>
          <dgm:hierBranch val="init"/>
        </dgm:presLayoutVars>
      </dgm:prSet>
      <dgm:spPr/>
    </dgm:pt>
    <dgm:pt modelId="{C91A935C-FF26-4A88-9C28-6C6D45647CB9}" type="pres">
      <dgm:prSet presAssocID="{A14CB901-A835-4BB8-ABBD-A6ECA978537E}" presName="rootComposite" presStyleCnt="0"/>
      <dgm:spPr/>
    </dgm:pt>
    <dgm:pt modelId="{6D9BC94C-9A81-4A4E-9E02-07C2889D56FA}" type="pres">
      <dgm:prSet presAssocID="{A14CB901-A835-4BB8-ABBD-A6ECA978537E}" presName="rootText" presStyleLbl="node2" presStyleIdx="0" presStyleCnt="6" custScaleY="245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C7CE1F-1736-4065-B5C4-414EB78DD4E7}" type="pres">
      <dgm:prSet presAssocID="{A14CB901-A835-4BB8-ABBD-A6ECA978537E}" presName="rootConnector" presStyleLbl="node2" presStyleIdx="0" presStyleCnt="6"/>
      <dgm:spPr/>
      <dgm:t>
        <a:bodyPr/>
        <a:lstStyle/>
        <a:p>
          <a:endParaRPr lang="ru-RU"/>
        </a:p>
      </dgm:t>
    </dgm:pt>
    <dgm:pt modelId="{43DCF240-4BB8-4F70-A8CB-BBA2C2DA9D2E}" type="pres">
      <dgm:prSet presAssocID="{A14CB901-A835-4BB8-ABBD-A6ECA978537E}" presName="hierChild4" presStyleCnt="0"/>
      <dgm:spPr/>
    </dgm:pt>
    <dgm:pt modelId="{C16485C8-1765-4139-925E-4723BEAC6861}" type="pres">
      <dgm:prSet presAssocID="{A14CB901-A835-4BB8-ABBD-A6ECA978537E}" presName="hierChild5" presStyleCnt="0"/>
      <dgm:spPr/>
    </dgm:pt>
    <dgm:pt modelId="{D425E09C-3CE1-4948-B21A-23018E230488}" type="pres">
      <dgm:prSet presAssocID="{67B42299-7D78-4601-91A9-0BA2B47ED0D0}" presName="Name37" presStyleLbl="parChTrans1D2" presStyleIdx="1" presStyleCnt="6"/>
      <dgm:spPr/>
      <dgm:t>
        <a:bodyPr/>
        <a:lstStyle/>
        <a:p>
          <a:endParaRPr lang="ru-RU"/>
        </a:p>
      </dgm:t>
    </dgm:pt>
    <dgm:pt modelId="{4BF484D4-93C3-47CF-9D76-FEF59605CA79}" type="pres">
      <dgm:prSet presAssocID="{FB2ADF5B-B78E-49C3-A2BA-3DA5B40BC390}" presName="hierRoot2" presStyleCnt="0">
        <dgm:presLayoutVars>
          <dgm:hierBranch val="init"/>
        </dgm:presLayoutVars>
      </dgm:prSet>
      <dgm:spPr/>
    </dgm:pt>
    <dgm:pt modelId="{AA4490EC-6C9F-4C63-BF5F-6C0CB62CBEF8}" type="pres">
      <dgm:prSet presAssocID="{FB2ADF5B-B78E-49C3-A2BA-3DA5B40BC390}" presName="rootComposite" presStyleCnt="0"/>
      <dgm:spPr/>
    </dgm:pt>
    <dgm:pt modelId="{D13B70F1-A796-468F-9941-FE898FC9B310}" type="pres">
      <dgm:prSet presAssocID="{FB2ADF5B-B78E-49C3-A2BA-3DA5B40BC390}" presName="rootText" presStyleLbl="node2" presStyleIdx="1" presStyleCnt="6" custScaleY="249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BD6B9F-8ADD-4721-AE68-CF7490FB4D18}" type="pres">
      <dgm:prSet presAssocID="{FB2ADF5B-B78E-49C3-A2BA-3DA5B40BC390}" presName="rootConnector" presStyleLbl="node2" presStyleIdx="1" presStyleCnt="6"/>
      <dgm:spPr/>
      <dgm:t>
        <a:bodyPr/>
        <a:lstStyle/>
        <a:p>
          <a:endParaRPr lang="ru-RU"/>
        </a:p>
      </dgm:t>
    </dgm:pt>
    <dgm:pt modelId="{1AF3B874-454E-4182-9669-96CEFA3E6DE0}" type="pres">
      <dgm:prSet presAssocID="{FB2ADF5B-B78E-49C3-A2BA-3DA5B40BC390}" presName="hierChild4" presStyleCnt="0"/>
      <dgm:spPr/>
    </dgm:pt>
    <dgm:pt modelId="{C7C77471-B374-4489-844D-CF4EDC9DA23E}" type="pres">
      <dgm:prSet presAssocID="{FB2ADF5B-B78E-49C3-A2BA-3DA5B40BC390}" presName="hierChild5" presStyleCnt="0"/>
      <dgm:spPr/>
    </dgm:pt>
    <dgm:pt modelId="{2B8CF507-6DD4-4A5E-9046-0108802A195D}" type="pres">
      <dgm:prSet presAssocID="{C3DC10FA-1A9C-4932-A16C-E5F709860E80}" presName="Name37" presStyleLbl="parChTrans1D2" presStyleIdx="2" presStyleCnt="6"/>
      <dgm:spPr/>
      <dgm:t>
        <a:bodyPr/>
        <a:lstStyle/>
        <a:p>
          <a:endParaRPr lang="ru-RU"/>
        </a:p>
      </dgm:t>
    </dgm:pt>
    <dgm:pt modelId="{C8A91009-5C0E-4FB6-949E-AC862F059C24}" type="pres">
      <dgm:prSet presAssocID="{7FE3D9CC-8846-47ED-8F8C-75CAEEDFD578}" presName="hierRoot2" presStyleCnt="0">
        <dgm:presLayoutVars>
          <dgm:hierBranch val="init"/>
        </dgm:presLayoutVars>
      </dgm:prSet>
      <dgm:spPr/>
    </dgm:pt>
    <dgm:pt modelId="{779BCD06-EDEC-42FE-87E0-02C1F3D1C42B}" type="pres">
      <dgm:prSet presAssocID="{7FE3D9CC-8846-47ED-8F8C-75CAEEDFD578}" presName="rootComposite" presStyleCnt="0"/>
      <dgm:spPr/>
    </dgm:pt>
    <dgm:pt modelId="{E20C49B8-9C41-4F5B-BD59-86B23804E5DD}" type="pres">
      <dgm:prSet presAssocID="{7FE3D9CC-8846-47ED-8F8C-75CAEEDFD578}" presName="rootText" presStyleLbl="node2" presStyleIdx="2" presStyleCnt="6" custScaleY="244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AD6405-C7C5-4B65-9A9D-EEC9CC54F3BC}" type="pres">
      <dgm:prSet presAssocID="{7FE3D9CC-8846-47ED-8F8C-75CAEEDFD578}" presName="rootConnector" presStyleLbl="node2" presStyleIdx="2" presStyleCnt="6"/>
      <dgm:spPr/>
      <dgm:t>
        <a:bodyPr/>
        <a:lstStyle/>
        <a:p>
          <a:endParaRPr lang="ru-RU"/>
        </a:p>
      </dgm:t>
    </dgm:pt>
    <dgm:pt modelId="{45BFC2F6-91B4-4ED4-BC07-D8852F843A0A}" type="pres">
      <dgm:prSet presAssocID="{7FE3D9CC-8846-47ED-8F8C-75CAEEDFD578}" presName="hierChild4" presStyleCnt="0"/>
      <dgm:spPr/>
    </dgm:pt>
    <dgm:pt modelId="{89B3A840-46DD-412D-9335-040E23FA597C}" type="pres">
      <dgm:prSet presAssocID="{7FE3D9CC-8846-47ED-8F8C-75CAEEDFD578}" presName="hierChild5" presStyleCnt="0"/>
      <dgm:spPr/>
    </dgm:pt>
    <dgm:pt modelId="{59D48EDF-EFD8-4D56-907F-490F2CCED8E1}" type="pres">
      <dgm:prSet presAssocID="{589B3D40-4276-4780-9222-E6F8ADB88AE8}" presName="hierChild3" presStyleCnt="0"/>
      <dgm:spPr/>
    </dgm:pt>
    <dgm:pt modelId="{A3FCD762-CAD2-40B0-A518-CEB1898AAC96}" type="pres">
      <dgm:prSet presAssocID="{B2E9ADD6-3135-4D45-8691-5E2FCBF6A9BE}" presName="hierRoot1" presStyleCnt="0">
        <dgm:presLayoutVars>
          <dgm:hierBranch val="init"/>
        </dgm:presLayoutVars>
      </dgm:prSet>
      <dgm:spPr/>
    </dgm:pt>
    <dgm:pt modelId="{4B9EAF02-629B-4C63-8A9B-461F60E00F7B}" type="pres">
      <dgm:prSet presAssocID="{B2E9ADD6-3135-4D45-8691-5E2FCBF6A9BE}" presName="rootComposite1" presStyleCnt="0"/>
      <dgm:spPr/>
    </dgm:pt>
    <dgm:pt modelId="{6AC77FB6-490C-4E42-9B4A-443207CD397F}" type="pres">
      <dgm:prSet presAssocID="{B2E9ADD6-3135-4D45-8691-5E2FCBF6A9BE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4B2494-2CF1-422B-8F05-7AE76501A826}" type="pres">
      <dgm:prSet presAssocID="{B2E9ADD6-3135-4D45-8691-5E2FCBF6A9B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4135286-6856-46D0-9ACD-B6F4B1E9AEE7}" type="pres">
      <dgm:prSet presAssocID="{B2E9ADD6-3135-4D45-8691-5E2FCBF6A9BE}" presName="hierChild2" presStyleCnt="0"/>
      <dgm:spPr/>
    </dgm:pt>
    <dgm:pt modelId="{55CD0D64-9D31-4E30-B72F-785D6E457154}" type="pres">
      <dgm:prSet presAssocID="{532AEB00-6432-4A7A-A104-2EED29272111}" presName="Name37" presStyleLbl="parChTrans1D2" presStyleIdx="3" presStyleCnt="6"/>
      <dgm:spPr/>
      <dgm:t>
        <a:bodyPr/>
        <a:lstStyle/>
        <a:p>
          <a:endParaRPr lang="ru-RU"/>
        </a:p>
      </dgm:t>
    </dgm:pt>
    <dgm:pt modelId="{840318A1-2EA2-48D3-B288-37058BAE161E}" type="pres">
      <dgm:prSet presAssocID="{615E76B9-3AD0-409D-8FE3-5347F1607460}" presName="hierRoot2" presStyleCnt="0">
        <dgm:presLayoutVars>
          <dgm:hierBranch val="init"/>
        </dgm:presLayoutVars>
      </dgm:prSet>
      <dgm:spPr/>
    </dgm:pt>
    <dgm:pt modelId="{B1247734-1A1A-4F87-BD37-826034B54EA6}" type="pres">
      <dgm:prSet presAssocID="{615E76B9-3AD0-409D-8FE3-5347F1607460}" presName="rootComposite" presStyleCnt="0"/>
      <dgm:spPr/>
    </dgm:pt>
    <dgm:pt modelId="{B1C0F670-63C9-42F5-ACC5-DF61C7279B31}" type="pres">
      <dgm:prSet presAssocID="{615E76B9-3AD0-409D-8FE3-5347F1607460}" presName="rootText" presStyleLbl="node2" presStyleIdx="3" presStyleCnt="6" custScaleY="221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53FD5C-65AF-485A-BE1A-6BD2AD97B896}" type="pres">
      <dgm:prSet presAssocID="{615E76B9-3AD0-409D-8FE3-5347F1607460}" presName="rootConnector" presStyleLbl="node2" presStyleIdx="3" presStyleCnt="6"/>
      <dgm:spPr/>
      <dgm:t>
        <a:bodyPr/>
        <a:lstStyle/>
        <a:p>
          <a:endParaRPr lang="ru-RU"/>
        </a:p>
      </dgm:t>
    </dgm:pt>
    <dgm:pt modelId="{15DB97BB-BE5E-4FE9-8946-B345E49D795F}" type="pres">
      <dgm:prSet presAssocID="{615E76B9-3AD0-409D-8FE3-5347F1607460}" presName="hierChild4" presStyleCnt="0"/>
      <dgm:spPr/>
    </dgm:pt>
    <dgm:pt modelId="{EB557A1D-1998-4E6A-B59E-E7242ACC313A}" type="pres">
      <dgm:prSet presAssocID="{615E76B9-3AD0-409D-8FE3-5347F1607460}" presName="hierChild5" presStyleCnt="0"/>
      <dgm:spPr/>
    </dgm:pt>
    <dgm:pt modelId="{6CB3F7AE-8259-4EC6-92D7-DA2FF3EC61C2}" type="pres">
      <dgm:prSet presAssocID="{B7B3AD9E-9727-4921-8B2D-C863D82E121A}" presName="Name37" presStyleLbl="parChTrans1D2" presStyleIdx="4" presStyleCnt="6"/>
      <dgm:spPr/>
      <dgm:t>
        <a:bodyPr/>
        <a:lstStyle/>
        <a:p>
          <a:endParaRPr lang="ru-RU"/>
        </a:p>
      </dgm:t>
    </dgm:pt>
    <dgm:pt modelId="{FA3547AB-6E66-458F-A3FF-BF82AD604743}" type="pres">
      <dgm:prSet presAssocID="{BCEAF72A-8518-4ADD-A297-13E648E4EAE8}" presName="hierRoot2" presStyleCnt="0">
        <dgm:presLayoutVars>
          <dgm:hierBranch val="init"/>
        </dgm:presLayoutVars>
      </dgm:prSet>
      <dgm:spPr/>
    </dgm:pt>
    <dgm:pt modelId="{B5917206-8A9C-4254-8C45-DE0D1F2A8962}" type="pres">
      <dgm:prSet presAssocID="{BCEAF72A-8518-4ADD-A297-13E648E4EAE8}" presName="rootComposite" presStyleCnt="0"/>
      <dgm:spPr/>
    </dgm:pt>
    <dgm:pt modelId="{C9F4AB40-E965-4672-891E-6E3A2AA50CE9}" type="pres">
      <dgm:prSet presAssocID="{BCEAF72A-8518-4ADD-A297-13E648E4EAE8}" presName="rootText" presStyleLbl="node2" presStyleIdx="4" presStyleCnt="6" custScaleY="225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3ADF6-6A1A-43F0-884A-806DD59CCDFB}" type="pres">
      <dgm:prSet presAssocID="{BCEAF72A-8518-4ADD-A297-13E648E4EAE8}" presName="rootConnector" presStyleLbl="node2" presStyleIdx="4" presStyleCnt="6"/>
      <dgm:spPr/>
      <dgm:t>
        <a:bodyPr/>
        <a:lstStyle/>
        <a:p>
          <a:endParaRPr lang="ru-RU"/>
        </a:p>
      </dgm:t>
    </dgm:pt>
    <dgm:pt modelId="{FBE6F4F9-E0DA-4119-9777-6D6F628A6FE6}" type="pres">
      <dgm:prSet presAssocID="{BCEAF72A-8518-4ADD-A297-13E648E4EAE8}" presName="hierChild4" presStyleCnt="0"/>
      <dgm:spPr/>
    </dgm:pt>
    <dgm:pt modelId="{38DABD36-262F-4B24-9110-98CC59367D7E}" type="pres">
      <dgm:prSet presAssocID="{D18C6DA1-52F1-4B48-B8D4-40ABF0336B7F}" presName="Name37" presStyleLbl="parChTrans1D3" presStyleIdx="0" presStyleCnt="2"/>
      <dgm:spPr/>
    </dgm:pt>
    <dgm:pt modelId="{11A9B998-6944-4D3E-85EA-299DBF8EEBB0}" type="pres">
      <dgm:prSet presAssocID="{33B7F6B2-712B-4FC3-AAFD-DA840911DB60}" presName="hierRoot2" presStyleCnt="0">
        <dgm:presLayoutVars>
          <dgm:hierBranch val="init"/>
        </dgm:presLayoutVars>
      </dgm:prSet>
      <dgm:spPr/>
    </dgm:pt>
    <dgm:pt modelId="{DDF4F092-2578-444C-BFF2-BACD764B9B52}" type="pres">
      <dgm:prSet presAssocID="{33B7F6B2-712B-4FC3-AAFD-DA840911DB60}" presName="rootComposite" presStyleCnt="0"/>
      <dgm:spPr/>
    </dgm:pt>
    <dgm:pt modelId="{240B7280-2452-4140-915B-BA0F46B84995}" type="pres">
      <dgm:prSet presAssocID="{33B7F6B2-712B-4FC3-AAFD-DA840911DB6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1AD1BE-BF44-4A83-AD7C-EC98EBD86536}" type="pres">
      <dgm:prSet presAssocID="{33B7F6B2-712B-4FC3-AAFD-DA840911DB60}" presName="rootConnector" presStyleLbl="node3" presStyleIdx="0" presStyleCnt="2"/>
      <dgm:spPr/>
      <dgm:t>
        <a:bodyPr/>
        <a:lstStyle/>
        <a:p>
          <a:endParaRPr lang="ru-RU"/>
        </a:p>
      </dgm:t>
    </dgm:pt>
    <dgm:pt modelId="{C7C80030-EAFF-4D66-9B0C-751BF48ADC77}" type="pres">
      <dgm:prSet presAssocID="{33B7F6B2-712B-4FC3-AAFD-DA840911DB60}" presName="hierChild4" presStyleCnt="0"/>
      <dgm:spPr/>
    </dgm:pt>
    <dgm:pt modelId="{CE017BE8-7148-48C1-A91D-479F74E225AC}" type="pres">
      <dgm:prSet presAssocID="{33B7F6B2-712B-4FC3-AAFD-DA840911DB60}" presName="hierChild5" presStyleCnt="0"/>
      <dgm:spPr/>
    </dgm:pt>
    <dgm:pt modelId="{27E3361B-EDA3-4F02-8404-CE45C5B0E7E9}" type="pres">
      <dgm:prSet presAssocID="{56492692-7941-48D7-B937-003578E38C20}" presName="Name37" presStyleLbl="parChTrans1D3" presStyleIdx="1" presStyleCnt="2"/>
      <dgm:spPr/>
      <dgm:t>
        <a:bodyPr/>
        <a:lstStyle/>
        <a:p>
          <a:endParaRPr lang="ru-RU"/>
        </a:p>
      </dgm:t>
    </dgm:pt>
    <dgm:pt modelId="{E1FE7D57-3BCF-430F-81C6-1316E9C8662F}" type="pres">
      <dgm:prSet presAssocID="{7CB8C853-44BD-45A6-AF1E-5A61D92B5742}" presName="hierRoot2" presStyleCnt="0">
        <dgm:presLayoutVars>
          <dgm:hierBranch val="init"/>
        </dgm:presLayoutVars>
      </dgm:prSet>
      <dgm:spPr/>
    </dgm:pt>
    <dgm:pt modelId="{D1D31BE4-C53E-4FBB-A0DE-34DD490B3D25}" type="pres">
      <dgm:prSet presAssocID="{7CB8C853-44BD-45A6-AF1E-5A61D92B5742}" presName="rootComposite" presStyleCnt="0"/>
      <dgm:spPr/>
    </dgm:pt>
    <dgm:pt modelId="{DFD86DDA-EB08-46E7-9CA6-16FB7685C238}" type="pres">
      <dgm:prSet presAssocID="{7CB8C853-44BD-45A6-AF1E-5A61D92B5742}" presName="rootText" presStyleLbl="node3" presStyleIdx="1" presStyleCnt="2" custScaleX="2662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7A931E-3C3E-4765-8E94-14353571AE85}" type="pres">
      <dgm:prSet presAssocID="{7CB8C853-44BD-45A6-AF1E-5A61D92B5742}" presName="rootConnector" presStyleLbl="node3" presStyleIdx="1" presStyleCnt="2"/>
      <dgm:spPr/>
      <dgm:t>
        <a:bodyPr/>
        <a:lstStyle/>
        <a:p>
          <a:endParaRPr lang="ru-RU"/>
        </a:p>
      </dgm:t>
    </dgm:pt>
    <dgm:pt modelId="{5ADD9D41-C968-4860-A2CF-8C710E36FA06}" type="pres">
      <dgm:prSet presAssocID="{7CB8C853-44BD-45A6-AF1E-5A61D92B5742}" presName="hierChild4" presStyleCnt="0"/>
      <dgm:spPr/>
    </dgm:pt>
    <dgm:pt modelId="{FA9C9681-3195-40F1-B5B5-BC71A317D28A}" type="pres">
      <dgm:prSet presAssocID="{7CB8C853-44BD-45A6-AF1E-5A61D92B5742}" presName="hierChild5" presStyleCnt="0"/>
      <dgm:spPr/>
    </dgm:pt>
    <dgm:pt modelId="{E053A3F2-A5CB-40BD-A0F8-543B7A3442B5}" type="pres">
      <dgm:prSet presAssocID="{BCEAF72A-8518-4ADD-A297-13E648E4EAE8}" presName="hierChild5" presStyleCnt="0"/>
      <dgm:spPr/>
    </dgm:pt>
    <dgm:pt modelId="{B3C7533E-8753-4329-96B9-AF1AFAD0AFB8}" type="pres">
      <dgm:prSet presAssocID="{67709FB0-C9AD-42B4-AAB2-843255D0A1B6}" presName="Name37" presStyleLbl="parChTrans1D2" presStyleIdx="5" presStyleCnt="6"/>
      <dgm:spPr/>
      <dgm:t>
        <a:bodyPr/>
        <a:lstStyle/>
        <a:p>
          <a:endParaRPr lang="ru-RU"/>
        </a:p>
      </dgm:t>
    </dgm:pt>
    <dgm:pt modelId="{D6425848-76F0-4003-B448-EF851366B548}" type="pres">
      <dgm:prSet presAssocID="{C70809C6-888F-40B7-8088-0B3D58533ED3}" presName="hierRoot2" presStyleCnt="0">
        <dgm:presLayoutVars>
          <dgm:hierBranch val="init"/>
        </dgm:presLayoutVars>
      </dgm:prSet>
      <dgm:spPr/>
    </dgm:pt>
    <dgm:pt modelId="{F3CD77EB-DBE4-488B-9C99-934C9D589500}" type="pres">
      <dgm:prSet presAssocID="{C70809C6-888F-40B7-8088-0B3D58533ED3}" presName="rootComposite" presStyleCnt="0"/>
      <dgm:spPr/>
    </dgm:pt>
    <dgm:pt modelId="{AB97804C-A8BF-4910-A6CE-552B965C30B7}" type="pres">
      <dgm:prSet presAssocID="{C70809C6-888F-40B7-8088-0B3D58533ED3}" presName="rootText" presStyleLbl="node2" presStyleIdx="5" presStyleCnt="6" custScaleY="2144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F64DC9-F655-40A3-9974-3DDFA3E10CA9}" type="pres">
      <dgm:prSet presAssocID="{C70809C6-888F-40B7-8088-0B3D58533ED3}" presName="rootConnector" presStyleLbl="node2" presStyleIdx="5" presStyleCnt="6"/>
      <dgm:spPr/>
      <dgm:t>
        <a:bodyPr/>
        <a:lstStyle/>
        <a:p>
          <a:endParaRPr lang="ru-RU"/>
        </a:p>
      </dgm:t>
    </dgm:pt>
    <dgm:pt modelId="{8E2ACFED-8B72-4518-ACDB-9506CD2C97B4}" type="pres">
      <dgm:prSet presAssocID="{C70809C6-888F-40B7-8088-0B3D58533ED3}" presName="hierChild4" presStyleCnt="0"/>
      <dgm:spPr/>
    </dgm:pt>
    <dgm:pt modelId="{5E8BB130-207B-4A3F-BA92-D2AB37F70EE2}" type="pres">
      <dgm:prSet presAssocID="{C70809C6-888F-40B7-8088-0B3D58533ED3}" presName="hierChild5" presStyleCnt="0"/>
      <dgm:spPr/>
    </dgm:pt>
    <dgm:pt modelId="{5EEB2354-49C8-4AF8-A2A5-BAA8DF4CA4A9}" type="pres">
      <dgm:prSet presAssocID="{B2E9ADD6-3135-4D45-8691-5E2FCBF6A9BE}" presName="hierChild3" presStyleCnt="0"/>
      <dgm:spPr/>
    </dgm:pt>
  </dgm:ptLst>
  <dgm:cxnLst>
    <dgm:cxn modelId="{775E9B8F-0433-4BED-8B8F-96359E9B76B3}" srcId="{B2E9ADD6-3135-4D45-8691-5E2FCBF6A9BE}" destId="{615E76B9-3AD0-409D-8FE3-5347F1607460}" srcOrd="0" destOrd="0" parTransId="{532AEB00-6432-4A7A-A104-2EED29272111}" sibTransId="{4B77DFE9-7F3A-485C-B2D6-ED3F30713436}"/>
    <dgm:cxn modelId="{E50C94F3-0CCE-4B91-B165-364C6592CC8E}" type="presOf" srcId="{33B7F6B2-712B-4FC3-AAFD-DA840911DB60}" destId="{6A1AD1BE-BF44-4A83-AD7C-EC98EBD86536}" srcOrd="1" destOrd="0" presId="urn:microsoft.com/office/officeart/2005/8/layout/orgChart1"/>
    <dgm:cxn modelId="{FF8CCEAE-5889-4080-ADE8-31CCD09F8BEF}" srcId="{589B3D40-4276-4780-9222-E6F8ADB88AE8}" destId="{A14CB901-A835-4BB8-ABBD-A6ECA978537E}" srcOrd="0" destOrd="0" parTransId="{C08C3E90-A99D-4A72-89A5-21A1D9C518C6}" sibTransId="{02B27949-EDAE-4BC6-B77B-03834D842B6E}"/>
    <dgm:cxn modelId="{660D5575-CD8F-4F15-819C-252940BF8554}" srcId="{BCEAF72A-8518-4ADD-A297-13E648E4EAE8}" destId="{7CB8C853-44BD-45A6-AF1E-5A61D92B5742}" srcOrd="1" destOrd="0" parTransId="{56492692-7941-48D7-B937-003578E38C20}" sibTransId="{26E222A5-5BBF-4B6D-BC51-D319AB50F225}"/>
    <dgm:cxn modelId="{91D187A0-0007-4CD7-BDBA-D64FE786B31C}" type="presOf" srcId="{B2E9ADD6-3135-4D45-8691-5E2FCBF6A9BE}" destId="{6AC77FB6-490C-4E42-9B4A-443207CD397F}" srcOrd="0" destOrd="0" presId="urn:microsoft.com/office/officeart/2005/8/layout/orgChart1"/>
    <dgm:cxn modelId="{2ABFE868-0534-4CE9-A4A1-A9621D2A3C7D}" srcId="{BCEAF72A-8518-4ADD-A297-13E648E4EAE8}" destId="{33B7F6B2-712B-4FC3-AAFD-DA840911DB60}" srcOrd="0" destOrd="0" parTransId="{D18C6DA1-52F1-4B48-B8D4-40ABF0336B7F}" sibTransId="{D501AAE9-CDD2-408E-A470-121E07BBAB54}"/>
    <dgm:cxn modelId="{7BA78A7A-9DCD-48DF-9793-B89C4D7949B2}" type="presOf" srcId="{532AEB00-6432-4A7A-A104-2EED29272111}" destId="{55CD0D64-9D31-4E30-B72F-785D6E457154}" srcOrd="0" destOrd="0" presId="urn:microsoft.com/office/officeart/2005/8/layout/orgChart1"/>
    <dgm:cxn modelId="{BD39B0D4-5536-4F3A-A12D-CA191AC63A6F}" type="presOf" srcId="{33B7F6B2-712B-4FC3-AAFD-DA840911DB60}" destId="{240B7280-2452-4140-915B-BA0F46B84995}" srcOrd="0" destOrd="0" presId="urn:microsoft.com/office/officeart/2005/8/layout/orgChart1"/>
    <dgm:cxn modelId="{4B2D7C8F-14EF-4F96-A600-EFDD71DFC0B3}" type="presOf" srcId="{FB2ADF5B-B78E-49C3-A2BA-3DA5B40BC390}" destId="{D13B70F1-A796-468F-9941-FE898FC9B310}" srcOrd="0" destOrd="0" presId="urn:microsoft.com/office/officeart/2005/8/layout/orgChart1"/>
    <dgm:cxn modelId="{63EDCA31-857D-41A3-9124-4CA8AED3A5C7}" type="presOf" srcId="{C70809C6-888F-40B7-8088-0B3D58533ED3}" destId="{D0F64DC9-F655-40A3-9974-3DDFA3E10CA9}" srcOrd="1" destOrd="0" presId="urn:microsoft.com/office/officeart/2005/8/layout/orgChart1"/>
    <dgm:cxn modelId="{B8268732-0FC5-4EB2-BB2D-EFFEA01324B9}" srcId="{589B3D40-4276-4780-9222-E6F8ADB88AE8}" destId="{7FE3D9CC-8846-47ED-8F8C-75CAEEDFD578}" srcOrd="2" destOrd="0" parTransId="{C3DC10FA-1A9C-4932-A16C-E5F709860E80}" sibTransId="{5A7BF30B-72B5-452E-8C6C-64ABB119FBE0}"/>
    <dgm:cxn modelId="{20C799D1-3935-4910-8807-0AA12BD19A7F}" srcId="{589B3D40-4276-4780-9222-E6F8ADB88AE8}" destId="{FB2ADF5B-B78E-49C3-A2BA-3DA5B40BC390}" srcOrd="1" destOrd="0" parTransId="{67B42299-7D78-4601-91A9-0BA2B47ED0D0}" sibTransId="{ABE6B67D-6AD4-4637-B76E-09FF252EBE6E}"/>
    <dgm:cxn modelId="{C38DFC56-208F-43DB-AF49-04EAE971072A}" type="presOf" srcId="{7CB8C853-44BD-45A6-AF1E-5A61D92B5742}" destId="{D47A931E-3C3E-4765-8E94-14353571AE85}" srcOrd="1" destOrd="0" presId="urn:microsoft.com/office/officeart/2005/8/layout/orgChart1"/>
    <dgm:cxn modelId="{94872C8D-D695-44DD-9160-D51B4FBBDEF0}" type="presOf" srcId="{589B3D40-4276-4780-9222-E6F8ADB88AE8}" destId="{95449744-0711-481E-9F2C-B37508CA7A36}" srcOrd="0" destOrd="0" presId="urn:microsoft.com/office/officeart/2005/8/layout/orgChart1"/>
    <dgm:cxn modelId="{F26B24A0-51A2-4156-B091-15D209994C85}" type="presOf" srcId="{B7B3AD9E-9727-4921-8B2D-C863D82E121A}" destId="{6CB3F7AE-8259-4EC6-92D7-DA2FF3EC61C2}" srcOrd="0" destOrd="0" presId="urn:microsoft.com/office/officeart/2005/8/layout/orgChart1"/>
    <dgm:cxn modelId="{60043E27-C3A0-49F9-99B7-C6905F2E01D5}" type="presOf" srcId="{7FE3D9CC-8846-47ED-8F8C-75CAEEDFD578}" destId="{E20C49B8-9C41-4F5B-BD59-86B23804E5DD}" srcOrd="0" destOrd="0" presId="urn:microsoft.com/office/officeart/2005/8/layout/orgChart1"/>
    <dgm:cxn modelId="{0AA3BAE1-579F-43C7-B3A0-D3A3B245B672}" type="presOf" srcId="{D18C6DA1-52F1-4B48-B8D4-40ABF0336B7F}" destId="{38DABD36-262F-4B24-9110-98CC59367D7E}" srcOrd="0" destOrd="0" presId="urn:microsoft.com/office/officeart/2005/8/layout/orgChart1"/>
    <dgm:cxn modelId="{65564234-B9E9-4543-8279-955A703DAA49}" type="presOf" srcId="{FB2ADF5B-B78E-49C3-A2BA-3DA5B40BC390}" destId="{4ABD6B9F-8ADD-4721-AE68-CF7490FB4D18}" srcOrd="1" destOrd="0" presId="urn:microsoft.com/office/officeart/2005/8/layout/orgChart1"/>
    <dgm:cxn modelId="{758A9EAB-1B4E-4190-84B9-035517B950D9}" type="presOf" srcId="{C08C3E90-A99D-4A72-89A5-21A1D9C518C6}" destId="{661BF06E-E027-47D1-96B8-03A8E84DA080}" srcOrd="0" destOrd="0" presId="urn:microsoft.com/office/officeart/2005/8/layout/orgChart1"/>
    <dgm:cxn modelId="{C4512885-85AA-463C-8F0A-BAAD7CCFB3A0}" type="presOf" srcId="{BCEAF72A-8518-4ADD-A297-13E648E4EAE8}" destId="{C9F4AB40-E965-4672-891E-6E3A2AA50CE9}" srcOrd="0" destOrd="0" presId="urn:microsoft.com/office/officeart/2005/8/layout/orgChart1"/>
    <dgm:cxn modelId="{B7CF41C0-FDFB-4654-B04F-DE561C95F013}" type="presOf" srcId="{67709FB0-C9AD-42B4-AAB2-843255D0A1B6}" destId="{B3C7533E-8753-4329-96B9-AF1AFAD0AFB8}" srcOrd="0" destOrd="0" presId="urn:microsoft.com/office/officeart/2005/8/layout/orgChart1"/>
    <dgm:cxn modelId="{AEB14D6B-53E5-4E61-9BC0-4FF7255EB0CF}" srcId="{10410364-0DC8-4662-9F8C-290CCDA153AC}" destId="{589B3D40-4276-4780-9222-E6F8ADB88AE8}" srcOrd="0" destOrd="0" parTransId="{E222BBB7-1DA1-4860-889C-AA168E1255A6}" sibTransId="{6FD13E24-4126-41D2-A603-FEB75F3989A6}"/>
    <dgm:cxn modelId="{ACF552E0-A63E-4059-9E11-8177CF970EA7}" type="presOf" srcId="{A14CB901-A835-4BB8-ABBD-A6ECA978537E}" destId="{6D9BC94C-9A81-4A4E-9E02-07C2889D56FA}" srcOrd="0" destOrd="0" presId="urn:microsoft.com/office/officeart/2005/8/layout/orgChart1"/>
    <dgm:cxn modelId="{CC482C66-30E5-4007-85C3-A98ECEFDF693}" type="presOf" srcId="{A14CB901-A835-4BB8-ABBD-A6ECA978537E}" destId="{13C7CE1F-1736-4065-B5C4-414EB78DD4E7}" srcOrd="1" destOrd="0" presId="urn:microsoft.com/office/officeart/2005/8/layout/orgChart1"/>
    <dgm:cxn modelId="{B62D5CA4-C54C-44FC-AB0C-240501CE27D6}" type="presOf" srcId="{67B42299-7D78-4601-91A9-0BA2B47ED0D0}" destId="{D425E09C-3CE1-4948-B21A-23018E230488}" srcOrd="0" destOrd="0" presId="urn:microsoft.com/office/officeart/2005/8/layout/orgChart1"/>
    <dgm:cxn modelId="{3542FF1C-AE4C-481D-A1C1-986AB3E40C75}" type="presOf" srcId="{C3DC10FA-1A9C-4932-A16C-E5F709860E80}" destId="{2B8CF507-6DD4-4A5E-9046-0108802A195D}" srcOrd="0" destOrd="0" presId="urn:microsoft.com/office/officeart/2005/8/layout/orgChart1"/>
    <dgm:cxn modelId="{F57CB9B2-F104-4B19-AE57-0136951E3F15}" type="presOf" srcId="{B2E9ADD6-3135-4D45-8691-5E2FCBF6A9BE}" destId="{884B2494-2CF1-422B-8F05-7AE76501A826}" srcOrd="1" destOrd="0" presId="urn:microsoft.com/office/officeart/2005/8/layout/orgChart1"/>
    <dgm:cxn modelId="{0A81E828-5D30-4BDF-BFB3-3A235AFDA15A}" type="presOf" srcId="{589B3D40-4276-4780-9222-E6F8ADB88AE8}" destId="{9D23A177-F2EF-49B6-B354-B3BBC8F125E7}" srcOrd="1" destOrd="0" presId="urn:microsoft.com/office/officeart/2005/8/layout/orgChart1"/>
    <dgm:cxn modelId="{0927FDF3-F424-457E-97E5-EF7F76BA0EFA}" type="presOf" srcId="{C70809C6-888F-40B7-8088-0B3D58533ED3}" destId="{AB97804C-A8BF-4910-A6CE-552B965C30B7}" srcOrd="0" destOrd="0" presId="urn:microsoft.com/office/officeart/2005/8/layout/orgChart1"/>
    <dgm:cxn modelId="{33498788-7F0E-46F7-940C-C5D2AAED4749}" type="presOf" srcId="{10410364-0DC8-4662-9F8C-290CCDA153AC}" destId="{94A28912-A60C-4CB5-8F5A-91C6554B8E93}" srcOrd="0" destOrd="0" presId="urn:microsoft.com/office/officeart/2005/8/layout/orgChart1"/>
    <dgm:cxn modelId="{0C0D2006-907F-41BF-94A3-D00E39DF0CB7}" type="presOf" srcId="{7CB8C853-44BD-45A6-AF1E-5A61D92B5742}" destId="{DFD86DDA-EB08-46E7-9CA6-16FB7685C238}" srcOrd="0" destOrd="0" presId="urn:microsoft.com/office/officeart/2005/8/layout/orgChart1"/>
    <dgm:cxn modelId="{F5BD481B-4951-4F52-8355-8D92A066DD9B}" type="presOf" srcId="{615E76B9-3AD0-409D-8FE3-5347F1607460}" destId="{5353FD5C-65AF-485A-BE1A-6BD2AD97B896}" srcOrd="1" destOrd="0" presId="urn:microsoft.com/office/officeart/2005/8/layout/orgChart1"/>
    <dgm:cxn modelId="{46549139-BB0B-4F69-A388-F4AD903C31D0}" type="presOf" srcId="{7FE3D9CC-8846-47ED-8F8C-75CAEEDFD578}" destId="{A7AD6405-C7C5-4B65-9A9D-EEC9CC54F3BC}" srcOrd="1" destOrd="0" presId="urn:microsoft.com/office/officeart/2005/8/layout/orgChart1"/>
    <dgm:cxn modelId="{2481AE5D-7BF6-40B4-AA67-42554BD56B91}" srcId="{B2E9ADD6-3135-4D45-8691-5E2FCBF6A9BE}" destId="{BCEAF72A-8518-4ADD-A297-13E648E4EAE8}" srcOrd="1" destOrd="0" parTransId="{B7B3AD9E-9727-4921-8B2D-C863D82E121A}" sibTransId="{8B103288-D1CD-48B4-9979-86CFBA15CE25}"/>
    <dgm:cxn modelId="{8C67FBE9-3ECC-465B-9429-0F46F311C70C}" type="presOf" srcId="{615E76B9-3AD0-409D-8FE3-5347F1607460}" destId="{B1C0F670-63C9-42F5-ACC5-DF61C7279B31}" srcOrd="0" destOrd="0" presId="urn:microsoft.com/office/officeart/2005/8/layout/orgChart1"/>
    <dgm:cxn modelId="{92780AE4-C6EB-4290-B5F1-FDF8718EA041}" type="presOf" srcId="{56492692-7941-48D7-B937-003578E38C20}" destId="{27E3361B-EDA3-4F02-8404-CE45C5B0E7E9}" srcOrd="0" destOrd="0" presId="urn:microsoft.com/office/officeart/2005/8/layout/orgChart1"/>
    <dgm:cxn modelId="{482B759C-317A-43C9-80FD-97564172D90A}" type="presOf" srcId="{BCEAF72A-8518-4ADD-A297-13E648E4EAE8}" destId="{F043ADF6-6A1A-43F0-884A-806DD59CCDFB}" srcOrd="1" destOrd="0" presId="urn:microsoft.com/office/officeart/2005/8/layout/orgChart1"/>
    <dgm:cxn modelId="{FA1D4025-3142-4436-A5DF-148BE157CA8B}" srcId="{B2E9ADD6-3135-4D45-8691-5E2FCBF6A9BE}" destId="{C70809C6-888F-40B7-8088-0B3D58533ED3}" srcOrd="2" destOrd="0" parTransId="{67709FB0-C9AD-42B4-AAB2-843255D0A1B6}" sibTransId="{74F62D50-CE14-46A5-8E2A-551D67E41372}"/>
    <dgm:cxn modelId="{91A628FC-8212-49A6-88A8-A2551305452C}" srcId="{10410364-0DC8-4662-9F8C-290CCDA153AC}" destId="{B2E9ADD6-3135-4D45-8691-5E2FCBF6A9BE}" srcOrd="1" destOrd="0" parTransId="{DC23B732-376D-4591-8ACE-843D423BB364}" sibTransId="{A72BDA05-A7FB-494C-97F5-E87D5FC020CA}"/>
    <dgm:cxn modelId="{B18D9B04-7C9E-4AFE-9E48-A0ABA75777CD}" type="presParOf" srcId="{94A28912-A60C-4CB5-8F5A-91C6554B8E93}" destId="{102E55AB-8142-46E9-B7BE-7D87BBA79BDC}" srcOrd="0" destOrd="0" presId="urn:microsoft.com/office/officeart/2005/8/layout/orgChart1"/>
    <dgm:cxn modelId="{B43130F7-9188-4E23-9635-97A92FC97B61}" type="presParOf" srcId="{102E55AB-8142-46E9-B7BE-7D87BBA79BDC}" destId="{7DACF308-6A52-4321-B3B9-BCB1A5C46711}" srcOrd="0" destOrd="0" presId="urn:microsoft.com/office/officeart/2005/8/layout/orgChart1"/>
    <dgm:cxn modelId="{4C498D57-5FA2-457F-8556-FF40E783B27E}" type="presParOf" srcId="{7DACF308-6A52-4321-B3B9-BCB1A5C46711}" destId="{95449744-0711-481E-9F2C-B37508CA7A36}" srcOrd="0" destOrd="0" presId="urn:microsoft.com/office/officeart/2005/8/layout/orgChart1"/>
    <dgm:cxn modelId="{0D18CB75-08D0-4F54-9F96-7DB221A1F087}" type="presParOf" srcId="{7DACF308-6A52-4321-B3B9-BCB1A5C46711}" destId="{9D23A177-F2EF-49B6-B354-B3BBC8F125E7}" srcOrd="1" destOrd="0" presId="urn:microsoft.com/office/officeart/2005/8/layout/orgChart1"/>
    <dgm:cxn modelId="{E78B0409-D1BC-4128-9A1A-8EAD092D4DFD}" type="presParOf" srcId="{102E55AB-8142-46E9-B7BE-7D87BBA79BDC}" destId="{F66870B7-AF1B-4433-B6F1-EDC5DED77BD3}" srcOrd="1" destOrd="0" presId="urn:microsoft.com/office/officeart/2005/8/layout/orgChart1"/>
    <dgm:cxn modelId="{D8B627DA-2D70-428B-941E-CB3A35AC0C02}" type="presParOf" srcId="{F66870B7-AF1B-4433-B6F1-EDC5DED77BD3}" destId="{661BF06E-E027-47D1-96B8-03A8E84DA080}" srcOrd="0" destOrd="0" presId="urn:microsoft.com/office/officeart/2005/8/layout/orgChart1"/>
    <dgm:cxn modelId="{4E9631CD-42BD-4D34-8A30-48B703639D29}" type="presParOf" srcId="{F66870B7-AF1B-4433-B6F1-EDC5DED77BD3}" destId="{F5290916-C779-4F85-B027-9C347554BB77}" srcOrd="1" destOrd="0" presId="urn:microsoft.com/office/officeart/2005/8/layout/orgChart1"/>
    <dgm:cxn modelId="{949F1C37-3B88-4D1D-BF09-BBD72AAA0108}" type="presParOf" srcId="{F5290916-C779-4F85-B027-9C347554BB77}" destId="{C91A935C-FF26-4A88-9C28-6C6D45647CB9}" srcOrd="0" destOrd="0" presId="urn:microsoft.com/office/officeart/2005/8/layout/orgChart1"/>
    <dgm:cxn modelId="{BD5C192C-ADF1-4DF1-8DEA-42CFF6DECE5A}" type="presParOf" srcId="{C91A935C-FF26-4A88-9C28-6C6D45647CB9}" destId="{6D9BC94C-9A81-4A4E-9E02-07C2889D56FA}" srcOrd="0" destOrd="0" presId="urn:microsoft.com/office/officeart/2005/8/layout/orgChart1"/>
    <dgm:cxn modelId="{83499D18-E5CA-45DA-B83B-BAF67220BDAC}" type="presParOf" srcId="{C91A935C-FF26-4A88-9C28-6C6D45647CB9}" destId="{13C7CE1F-1736-4065-B5C4-414EB78DD4E7}" srcOrd="1" destOrd="0" presId="urn:microsoft.com/office/officeart/2005/8/layout/orgChart1"/>
    <dgm:cxn modelId="{5D28C405-137C-4953-8FB0-3A3DD2870EA3}" type="presParOf" srcId="{F5290916-C779-4F85-B027-9C347554BB77}" destId="{43DCF240-4BB8-4F70-A8CB-BBA2C2DA9D2E}" srcOrd="1" destOrd="0" presId="urn:microsoft.com/office/officeart/2005/8/layout/orgChart1"/>
    <dgm:cxn modelId="{4809531F-40C6-4EA4-84D2-6C861CF1B35A}" type="presParOf" srcId="{F5290916-C779-4F85-B027-9C347554BB77}" destId="{C16485C8-1765-4139-925E-4723BEAC6861}" srcOrd="2" destOrd="0" presId="urn:microsoft.com/office/officeart/2005/8/layout/orgChart1"/>
    <dgm:cxn modelId="{D4861008-F737-4567-9483-A60C84749468}" type="presParOf" srcId="{F66870B7-AF1B-4433-B6F1-EDC5DED77BD3}" destId="{D425E09C-3CE1-4948-B21A-23018E230488}" srcOrd="2" destOrd="0" presId="urn:microsoft.com/office/officeart/2005/8/layout/orgChart1"/>
    <dgm:cxn modelId="{2EC5C4C5-9555-4F85-8DFB-2F603A04649A}" type="presParOf" srcId="{F66870B7-AF1B-4433-B6F1-EDC5DED77BD3}" destId="{4BF484D4-93C3-47CF-9D76-FEF59605CA79}" srcOrd="3" destOrd="0" presId="urn:microsoft.com/office/officeart/2005/8/layout/orgChart1"/>
    <dgm:cxn modelId="{04C496DF-F393-426F-AD9F-99ED8E171D7A}" type="presParOf" srcId="{4BF484D4-93C3-47CF-9D76-FEF59605CA79}" destId="{AA4490EC-6C9F-4C63-BF5F-6C0CB62CBEF8}" srcOrd="0" destOrd="0" presId="urn:microsoft.com/office/officeart/2005/8/layout/orgChart1"/>
    <dgm:cxn modelId="{B1AEC2B8-8243-442E-A436-33856C55A439}" type="presParOf" srcId="{AA4490EC-6C9F-4C63-BF5F-6C0CB62CBEF8}" destId="{D13B70F1-A796-468F-9941-FE898FC9B310}" srcOrd="0" destOrd="0" presId="urn:microsoft.com/office/officeart/2005/8/layout/orgChart1"/>
    <dgm:cxn modelId="{12F7B040-EDBD-4726-ADBB-00FF108D1CEA}" type="presParOf" srcId="{AA4490EC-6C9F-4C63-BF5F-6C0CB62CBEF8}" destId="{4ABD6B9F-8ADD-4721-AE68-CF7490FB4D18}" srcOrd="1" destOrd="0" presId="urn:microsoft.com/office/officeart/2005/8/layout/orgChart1"/>
    <dgm:cxn modelId="{640EC148-B1A7-40F8-9783-0440215C139A}" type="presParOf" srcId="{4BF484D4-93C3-47CF-9D76-FEF59605CA79}" destId="{1AF3B874-454E-4182-9669-96CEFA3E6DE0}" srcOrd="1" destOrd="0" presId="urn:microsoft.com/office/officeart/2005/8/layout/orgChart1"/>
    <dgm:cxn modelId="{28CB36D4-4B27-4631-869A-C5EC02168021}" type="presParOf" srcId="{4BF484D4-93C3-47CF-9D76-FEF59605CA79}" destId="{C7C77471-B374-4489-844D-CF4EDC9DA23E}" srcOrd="2" destOrd="0" presId="urn:microsoft.com/office/officeart/2005/8/layout/orgChart1"/>
    <dgm:cxn modelId="{2318CF19-1000-4E7F-9777-4DE8D10E8A90}" type="presParOf" srcId="{F66870B7-AF1B-4433-B6F1-EDC5DED77BD3}" destId="{2B8CF507-6DD4-4A5E-9046-0108802A195D}" srcOrd="4" destOrd="0" presId="urn:microsoft.com/office/officeart/2005/8/layout/orgChart1"/>
    <dgm:cxn modelId="{A0B78024-29B1-47C0-B6D1-085346358F1A}" type="presParOf" srcId="{F66870B7-AF1B-4433-B6F1-EDC5DED77BD3}" destId="{C8A91009-5C0E-4FB6-949E-AC862F059C24}" srcOrd="5" destOrd="0" presId="urn:microsoft.com/office/officeart/2005/8/layout/orgChart1"/>
    <dgm:cxn modelId="{FF6DFEF8-5FEE-40FF-A15E-667FFE15D79C}" type="presParOf" srcId="{C8A91009-5C0E-4FB6-949E-AC862F059C24}" destId="{779BCD06-EDEC-42FE-87E0-02C1F3D1C42B}" srcOrd="0" destOrd="0" presId="urn:microsoft.com/office/officeart/2005/8/layout/orgChart1"/>
    <dgm:cxn modelId="{ABDE83B2-E85E-4844-939A-C0C8D125B2CA}" type="presParOf" srcId="{779BCD06-EDEC-42FE-87E0-02C1F3D1C42B}" destId="{E20C49B8-9C41-4F5B-BD59-86B23804E5DD}" srcOrd="0" destOrd="0" presId="urn:microsoft.com/office/officeart/2005/8/layout/orgChart1"/>
    <dgm:cxn modelId="{28F9C471-3A6E-4D8A-BE70-220C367CA479}" type="presParOf" srcId="{779BCD06-EDEC-42FE-87E0-02C1F3D1C42B}" destId="{A7AD6405-C7C5-4B65-9A9D-EEC9CC54F3BC}" srcOrd="1" destOrd="0" presId="urn:microsoft.com/office/officeart/2005/8/layout/orgChart1"/>
    <dgm:cxn modelId="{4A3E6695-6D6B-41BD-A831-63FFD8130F88}" type="presParOf" srcId="{C8A91009-5C0E-4FB6-949E-AC862F059C24}" destId="{45BFC2F6-91B4-4ED4-BC07-D8852F843A0A}" srcOrd="1" destOrd="0" presId="urn:microsoft.com/office/officeart/2005/8/layout/orgChart1"/>
    <dgm:cxn modelId="{A2E81DC0-79C1-46C2-9A98-AD0BC4F72E4E}" type="presParOf" srcId="{C8A91009-5C0E-4FB6-949E-AC862F059C24}" destId="{89B3A840-46DD-412D-9335-040E23FA597C}" srcOrd="2" destOrd="0" presId="urn:microsoft.com/office/officeart/2005/8/layout/orgChart1"/>
    <dgm:cxn modelId="{E820812A-3854-4D1A-A5AC-5AC3BED07936}" type="presParOf" srcId="{102E55AB-8142-46E9-B7BE-7D87BBA79BDC}" destId="{59D48EDF-EFD8-4D56-907F-490F2CCED8E1}" srcOrd="2" destOrd="0" presId="urn:microsoft.com/office/officeart/2005/8/layout/orgChart1"/>
    <dgm:cxn modelId="{18CF0B12-F86C-4274-9E9D-380FEE763420}" type="presParOf" srcId="{94A28912-A60C-4CB5-8F5A-91C6554B8E93}" destId="{A3FCD762-CAD2-40B0-A518-CEB1898AAC96}" srcOrd="1" destOrd="0" presId="urn:microsoft.com/office/officeart/2005/8/layout/orgChart1"/>
    <dgm:cxn modelId="{1B0E4C80-D61A-4F1E-A502-44A54EB66320}" type="presParOf" srcId="{A3FCD762-CAD2-40B0-A518-CEB1898AAC96}" destId="{4B9EAF02-629B-4C63-8A9B-461F60E00F7B}" srcOrd="0" destOrd="0" presId="urn:microsoft.com/office/officeart/2005/8/layout/orgChart1"/>
    <dgm:cxn modelId="{67628103-648A-4B71-A50F-CAD0A15009E6}" type="presParOf" srcId="{4B9EAF02-629B-4C63-8A9B-461F60E00F7B}" destId="{6AC77FB6-490C-4E42-9B4A-443207CD397F}" srcOrd="0" destOrd="0" presId="urn:microsoft.com/office/officeart/2005/8/layout/orgChart1"/>
    <dgm:cxn modelId="{1A18E0E1-3C0C-46B4-921C-095415017DB4}" type="presParOf" srcId="{4B9EAF02-629B-4C63-8A9B-461F60E00F7B}" destId="{884B2494-2CF1-422B-8F05-7AE76501A826}" srcOrd="1" destOrd="0" presId="urn:microsoft.com/office/officeart/2005/8/layout/orgChart1"/>
    <dgm:cxn modelId="{88C1BAC5-3E78-4A28-93C7-F79024A37E6A}" type="presParOf" srcId="{A3FCD762-CAD2-40B0-A518-CEB1898AAC96}" destId="{94135286-6856-46D0-9ACD-B6F4B1E9AEE7}" srcOrd="1" destOrd="0" presId="urn:microsoft.com/office/officeart/2005/8/layout/orgChart1"/>
    <dgm:cxn modelId="{1736C687-0435-4E56-9CB0-6753FA29891F}" type="presParOf" srcId="{94135286-6856-46D0-9ACD-B6F4B1E9AEE7}" destId="{55CD0D64-9D31-4E30-B72F-785D6E457154}" srcOrd="0" destOrd="0" presId="urn:microsoft.com/office/officeart/2005/8/layout/orgChart1"/>
    <dgm:cxn modelId="{6AF5A13E-5C8C-4261-B990-C69CABFD5FAB}" type="presParOf" srcId="{94135286-6856-46D0-9ACD-B6F4B1E9AEE7}" destId="{840318A1-2EA2-48D3-B288-37058BAE161E}" srcOrd="1" destOrd="0" presId="urn:microsoft.com/office/officeart/2005/8/layout/orgChart1"/>
    <dgm:cxn modelId="{3D2C088A-43D8-43D1-B4B1-508A667DACD1}" type="presParOf" srcId="{840318A1-2EA2-48D3-B288-37058BAE161E}" destId="{B1247734-1A1A-4F87-BD37-826034B54EA6}" srcOrd="0" destOrd="0" presId="urn:microsoft.com/office/officeart/2005/8/layout/orgChart1"/>
    <dgm:cxn modelId="{E746191A-488E-48A3-8382-A420A8DE8B1B}" type="presParOf" srcId="{B1247734-1A1A-4F87-BD37-826034B54EA6}" destId="{B1C0F670-63C9-42F5-ACC5-DF61C7279B31}" srcOrd="0" destOrd="0" presId="urn:microsoft.com/office/officeart/2005/8/layout/orgChart1"/>
    <dgm:cxn modelId="{DE2C8FDD-5BA7-4C92-AE71-114CC706CCBB}" type="presParOf" srcId="{B1247734-1A1A-4F87-BD37-826034B54EA6}" destId="{5353FD5C-65AF-485A-BE1A-6BD2AD97B896}" srcOrd="1" destOrd="0" presId="urn:microsoft.com/office/officeart/2005/8/layout/orgChart1"/>
    <dgm:cxn modelId="{D8795CBF-F1ED-4363-8E61-03FD5C80BB06}" type="presParOf" srcId="{840318A1-2EA2-48D3-B288-37058BAE161E}" destId="{15DB97BB-BE5E-4FE9-8946-B345E49D795F}" srcOrd="1" destOrd="0" presId="urn:microsoft.com/office/officeart/2005/8/layout/orgChart1"/>
    <dgm:cxn modelId="{30D9B3EE-E9DF-4F70-A6C5-FEF2C4271540}" type="presParOf" srcId="{840318A1-2EA2-48D3-B288-37058BAE161E}" destId="{EB557A1D-1998-4E6A-B59E-E7242ACC313A}" srcOrd="2" destOrd="0" presId="urn:microsoft.com/office/officeart/2005/8/layout/orgChart1"/>
    <dgm:cxn modelId="{9096B646-7188-44CD-9C25-A8B88AF68980}" type="presParOf" srcId="{94135286-6856-46D0-9ACD-B6F4B1E9AEE7}" destId="{6CB3F7AE-8259-4EC6-92D7-DA2FF3EC61C2}" srcOrd="2" destOrd="0" presId="urn:microsoft.com/office/officeart/2005/8/layout/orgChart1"/>
    <dgm:cxn modelId="{0687D238-6980-469F-9E1E-0972E886F580}" type="presParOf" srcId="{94135286-6856-46D0-9ACD-B6F4B1E9AEE7}" destId="{FA3547AB-6E66-458F-A3FF-BF82AD604743}" srcOrd="3" destOrd="0" presId="urn:microsoft.com/office/officeart/2005/8/layout/orgChart1"/>
    <dgm:cxn modelId="{517FDA9F-DECE-4517-A687-665ECB330B01}" type="presParOf" srcId="{FA3547AB-6E66-458F-A3FF-BF82AD604743}" destId="{B5917206-8A9C-4254-8C45-DE0D1F2A8962}" srcOrd="0" destOrd="0" presId="urn:microsoft.com/office/officeart/2005/8/layout/orgChart1"/>
    <dgm:cxn modelId="{950DF2AD-8F28-4E6B-8195-622B13321D2B}" type="presParOf" srcId="{B5917206-8A9C-4254-8C45-DE0D1F2A8962}" destId="{C9F4AB40-E965-4672-891E-6E3A2AA50CE9}" srcOrd="0" destOrd="0" presId="urn:microsoft.com/office/officeart/2005/8/layout/orgChart1"/>
    <dgm:cxn modelId="{87E7381D-DB6F-46B0-925F-F592D7D126E4}" type="presParOf" srcId="{B5917206-8A9C-4254-8C45-DE0D1F2A8962}" destId="{F043ADF6-6A1A-43F0-884A-806DD59CCDFB}" srcOrd="1" destOrd="0" presId="urn:microsoft.com/office/officeart/2005/8/layout/orgChart1"/>
    <dgm:cxn modelId="{07C9F0CB-9530-438B-B615-1D6DB62309C1}" type="presParOf" srcId="{FA3547AB-6E66-458F-A3FF-BF82AD604743}" destId="{FBE6F4F9-E0DA-4119-9777-6D6F628A6FE6}" srcOrd="1" destOrd="0" presId="urn:microsoft.com/office/officeart/2005/8/layout/orgChart1"/>
    <dgm:cxn modelId="{9A6F50B3-FE3F-4BDB-8FE1-1F84DF0A6487}" type="presParOf" srcId="{FBE6F4F9-E0DA-4119-9777-6D6F628A6FE6}" destId="{38DABD36-262F-4B24-9110-98CC59367D7E}" srcOrd="0" destOrd="0" presId="urn:microsoft.com/office/officeart/2005/8/layout/orgChart1"/>
    <dgm:cxn modelId="{995C4145-8854-43DA-8F7D-510A7CF5A8E6}" type="presParOf" srcId="{FBE6F4F9-E0DA-4119-9777-6D6F628A6FE6}" destId="{11A9B998-6944-4D3E-85EA-299DBF8EEBB0}" srcOrd="1" destOrd="0" presId="urn:microsoft.com/office/officeart/2005/8/layout/orgChart1"/>
    <dgm:cxn modelId="{A0107370-52C1-42C6-9F31-27760B6ED2FE}" type="presParOf" srcId="{11A9B998-6944-4D3E-85EA-299DBF8EEBB0}" destId="{DDF4F092-2578-444C-BFF2-BACD764B9B52}" srcOrd="0" destOrd="0" presId="urn:microsoft.com/office/officeart/2005/8/layout/orgChart1"/>
    <dgm:cxn modelId="{65F4A0E3-DE35-4937-8F91-940D1B707DE7}" type="presParOf" srcId="{DDF4F092-2578-444C-BFF2-BACD764B9B52}" destId="{240B7280-2452-4140-915B-BA0F46B84995}" srcOrd="0" destOrd="0" presId="urn:microsoft.com/office/officeart/2005/8/layout/orgChart1"/>
    <dgm:cxn modelId="{3C801788-2F05-4F92-BD43-973827281A17}" type="presParOf" srcId="{DDF4F092-2578-444C-BFF2-BACD764B9B52}" destId="{6A1AD1BE-BF44-4A83-AD7C-EC98EBD86536}" srcOrd="1" destOrd="0" presId="urn:microsoft.com/office/officeart/2005/8/layout/orgChart1"/>
    <dgm:cxn modelId="{BF58CA67-20E0-4A71-8E7B-B90BC397ADF1}" type="presParOf" srcId="{11A9B998-6944-4D3E-85EA-299DBF8EEBB0}" destId="{C7C80030-EAFF-4D66-9B0C-751BF48ADC77}" srcOrd="1" destOrd="0" presId="urn:microsoft.com/office/officeart/2005/8/layout/orgChart1"/>
    <dgm:cxn modelId="{66BD97CF-BC8F-4B9D-ABB8-5BCE554BCF11}" type="presParOf" srcId="{11A9B998-6944-4D3E-85EA-299DBF8EEBB0}" destId="{CE017BE8-7148-48C1-A91D-479F74E225AC}" srcOrd="2" destOrd="0" presId="urn:microsoft.com/office/officeart/2005/8/layout/orgChart1"/>
    <dgm:cxn modelId="{ACB77CCA-326D-4B03-83E0-670EEB0145B4}" type="presParOf" srcId="{FBE6F4F9-E0DA-4119-9777-6D6F628A6FE6}" destId="{27E3361B-EDA3-4F02-8404-CE45C5B0E7E9}" srcOrd="2" destOrd="0" presId="urn:microsoft.com/office/officeart/2005/8/layout/orgChart1"/>
    <dgm:cxn modelId="{2D7EB3BF-9FAC-4F20-B574-FCBEB358FE3E}" type="presParOf" srcId="{FBE6F4F9-E0DA-4119-9777-6D6F628A6FE6}" destId="{E1FE7D57-3BCF-430F-81C6-1316E9C8662F}" srcOrd="3" destOrd="0" presId="urn:microsoft.com/office/officeart/2005/8/layout/orgChart1"/>
    <dgm:cxn modelId="{97B8C35C-F286-485F-9AAE-5FF887D21769}" type="presParOf" srcId="{E1FE7D57-3BCF-430F-81C6-1316E9C8662F}" destId="{D1D31BE4-C53E-4FBB-A0DE-34DD490B3D25}" srcOrd="0" destOrd="0" presId="urn:microsoft.com/office/officeart/2005/8/layout/orgChart1"/>
    <dgm:cxn modelId="{DDFF9682-939C-4AE5-AC61-327EF0E7D050}" type="presParOf" srcId="{D1D31BE4-C53E-4FBB-A0DE-34DD490B3D25}" destId="{DFD86DDA-EB08-46E7-9CA6-16FB7685C238}" srcOrd="0" destOrd="0" presId="urn:microsoft.com/office/officeart/2005/8/layout/orgChart1"/>
    <dgm:cxn modelId="{8A578B75-1481-4177-8340-871146282D7F}" type="presParOf" srcId="{D1D31BE4-C53E-4FBB-A0DE-34DD490B3D25}" destId="{D47A931E-3C3E-4765-8E94-14353571AE85}" srcOrd="1" destOrd="0" presId="urn:microsoft.com/office/officeart/2005/8/layout/orgChart1"/>
    <dgm:cxn modelId="{56C1A4B1-85D2-47F8-AC9F-624A2479CE10}" type="presParOf" srcId="{E1FE7D57-3BCF-430F-81C6-1316E9C8662F}" destId="{5ADD9D41-C968-4860-A2CF-8C710E36FA06}" srcOrd="1" destOrd="0" presId="urn:microsoft.com/office/officeart/2005/8/layout/orgChart1"/>
    <dgm:cxn modelId="{EDB0FF42-DA5C-42CB-8076-3E0C1B64FBC3}" type="presParOf" srcId="{E1FE7D57-3BCF-430F-81C6-1316E9C8662F}" destId="{FA9C9681-3195-40F1-B5B5-BC71A317D28A}" srcOrd="2" destOrd="0" presId="urn:microsoft.com/office/officeart/2005/8/layout/orgChart1"/>
    <dgm:cxn modelId="{7D4CB739-C065-4AE0-AD03-C1F7F375EDCE}" type="presParOf" srcId="{FA3547AB-6E66-458F-A3FF-BF82AD604743}" destId="{E053A3F2-A5CB-40BD-A0F8-543B7A3442B5}" srcOrd="2" destOrd="0" presId="urn:microsoft.com/office/officeart/2005/8/layout/orgChart1"/>
    <dgm:cxn modelId="{CBFAC553-6FFD-4475-90EE-2B843DBF9BD3}" type="presParOf" srcId="{94135286-6856-46D0-9ACD-B6F4B1E9AEE7}" destId="{B3C7533E-8753-4329-96B9-AF1AFAD0AFB8}" srcOrd="4" destOrd="0" presId="urn:microsoft.com/office/officeart/2005/8/layout/orgChart1"/>
    <dgm:cxn modelId="{7D877307-40AB-4D4B-AF80-E61D463B01D1}" type="presParOf" srcId="{94135286-6856-46D0-9ACD-B6F4B1E9AEE7}" destId="{D6425848-76F0-4003-B448-EF851366B548}" srcOrd="5" destOrd="0" presId="urn:microsoft.com/office/officeart/2005/8/layout/orgChart1"/>
    <dgm:cxn modelId="{3050F0DE-3E9A-4C18-9C39-A83B470382CC}" type="presParOf" srcId="{D6425848-76F0-4003-B448-EF851366B548}" destId="{F3CD77EB-DBE4-488B-9C99-934C9D589500}" srcOrd="0" destOrd="0" presId="urn:microsoft.com/office/officeart/2005/8/layout/orgChart1"/>
    <dgm:cxn modelId="{3C29A99B-A7D1-4F9E-A886-5ECE87AEB8BA}" type="presParOf" srcId="{F3CD77EB-DBE4-488B-9C99-934C9D589500}" destId="{AB97804C-A8BF-4910-A6CE-552B965C30B7}" srcOrd="0" destOrd="0" presId="urn:microsoft.com/office/officeart/2005/8/layout/orgChart1"/>
    <dgm:cxn modelId="{6CCFA98F-4E7A-4850-A67D-4977442BC562}" type="presParOf" srcId="{F3CD77EB-DBE4-488B-9C99-934C9D589500}" destId="{D0F64DC9-F655-40A3-9974-3DDFA3E10CA9}" srcOrd="1" destOrd="0" presId="urn:microsoft.com/office/officeart/2005/8/layout/orgChart1"/>
    <dgm:cxn modelId="{9920F72F-34C7-4B1A-9DFA-8077B6C9EF90}" type="presParOf" srcId="{D6425848-76F0-4003-B448-EF851366B548}" destId="{8E2ACFED-8B72-4518-ACDB-9506CD2C97B4}" srcOrd="1" destOrd="0" presId="urn:microsoft.com/office/officeart/2005/8/layout/orgChart1"/>
    <dgm:cxn modelId="{7CD975D4-ED0C-4C5E-B2EE-BD3CBFB5FFD2}" type="presParOf" srcId="{D6425848-76F0-4003-B448-EF851366B548}" destId="{5E8BB130-207B-4A3F-BA92-D2AB37F70EE2}" srcOrd="2" destOrd="0" presId="urn:microsoft.com/office/officeart/2005/8/layout/orgChart1"/>
    <dgm:cxn modelId="{713242BF-BE39-4EB9-8F7F-DA00CC56469C}" type="presParOf" srcId="{A3FCD762-CAD2-40B0-A518-CEB1898AAC96}" destId="{5EEB2354-49C8-4AF8-A2A5-BAA8DF4CA4A9}" srcOrd="2" destOrd="0" presId="urn:microsoft.com/office/officeart/2005/8/layout/orgChart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D8294F4-B1D3-42FF-B6E9-FBD8A815B588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C9ACEA5-AAFE-48B8-8DFE-07CCF11F66E6}">
      <dgm:prSet/>
      <dgm:spPr/>
      <dgm:t>
        <a:bodyPr/>
        <a:lstStyle/>
        <a:p>
          <a:pPr rtl="0"/>
          <a:r>
            <a:rPr lang="ru-RU" b="0" dirty="0" smtClean="0"/>
            <a:t>ДОХОДЫ</a:t>
          </a:r>
          <a:endParaRPr lang="ru-RU" b="0" dirty="0"/>
        </a:p>
      </dgm:t>
    </dgm:pt>
    <dgm:pt modelId="{D96F5156-8BA7-4C0D-8BBA-68873C646314}" type="parTrans" cxnId="{38977512-7B33-4539-AAEE-7B990267D7A3}">
      <dgm:prSet/>
      <dgm:spPr/>
      <dgm:t>
        <a:bodyPr/>
        <a:lstStyle/>
        <a:p>
          <a:endParaRPr lang="ru-RU"/>
        </a:p>
      </dgm:t>
    </dgm:pt>
    <dgm:pt modelId="{1E7D36CC-8A3A-4289-8019-003D2F9EB7A8}" type="sibTrans" cxnId="{38977512-7B33-4539-AAEE-7B990267D7A3}">
      <dgm:prSet/>
      <dgm:spPr/>
      <dgm:t>
        <a:bodyPr/>
        <a:lstStyle/>
        <a:p>
          <a:endParaRPr lang="ru-RU"/>
        </a:p>
      </dgm:t>
    </dgm:pt>
    <dgm:pt modelId="{9F22F5E8-3B91-4154-A00B-8AF8FC29BB3E}">
      <dgm:prSet custT="1"/>
      <dgm:spPr/>
      <dgm:t>
        <a:bodyPr/>
        <a:lstStyle/>
        <a:p>
          <a:pPr rtl="0"/>
          <a:r>
            <a:rPr lang="ru-RU" sz="2000" b="0" dirty="0" smtClean="0"/>
            <a:t>Налоги</a:t>
          </a:r>
          <a:endParaRPr lang="ru-RU" sz="2000" b="0" dirty="0"/>
        </a:p>
      </dgm:t>
    </dgm:pt>
    <dgm:pt modelId="{C63C2935-8F2A-4D0E-B594-FD3B8F47E62A}" type="parTrans" cxnId="{A97C175F-61AC-430E-B70B-9D3C3D521182}">
      <dgm:prSet/>
      <dgm:spPr/>
      <dgm:t>
        <a:bodyPr/>
        <a:lstStyle/>
        <a:p>
          <a:endParaRPr lang="ru-RU"/>
        </a:p>
      </dgm:t>
    </dgm:pt>
    <dgm:pt modelId="{BCD146BB-1F26-484B-9D03-42036629CE10}" type="sibTrans" cxnId="{A97C175F-61AC-430E-B70B-9D3C3D521182}">
      <dgm:prSet/>
      <dgm:spPr/>
      <dgm:t>
        <a:bodyPr/>
        <a:lstStyle/>
        <a:p>
          <a:endParaRPr lang="ru-RU"/>
        </a:p>
      </dgm:t>
    </dgm:pt>
    <dgm:pt modelId="{B4A7C183-A095-42C3-B1EF-8EE729C474DA}">
      <dgm:prSet/>
      <dgm:spPr/>
      <dgm:t>
        <a:bodyPr/>
        <a:lstStyle/>
        <a:p>
          <a:pPr rtl="0"/>
          <a:r>
            <a:rPr lang="ru-RU" b="0" dirty="0" smtClean="0"/>
            <a:t>РАСХОДЫ</a:t>
          </a:r>
          <a:endParaRPr lang="ru-RU" b="0" dirty="0"/>
        </a:p>
      </dgm:t>
    </dgm:pt>
    <dgm:pt modelId="{59F81E8B-35DF-43D5-8537-6E71A00AE4B5}" type="parTrans" cxnId="{A19C6D9E-972F-42E0-A7D3-F98DE726CE33}">
      <dgm:prSet/>
      <dgm:spPr/>
      <dgm:t>
        <a:bodyPr/>
        <a:lstStyle/>
        <a:p>
          <a:endParaRPr lang="ru-RU"/>
        </a:p>
      </dgm:t>
    </dgm:pt>
    <dgm:pt modelId="{8CB9146F-D6E4-428F-A830-81A313E4EE66}" type="sibTrans" cxnId="{A19C6D9E-972F-42E0-A7D3-F98DE726CE33}">
      <dgm:prSet/>
      <dgm:spPr/>
      <dgm:t>
        <a:bodyPr/>
        <a:lstStyle/>
        <a:p>
          <a:endParaRPr lang="ru-RU"/>
        </a:p>
      </dgm:t>
    </dgm:pt>
    <dgm:pt modelId="{77AF27EC-53EA-4A86-B922-4885C86E2019}">
      <dgm:prSet custT="1"/>
      <dgm:spPr/>
      <dgm:t>
        <a:bodyPr/>
        <a:lstStyle/>
        <a:p>
          <a:pPr rtl="0"/>
          <a:r>
            <a:rPr lang="ru-RU" sz="2000" b="0" dirty="0" smtClean="0"/>
            <a:t>Социальная защита</a:t>
          </a:r>
          <a:endParaRPr lang="ru-RU" sz="2000" b="0" dirty="0"/>
        </a:p>
      </dgm:t>
    </dgm:pt>
    <dgm:pt modelId="{19FEC6BD-68FC-4704-8B61-CB3498B743D6}" type="parTrans" cxnId="{043B8148-8237-4DC5-8467-485D9033C2EA}">
      <dgm:prSet/>
      <dgm:spPr/>
      <dgm:t>
        <a:bodyPr/>
        <a:lstStyle/>
        <a:p>
          <a:endParaRPr lang="ru-RU"/>
        </a:p>
      </dgm:t>
    </dgm:pt>
    <dgm:pt modelId="{8D00E035-E23A-4C05-BF20-5162AC8D77D6}" type="sibTrans" cxnId="{043B8148-8237-4DC5-8467-485D9033C2EA}">
      <dgm:prSet/>
      <dgm:spPr/>
      <dgm:t>
        <a:bodyPr/>
        <a:lstStyle/>
        <a:p>
          <a:endParaRPr lang="ru-RU"/>
        </a:p>
      </dgm:t>
    </dgm:pt>
    <dgm:pt modelId="{325A9A58-4A70-40B5-96BA-91400B84720D}">
      <dgm:prSet custT="1"/>
      <dgm:spPr/>
      <dgm:t>
        <a:bodyPr/>
        <a:lstStyle/>
        <a:p>
          <a:pPr rtl="0"/>
          <a:r>
            <a:rPr lang="ru-RU" sz="2000" b="0" dirty="0" smtClean="0"/>
            <a:t>Государственные займы</a:t>
          </a:r>
          <a:endParaRPr lang="ru-RU" sz="2000" b="0" dirty="0"/>
        </a:p>
      </dgm:t>
    </dgm:pt>
    <dgm:pt modelId="{F7937896-9273-4DB2-91D7-3ED231EB1A1F}" type="parTrans" cxnId="{D0E7DBD5-66A8-4DB2-A6A8-DA7500EB77B8}">
      <dgm:prSet/>
      <dgm:spPr/>
      <dgm:t>
        <a:bodyPr/>
        <a:lstStyle/>
        <a:p>
          <a:endParaRPr lang="ru-RU"/>
        </a:p>
      </dgm:t>
    </dgm:pt>
    <dgm:pt modelId="{8D80CF44-4663-448C-87BB-36864330F7ED}" type="sibTrans" cxnId="{D0E7DBD5-66A8-4DB2-A6A8-DA7500EB77B8}">
      <dgm:prSet/>
      <dgm:spPr/>
      <dgm:t>
        <a:bodyPr/>
        <a:lstStyle/>
        <a:p>
          <a:endParaRPr lang="ru-RU"/>
        </a:p>
      </dgm:t>
    </dgm:pt>
    <dgm:pt modelId="{1F370FB0-A5EC-42C2-9948-54C5A6A78A48}">
      <dgm:prSet custT="1"/>
      <dgm:spPr/>
      <dgm:t>
        <a:bodyPr/>
        <a:lstStyle/>
        <a:p>
          <a:pPr rtl="0"/>
          <a:r>
            <a:rPr lang="ru-RU" sz="2000" b="0" dirty="0" smtClean="0"/>
            <a:t>Приватизация</a:t>
          </a:r>
          <a:endParaRPr lang="ru-RU" sz="2000" b="0" dirty="0"/>
        </a:p>
      </dgm:t>
    </dgm:pt>
    <dgm:pt modelId="{D5C8BA65-58CE-4E1C-8E52-D0B5C20101B5}" type="parTrans" cxnId="{F1922EA9-D433-438C-AE45-C95B7069092A}">
      <dgm:prSet/>
      <dgm:spPr/>
      <dgm:t>
        <a:bodyPr/>
        <a:lstStyle/>
        <a:p>
          <a:endParaRPr lang="ru-RU"/>
        </a:p>
      </dgm:t>
    </dgm:pt>
    <dgm:pt modelId="{F5473642-BAC9-490F-91CC-188B9100FB97}" type="sibTrans" cxnId="{F1922EA9-D433-438C-AE45-C95B7069092A}">
      <dgm:prSet/>
      <dgm:spPr/>
      <dgm:t>
        <a:bodyPr/>
        <a:lstStyle/>
        <a:p>
          <a:endParaRPr lang="ru-RU"/>
        </a:p>
      </dgm:t>
    </dgm:pt>
    <dgm:pt modelId="{31809B86-D4B2-4883-B693-CC575F266A95}">
      <dgm:prSet custT="1"/>
      <dgm:spPr/>
      <dgm:t>
        <a:bodyPr/>
        <a:lstStyle/>
        <a:p>
          <a:pPr rtl="0"/>
          <a:r>
            <a:rPr lang="ru-RU" sz="2000" b="0" dirty="0" smtClean="0"/>
            <a:t>Культура и образование</a:t>
          </a:r>
          <a:endParaRPr lang="ru-RU" sz="2000" b="0" dirty="0"/>
        </a:p>
      </dgm:t>
    </dgm:pt>
    <dgm:pt modelId="{068EDA2C-A449-48DF-A92C-3DFC74987472}" type="parTrans" cxnId="{B23A6C57-0481-416E-88EB-E2E695DE937B}">
      <dgm:prSet/>
      <dgm:spPr/>
      <dgm:t>
        <a:bodyPr/>
        <a:lstStyle/>
        <a:p>
          <a:endParaRPr lang="ru-RU"/>
        </a:p>
      </dgm:t>
    </dgm:pt>
    <dgm:pt modelId="{7E4C1D91-B8F5-49ED-BFBE-779E358D5A30}" type="sibTrans" cxnId="{B23A6C57-0481-416E-88EB-E2E695DE937B}">
      <dgm:prSet/>
      <dgm:spPr/>
      <dgm:t>
        <a:bodyPr/>
        <a:lstStyle/>
        <a:p>
          <a:endParaRPr lang="ru-RU"/>
        </a:p>
      </dgm:t>
    </dgm:pt>
    <dgm:pt modelId="{B87742C1-0629-4F73-9488-66F5B5B2174F}">
      <dgm:prSet custT="1"/>
      <dgm:spPr/>
      <dgm:t>
        <a:bodyPr/>
        <a:lstStyle/>
        <a:p>
          <a:pPr rtl="0"/>
          <a:r>
            <a:rPr lang="ru-RU" sz="2000" b="0" dirty="0" smtClean="0"/>
            <a:t>Армия</a:t>
          </a:r>
          <a:endParaRPr lang="ru-RU" sz="2000" b="0" dirty="0"/>
        </a:p>
      </dgm:t>
    </dgm:pt>
    <dgm:pt modelId="{F5720832-9A38-479F-B35D-385B6AC5415F}" type="parTrans" cxnId="{869477F7-D75B-4DDA-A83B-9D539A73F8F9}">
      <dgm:prSet/>
      <dgm:spPr/>
      <dgm:t>
        <a:bodyPr/>
        <a:lstStyle/>
        <a:p>
          <a:endParaRPr lang="ru-RU"/>
        </a:p>
      </dgm:t>
    </dgm:pt>
    <dgm:pt modelId="{0B50B075-D433-48A2-8B25-9B00AA48B965}" type="sibTrans" cxnId="{869477F7-D75B-4DDA-A83B-9D539A73F8F9}">
      <dgm:prSet/>
      <dgm:spPr/>
      <dgm:t>
        <a:bodyPr/>
        <a:lstStyle/>
        <a:p>
          <a:endParaRPr lang="ru-RU"/>
        </a:p>
      </dgm:t>
    </dgm:pt>
    <dgm:pt modelId="{030C8B64-A851-441B-BDB1-1BD849DDFEB8}">
      <dgm:prSet custT="1"/>
      <dgm:spPr/>
      <dgm:t>
        <a:bodyPr/>
        <a:lstStyle/>
        <a:p>
          <a:pPr rtl="0"/>
          <a:r>
            <a:rPr lang="ru-RU" sz="2000" b="0" dirty="0" smtClean="0"/>
            <a:t>Государственный аппарат</a:t>
          </a:r>
          <a:endParaRPr lang="ru-RU" sz="2000" b="0" dirty="0"/>
        </a:p>
      </dgm:t>
    </dgm:pt>
    <dgm:pt modelId="{6F950BE0-BD79-40AD-A1C7-AF25E34520ED}" type="parTrans" cxnId="{AB350274-F2DA-4E33-AB7B-250FAA5C00AE}">
      <dgm:prSet/>
      <dgm:spPr/>
      <dgm:t>
        <a:bodyPr/>
        <a:lstStyle/>
        <a:p>
          <a:endParaRPr lang="ru-RU"/>
        </a:p>
      </dgm:t>
    </dgm:pt>
    <dgm:pt modelId="{6CB2997B-067F-4B9D-93A9-E7190F55D223}" type="sibTrans" cxnId="{AB350274-F2DA-4E33-AB7B-250FAA5C00AE}">
      <dgm:prSet/>
      <dgm:spPr/>
      <dgm:t>
        <a:bodyPr/>
        <a:lstStyle/>
        <a:p>
          <a:endParaRPr lang="ru-RU"/>
        </a:p>
      </dgm:t>
    </dgm:pt>
    <dgm:pt modelId="{5C19DF0C-AF04-4FA6-BCD3-350C0895EA6A}">
      <dgm:prSet custT="1"/>
      <dgm:spPr/>
      <dgm:t>
        <a:bodyPr/>
        <a:lstStyle/>
        <a:p>
          <a:pPr rtl="0"/>
          <a:r>
            <a:rPr lang="ru-RU" sz="2000" b="0" dirty="0" smtClean="0"/>
            <a:t>Выплата % по долгу</a:t>
          </a:r>
          <a:endParaRPr lang="ru-RU" sz="2000" b="0" dirty="0"/>
        </a:p>
      </dgm:t>
    </dgm:pt>
    <dgm:pt modelId="{A72162D3-1426-4027-AB92-F0991E793719}" type="parTrans" cxnId="{1143C88C-6CEF-4599-A71D-6393BB3E72E3}">
      <dgm:prSet/>
      <dgm:spPr/>
      <dgm:t>
        <a:bodyPr/>
        <a:lstStyle/>
        <a:p>
          <a:endParaRPr lang="ru-RU"/>
        </a:p>
      </dgm:t>
    </dgm:pt>
    <dgm:pt modelId="{59E1BBB3-FBC8-4078-BEE7-BFA707F27B94}" type="sibTrans" cxnId="{1143C88C-6CEF-4599-A71D-6393BB3E72E3}">
      <dgm:prSet/>
      <dgm:spPr/>
      <dgm:t>
        <a:bodyPr/>
        <a:lstStyle/>
        <a:p>
          <a:endParaRPr lang="ru-RU"/>
        </a:p>
      </dgm:t>
    </dgm:pt>
    <dgm:pt modelId="{8C6068C4-FCB3-4918-BB51-367640C2B31C}" type="pres">
      <dgm:prSet presAssocID="{5D8294F4-B1D3-42FF-B6E9-FBD8A815B5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71C533-8DFC-4397-9EDB-CE66643D2C3F}" type="pres">
      <dgm:prSet presAssocID="{4C9ACEA5-AAFE-48B8-8DFE-07CCF11F66E6}" presName="root" presStyleCnt="0"/>
      <dgm:spPr/>
    </dgm:pt>
    <dgm:pt modelId="{7DCA1A76-6DB8-492B-BAEA-DB9F867EDC90}" type="pres">
      <dgm:prSet presAssocID="{4C9ACEA5-AAFE-48B8-8DFE-07CCF11F66E6}" presName="rootComposite" presStyleCnt="0"/>
      <dgm:spPr/>
    </dgm:pt>
    <dgm:pt modelId="{71978E87-7CB6-4B1D-BBBE-BAFA3336D4DE}" type="pres">
      <dgm:prSet presAssocID="{4C9ACEA5-AAFE-48B8-8DFE-07CCF11F66E6}" presName="rootText" presStyleLbl="node1" presStyleIdx="0" presStyleCnt="2" custScaleX="385444" custScaleY="156382"/>
      <dgm:spPr/>
      <dgm:t>
        <a:bodyPr/>
        <a:lstStyle/>
        <a:p>
          <a:endParaRPr lang="ru-RU"/>
        </a:p>
      </dgm:t>
    </dgm:pt>
    <dgm:pt modelId="{E40F15B9-262E-4E84-A39D-3F5A63D174AD}" type="pres">
      <dgm:prSet presAssocID="{4C9ACEA5-AAFE-48B8-8DFE-07CCF11F66E6}" presName="rootConnector" presStyleLbl="node1" presStyleIdx="0" presStyleCnt="2"/>
      <dgm:spPr/>
      <dgm:t>
        <a:bodyPr/>
        <a:lstStyle/>
        <a:p>
          <a:endParaRPr lang="ru-RU"/>
        </a:p>
      </dgm:t>
    </dgm:pt>
    <dgm:pt modelId="{C11F403C-EF31-4B81-9C12-806820BDD860}" type="pres">
      <dgm:prSet presAssocID="{4C9ACEA5-AAFE-48B8-8DFE-07CCF11F66E6}" presName="childShape" presStyleCnt="0"/>
      <dgm:spPr/>
    </dgm:pt>
    <dgm:pt modelId="{E42F74CD-A7DF-46CF-B46A-9F1A9A302A06}" type="pres">
      <dgm:prSet presAssocID="{C63C2935-8F2A-4D0E-B594-FD3B8F47E62A}" presName="Name13" presStyleLbl="parChTrans1D2" presStyleIdx="0" presStyleCnt="8"/>
      <dgm:spPr/>
      <dgm:t>
        <a:bodyPr/>
        <a:lstStyle/>
        <a:p>
          <a:endParaRPr lang="ru-RU"/>
        </a:p>
      </dgm:t>
    </dgm:pt>
    <dgm:pt modelId="{A78E2838-1D15-43F4-ADFD-F52FB82F6BA9}" type="pres">
      <dgm:prSet presAssocID="{9F22F5E8-3B91-4154-A00B-8AF8FC29BB3E}" presName="childText" presStyleLbl="bgAcc1" presStyleIdx="0" presStyleCnt="8" custScaleX="427472" custScaleY="72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F6DB2-34D7-4B23-9957-FFB183A1AA97}" type="pres">
      <dgm:prSet presAssocID="{F7937896-9273-4DB2-91D7-3ED231EB1A1F}" presName="Name13" presStyleLbl="parChTrans1D2" presStyleIdx="1" presStyleCnt="8"/>
      <dgm:spPr/>
      <dgm:t>
        <a:bodyPr/>
        <a:lstStyle/>
        <a:p>
          <a:endParaRPr lang="ru-RU"/>
        </a:p>
      </dgm:t>
    </dgm:pt>
    <dgm:pt modelId="{72F42429-72CD-4A65-934B-3F62ACBC678B}" type="pres">
      <dgm:prSet presAssocID="{325A9A58-4A70-40B5-96BA-91400B84720D}" presName="childText" presStyleLbl="bgAcc1" presStyleIdx="1" presStyleCnt="8" custScaleX="427472" custScaleY="72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DFB7E-BDEC-4804-8926-776ADD579ABD}" type="pres">
      <dgm:prSet presAssocID="{D5C8BA65-58CE-4E1C-8E52-D0B5C20101B5}" presName="Name13" presStyleLbl="parChTrans1D2" presStyleIdx="2" presStyleCnt="8"/>
      <dgm:spPr/>
      <dgm:t>
        <a:bodyPr/>
        <a:lstStyle/>
        <a:p>
          <a:endParaRPr lang="ru-RU"/>
        </a:p>
      </dgm:t>
    </dgm:pt>
    <dgm:pt modelId="{883E28F8-ED52-4561-A113-EA653F06E7A3}" type="pres">
      <dgm:prSet presAssocID="{1F370FB0-A5EC-42C2-9948-54C5A6A78A48}" presName="childText" presStyleLbl="bgAcc1" presStyleIdx="2" presStyleCnt="8" custScaleX="427472" custScaleY="72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81C47-51AB-4D4F-8D72-E951AA795728}" type="pres">
      <dgm:prSet presAssocID="{B4A7C183-A095-42C3-B1EF-8EE729C474DA}" presName="root" presStyleCnt="0"/>
      <dgm:spPr/>
    </dgm:pt>
    <dgm:pt modelId="{7AE8ED3A-762B-43B8-90E1-9DC3DC4AC00B}" type="pres">
      <dgm:prSet presAssocID="{B4A7C183-A095-42C3-B1EF-8EE729C474DA}" presName="rootComposite" presStyleCnt="0"/>
      <dgm:spPr/>
    </dgm:pt>
    <dgm:pt modelId="{631D2D1F-7F62-4667-B94F-F7214802C1A7}" type="pres">
      <dgm:prSet presAssocID="{B4A7C183-A095-42C3-B1EF-8EE729C474DA}" presName="rootText" presStyleLbl="node1" presStyleIdx="1" presStyleCnt="2" custScaleX="556674" custScaleY="156053"/>
      <dgm:spPr/>
      <dgm:t>
        <a:bodyPr/>
        <a:lstStyle/>
        <a:p>
          <a:endParaRPr lang="ru-RU"/>
        </a:p>
      </dgm:t>
    </dgm:pt>
    <dgm:pt modelId="{91369623-515B-45D1-908A-AE64D5E8C154}" type="pres">
      <dgm:prSet presAssocID="{B4A7C183-A095-42C3-B1EF-8EE729C474DA}" presName="rootConnector" presStyleLbl="node1" presStyleIdx="1" presStyleCnt="2"/>
      <dgm:spPr/>
      <dgm:t>
        <a:bodyPr/>
        <a:lstStyle/>
        <a:p>
          <a:endParaRPr lang="ru-RU"/>
        </a:p>
      </dgm:t>
    </dgm:pt>
    <dgm:pt modelId="{88573904-A9FB-4F29-9551-77B1108E6201}" type="pres">
      <dgm:prSet presAssocID="{B4A7C183-A095-42C3-B1EF-8EE729C474DA}" presName="childShape" presStyleCnt="0"/>
      <dgm:spPr/>
    </dgm:pt>
    <dgm:pt modelId="{C9716CDE-7209-4527-9DDF-43252A1EC637}" type="pres">
      <dgm:prSet presAssocID="{19FEC6BD-68FC-4704-8B61-CB3498B743D6}" presName="Name13" presStyleLbl="parChTrans1D2" presStyleIdx="3" presStyleCnt="8"/>
      <dgm:spPr/>
      <dgm:t>
        <a:bodyPr/>
        <a:lstStyle/>
        <a:p>
          <a:endParaRPr lang="ru-RU"/>
        </a:p>
      </dgm:t>
    </dgm:pt>
    <dgm:pt modelId="{3332C381-F625-484E-9326-15A8E54AB6B2}" type="pres">
      <dgm:prSet presAssocID="{77AF27EC-53EA-4A86-B922-4885C86E2019}" presName="childText" presStyleLbl="bgAcc1" presStyleIdx="3" presStyleCnt="8" custScaleX="595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D3DFD-D710-44B8-8DE4-05C61025E690}" type="pres">
      <dgm:prSet presAssocID="{068EDA2C-A449-48DF-A92C-3DFC74987472}" presName="Name13" presStyleLbl="parChTrans1D2" presStyleIdx="4" presStyleCnt="8"/>
      <dgm:spPr/>
      <dgm:t>
        <a:bodyPr/>
        <a:lstStyle/>
        <a:p>
          <a:endParaRPr lang="ru-RU"/>
        </a:p>
      </dgm:t>
    </dgm:pt>
    <dgm:pt modelId="{0283D26F-3600-4181-AADD-F23E91C5A5C2}" type="pres">
      <dgm:prSet presAssocID="{31809B86-D4B2-4883-B693-CC575F266A95}" presName="childText" presStyleLbl="bgAcc1" presStyleIdx="4" presStyleCnt="8" custScaleX="595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77827-05C9-47B8-88DA-3FCEADBF998B}" type="pres">
      <dgm:prSet presAssocID="{F5720832-9A38-479F-B35D-385B6AC5415F}" presName="Name13" presStyleLbl="parChTrans1D2" presStyleIdx="5" presStyleCnt="8"/>
      <dgm:spPr/>
      <dgm:t>
        <a:bodyPr/>
        <a:lstStyle/>
        <a:p>
          <a:endParaRPr lang="ru-RU"/>
        </a:p>
      </dgm:t>
    </dgm:pt>
    <dgm:pt modelId="{3CB561A4-E609-4C50-8E38-5B8D249E5792}" type="pres">
      <dgm:prSet presAssocID="{B87742C1-0629-4F73-9488-66F5B5B2174F}" presName="childText" presStyleLbl="bgAcc1" presStyleIdx="5" presStyleCnt="8" custScaleX="595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B6F73-451A-4183-8A3F-35307BCA47E5}" type="pres">
      <dgm:prSet presAssocID="{6F950BE0-BD79-40AD-A1C7-AF25E34520ED}" presName="Name13" presStyleLbl="parChTrans1D2" presStyleIdx="6" presStyleCnt="8"/>
      <dgm:spPr/>
      <dgm:t>
        <a:bodyPr/>
        <a:lstStyle/>
        <a:p>
          <a:endParaRPr lang="ru-RU"/>
        </a:p>
      </dgm:t>
    </dgm:pt>
    <dgm:pt modelId="{6256C01D-2EDA-4E18-A13A-129EF6A98C8A}" type="pres">
      <dgm:prSet presAssocID="{030C8B64-A851-441B-BDB1-1BD849DDFEB8}" presName="childText" presStyleLbl="bgAcc1" presStyleIdx="6" presStyleCnt="8" custScaleX="595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5CFEA-8B5E-4D19-8E3F-56E59A951938}" type="pres">
      <dgm:prSet presAssocID="{A72162D3-1426-4027-AB92-F0991E793719}" presName="Name13" presStyleLbl="parChTrans1D2" presStyleIdx="7" presStyleCnt="8"/>
      <dgm:spPr/>
      <dgm:t>
        <a:bodyPr/>
        <a:lstStyle/>
        <a:p>
          <a:endParaRPr lang="ru-RU"/>
        </a:p>
      </dgm:t>
    </dgm:pt>
    <dgm:pt modelId="{45C95DB6-967B-470D-8562-A2CBE498249C}" type="pres">
      <dgm:prSet presAssocID="{5C19DF0C-AF04-4FA6-BCD3-350C0895EA6A}" presName="childText" presStyleLbl="bgAcc1" presStyleIdx="7" presStyleCnt="8" custScaleX="607635" custScaleY="10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EC09EE-9F49-4319-98F3-C09C26D6B291}" type="presOf" srcId="{068EDA2C-A449-48DF-A92C-3DFC74987472}" destId="{5D2D3DFD-D710-44B8-8DE4-05C61025E690}" srcOrd="0" destOrd="0" presId="urn:microsoft.com/office/officeart/2005/8/layout/hierarchy3"/>
    <dgm:cxn modelId="{5D60DABF-5D8A-46F2-89DC-72AD5CA816BF}" type="presOf" srcId="{1F370FB0-A5EC-42C2-9948-54C5A6A78A48}" destId="{883E28F8-ED52-4561-A113-EA653F06E7A3}" srcOrd="0" destOrd="0" presId="urn:microsoft.com/office/officeart/2005/8/layout/hierarchy3"/>
    <dgm:cxn modelId="{F56034C6-71EF-47C1-90DC-61A9AF9B84D4}" type="presOf" srcId="{4C9ACEA5-AAFE-48B8-8DFE-07CCF11F66E6}" destId="{71978E87-7CB6-4B1D-BBBE-BAFA3336D4DE}" srcOrd="0" destOrd="0" presId="urn:microsoft.com/office/officeart/2005/8/layout/hierarchy3"/>
    <dgm:cxn modelId="{CE7E1261-8E3C-4684-BA9D-08F540B0508C}" type="presOf" srcId="{B87742C1-0629-4F73-9488-66F5B5B2174F}" destId="{3CB561A4-E609-4C50-8E38-5B8D249E5792}" srcOrd="0" destOrd="0" presId="urn:microsoft.com/office/officeart/2005/8/layout/hierarchy3"/>
    <dgm:cxn modelId="{80262E7A-F0E9-4CE2-808C-45B6BFB0311E}" type="presOf" srcId="{77AF27EC-53EA-4A86-B922-4885C86E2019}" destId="{3332C381-F625-484E-9326-15A8E54AB6B2}" srcOrd="0" destOrd="0" presId="urn:microsoft.com/office/officeart/2005/8/layout/hierarchy3"/>
    <dgm:cxn modelId="{F1922EA9-D433-438C-AE45-C95B7069092A}" srcId="{4C9ACEA5-AAFE-48B8-8DFE-07CCF11F66E6}" destId="{1F370FB0-A5EC-42C2-9948-54C5A6A78A48}" srcOrd="2" destOrd="0" parTransId="{D5C8BA65-58CE-4E1C-8E52-D0B5C20101B5}" sibTransId="{F5473642-BAC9-490F-91CC-188B9100FB97}"/>
    <dgm:cxn modelId="{865DB39A-863F-4A3E-982E-19813D1D69AB}" type="presOf" srcId="{030C8B64-A851-441B-BDB1-1BD849DDFEB8}" destId="{6256C01D-2EDA-4E18-A13A-129EF6A98C8A}" srcOrd="0" destOrd="0" presId="urn:microsoft.com/office/officeart/2005/8/layout/hierarchy3"/>
    <dgm:cxn modelId="{1F9128FD-4579-48E6-A45E-4F1AC9CB3E7C}" type="presOf" srcId="{B4A7C183-A095-42C3-B1EF-8EE729C474DA}" destId="{631D2D1F-7F62-4667-B94F-F7214802C1A7}" srcOrd="0" destOrd="0" presId="urn:microsoft.com/office/officeart/2005/8/layout/hierarchy3"/>
    <dgm:cxn modelId="{5C43BF67-74BC-42BC-9986-D9889DE4A85F}" type="presOf" srcId="{B4A7C183-A095-42C3-B1EF-8EE729C474DA}" destId="{91369623-515B-45D1-908A-AE64D5E8C154}" srcOrd="1" destOrd="0" presId="urn:microsoft.com/office/officeart/2005/8/layout/hierarchy3"/>
    <dgm:cxn modelId="{043B8148-8237-4DC5-8467-485D9033C2EA}" srcId="{B4A7C183-A095-42C3-B1EF-8EE729C474DA}" destId="{77AF27EC-53EA-4A86-B922-4885C86E2019}" srcOrd="0" destOrd="0" parTransId="{19FEC6BD-68FC-4704-8B61-CB3498B743D6}" sibTransId="{8D00E035-E23A-4C05-BF20-5162AC8D77D6}"/>
    <dgm:cxn modelId="{B9F45221-96F0-4D93-84F7-BE1955A7F880}" type="presOf" srcId="{5C19DF0C-AF04-4FA6-BCD3-350C0895EA6A}" destId="{45C95DB6-967B-470D-8562-A2CBE498249C}" srcOrd="0" destOrd="0" presId="urn:microsoft.com/office/officeart/2005/8/layout/hierarchy3"/>
    <dgm:cxn modelId="{D2AE61BE-F007-4974-9EA5-F2AB26F6E3B0}" type="presOf" srcId="{D5C8BA65-58CE-4E1C-8E52-D0B5C20101B5}" destId="{2F0DFB7E-BDEC-4804-8926-776ADD579ABD}" srcOrd="0" destOrd="0" presId="urn:microsoft.com/office/officeart/2005/8/layout/hierarchy3"/>
    <dgm:cxn modelId="{A97C175F-61AC-430E-B70B-9D3C3D521182}" srcId="{4C9ACEA5-AAFE-48B8-8DFE-07CCF11F66E6}" destId="{9F22F5E8-3B91-4154-A00B-8AF8FC29BB3E}" srcOrd="0" destOrd="0" parTransId="{C63C2935-8F2A-4D0E-B594-FD3B8F47E62A}" sibTransId="{BCD146BB-1F26-484B-9D03-42036629CE10}"/>
    <dgm:cxn modelId="{D0E7DBD5-66A8-4DB2-A6A8-DA7500EB77B8}" srcId="{4C9ACEA5-AAFE-48B8-8DFE-07CCF11F66E6}" destId="{325A9A58-4A70-40B5-96BA-91400B84720D}" srcOrd="1" destOrd="0" parTransId="{F7937896-9273-4DB2-91D7-3ED231EB1A1F}" sibTransId="{8D80CF44-4663-448C-87BB-36864330F7ED}"/>
    <dgm:cxn modelId="{E7578606-5218-44F3-B72F-6131A59506C5}" type="presOf" srcId="{F5720832-9A38-479F-B35D-385B6AC5415F}" destId="{D2D77827-05C9-47B8-88DA-3FCEADBF998B}" srcOrd="0" destOrd="0" presId="urn:microsoft.com/office/officeart/2005/8/layout/hierarchy3"/>
    <dgm:cxn modelId="{AB350274-F2DA-4E33-AB7B-250FAA5C00AE}" srcId="{B4A7C183-A095-42C3-B1EF-8EE729C474DA}" destId="{030C8B64-A851-441B-BDB1-1BD849DDFEB8}" srcOrd="3" destOrd="0" parTransId="{6F950BE0-BD79-40AD-A1C7-AF25E34520ED}" sibTransId="{6CB2997B-067F-4B9D-93A9-E7190F55D223}"/>
    <dgm:cxn modelId="{17A3CD0B-7E56-4B79-8ADA-3F2CD6617C81}" type="presOf" srcId="{F7937896-9273-4DB2-91D7-3ED231EB1A1F}" destId="{487F6DB2-34D7-4B23-9957-FFB183A1AA97}" srcOrd="0" destOrd="0" presId="urn:microsoft.com/office/officeart/2005/8/layout/hierarchy3"/>
    <dgm:cxn modelId="{869477F7-D75B-4DDA-A83B-9D539A73F8F9}" srcId="{B4A7C183-A095-42C3-B1EF-8EE729C474DA}" destId="{B87742C1-0629-4F73-9488-66F5B5B2174F}" srcOrd="2" destOrd="0" parTransId="{F5720832-9A38-479F-B35D-385B6AC5415F}" sibTransId="{0B50B075-D433-48A2-8B25-9B00AA48B965}"/>
    <dgm:cxn modelId="{5B3528D4-9C14-4BBD-9F68-AC32A47899F5}" type="presOf" srcId="{19FEC6BD-68FC-4704-8B61-CB3498B743D6}" destId="{C9716CDE-7209-4527-9DDF-43252A1EC637}" srcOrd="0" destOrd="0" presId="urn:microsoft.com/office/officeart/2005/8/layout/hierarchy3"/>
    <dgm:cxn modelId="{1143C88C-6CEF-4599-A71D-6393BB3E72E3}" srcId="{B4A7C183-A095-42C3-B1EF-8EE729C474DA}" destId="{5C19DF0C-AF04-4FA6-BCD3-350C0895EA6A}" srcOrd="4" destOrd="0" parTransId="{A72162D3-1426-4027-AB92-F0991E793719}" sibTransId="{59E1BBB3-FBC8-4078-BEE7-BFA707F27B94}"/>
    <dgm:cxn modelId="{CD98CFBD-5899-4D8F-B996-5E3E074A6828}" type="presOf" srcId="{31809B86-D4B2-4883-B693-CC575F266A95}" destId="{0283D26F-3600-4181-AADD-F23E91C5A5C2}" srcOrd="0" destOrd="0" presId="urn:microsoft.com/office/officeart/2005/8/layout/hierarchy3"/>
    <dgm:cxn modelId="{78FAE357-9C13-40FA-9F75-A9B112086DF6}" type="presOf" srcId="{5D8294F4-B1D3-42FF-B6E9-FBD8A815B588}" destId="{8C6068C4-FCB3-4918-BB51-367640C2B31C}" srcOrd="0" destOrd="0" presId="urn:microsoft.com/office/officeart/2005/8/layout/hierarchy3"/>
    <dgm:cxn modelId="{73C1B684-1567-4F09-9FE8-53A9942FD149}" type="presOf" srcId="{C63C2935-8F2A-4D0E-B594-FD3B8F47E62A}" destId="{E42F74CD-A7DF-46CF-B46A-9F1A9A302A06}" srcOrd="0" destOrd="0" presId="urn:microsoft.com/office/officeart/2005/8/layout/hierarchy3"/>
    <dgm:cxn modelId="{CB358DBB-4DC4-44FC-B303-D589B97F5BFE}" type="presOf" srcId="{6F950BE0-BD79-40AD-A1C7-AF25E34520ED}" destId="{349B6F73-451A-4183-8A3F-35307BCA47E5}" srcOrd="0" destOrd="0" presId="urn:microsoft.com/office/officeart/2005/8/layout/hierarchy3"/>
    <dgm:cxn modelId="{A19C6D9E-972F-42E0-A7D3-F98DE726CE33}" srcId="{5D8294F4-B1D3-42FF-B6E9-FBD8A815B588}" destId="{B4A7C183-A095-42C3-B1EF-8EE729C474DA}" srcOrd="1" destOrd="0" parTransId="{59F81E8B-35DF-43D5-8537-6E71A00AE4B5}" sibTransId="{8CB9146F-D6E4-428F-A830-81A313E4EE66}"/>
    <dgm:cxn modelId="{58191664-E5C6-4BB9-B1E4-C2524C32C0D6}" type="presOf" srcId="{4C9ACEA5-AAFE-48B8-8DFE-07CCF11F66E6}" destId="{E40F15B9-262E-4E84-A39D-3F5A63D174AD}" srcOrd="1" destOrd="0" presId="urn:microsoft.com/office/officeart/2005/8/layout/hierarchy3"/>
    <dgm:cxn modelId="{D59D7A68-C4A9-4BC5-961E-69323A61093A}" type="presOf" srcId="{9F22F5E8-3B91-4154-A00B-8AF8FC29BB3E}" destId="{A78E2838-1D15-43F4-ADFD-F52FB82F6BA9}" srcOrd="0" destOrd="0" presId="urn:microsoft.com/office/officeart/2005/8/layout/hierarchy3"/>
    <dgm:cxn modelId="{D61F46B3-C8E6-47DB-BE31-CE2B42F28A60}" type="presOf" srcId="{325A9A58-4A70-40B5-96BA-91400B84720D}" destId="{72F42429-72CD-4A65-934B-3F62ACBC678B}" srcOrd="0" destOrd="0" presId="urn:microsoft.com/office/officeart/2005/8/layout/hierarchy3"/>
    <dgm:cxn modelId="{B23A6C57-0481-416E-88EB-E2E695DE937B}" srcId="{B4A7C183-A095-42C3-B1EF-8EE729C474DA}" destId="{31809B86-D4B2-4883-B693-CC575F266A95}" srcOrd="1" destOrd="0" parTransId="{068EDA2C-A449-48DF-A92C-3DFC74987472}" sibTransId="{7E4C1D91-B8F5-49ED-BFBE-779E358D5A30}"/>
    <dgm:cxn modelId="{38977512-7B33-4539-AAEE-7B990267D7A3}" srcId="{5D8294F4-B1D3-42FF-B6E9-FBD8A815B588}" destId="{4C9ACEA5-AAFE-48B8-8DFE-07CCF11F66E6}" srcOrd="0" destOrd="0" parTransId="{D96F5156-8BA7-4C0D-8BBA-68873C646314}" sibTransId="{1E7D36CC-8A3A-4289-8019-003D2F9EB7A8}"/>
    <dgm:cxn modelId="{459FB2DD-CFE0-4B99-B9F9-DE1180B43ED6}" type="presOf" srcId="{A72162D3-1426-4027-AB92-F0991E793719}" destId="{7BA5CFEA-8B5E-4D19-8E3F-56E59A951938}" srcOrd="0" destOrd="0" presId="urn:microsoft.com/office/officeart/2005/8/layout/hierarchy3"/>
    <dgm:cxn modelId="{1D892F5E-8F2F-4DA2-BB22-BCBF874F37A3}" type="presParOf" srcId="{8C6068C4-FCB3-4918-BB51-367640C2B31C}" destId="{A971C533-8DFC-4397-9EDB-CE66643D2C3F}" srcOrd="0" destOrd="0" presId="urn:microsoft.com/office/officeart/2005/8/layout/hierarchy3"/>
    <dgm:cxn modelId="{62AEF6DB-84F3-4BA0-9DD7-5548CC18FC49}" type="presParOf" srcId="{A971C533-8DFC-4397-9EDB-CE66643D2C3F}" destId="{7DCA1A76-6DB8-492B-BAEA-DB9F867EDC90}" srcOrd="0" destOrd="0" presId="urn:microsoft.com/office/officeart/2005/8/layout/hierarchy3"/>
    <dgm:cxn modelId="{0650897C-06DC-4100-A3F7-753351BF856B}" type="presParOf" srcId="{7DCA1A76-6DB8-492B-BAEA-DB9F867EDC90}" destId="{71978E87-7CB6-4B1D-BBBE-BAFA3336D4DE}" srcOrd="0" destOrd="0" presId="urn:microsoft.com/office/officeart/2005/8/layout/hierarchy3"/>
    <dgm:cxn modelId="{1E8F7E49-72B9-4E7D-B9AD-DF9352BF8A05}" type="presParOf" srcId="{7DCA1A76-6DB8-492B-BAEA-DB9F867EDC90}" destId="{E40F15B9-262E-4E84-A39D-3F5A63D174AD}" srcOrd="1" destOrd="0" presId="urn:microsoft.com/office/officeart/2005/8/layout/hierarchy3"/>
    <dgm:cxn modelId="{A87020FA-ED87-4A7A-8885-44B8FE380292}" type="presParOf" srcId="{A971C533-8DFC-4397-9EDB-CE66643D2C3F}" destId="{C11F403C-EF31-4B81-9C12-806820BDD860}" srcOrd="1" destOrd="0" presId="urn:microsoft.com/office/officeart/2005/8/layout/hierarchy3"/>
    <dgm:cxn modelId="{2AF7FF6C-3E29-45D5-B2E2-CC53133859CB}" type="presParOf" srcId="{C11F403C-EF31-4B81-9C12-806820BDD860}" destId="{E42F74CD-A7DF-46CF-B46A-9F1A9A302A06}" srcOrd="0" destOrd="0" presId="urn:microsoft.com/office/officeart/2005/8/layout/hierarchy3"/>
    <dgm:cxn modelId="{1CBE3006-D49F-4404-B01A-836AD9DD4989}" type="presParOf" srcId="{C11F403C-EF31-4B81-9C12-806820BDD860}" destId="{A78E2838-1D15-43F4-ADFD-F52FB82F6BA9}" srcOrd="1" destOrd="0" presId="urn:microsoft.com/office/officeart/2005/8/layout/hierarchy3"/>
    <dgm:cxn modelId="{A678C096-0A8F-4634-9B2E-D5C7CCCA362B}" type="presParOf" srcId="{C11F403C-EF31-4B81-9C12-806820BDD860}" destId="{487F6DB2-34D7-4B23-9957-FFB183A1AA97}" srcOrd="2" destOrd="0" presId="urn:microsoft.com/office/officeart/2005/8/layout/hierarchy3"/>
    <dgm:cxn modelId="{445F2B83-32FE-4EDF-A3C4-EBE1C9403D88}" type="presParOf" srcId="{C11F403C-EF31-4B81-9C12-806820BDD860}" destId="{72F42429-72CD-4A65-934B-3F62ACBC678B}" srcOrd="3" destOrd="0" presId="urn:microsoft.com/office/officeart/2005/8/layout/hierarchy3"/>
    <dgm:cxn modelId="{426FC0FA-1DE1-4D31-9971-50AA3A4C8759}" type="presParOf" srcId="{C11F403C-EF31-4B81-9C12-806820BDD860}" destId="{2F0DFB7E-BDEC-4804-8926-776ADD579ABD}" srcOrd="4" destOrd="0" presId="urn:microsoft.com/office/officeart/2005/8/layout/hierarchy3"/>
    <dgm:cxn modelId="{5EE0610D-DA6E-4303-BBEA-2F05338450F3}" type="presParOf" srcId="{C11F403C-EF31-4B81-9C12-806820BDD860}" destId="{883E28F8-ED52-4561-A113-EA653F06E7A3}" srcOrd="5" destOrd="0" presId="urn:microsoft.com/office/officeart/2005/8/layout/hierarchy3"/>
    <dgm:cxn modelId="{9401C3D9-BBC8-4FBA-A9C9-C8EF5FF15659}" type="presParOf" srcId="{8C6068C4-FCB3-4918-BB51-367640C2B31C}" destId="{65681C47-51AB-4D4F-8D72-E951AA795728}" srcOrd="1" destOrd="0" presId="urn:microsoft.com/office/officeart/2005/8/layout/hierarchy3"/>
    <dgm:cxn modelId="{F6D22097-8CE9-44AD-A769-B2A072837543}" type="presParOf" srcId="{65681C47-51AB-4D4F-8D72-E951AA795728}" destId="{7AE8ED3A-762B-43B8-90E1-9DC3DC4AC00B}" srcOrd="0" destOrd="0" presId="urn:microsoft.com/office/officeart/2005/8/layout/hierarchy3"/>
    <dgm:cxn modelId="{C2A726A7-04D9-430E-AC7A-803C3166C2E1}" type="presParOf" srcId="{7AE8ED3A-762B-43B8-90E1-9DC3DC4AC00B}" destId="{631D2D1F-7F62-4667-B94F-F7214802C1A7}" srcOrd="0" destOrd="0" presId="urn:microsoft.com/office/officeart/2005/8/layout/hierarchy3"/>
    <dgm:cxn modelId="{C6CA9DBD-AD95-41D3-8BA7-AAA1167F930B}" type="presParOf" srcId="{7AE8ED3A-762B-43B8-90E1-9DC3DC4AC00B}" destId="{91369623-515B-45D1-908A-AE64D5E8C154}" srcOrd="1" destOrd="0" presId="urn:microsoft.com/office/officeart/2005/8/layout/hierarchy3"/>
    <dgm:cxn modelId="{92F863A0-FB6A-4342-9D3E-EEB48678714F}" type="presParOf" srcId="{65681C47-51AB-4D4F-8D72-E951AA795728}" destId="{88573904-A9FB-4F29-9551-77B1108E6201}" srcOrd="1" destOrd="0" presId="urn:microsoft.com/office/officeart/2005/8/layout/hierarchy3"/>
    <dgm:cxn modelId="{F4DEF687-684E-4120-879F-E99DE5694D60}" type="presParOf" srcId="{88573904-A9FB-4F29-9551-77B1108E6201}" destId="{C9716CDE-7209-4527-9DDF-43252A1EC637}" srcOrd="0" destOrd="0" presId="urn:microsoft.com/office/officeart/2005/8/layout/hierarchy3"/>
    <dgm:cxn modelId="{0EC0BB47-1D74-4431-8CB6-84C7448F9484}" type="presParOf" srcId="{88573904-A9FB-4F29-9551-77B1108E6201}" destId="{3332C381-F625-484E-9326-15A8E54AB6B2}" srcOrd="1" destOrd="0" presId="urn:microsoft.com/office/officeart/2005/8/layout/hierarchy3"/>
    <dgm:cxn modelId="{33C83ECD-7553-4178-872A-1703BE4BE2F4}" type="presParOf" srcId="{88573904-A9FB-4F29-9551-77B1108E6201}" destId="{5D2D3DFD-D710-44B8-8DE4-05C61025E690}" srcOrd="2" destOrd="0" presId="urn:microsoft.com/office/officeart/2005/8/layout/hierarchy3"/>
    <dgm:cxn modelId="{5982107A-C274-4371-9CF5-D0B341719A4C}" type="presParOf" srcId="{88573904-A9FB-4F29-9551-77B1108E6201}" destId="{0283D26F-3600-4181-AADD-F23E91C5A5C2}" srcOrd="3" destOrd="0" presId="urn:microsoft.com/office/officeart/2005/8/layout/hierarchy3"/>
    <dgm:cxn modelId="{337A166A-4933-400B-B6D0-860911A055FB}" type="presParOf" srcId="{88573904-A9FB-4F29-9551-77B1108E6201}" destId="{D2D77827-05C9-47B8-88DA-3FCEADBF998B}" srcOrd="4" destOrd="0" presId="urn:microsoft.com/office/officeart/2005/8/layout/hierarchy3"/>
    <dgm:cxn modelId="{DD37FAD9-4CE6-43B6-9802-06C906D91785}" type="presParOf" srcId="{88573904-A9FB-4F29-9551-77B1108E6201}" destId="{3CB561A4-E609-4C50-8E38-5B8D249E5792}" srcOrd="5" destOrd="0" presId="urn:microsoft.com/office/officeart/2005/8/layout/hierarchy3"/>
    <dgm:cxn modelId="{33FC2BB4-F0F1-40E7-88D7-A8C8BB489068}" type="presParOf" srcId="{88573904-A9FB-4F29-9551-77B1108E6201}" destId="{349B6F73-451A-4183-8A3F-35307BCA47E5}" srcOrd="6" destOrd="0" presId="urn:microsoft.com/office/officeart/2005/8/layout/hierarchy3"/>
    <dgm:cxn modelId="{95F8C21D-1663-4621-B2DA-DD949D144C81}" type="presParOf" srcId="{88573904-A9FB-4F29-9551-77B1108E6201}" destId="{6256C01D-2EDA-4E18-A13A-129EF6A98C8A}" srcOrd="7" destOrd="0" presId="urn:microsoft.com/office/officeart/2005/8/layout/hierarchy3"/>
    <dgm:cxn modelId="{4B66F436-1F48-4D1A-9D89-51AE5A364B70}" type="presParOf" srcId="{88573904-A9FB-4F29-9551-77B1108E6201}" destId="{7BA5CFEA-8B5E-4D19-8E3F-56E59A951938}" srcOrd="8" destOrd="0" presId="urn:microsoft.com/office/officeart/2005/8/layout/hierarchy3"/>
    <dgm:cxn modelId="{B305ED47-BED0-42FF-83B1-7AD9CC9AF8CA}" type="presParOf" srcId="{88573904-A9FB-4F29-9551-77B1108E6201}" destId="{45C95DB6-967B-470D-8562-A2CBE498249C}" srcOrd="9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3BC8BC-B5DC-4FC7-8D8E-C61D74E5C539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44823A-C881-4B0C-A15C-C8E1D5C5A8C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Традиционная</a:t>
          </a:r>
          <a:endParaRPr lang="ru-RU" sz="2000" dirty="0">
            <a:solidFill>
              <a:schemeClr val="tx1"/>
            </a:solidFill>
          </a:endParaRPr>
        </a:p>
      </dgm:t>
    </dgm:pt>
    <dgm:pt modelId="{25F645BD-D1FD-4272-BAF8-E0E30B488096}" type="parTrans" cxnId="{E3777EB9-13F8-40D1-9110-816134A08C57}">
      <dgm:prSet/>
      <dgm:spPr/>
      <dgm:t>
        <a:bodyPr/>
        <a:lstStyle/>
        <a:p>
          <a:endParaRPr lang="ru-RU"/>
        </a:p>
      </dgm:t>
    </dgm:pt>
    <dgm:pt modelId="{9498EE95-C4AB-461D-A008-3D58F1B6CCBA}" type="sibTrans" cxnId="{E3777EB9-13F8-40D1-9110-816134A08C57}">
      <dgm:prSet/>
      <dgm:spPr/>
      <dgm:t>
        <a:bodyPr/>
        <a:lstStyle/>
        <a:p>
          <a:endParaRPr lang="ru-RU"/>
        </a:p>
      </dgm:t>
    </dgm:pt>
    <dgm:pt modelId="{7B35EF38-D304-47A7-B210-F5065FFFD28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charset="0"/>
            </a:rPr>
            <a:t>обычаи</a:t>
          </a:r>
          <a:endParaRPr lang="ru-RU" sz="2000" dirty="0"/>
        </a:p>
      </dgm:t>
    </dgm:pt>
    <dgm:pt modelId="{9C095866-EF7F-46AC-8A0F-628F02830AE6}" type="parTrans" cxnId="{05E552AD-7CCB-462F-B9D6-2DFF9A693B95}">
      <dgm:prSet/>
      <dgm:spPr/>
      <dgm:t>
        <a:bodyPr/>
        <a:lstStyle/>
        <a:p>
          <a:endParaRPr lang="ru-RU"/>
        </a:p>
      </dgm:t>
    </dgm:pt>
    <dgm:pt modelId="{C7F39697-9EA3-4FD4-AF8D-F2123CB5C5A2}" type="sibTrans" cxnId="{05E552AD-7CCB-462F-B9D6-2DFF9A693B95}">
      <dgm:prSet/>
      <dgm:spPr/>
      <dgm:t>
        <a:bodyPr/>
        <a:lstStyle/>
        <a:p>
          <a:endParaRPr lang="ru-RU"/>
        </a:p>
      </dgm:t>
    </dgm:pt>
    <dgm:pt modelId="{14949A6F-947E-4723-AD71-812D2D62618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Рыночная </a:t>
          </a:r>
          <a:endParaRPr lang="ru-RU" sz="2000" dirty="0">
            <a:solidFill>
              <a:schemeClr val="tx1"/>
            </a:solidFill>
          </a:endParaRPr>
        </a:p>
      </dgm:t>
    </dgm:pt>
    <dgm:pt modelId="{6E9B78CC-F37F-4D94-BB48-381D7631DF18}" type="parTrans" cxnId="{7423F049-D2C1-432D-8B17-330348B3ED40}">
      <dgm:prSet/>
      <dgm:spPr/>
      <dgm:t>
        <a:bodyPr/>
        <a:lstStyle/>
        <a:p>
          <a:endParaRPr lang="ru-RU"/>
        </a:p>
      </dgm:t>
    </dgm:pt>
    <dgm:pt modelId="{C860B9BB-896C-4A2D-AAAF-F673903AFB05}" type="sibTrans" cxnId="{7423F049-D2C1-432D-8B17-330348B3ED40}">
      <dgm:prSet/>
      <dgm:spPr/>
      <dgm:t>
        <a:bodyPr/>
        <a:lstStyle/>
        <a:p>
          <a:endParaRPr lang="ru-RU"/>
        </a:p>
      </dgm:t>
    </dgm:pt>
    <dgm:pt modelId="{A3CB3CA6-E436-435B-AEFF-9BC3BFDC644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charset="0"/>
            </a:rPr>
            <a:t>спрос и предложение</a:t>
          </a:r>
          <a:endParaRPr lang="ru-RU" sz="2000" dirty="0"/>
        </a:p>
      </dgm:t>
    </dgm:pt>
    <dgm:pt modelId="{9D8CC85C-B365-4DF3-BEDF-401C62533B26}" type="parTrans" cxnId="{89F51E27-01A7-4583-BAA5-BEE3FDF972A7}">
      <dgm:prSet/>
      <dgm:spPr/>
      <dgm:t>
        <a:bodyPr/>
        <a:lstStyle/>
        <a:p>
          <a:endParaRPr lang="ru-RU"/>
        </a:p>
      </dgm:t>
    </dgm:pt>
    <dgm:pt modelId="{B32A2524-C985-40EA-801D-FA6365FF4D10}" type="sibTrans" cxnId="{89F51E27-01A7-4583-BAA5-BEE3FDF972A7}">
      <dgm:prSet/>
      <dgm:spPr/>
      <dgm:t>
        <a:bodyPr/>
        <a:lstStyle/>
        <a:p>
          <a:endParaRPr lang="ru-RU"/>
        </a:p>
      </dgm:t>
    </dgm:pt>
    <dgm:pt modelId="{E665F0FF-EA0C-4A53-85B7-216FE778E2F8}">
      <dgm:prSet phldrT="[Текст]" custT="1"/>
      <dgm:spPr/>
      <dgm:t>
        <a:bodyPr/>
        <a:lstStyle/>
        <a:p>
          <a:r>
            <a:rPr lang="ru-RU" sz="2000" dirty="0" smtClean="0"/>
            <a:t>Плановая</a:t>
          </a:r>
          <a:endParaRPr lang="ru-RU" sz="2000" dirty="0"/>
        </a:p>
      </dgm:t>
    </dgm:pt>
    <dgm:pt modelId="{E2CB0176-C0F9-45EB-9548-4740AAE54784}" type="parTrans" cxnId="{5AE851FC-FCB0-4618-B38C-57D4D07E125D}">
      <dgm:prSet/>
      <dgm:spPr/>
      <dgm:t>
        <a:bodyPr/>
        <a:lstStyle/>
        <a:p>
          <a:endParaRPr lang="ru-RU"/>
        </a:p>
      </dgm:t>
    </dgm:pt>
    <dgm:pt modelId="{E1FA1822-8AA0-402E-8DA3-A8E15FD27CA3}" type="sibTrans" cxnId="{5AE851FC-FCB0-4618-B38C-57D4D07E125D}">
      <dgm:prSet/>
      <dgm:spPr/>
      <dgm:t>
        <a:bodyPr/>
        <a:lstStyle/>
        <a:p>
          <a:endParaRPr lang="ru-RU"/>
        </a:p>
      </dgm:t>
    </dgm:pt>
    <dgm:pt modelId="{86833C67-8C74-4FA6-B40A-24785DA24DF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charset="0"/>
            </a:rPr>
            <a:t>государственное -цены, планирование, собственность</a:t>
          </a:r>
          <a:endParaRPr lang="ru-RU" sz="2000" dirty="0"/>
        </a:p>
      </dgm:t>
    </dgm:pt>
    <dgm:pt modelId="{488C41C6-C340-4E35-8860-D2613190918C}" type="parTrans" cxnId="{89FF1773-4A81-4981-9B07-4E4A3B48AA54}">
      <dgm:prSet/>
      <dgm:spPr/>
      <dgm:t>
        <a:bodyPr/>
        <a:lstStyle/>
        <a:p>
          <a:endParaRPr lang="ru-RU"/>
        </a:p>
      </dgm:t>
    </dgm:pt>
    <dgm:pt modelId="{86E2E239-3FC2-4818-8798-EC3BAF4589E9}" type="sibTrans" cxnId="{89FF1773-4A81-4981-9B07-4E4A3B48AA54}">
      <dgm:prSet/>
      <dgm:spPr/>
      <dgm:t>
        <a:bodyPr/>
        <a:lstStyle/>
        <a:p>
          <a:endParaRPr lang="ru-RU"/>
        </a:p>
      </dgm:t>
    </dgm:pt>
    <dgm:pt modelId="{33309561-9DE0-4867-BE8C-5399138D545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charset="0"/>
            </a:rPr>
            <a:t> нет прогресса</a:t>
          </a:r>
          <a:endParaRPr lang="ru-RU" sz="2000" dirty="0"/>
        </a:p>
      </dgm:t>
    </dgm:pt>
    <dgm:pt modelId="{E0191AA4-3AE9-4FBC-BAE2-DBAD11067F84}" type="parTrans" cxnId="{675A0FE2-0EFB-4BA1-AF4A-3A7ECE1D7732}">
      <dgm:prSet/>
      <dgm:spPr/>
      <dgm:t>
        <a:bodyPr/>
        <a:lstStyle/>
        <a:p>
          <a:endParaRPr lang="ru-RU"/>
        </a:p>
      </dgm:t>
    </dgm:pt>
    <dgm:pt modelId="{D66B9077-A254-47C3-954B-874B00AA4E84}" type="sibTrans" cxnId="{675A0FE2-0EFB-4BA1-AF4A-3A7ECE1D7732}">
      <dgm:prSet/>
      <dgm:spPr/>
      <dgm:t>
        <a:bodyPr/>
        <a:lstStyle/>
        <a:p>
          <a:endParaRPr lang="ru-RU"/>
        </a:p>
      </dgm:t>
    </dgm:pt>
    <dgm:pt modelId="{56F87EDC-7653-4001-9985-9D10652BC22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charset="0"/>
            </a:rPr>
            <a:t> общинная собственность,</a:t>
          </a:r>
          <a:endParaRPr lang="ru-RU" sz="2000" dirty="0"/>
        </a:p>
      </dgm:t>
    </dgm:pt>
    <dgm:pt modelId="{B0E25C15-EEC4-4568-9DBB-B06BF239FA60}" type="parTrans" cxnId="{9E26E690-EFDD-4274-8AB7-AAAD3E44C5E5}">
      <dgm:prSet/>
      <dgm:spPr/>
      <dgm:t>
        <a:bodyPr/>
        <a:lstStyle/>
        <a:p>
          <a:endParaRPr lang="ru-RU"/>
        </a:p>
      </dgm:t>
    </dgm:pt>
    <dgm:pt modelId="{8810716E-41AD-471C-8702-5237C037F649}" type="sibTrans" cxnId="{9E26E690-EFDD-4274-8AB7-AAAD3E44C5E5}">
      <dgm:prSet/>
      <dgm:spPr/>
      <dgm:t>
        <a:bodyPr/>
        <a:lstStyle/>
        <a:p>
          <a:endParaRPr lang="ru-RU"/>
        </a:p>
      </dgm:t>
    </dgm:pt>
    <dgm:pt modelId="{FB58442B-A75F-4C73-A4AC-686000643EA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charset="0"/>
            </a:rPr>
            <a:t>натуральное хозяйство</a:t>
          </a:r>
          <a:endParaRPr lang="ru-RU" sz="2000" dirty="0"/>
        </a:p>
      </dgm:t>
    </dgm:pt>
    <dgm:pt modelId="{762A7FBA-170E-4E20-8BB6-387C05687F1C}" type="parTrans" cxnId="{32369824-645B-433F-8A61-1FF865D0CF16}">
      <dgm:prSet/>
      <dgm:spPr/>
      <dgm:t>
        <a:bodyPr/>
        <a:lstStyle/>
        <a:p>
          <a:endParaRPr lang="ru-RU"/>
        </a:p>
      </dgm:t>
    </dgm:pt>
    <dgm:pt modelId="{646AE7C5-C4B9-4B0A-A17D-CAB0EA9CADBA}" type="sibTrans" cxnId="{32369824-645B-433F-8A61-1FF865D0CF16}">
      <dgm:prSet/>
      <dgm:spPr/>
      <dgm:t>
        <a:bodyPr/>
        <a:lstStyle/>
        <a:p>
          <a:endParaRPr lang="ru-RU"/>
        </a:p>
      </dgm:t>
    </dgm:pt>
    <dgm:pt modelId="{C99EDC4A-9946-4A68-B1D4-CDD9B37C2D9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charset="0"/>
            </a:rPr>
            <a:t>ЧС</a:t>
          </a:r>
          <a:endParaRPr lang="ru-RU" sz="2000" dirty="0"/>
        </a:p>
      </dgm:t>
    </dgm:pt>
    <dgm:pt modelId="{118B857D-441B-419F-B397-1C79FD9D9EEE}" type="parTrans" cxnId="{628B32CA-52CB-4A6A-BE93-466730C49782}">
      <dgm:prSet/>
      <dgm:spPr/>
      <dgm:t>
        <a:bodyPr/>
        <a:lstStyle/>
        <a:p>
          <a:endParaRPr lang="ru-RU"/>
        </a:p>
      </dgm:t>
    </dgm:pt>
    <dgm:pt modelId="{91E5AB91-481B-4A4E-B1F7-6858D75D0EDD}" type="sibTrans" cxnId="{628B32CA-52CB-4A6A-BE93-466730C49782}">
      <dgm:prSet/>
      <dgm:spPr/>
      <dgm:t>
        <a:bodyPr/>
        <a:lstStyle/>
        <a:p>
          <a:endParaRPr lang="ru-RU"/>
        </a:p>
      </dgm:t>
    </dgm:pt>
    <dgm:pt modelId="{A87394BF-3654-4414-84BB-9803583C715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charset="0"/>
            </a:rPr>
            <a:t> конкуренция</a:t>
          </a:r>
          <a:endParaRPr lang="ru-RU" sz="2000" dirty="0"/>
        </a:p>
      </dgm:t>
    </dgm:pt>
    <dgm:pt modelId="{B69915E3-ED62-4EED-A7FF-D976C4BB60E7}" type="parTrans" cxnId="{CE788B3D-8EAB-4DF0-92E1-6C3A2DB6CEFE}">
      <dgm:prSet/>
      <dgm:spPr/>
      <dgm:t>
        <a:bodyPr/>
        <a:lstStyle/>
        <a:p>
          <a:endParaRPr lang="ru-RU"/>
        </a:p>
      </dgm:t>
    </dgm:pt>
    <dgm:pt modelId="{F270632C-87F3-487D-98B9-12B78608420F}" type="sibTrans" cxnId="{CE788B3D-8EAB-4DF0-92E1-6C3A2DB6CEFE}">
      <dgm:prSet/>
      <dgm:spPr/>
      <dgm:t>
        <a:bodyPr/>
        <a:lstStyle/>
        <a:p>
          <a:endParaRPr lang="ru-RU"/>
        </a:p>
      </dgm:t>
    </dgm:pt>
    <dgm:pt modelId="{6AF9589B-7A4F-43A2-B589-6AF15AC1681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charset="0"/>
            </a:rPr>
            <a:t> свободные- цены, </a:t>
          </a:r>
          <a:r>
            <a:rPr lang="ru-RU" sz="2000" b="1" dirty="0" err="1" smtClean="0">
              <a:solidFill>
                <a:srgbClr val="C00000"/>
              </a:solidFill>
              <a:latin typeface="Arial" charset="0"/>
            </a:rPr>
            <a:t>предпринима</a:t>
          </a:r>
          <a:r>
            <a:rPr lang="ru-RU" sz="2000" b="1" dirty="0" smtClean="0">
              <a:solidFill>
                <a:srgbClr val="C00000"/>
              </a:solidFill>
              <a:latin typeface="Arial" charset="0"/>
            </a:rPr>
            <a:t>- </a:t>
          </a:r>
          <a:r>
            <a:rPr lang="ru-RU" sz="2000" b="1" dirty="0" err="1" smtClean="0">
              <a:solidFill>
                <a:srgbClr val="C00000"/>
              </a:solidFill>
              <a:latin typeface="Arial" charset="0"/>
            </a:rPr>
            <a:t>тельство</a:t>
          </a:r>
          <a:endParaRPr lang="ru-RU" sz="2000" dirty="0"/>
        </a:p>
      </dgm:t>
    </dgm:pt>
    <dgm:pt modelId="{637A25CC-D3B7-4A0B-9440-B85A131D3D3F}" type="parTrans" cxnId="{B6793D89-4088-4DC5-9BAA-B000D7063382}">
      <dgm:prSet/>
      <dgm:spPr/>
      <dgm:t>
        <a:bodyPr/>
        <a:lstStyle/>
        <a:p>
          <a:endParaRPr lang="ru-RU"/>
        </a:p>
      </dgm:t>
    </dgm:pt>
    <dgm:pt modelId="{173784C6-4FFE-4ADF-984E-5128699E3BB1}" type="sibTrans" cxnId="{B6793D89-4088-4DC5-9BAA-B000D7063382}">
      <dgm:prSet/>
      <dgm:spPr/>
      <dgm:t>
        <a:bodyPr/>
        <a:lstStyle/>
        <a:p>
          <a:endParaRPr lang="ru-RU"/>
        </a:p>
      </dgm:t>
    </dgm:pt>
    <dgm:pt modelId="{16F54402-0325-423E-8E84-84E254341A6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charset="0"/>
            </a:rPr>
            <a:t> </a:t>
          </a:r>
          <a:r>
            <a:rPr lang="ru-RU" sz="2000" b="1" dirty="0" err="1" smtClean="0">
              <a:solidFill>
                <a:srgbClr val="C00000"/>
              </a:solidFill>
              <a:latin typeface="Arial" charset="0"/>
            </a:rPr>
            <a:t>внеэкономичес</a:t>
          </a:r>
          <a:r>
            <a:rPr lang="ru-RU" sz="2000" b="1" dirty="0" smtClean="0">
              <a:solidFill>
                <a:srgbClr val="C00000"/>
              </a:solidFill>
              <a:latin typeface="Arial" charset="0"/>
            </a:rPr>
            <a:t> кое принуждение</a:t>
          </a:r>
          <a:endParaRPr lang="ru-RU" sz="2000" dirty="0"/>
        </a:p>
      </dgm:t>
    </dgm:pt>
    <dgm:pt modelId="{A8F06E9A-05D3-4381-B496-BE21E0A7EC37}" type="parTrans" cxnId="{42114453-0646-49B6-8789-5DBE40449F50}">
      <dgm:prSet/>
      <dgm:spPr/>
      <dgm:t>
        <a:bodyPr/>
        <a:lstStyle/>
        <a:p>
          <a:endParaRPr lang="ru-RU"/>
        </a:p>
      </dgm:t>
    </dgm:pt>
    <dgm:pt modelId="{72EB125B-7A75-44C4-BD6C-9F4A2B1A3366}" type="sibTrans" cxnId="{42114453-0646-49B6-8789-5DBE40449F50}">
      <dgm:prSet/>
      <dgm:spPr/>
      <dgm:t>
        <a:bodyPr/>
        <a:lstStyle/>
        <a:p>
          <a:endParaRPr lang="ru-RU"/>
        </a:p>
      </dgm:t>
    </dgm:pt>
    <dgm:pt modelId="{5DDB62A4-D96A-47DA-8CED-47FFFBD4110B}" type="pres">
      <dgm:prSet presAssocID="{513BC8BC-B5DC-4FC7-8D8E-C61D74E5C5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EC40B-0116-44A6-B1D7-EB4DD322F70B}" type="pres">
      <dgm:prSet presAssocID="{7E44823A-C881-4B0C-A15C-C8E1D5C5A8C8}" presName="composite" presStyleCnt="0"/>
      <dgm:spPr/>
    </dgm:pt>
    <dgm:pt modelId="{B604BDDE-591D-4222-B6A0-3E975826A88C}" type="pres">
      <dgm:prSet presAssocID="{7E44823A-C881-4B0C-A15C-C8E1D5C5A8C8}" presName="parTx" presStyleLbl="alignNode1" presStyleIdx="0" presStyleCnt="3" custLinFactY="-42186" custLinFactNeighborX="195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28CCB-C582-4D5C-A0B1-97A9D122F285}" type="pres">
      <dgm:prSet presAssocID="{7E44823A-C881-4B0C-A15C-C8E1D5C5A8C8}" presName="desTx" presStyleLbl="alignAccFollowNode1" presStyleIdx="0" presStyleCnt="3" custScaleY="100000" custLinFactNeighborX="-103" custLinFactNeighborY="-7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0D68B-CE2A-489B-9D7E-6EC59CB3D753}" type="pres">
      <dgm:prSet presAssocID="{9498EE95-C4AB-461D-A008-3D58F1B6CCBA}" presName="space" presStyleCnt="0"/>
      <dgm:spPr/>
    </dgm:pt>
    <dgm:pt modelId="{407DBC08-2765-4415-81A5-C1DB007A530E}" type="pres">
      <dgm:prSet presAssocID="{14949A6F-947E-4723-AD71-812D2D626184}" presName="composite" presStyleCnt="0"/>
      <dgm:spPr/>
    </dgm:pt>
    <dgm:pt modelId="{83202D44-2D5E-441D-A7B9-55B7DDFD0C93}" type="pres">
      <dgm:prSet presAssocID="{14949A6F-947E-4723-AD71-812D2D626184}" presName="parTx" presStyleLbl="alignNode1" presStyleIdx="1" presStyleCnt="3" custLinFactY="-42186" custLinFactNeighborX="-770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09035-9ED0-4BA1-9806-0700F711967B}" type="pres">
      <dgm:prSet presAssocID="{14949A6F-947E-4723-AD71-812D2D626184}" presName="desTx" presStyleLbl="alignAccFollowNode1" presStyleIdx="1" presStyleCnt="3" custScaleY="103598" custLinFactNeighborX="-7370" custLinFactNeighborY="-7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95BD9-546D-4258-9932-4581C8EE3AD4}" type="pres">
      <dgm:prSet presAssocID="{C860B9BB-896C-4A2D-AAAF-F673903AFB05}" presName="space" presStyleCnt="0"/>
      <dgm:spPr/>
    </dgm:pt>
    <dgm:pt modelId="{E5DDB59E-3902-47BB-A830-8DB5FD04D941}" type="pres">
      <dgm:prSet presAssocID="{E665F0FF-EA0C-4A53-85B7-216FE778E2F8}" presName="composite" presStyleCnt="0"/>
      <dgm:spPr/>
    </dgm:pt>
    <dgm:pt modelId="{C41544DC-45D5-4A3F-906B-CC43E1529EC0}" type="pres">
      <dgm:prSet presAssocID="{E665F0FF-EA0C-4A53-85B7-216FE778E2F8}" presName="parTx" presStyleLbl="alignNode1" presStyleIdx="2" presStyleCnt="3" custLinFactY="-39136" custLinFactNeighborX="-1196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B1698-4CEF-4C5F-8AAA-8D923CF2D51B}" type="pres">
      <dgm:prSet presAssocID="{E665F0FF-EA0C-4A53-85B7-216FE778E2F8}" presName="desTx" presStyleLbl="alignAccFollowNode1" presStyleIdx="2" presStyleCnt="3" custLinFactNeighborX="-11968" custLinFactNeighborY="-10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1DBFC-5884-4D5F-9E2A-C6B4C7AE51E0}" type="presOf" srcId="{7E44823A-C881-4B0C-A15C-C8E1D5C5A8C8}" destId="{B604BDDE-591D-4222-B6A0-3E975826A88C}" srcOrd="0" destOrd="0" presId="urn:microsoft.com/office/officeart/2005/8/layout/hList1"/>
    <dgm:cxn modelId="{E3777EB9-13F8-40D1-9110-816134A08C57}" srcId="{513BC8BC-B5DC-4FC7-8D8E-C61D74E5C539}" destId="{7E44823A-C881-4B0C-A15C-C8E1D5C5A8C8}" srcOrd="0" destOrd="0" parTransId="{25F645BD-D1FD-4272-BAF8-E0E30B488096}" sibTransId="{9498EE95-C4AB-461D-A008-3D58F1B6CCBA}"/>
    <dgm:cxn modelId="{CB4B3E24-CEF9-4635-B0B1-6C35CDC02886}" type="presOf" srcId="{A87394BF-3654-4414-84BB-9803583C7154}" destId="{18B09035-9ED0-4BA1-9806-0700F711967B}" srcOrd="0" destOrd="2" presId="urn:microsoft.com/office/officeart/2005/8/layout/hList1"/>
    <dgm:cxn modelId="{9CEF12A3-3F0F-4686-B4BD-01965148C3AF}" type="presOf" srcId="{33309561-9DE0-4867-BE8C-5399138D5454}" destId="{91A28CCB-C582-4D5C-A0B1-97A9D122F285}" srcOrd="0" destOrd="1" presId="urn:microsoft.com/office/officeart/2005/8/layout/hList1"/>
    <dgm:cxn modelId="{32369824-645B-433F-8A61-1FF865D0CF16}" srcId="{7E44823A-C881-4B0C-A15C-C8E1D5C5A8C8}" destId="{FB58442B-A75F-4C73-A4AC-686000643EAF}" srcOrd="3" destOrd="0" parTransId="{762A7FBA-170E-4E20-8BB6-387C05687F1C}" sibTransId="{646AE7C5-C4B9-4B0A-A17D-CAB0EA9CADBA}"/>
    <dgm:cxn modelId="{D4BB4F7F-DF3A-4F24-8920-77AC95A694FD}" type="presOf" srcId="{FB58442B-A75F-4C73-A4AC-686000643EAF}" destId="{91A28CCB-C582-4D5C-A0B1-97A9D122F285}" srcOrd="0" destOrd="3" presId="urn:microsoft.com/office/officeart/2005/8/layout/hList1"/>
    <dgm:cxn modelId="{3F2F896B-662A-44A4-A914-FDB21BFDE1F9}" type="presOf" srcId="{56F87EDC-7653-4001-9985-9D10652BC229}" destId="{91A28CCB-C582-4D5C-A0B1-97A9D122F285}" srcOrd="0" destOrd="2" presId="urn:microsoft.com/office/officeart/2005/8/layout/hList1"/>
    <dgm:cxn modelId="{01D18783-239C-4916-BF20-4501ABD166EB}" type="presOf" srcId="{6AF9589B-7A4F-43A2-B589-6AF15AC16812}" destId="{18B09035-9ED0-4BA1-9806-0700F711967B}" srcOrd="0" destOrd="3" presId="urn:microsoft.com/office/officeart/2005/8/layout/hList1"/>
    <dgm:cxn modelId="{89F51E27-01A7-4583-BAA5-BEE3FDF972A7}" srcId="{14949A6F-947E-4723-AD71-812D2D626184}" destId="{A3CB3CA6-E436-435B-AEFF-9BC3BFDC6440}" srcOrd="0" destOrd="0" parTransId="{9D8CC85C-B365-4DF3-BEDF-401C62533B26}" sibTransId="{B32A2524-C985-40EA-801D-FA6365FF4D10}"/>
    <dgm:cxn modelId="{361EB645-E9C0-4CFC-8DD6-31C7102E98F0}" type="presOf" srcId="{86833C67-8C74-4FA6-B40A-24785DA24DF7}" destId="{636B1698-4CEF-4C5F-8AAA-8D923CF2D51B}" srcOrd="0" destOrd="0" presId="urn:microsoft.com/office/officeart/2005/8/layout/hList1"/>
    <dgm:cxn modelId="{B6793D89-4088-4DC5-9BAA-B000D7063382}" srcId="{14949A6F-947E-4723-AD71-812D2D626184}" destId="{6AF9589B-7A4F-43A2-B589-6AF15AC16812}" srcOrd="3" destOrd="0" parTransId="{637A25CC-D3B7-4A0B-9440-B85A131D3D3F}" sibTransId="{173784C6-4FFE-4ADF-984E-5128699E3BB1}"/>
    <dgm:cxn modelId="{628B32CA-52CB-4A6A-BE93-466730C49782}" srcId="{14949A6F-947E-4723-AD71-812D2D626184}" destId="{C99EDC4A-9946-4A68-B1D4-CDD9B37C2D95}" srcOrd="1" destOrd="0" parTransId="{118B857D-441B-419F-B397-1C79FD9D9EEE}" sibTransId="{91E5AB91-481B-4A4E-B1F7-6858D75D0EDD}"/>
    <dgm:cxn modelId="{CE788B3D-8EAB-4DF0-92E1-6C3A2DB6CEFE}" srcId="{14949A6F-947E-4723-AD71-812D2D626184}" destId="{A87394BF-3654-4414-84BB-9803583C7154}" srcOrd="2" destOrd="0" parTransId="{B69915E3-ED62-4EED-A7FF-D976C4BB60E7}" sibTransId="{F270632C-87F3-487D-98B9-12B78608420F}"/>
    <dgm:cxn modelId="{D97E51EE-93B4-4044-A30E-E71BF80CD307}" type="presOf" srcId="{14949A6F-947E-4723-AD71-812D2D626184}" destId="{83202D44-2D5E-441D-A7B9-55B7DDFD0C93}" srcOrd="0" destOrd="0" presId="urn:microsoft.com/office/officeart/2005/8/layout/hList1"/>
    <dgm:cxn modelId="{05E552AD-7CCB-462F-B9D6-2DFF9A693B95}" srcId="{7E44823A-C881-4B0C-A15C-C8E1D5C5A8C8}" destId="{7B35EF38-D304-47A7-B210-F5065FFFD28F}" srcOrd="0" destOrd="0" parTransId="{9C095866-EF7F-46AC-8A0F-628F02830AE6}" sibTransId="{C7F39697-9EA3-4FD4-AF8D-F2123CB5C5A2}"/>
    <dgm:cxn modelId="{BF5C7491-2DE2-40C8-AA70-162216598F55}" type="presOf" srcId="{513BC8BC-B5DC-4FC7-8D8E-C61D74E5C539}" destId="{5DDB62A4-D96A-47DA-8CED-47FFFBD4110B}" srcOrd="0" destOrd="0" presId="urn:microsoft.com/office/officeart/2005/8/layout/hList1"/>
    <dgm:cxn modelId="{42114453-0646-49B6-8789-5DBE40449F50}" srcId="{E665F0FF-EA0C-4A53-85B7-216FE778E2F8}" destId="{16F54402-0325-423E-8E84-84E254341A68}" srcOrd="1" destOrd="0" parTransId="{A8F06E9A-05D3-4381-B496-BE21E0A7EC37}" sibTransId="{72EB125B-7A75-44C4-BD6C-9F4A2B1A3366}"/>
    <dgm:cxn modelId="{89FF1773-4A81-4981-9B07-4E4A3B48AA54}" srcId="{E665F0FF-EA0C-4A53-85B7-216FE778E2F8}" destId="{86833C67-8C74-4FA6-B40A-24785DA24DF7}" srcOrd="0" destOrd="0" parTransId="{488C41C6-C340-4E35-8860-D2613190918C}" sibTransId="{86E2E239-3FC2-4818-8798-EC3BAF4589E9}"/>
    <dgm:cxn modelId="{029EF178-72CF-4526-BB4D-11276FDA1606}" type="presOf" srcId="{7B35EF38-D304-47A7-B210-F5065FFFD28F}" destId="{91A28CCB-C582-4D5C-A0B1-97A9D122F285}" srcOrd="0" destOrd="0" presId="urn:microsoft.com/office/officeart/2005/8/layout/hList1"/>
    <dgm:cxn modelId="{675A0FE2-0EFB-4BA1-AF4A-3A7ECE1D7732}" srcId="{7E44823A-C881-4B0C-A15C-C8E1D5C5A8C8}" destId="{33309561-9DE0-4867-BE8C-5399138D5454}" srcOrd="1" destOrd="0" parTransId="{E0191AA4-3AE9-4FBC-BAE2-DBAD11067F84}" sibTransId="{D66B9077-A254-47C3-954B-874B00AA4E84}"/>
    <dgm:cxn modelId="{5AE851FC-FCB0-4618-B38C-57D4D07E125D}" srcId="{513BC8BC-B5DC-4FC7-8D8E-C61D74E5C539}" destId="{E665F0FF-EA0C-4A53-85B7-216FE778E2F8}" srcOrd="2" destOrd="0" parTransId="{E2CB0176-C0F9-45EB-9548-4740AAE54784}" sibTransId="{E1FA1822-8AA0-402E-8DA3-A8E15FD27CA3}"/>
    <dgm:cxn modelId="{00B8D83B-6872-4A62-AB5F-AFB902D6FC9F}" type="presOf" srcId="{E665F0FF-EA0C-4A53-85B7-216FE778E2F8}" destId="{C41544DC-45D5-4A3F-906B-CC43E1529EC0}" srcOrd="0" destOrd="0" presId="urn:microsoft.com/office/officeart/2005/8/layout/hList1"/>
    <dgm:cxn modelId="{E0A84F8F-91BC-45D0-BB14-C3DC1D794B6C}" type="presOf" srcId="{C99EDC4A-9946-4A68-B1D4-CDD9B37C2D95}" destId="{18B09035-9ED0-4BA1-9806-0700F711967B}" srcOrd="0" destOrd="1" presId="urn:microsoft.com/office/officeart/2005/8/layout/hList1"/>
    <dgm:cxn modelId="{C7DB6B7C-8AA8-44E0-87B5-65BBE9208734}" type="presOf" srcId="{A3CB3CA6-E436-435B-AEFF-9BC3BFDC6440}" destId="{18B09035-9ED0-4BA1-9806-0700F711967B}" srcOrd="0" destOrd="0" presId="urn:microsoft.com/office/officeart/2005/8/layout/hList1"/>
    <dgm:cxn modelId="{7423F049-D2C1-432D-8B17-330348B3ED40}" srcId="{513BC8BC-B5DC-4FC7-8D8E-C61D74E5C539}" destId="{14949A6F-947E-4723-AD71-812D2D626184}" srcOrd="1" destOrd="0" parTransId="{6E9B78CC-F37F-4D94-BB48-381D7631DF18}" sibTransId="{C860B9BB-896C-4A2D-AAAF-F673903AFB05}"/>
    <dgm:cxn modelId="{9E26E690-EFDD-4274-8AB7-AAAD3E44C5E5}" srcId="{7E44823A-C881-4B0C-A15C-C8E1D5C5A8C8}" destId="{56F87EDC-7653-4001-9985-9D10652BC229}" srcOrd="2" destOrd="0" parTransId="{B0E25C15-EEC4-4568-9DBB-B06BF239FA60}" sibTransId="{8810716E-41AD-471C-8702-5237C037F649}"/>
    <dgm:cxn modelId="{5FACB748-91BA-49A0-89F5-C526B0485D9E}" type="presOf" srcId="{16F54402-0325-423E-8E84-84E254341A68}" destId="{636B1698-4CEF-4C5F-8AAA-8D923CF2D51B}" srcOrd="0" destOrd="1" presId="urn:microsoft.com/office/officeart/2005/8/layout/hList1"/>
    <dgm:cxn modelId="{136020DC-8876-4B4F-8170-C54C23B4A7A0}" type="presParOf" srcId="{5DDB62A4-D96A-47DA-8CED-47FFFBD4110B}" destId="{EDFEC40B-0116-44A6-B1D7-EB4DD322F70B}" srcOrd="0" destOrd="0" presId="urn:microsoft.com/office/officeart/2005/8/layout/hList1"/>
    <dgm:cxn modelId="{2E895F9F-0A8D-475F-8DB8-D715C2450E96}" type="presParOf" srcId="{EDFEC40B-0116-44A6-B1D7-EB4DD322F70B}" destId="{B604BDDE-591D-4222-B6A0-3E975826A88C}" srcOrd="0" destOrd="0" presId="urn:microsoft.com/office/officeart/2005/8/layout/hList1"/>
    <dgm:cxn modelId="{67A2E238-B3B4-490B-8D0C-B5531C428840}" type="presParOf" srcId="{EDFEC40B-0116-44A6-B1D7-EB4DD322F70B}" destId="{91A28CCB-C582-4D5C-A0B1-97A9D122F285}" srcOrd="1" destOrd="0" presId="urn:microsoft.com/office/officeart/2005/8/layout/hList1"/>
    <dgm:cxn modelId="{4F4C4660-7FBA-4918-8342-AED10309C768}" type="presParOf" srcId="{5DDB62A4-D96A-47DA-8CED-47FFFBD4110B}" destId="{4DF0D68B-CE2A-489B-9D7E-6EC59CB3D753}" srcOrd="1" destOrd="0" presId="urn:microsoft.com/office/officeart/2005/8/layout/hList1"/>
    <dgm:cxn modelId="{1E7EB7AC-5B8F-4D9E-8E0D-E28C3C9589F4}" type="presParOf" srcId="{5DDB62A4-D96A-47DA-8CED-47FFFBD4110B}" destId="{407DBC08-2765-4415-81A5-C1DB007A530E}" srcOrd="2" destOrd="0" presId="urn:microsoft.com/office/officeart/2005/8/layout/hList1"/>
    <dgm:cxn modelId="{AA1ABF4B-F089-479E-99BB-B3574074F93D}" type="presParOf" srcId="{407DBC08-2765-4415-81A5-C1DB007A530E}" destId="{83202D44-2D5E-441D-A7B9-55B7DDFD0C93}" srcOrd="0" destOrd="0" presId="urn:microsoft.com/office/officeart/2005/8/layout/hList1"/>
    <dgm:cxn modelId="{5C7B0E86-0071-4D16-A7E1-E63AAC37FD3B}" type="presParOf" srcId="{407DBC08-2765-4415-81A5-C1DB007A530E}" destId="{18B09035-9ED0-4BA1-9806-0700F711967B}" srcOrd="1" destOrd="0" presId="urn:microsoft.com/office/officeart/2005/8/layout/hList1"/>
    <dgm:cxn modelId="{B7A12AD2-236F-4F03-BB09-3BB6D5A52A27}" type="presParOf" srcId="{5DDB62A4-D96A-47DA-8CED-47FFFBD4110B}" destId="{50395BD9-546D-4258-9932-4581C8EE3AD4}" srcOrd="3" destOrd="0" presId="urn:microsoft.com/office/officeart/2005/8/layout/hList1"/>
    <dgm:cxn modelId="{054736E4-035F-4D08-B9EC-F51FDCA27F50}" type="presParOf" srcId="{5DDB62A4-D96A-47DA-8CED-47FFFBD4110B}" destId="{E5DDB59E-3902-47BB-A830-8DB5FD04D941}" srcOrd="4" destOrd="0" presId="urn:microsoft.com/office/officeart/2005/8/layout/hList1"/>
    <dgm:cxn modelId="{DEB1BA32-ABE9-4788-BD60-B1FFDBA0585E}" type="presParOf" srcId="{E5DDB59E-3902-47BB-A830-8DB5FD04D941}" destId="{C41544DC-45D5-4A3F-906B-CC43E1529EC0}" srcOrd="0" destOrd="0" presId="urn:microsoft.com/office/officeart/2005/8/layout/hList1"/>
    <dgm:cxn modelId="{91AA0CC0-4273-4425-A645-AFD8B928B0FD}" type="presParOf" srcId="{E5DDB59E-3902-47BB-A830-8DB5FD04D941}" destId="{636B1698-4CEF-4C5F-8AAA-8D923CF2D51B}" srcOrd="1" destOrd="0" presId="urn:microsoft.com/office/officeart/2005/8/layout/hList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429381C-31C8-4372-A044-672C6093B6F0}" type="doc">
      <dgm:prSet loTypeId="urn:microsoft.com/office/officeart/2005/8/layout/cycle8" loCatId="cycle" qsTypeId="urn:microsoft.com/office/officeart/2005/8/quickstyle/3d2" qsCatId="3D" csTypeId="urn:microsoft.com/office/officeart/2005/8/colors/colorful2" csCatId="colorful" phldr="1"/>
      <dgm:spPr/>
    </dgm:pt>
    <dgm:pt modelId="{0EACB4AE-7DDF-4118-A03B-8D33322FEA3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Экономическая свобода</a:t>
          </a:r>
          <a:endParaRPr lang="ru-RU" sz="2000" dirty="0">
            <a:solidFill>
              <a:schemeClr val="tx1"/>
            </a:solidFill>
          </a:endParaRPr>
        </a:p>
      </dgm:t>
    </dgm:pt>
    <dgm:pt modelId="{9B2BEABB-7921-4CC8-A052-EA07FCEB7361}" type="parTrans" cxnId="{653A88E9-96E2-4EBD-82C4-906971F64373}">
      <dgm:prSet/>
      <dgm:spPr/>
      <dgm:t>
        <a:bodyPr/>
        <a:lstStyle/>
        <a:p>
          <a:endParaRPr lang="ru-RU"/>
        </a:p>
      </dgm:t>
    </dgm:pt>
    <dgm:pt modelId="{DC935261-1829-44A0-84A5-C35EE8F1B58D}" type="sibTrans" cxnId="{653A88E9-96E2-4EBD-82C4-906971F64373}">
      <dgm:prSet/>
      <dgm:spPr/>
      <dgm:t>
        <a:bodyPr/>
        <a:lstStyle/>
        <a:p>
          <a:endParaRPr lang="ru-RU"/>
        </a:p>
      </dgm:t>
    </dgm:pt>
    <dgm:pt modelId="{7C0A90C5-39EE-4B84-AA54-518F16B3178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Конкурентная среда</a:t>
          </a:r>
          <a:endParaRPr lang="ru-RU" sz="2000" dirty="0">
            <a:solidFill>
              <a:schemeClr val="tx1"/>
            </a:solidFill>
          </a:endParaRPr>
        </a:p>
      </dgm:t>
    </dgm:pt>
    <dgm:pt modelId="{E6BB6428-4B05-4F4A-9255-CDB015E7DA32}" type="parTrans" cxnId="{9F7C0FD4-E1EB-4A4F-81F2-22B0338B71A4}">
      <dgm:prSet/>
      <dgm:spPr/>
      <dgm:t>
        <a:bodyPr/>
        <a:lstStyle/>
        <a:p>
          <a:endParaRPr lang="ru-RU"/>
        </a:p>
      </dgm:t>
    </dgm:pt>
    <dgm:pt modelId="{9ADCDD6D-BAD5-4760-BF7A-76543DF20163}" type="sibTrans" cxnId="{9F7C0FD4-E1EB-4A4F-81F2-22B0338B71A4}">
      <dgm:prSet/>
      <dgm:spPr/>
      <dgm:t>
        <a:bodyPr/>
        <a:lstStyle/>
        <a:p>
          <a:endParaRPr lang="ru-RU"/>
        </a:p>
      </dgm:t>
    </dgm:pt>
    <dgm:pt modelId="{CD18FC88-1528-47F1-BADC-13BA722CF25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Правовое поле для </a:t>
          </a:r>
          <a:r>
            <a:rPr lang="ru-RU" sz="2000" dirty="0" err="1" smtClean="0">
              <a:solidFill>
                <a:schemeClr val="tx1"/>
              </a:solidFill>
            </a:rPr>
            <a:t>предприни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dirty="0" err="1" smtClean="0">
              <a:solidFill>
                <a:schemeClr val="tx1"/>
              </a:solidFill>
            </a:rPr>
            <a:t>мательства</a:t>
          </a:r>
          <a:endParaRPr lang="ru-RU" sz="2000" dirty="0">
            <a:solidFill>
              <a:schemeClr val="tx1"/>
            </a:solidFill>
          </a:endParaRPr>
        </a:p>
      </dgm:t>
    </dgm:pt>
    <dgm:pt modelId="{B3B9413E-2BB6-426C-8A4F-51420E6E823A}" type="parTrans" cxnId="{6EA4952E-2295-42DC-864B-BA61662D0951}">
      <dgm:prSet/>
      <dgm:spPr/>
      <dgm:t>
        <a:bodyPr/>
        <a:lstStyle/>
        <a:p>
          <a:endParaRPr lang="ru-RU"/>
        </a:p>
      </dgm:t>
    </dgm:pt>
    <dgm:pt modelId="{1A32F7F9-BF69-4575-96A9-98D62090C7CB}" type="sibTrans" cxnId="{6EA4952E-2295-42DC-864B-BA61662D0951}">
      <dgm:prSet/>
      <dgm:spPr/>
      <dgm:t>
        <a:bodyPr/>
        <a:lstStyle/>
        <a:p>
          <a:endParaRPr lang="ru-RU"/>
        </a:p>
      </dgm:t>
    </dgm:pt>
    <dgm:pt modelId="{41969AFC-2475-44A1-84BA-668F5E203690}" type="pres">
      <dgm:prSet presAssocID="{B429381C-31C8-4372-A044-672C6093B6F0}" presName="compositeShape" presStyleCnt="0">
        <dgm:presLayoutVars>
          <dgm:chMax val="7"/>
          <dgm:dir/>
          <dgm:resizeHandles val="exact"/>
        </dgm:presLayoutVars>
      </dgm:prSet>
      <dgm:spPr/>
    </dgm:pt>
    <dgm:pt modelId="{8BCAF343-27A6-44FC-9B96-BDBC6A8B6F93}" type="pres">
      <dgm:prSet presAssocID="{B429381C-31C8-4372-A044-672C6093B6F0}" presName="wedge1" presStyleLbl="node1" presStyleIdx="0" presStyleCnt="3" custScaleX="114986" custLinFactNeighborX="-37038" custLinFactNeighborY="-169"/>
      <dgm:spPr/>
      <dgm:t>
        <a:bodyPr/>
        <a:lstStyle/>
        <a:p>
          <a:endParaRPr lang="ru-RU"/>
        </a:p>
      </dgm:t>
    </dgm:pt>
    <dgm:pt modelId="{516AC857-EE18-4207-B394-F2D3275A38A2}" type="pres">
      <dgm:prSet presAssocID="{B429381C-31C8-4372-A044-672C6093B6F0}" presName="dummy1a" presStyleCnt="0"/>
      <dgm:spPr/>
    </dgm:pt>
    <dgm:pt modelId="{4A552EDD-1938-4244-A429-D8140592F8E1}" type="pres">
      <dgm:prSet presAssocID="{B429381C-31C8-4372-A044-672C6093B6F0}" presName="dummy1b" presStyleCnt="0"/>
      <dgm:spPr/>
    </dgm:pt>
    <dgm:pt modelId="{54568487-66CD-4766-9B68-46EBE50E4414}" type="pres">
      <dgm:prSet presAssocID="{B429381C-31C8-4372-A044-672C6093B6F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3DC87-DCF2-4FB3-8351-7FAAD3DA4F4F}" type="pres">
      <dgm:prSet presAssocID="{B429381C-31C8-4372-A044-672C6093B6F0}" presName="wedge2" presStyleLbl="node1" presStyleIdx="1" presStyleCnt="3" custScaleX="114986" custLinFactNeighborX="-37038" custLinFactNeighborY="-169"/>
      <dgm:spPr/>
      <dgm:t>
        <a:bodyPr/>
        <a:lstStyle/>
        <a:p>
          <a:endParaRPr lang="ru-RU"/>
        </a:p>
      </dgm:t>
    </dgm:pt>
    <dgm:pt modelId="{4072737C-CAC4-467A-B8AC-3C830B4198B5}" type="pres">
      <dgm:prSet presAssocID="{B429381C-31C8-4372-A044-672C6093B6F0}" presName="dummy2a" presStyleCnt="0"/>
      <dgm:spPr/>
    </dgm:pt>
    <dgm:pt modelId="{1631C3C1-33DF-4947-A3FC-B1FE012F6063}" type="pres">
      <dgm:prSet presAssocID="{B429381C-31C8-4372-A044-672C6093B6F0}" presName="dummy2b" presStyleCnt="0"/>
      <dgm:spPr/>
    </dgm:pt>
    <dgm:pt modelId="{F78B80B8-248B-41E3-8524-48B759DE3C5F}" type="pres">
      <dgm:prSet presAssocID="{B429381C-31C8-4372-A044-672C6093B6F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2C074-D6EF-4742-8884-E559D7BF3C4F}" type="pres">
      <dgm:prSet presAssocID="{B429381C-31C8-4372-A044-672C6093B6F0}" presName="wedge3" presStyleLbl="node1" presStyleIdx="2" presStyleCnt="3" custScaleX="114986" custLinFactNeighborX="-37038" custLinFactNeighborY="-169"/>
      <dgm:spPr/>
      <dgm:t>
        <a:bodyPr/>
        <a:lstStyle/>
        <a:p>
          <a:endParaRPr lang="ru-RU"/>
        </a:p>
      </dgm:t>
    </dgm:pt>
    <dgm:pt modelId="{F06B9207-581C-4C55-B4B6-78EBE353B910}" type="pres">
      <dgm:prSet presAssocID="{B429381C-31C8-4372-A044-672C6093B6F0}" presName="dummy3a" presStyleCnt="0"/>
      <dgm:spPr/>
    </dgm:pt>
    <dgm:pt modelId="{A8614D54-338A-4894-8A33-73494D22B577}" type="pres">
      <dgm:prSet presAssocID="{B429381C-31C8-4372-A044-672C6093B6F0}" presName="dummy3b" presStyleCnt="0"/>
      <dgm:spPr/>
    </dgm:pt>
    <dgm:pt modelId="{CB42FC17-1658-4EAA-A7B6-EA96B15FAD40}" type="pres">
      <dgm:prSet presAssocID="{B429381C-31C8-4372-A044-672C6093B6F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0DFCA-57E0-4C6D-BBDD-D4F5F3EB2C59}" type="pres">
      <dgm:prSet presAssocID="{DC935261-1829-44A0-84A5-C35EE8F1B58D}" presName="arrowWedge1" presStyleLbl="fgSibTrans2D1" presStyleIdx="0" presStyleCnt="3"/>
      <dgm:spPr/>
    </dgm:pt>
    <dgm:pt modelId="{69038D0A-5851-4990-8BB6-078206473972}" type="pres">
      <dgm:prSet presAssocID="{9ADCDD6D-BAD5-4760-BF7A-76543DF20163}" presName="arrowWedge2" presStyleLbl="fgSibTrans2D1" presStyleIdx="1" presStyleCnt="3"/>
      <dgm:spPr/>
    </dgm:pt>
    <dgm:pt modelId="{252646FD-6353-40E6-979D-F7B1EBE1EC78}" type="pres">
      <dgm:prSet presAssocID="{1A32F7F9-BF69-4575-96A9-98D62090C7CB}" presName="arrowWedge3" presStyleLbl="fgSibTrans2D1" presStyleIdx="2" presStyleCnt="3"/>
      <dgm:spPr/>
    </dgm:pt>
  </dgm:ptLst>
  <dgm:cxnLst>
    <dgm:cxn modelId="{1E7BF115-EBA2-4674-9F67-D259EFD9B49D}" type="presOf" srcId="{CD18FC88-1528-47F1-BADC-13BA722CF258}" destId="{F822C074-D6EF-4742-8884-E559D7BF3C4F}" srcOrd="0" destOrd="0" presId="urn:microsoft.com/office/officeart/2005/8/layout/cycle8"/>
    <dgm:cxn modelId="{F95D9B32-D21C-4231-9F07-D50AB2DE45F9}" type="presOf" srcId="{B429381C-31C8-4372-A044-672C6093B6F0}" destId="{41969AFC-2475-44A1-84BA-668F5E203690}" srcOrd="0" destOrd="0" presId="urn:microsoft.com/office/officeart/2005/8/layout/cycle8"/>
    <dgm:cxn modelId="{9F7C0FD4-E1EB-4A4F-81F2-22B0338B71A4}" srcId="{B429381C-31C8-4372-A044-672C6093B6F0}" destId="{7C0A90C5-39EE-4B84-AA54-518F16B31789}" srcOrd="1" destOrd="0" parTransId="{E6BB6428-4B05-4F4A-9255-CDB015E7DA32}" sibTransId="{9ADCDD6D-BAD5-4760-BF7A-76543DF20163}"/>
    <dgm:cxn modelId="{2BCB4C4F-A9ED-459D-9AEB-E754D76DBF97}" type="presOf" srcId="{0EACB4AE-7DDF-4118-A03B-8D33322FEA35}" destId="{54568487-66CD-4766-9B68-46EBE50E4414}" srcOrd="1" destOrd="0" presId="urn:microsoft.com/office/officeart/2005/8/layout/cycle8"/>
    <dgm:cxn modelId="{6EA4952E-2295-42DC-864B-BA61662D0951}" srcId="{B429381C-31C8-4372-A044-672C6093B6F0}" destId="{CD18FC88-1528-47F1-BADC-13BA722CF258}" srcOrd="2" destOrd="0" parTransId="{B3B9413E-2BB6-426C-8A4F-51420E6E823A}" sibTransId="{1A32F7F9-BF69-4575-96A9-98D62090C7CB}"/>
    <dgm:cxn modelId="{9A621798-71D2-4049-9686-BCC6E46CA9CE}" type="presOf" srcId="{7C0A90C5-39EE-4B84-AA54-518F16B31789}" destId="{F78B80B8-248B-41E3-8524-48B759DE3C5F}" srcOrd="1" destOrd="0" presId="urn:microsoft.com/office/officeart/2005/8/layout/cycle8"/>
    <dgm:cxn modelId="{43E5A5B9-D995-421E-9E51-1C24A6D1271E}" type="presOf" srcId="{0EACB4AE-7DDF-4118-A03B-8D33322FEA35}" destId="{8BCAF343-27A6-44FC-9B96-BDBC6A8B6F93}" srcOrd="0" destOrd="0" presId="urn:microsoft.com/office/officeart/2005/8/layout/cycle8"/>
    <dgm:cxn modelId="{653A88E9-96E2-4EBD-82C4-906971F64373}" srcId="{B429381C-31C8-4372-A044-672C6093B6F0}" destId="{0EACB4AE-7DDF-4118-A03B-8D33322FEA35}" srcOrd="0" destOrd="0" parTransId="{9B2BEABB-7921-4CC8-A052-EA07FCEB7361}" sibTransId="{DC935261-1829-44A0-84A5-C35EE8F1B58D}"/>
    <dgm:cxn modelId="{1822EEBB-48C8-4AC6-9E5F-2CE910AE52FE}" type="presOf" srcId="{7C0A90C5-39EE-4B84-AA54-518F16B31789}" destId="{56B3DC87-DCF2-4FB3-8351-7FAAD3DA4F4F}" srcOrd="0" destOrd="0" presId="urn:microsoft.com/office/officeart/2005/8/layout/cycle8"/>
    <dgm:cxn modelId="{B5104231-A44A-4A5A-B3B2-406041D8F821}" type="presOf" srcId="{CD18FC88-1528-47F1-BADC-13BA722CF258}" destId="{CB42FC17-1658-4EAA-A7B6-EA96B15FAD40}" srcOrd="1" destOrd="0" presId="urn:microsoft.com/office/officeart/2005/8/layout/cycle8"/>
    <dgm:cxn modelId="{DD843708-9F81-4D76-8DC9-731A30C7967F}" type="presParOf" srcId="{41969AFC-2475-44A1-84BA-668F5E203690}" destId="{8BCAF343-27A6-44FC-9B96-BDBC6A8B6F93}" srcOrd="0" destOrd="0" presId="urn:microsoft.com/office/officeart/2005/8/layout/cycle8"/>
    <dgm:cxn modelId="{231EDC78-C69C-40A6-B067-D601606680F2}" type="presParOf" srcId="{41969AFC-2475-44A1-84BA-668F5E203690}" destId="{516AC857-EE18-4207-B394-F2D3275A38A2}" srcOrd="1" destOrd="0" presId="urn:microsoft.com/office/officeart/2005/8/layout/cycle8"/>
    <dgm:cxn modelId="{0690153A-F437-4E08-A14A-2BFC0F705B9E}" type="presParOf" srcId="{41969AFC-2475-44A1-84BA-668F5E203690}" destId="{4A552EDD-1938-4244-A429-D8140592F8E1}" srcOrd="2" destOrd="0" presId="urn:microsoft.com/office/officeart/2005/8/layout/cycle8"/>
    <dgm:cxn modelId="{BB8C7043-8290-428A-ADED-5876E7BB7B8B}" type="presParOf" srcId="{41969AFC-2475-44A1-84BA-668F5E203690}" destId="{54568487-66CD-4766-9B68-46EBE50E4414}" srcOrd="3" destOrd="0" presId="urn:microsoft.com/office/officeart/2005/8/layout/cycle8"/>
    <dgm:cxn modelId="{78FC3170-CF4E-4EF8-9942-301CED6C64F7}" type="presParOf" srcId="{41969AFC-2475-44A1-84BA-668F5E203690}" destId="{56B3DC87-DCF2-4FB3-8351-7FAAD3DA4F4F}" srcOrd="4" destOrd="0" presId="urn:microsoft.com/office/officeart/2005/8/layout/cycle8"/>
    <dgm:cxn modelId="{BC1B4DE7-DE41-4516-B706-25D04321B77E}" type="presParOf" srcId="{41969AFC-2475-44A1-84BA-668F5E203690}" destId="{4072737C-CAC4-467A-B8AC-3C830B4198B5}" srcOrd="5" destOrd="0" presId="urn:microsoft.com/office/officeart/2005/8/layout/cycle8"/>
    <dgm:cxn modelId="{D2604D7C-DD11-4276-AC81-EA2BA3861F89}" type="presParOf" srcId="{41969AFC-2475-44A1-84BA-668F5E203690}" destId="{1631C3C1-33DF-4947-A3FC-B1FE012F6063}" srcOrd="6" destOrd="0" presId="urn:microsoft.com/office/officeart/2005/8/layout/cycle8"/>
    <dgm:cxn modelId="{E4CAFB97-BA8F-481D-ACEE-24FBA880C771}" type="presParOf" srcId="{41969AFC-2475-44A1-84BA-668F5E203690}" destId="{F78B80B8-248B-41E3-8524-48B759DE3C5F}" srcOrd="7" destOrd="0" presId="urn:microsoft.com/office/officeart/2005/8/layout/cycle8"/>
    <dgm:cxn modelId="{B1296267-85E0-4D30-B750-FECD151BFF4C}" type="presParOf" srcId="{41969AFC-2475-44A1-84BA-668F5E203690}" destId="{F822C074-D6EF-4742-8884-E559D7BF3C4F}" srcOrd="8" destOrd="0" presId="urn:microsoft.com/office/officeart/2005/8/layout/cycle8"/>
    <dgm:cxn modelId="{B3684214-F616-499E-8D78-A217CC44617D}" type="presParOf" srcId="{41969AFC-2475-44A1-84BA-668F5E203690}" destId="{F06B9207-581C-4C55-B4B6-78EBE353B910}" srcOrd="9" destOrd="0" presId="urn:microsoft.com/office/officeart/2005/8/layout/cycle8"/>
    <dgm:cxn modelId="{523B0519-5B2C-46CA-B73F-F937009954F6}" type="presParOf" srcId="{41969AFC-2475-44A1-84BA-668F5E203690}" destId="{A8614D54-338A-4894-8A33-73494D22B577}" srcOrd="10" destOrd="0" presId="urn:microsoft.com/office/officeart/2005/8/layout/cycle8"/>
    <dgm:cxn modelId="{45DC7F45-E3FD-41FF-98C3-7D9FDE7E9F14}" type="presParOf" srcId="{41969AFC-2475-44A1-84BA-668F5E203690}" destId="{CB42FC17-1658-4EAA-A7B6-EA96B15FAD40}" srcOrd="11" destOrd="0" presId="urn:microsoft.com/office/officeart/2005/8/layout/cycle8"/>
    <dgm:cxn modelId="{EA811A9A-7A97-4380-BE0C-C772F842E482}" type="presParOf" srcId="{41969AFC-2475-44A1-84BA-668F5E203690}" destId="{2F90DFCA-57E0-4C6D-BBDD-D4F5F3EB2C59}" srcOrd="12" destOrd="0" presId="urn:microsoft.com/office/officeart/2005/8/layout/cycle8"/>
    <dgm:cxn modelId="{F9721D87-220B-4E75-8D04-3687765DE54D}" type="presParOf" srcId="{41969AFC-2475-44A1-84BA-668F5E203690}" destId="{69038D0A-5851-4990-8BB6-078206473972}" srcOrd="13" destOrd="0" presId="urn:microsoft.com/office/officeart/2005/8/layout/cycle8"/>
    <dgm:cxn modelId="{48A57EE6-5EBF-41AA-B6FD-AEE2E0CA676B}" type="presParOf" srcId="{41969AFC-2475-44A1-84BA-668F5E203690}" destId="{252646FD-6353-40E6-979D-F7B1EBE1EC78}" srcOrd="14" destOrd="0" presId="urn:microsoft.com/office/officeart/2005/8/layout/cycle8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53E7BA-E72A-4456-B5BE-8EC1A5BAFC65}" type="doc">
      <dgm:prSet loTypeId="urn:microsoft.com/office/officeart/2005/8/layout/gear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C7E8F0-E018-4D48-98D5-1B1BA1945261}">
      <dgm:prSet phldrT="[Текст]" custT="1"/>
      <dgm:spPr/>
      <dgm:t>
        <a:bodyPr/>
        <a:lstStyle/>
        <a:p>
          <a:r>
            <a:rPr lang="ru-RU" sz="1400" dirty="0" smtClean="0"/>
            <a:t>Граждане (ФЛ)</a:t>
          </a:r>
          <a:endParaRPr lang="ru-RU" sz="1400" dirty="0"/>
        </a:p>
      </dgm:t>
    </dgm:pt>
    <dgm:pt modelId="{5D225DF0-C046-445F-AC73-25B5648C4F4B}" type="parTrans" cxnId="{CD1845C7-517B-462E-8E66-20395482862A}">
      <dgm:prSet/>
      <dgm:spPr/>
      <dgm:t>
        <a:bodyPr/>
        <a:lstStyle/>
        <a:p>
          <a:endParaRPr lang="ru-RU"/>
        </a:p>
      </dgm:t>
    </dgm:pt>
    <dgm:pt modelId="{368F2DE9-1C27-4C12-BF72-A7F77E0DD4BC}" type="sibTrans" cxnId="{CD1845C7-517B-462E-8E66-20395482862A}">
      <dgm:prSet/>
      <dgm:spPr/>
      <dgm:t>
        <a:bodyPr/>
        <a:lstStyle/>
        <a:p>
          <a:endParaRPr lang="ru-RU"/>
        </a:p>
      </dgm:t>
    </dgm:pt>
    <dgm:pt modelId="{E6F1BD52-1D6F-49D9-A804-558FB314DB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ИПБОЮЛ</a:t>
          </a:r>
          <a:endParaRPr lang="ru-RU" sz="2000" dirty="0"/>
        </a:p>
      </dgm:t>
    </dgm:pt>
    <dgm:pt modelId="{3822274A-85DA-4D2A-AB7A-2A6428B3DEC4}" type="parTrans" cxnId="{690B831B-374B-4B24-BEAA-4D28778448DE}">
      <dgm:prSet/>
      <dgm:spPr/>
      <dgm:t>
        <a:bodyPr/>
        <a:lstStyle/>
        <a:p>
          <a:endParaRPr lang="ru-RU"/>
        </a:p>
      </dgm:t>
    </dgm:pt>
    <dgm:pt modelId="{E20235B1-5B49-4A1C-9ED1-1C74ACC0077F}" type="sibTrans" cxnId="{690B831B-374B-4B24-BEAA-4D28778448DE}">
      <dgm:prSet/>
      <dgm:spPr/>
      <dgm:t>
        <a:bodyPr/>
        <a:lstStyle/>
        <a:p>
          <a:endParaRPr lang="ru-RU"/>
        </a:p>
      </dgm:t>
    </dgm:pt>
    <dgm:pt modelId="{B2F54995-5505-49F7-9980-8FDB36F2D628}">
      <dgm:prSet phldrT="[Текст]" custT="1"/>
      <dgm:spPr/>
      <dgm:t>
        <a:bodyPr/>
        <a:lstStyle/>
        <a:p>
          <a:r>
            <a:rPr lang="ru-RU" sz="1400" dirty="0" smtClean="0"/>
            <a:t>Коммерческие организации</a:t>
          </a:r>
          <a:endParaRPr lang="ru-RU" sz="1400" dirty="0"/>
        </a:p>
      </dgm:t>
    </dgm:pt>
    <dgm:pt modelId="{448FCCC6-F1DE-4031-842F-6C530BAC4C0D}" type="parTrans" cxnId="{B5C98461-B5FB-44B4-9E1E-87478494BB3A}">
      <dgm:prSet/>
      <dgm:spPr/>
      <dgm:t>
        <a:bodyPr/>
        <a:lstStyle/>
        <a:p>
          <a:endParaRPr lang="ru-RU"/>
        </a:p>
      </dgm:t>
    </dgm:pt>
    <dgm:pt modelId="{ADC91057-B1DC-434C-92D5-4F1986B21FF0}" type="sibTrans" cxnId="{B5C98461-B5FB-44B4-9E1E-87478494BB3A}">
      <dgm:prSet/>
      <dgm:spPr/>
      <dgm:t>
        <a:bodyPr/>
        <a:lstStyle/>
        <a:p>
          <a:endParaRPr lang="ru-RU"/>
        </a:p>
      </dgm:t>
    </dgm:pt>
    <dgm:pt modelId="{B31D5FA6-726F-4F78-BB18-8FF0836FBA9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Хозяйственные товарищества</a:t>
          </a:r>
          <a:endParaRPr lang="ru-RU" sz="2000" dirty="0"/>
        </a:p>
      </dgm:t>
    </dgm:pt>
    <dgm:pt modelId="{0A6D81BB-EFE4-4AC5-91E3-6E18FFF989CD}" type="parTrans" cxnId="{F8EAB357-C8D6-474C-83E8-96ACE52F8156}">
      <dgm:prSet/>
      <dgm:spPr/>
      <dgm:t>
        <a:bodyPr/>
        <a:lstStyle/>
        <a:p>
          <a:endParaRPr lang="ru-RU"/>
        </a:p>
      </dgm:t>
    </dgm:pt>
    <dgm:pt modelId="{9BED8C44-EF5E-4FC6-95A0-518DF5BB8638}" type="sibTrans" cxnId="{F8EAB357-C8D6-474C-83E8-96ACE52F8156}">
      <dgm:prSet/>
      <dgm:spPr/>
      <dgm:t>
        <a:bodyPr/>
        <a:lstStyle/>
        <a:p>
          <a:endParaRPr lang="ru-RU"/>
        </a:p>
      </dgm:t>
    </dgm:pt>
    <dgm:pt modelId="{C941AE08-8914-4DB0-964B-5077E1B59357}">
      <dgm:prSet phldrT="[Текст]" custT="1"/>
      <dgm:spPr/>
      <dgm:t>
        <a:bodyPr/>
        <a:lstStyle/>
        <a:p>
          <a:r>
            <a:rPr lang="ru-RU" sz="1400" dirty="0" smtClean="0"/>
            <a:t>Государство и муниципалитет</a:t>
          </a:r>
          <a:endParaRPr lang="ru-RU" sz="1400" dirty="0"/>
        </a:p>
      </dgm:t>
    </dgm:pt>
    <dgm:pt modelId="{30AA7E0D-2605-4F50-984D-0DC2F99CE3D7}" type="parTrans" cxnId="{C2FA36A6-5BF0-4A77-9AA4-E89DB9E50E25}">
      <dgm:prSet/>
      <dgm:spPr/>
      <dgm:t>
        <a:bodyPr/>
        <a:lstStyle/>
        <a:p>
          <a:endParaRPr lang="ru-RU"/>
        </a:p>
      </dgm:t>
    </dgm:pt>
    <dgm:pt modelId="{D3B47CD8-26FB-42A2-B3BF-658487DA6EAA}" type="sibTrans" cxnId="{C2FA36A6-5BF0-4A77-9AA4-E89DB9E50E25}">
      <dgm:prSet/>
      <dgm:spPr/>
      <dgm:t>
        <a:bodyPr/>
        <a:lstStyle/>
        <a:p>
          <a:endParaRPr lang="ru-RU"/>
        </a:p>
      </dgm:t>
    </dgm:pt>
    <dgm:pt modelId="{452852A6-62EC-443D-BF24-F6CAFA99B61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smtClean="0"/>
            <a:t>Государственные </a:t>
          </a:r>
          <a:r>
            <a:rPr lang="ru-RU" sz="2000" dirty="0" smtClean="0"/>
            <a:t>и муниципальные унитарные предприятия</a:t>
          </a:r>
          <a:endParaRPr lang="ru-RU" sz="2000" dirty="0"/>
        </a:p>
      </dgm:t>
    </dgm:pt>
    <dgm:pt modelId="{397A9185-1A02-4AD3-A4DD-A00DB305ADDE}" type="parTrans" cxnId="{2FA18AB3-32A1-4529-A16E-B71C58D14CF3}">
      <dgm:prSet/>
      <dgm:spPr/>
      <dgm:t>
        <a:bodyPr/>
        <a:lstStyle/>
        <a:p>
          <a:endParaRPr lang="ru-RU"/>
        </a:p>
      </dgm:t>
    </dgm:pt>
    <dgm:pt modelId="{AD6C08AD-259A-4668-A09B-26C0FC3E674D}" type="sibTrans" cxnId="{2FA18AB3-32A1-4529-A16E-B71C58D14CF3}">
      <dgm:prSet/>
      <dgm:spPr/>
      <dgm:t>
        <a:bodyPr/>
        <a:lstStyle/>
        <a:p>
          <a:endParaRPr lang="ru-RU"/>
        </a:p>
      </dgm:t>
    </dgm:pt>
    <dgm:pt modelId="{475212D5-17E9-43D6-8CAD-C83C23F3FC1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Хозяйственные общества</a:t>
          </a:r>
          <a:endParaRPr lang="ru-RU" sz="2000" dirty="0"/>
        </a:p>
      </dgm:t>
    </dgm:pt>
    <dgm:pt modelId="{9036D3D7-66FC-4195-B78D-AB00B813B282}" type="parTrans" cxnId="{A9D3032B-4B15-401B-A23F-CC1C2B76330E}">
      <dgm:prSet/>
      <dgm:spPr/>
      <dgm:t>
        <a:bodyPr/>
        <a:lstStyle/>
        <a:p>
          <a:endParaRPr lang="ru-RU"/>
        </a:p>
      </dgm:t>
    </dgm:pt>
    <dgm:pt modelId="{30CC939B-ACA8-40FF-81CF-2212A27C01FA}" type="sibTrans" cxnId="{A9D3032B-4B15-401B-A23F-CC1C2B76330E}">
      <dgm:prSet/>
      <dgm:spPr/>
      <dgm:t>
        <a:bodyPr/>
        <a:lstStyle/>
        <a:p>
          <a:endParaRPr lang="ru-RU"/>
        </a:p>
      </dgm:t>
    </dgm:pt>
    <dgm:pt modelId="{216B1176-BBA3-4FA8-B91D-4EAEC95AADE4}" type="pres">
      <dgm:prSet presAssocID="{5653E7BA-E72A-4456-B5BE-8EC1A5BAFC6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8088F-BE03-4FB3-8D3D-D970D09A41F3}" type="pres">
      <dgm:prSet presAssocID="{78C7E8F0-E018-4D48-98D5-1B1BA1945261}" presName="gear1" presStyleLbl="node1" presStyleIdx="0" presStyleCnt="3" custScaleX="122733" custScaleY="109953" custLinFactNeighborX="22616" custLinFactNeighborY="-3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8E999-E2BD-482B-8D89-A975F5BD2309}" type="pres">
      <dgm:prSet presAssocID="{78C7E8F0-E018-4D48-98D5-1B1BA1945261}" presName="gear1srcNode" presStyleLbl="node1" presStyleIdx="0" presStyleCnt="3"/>
      <dgm:spPr/>
      <dgm:t>
        <a:bodyPr/>
        <a:lstStyle/>
        <a:p>
          <a:endParaRPr lang="ru-RU"/>
        </a:p>
      </dgm:t>
    </dgm:pt>
    <dgm:pt modelId="{181FAFE6-18EF-4785-BF04-A29A9D31E7B1}" type="pres">
      <dgm:prSet presAssocID="{78C7E8F0-E018-4D48-98D5-1B1BA1945261}" presName="gear1dstNode" presStyleLbl="node1" presStyleIdx="0" presStyleCnt="3"/>
      <dgm:spPr/>
      <dgm:t>
        <a:bodyPr/>
        <a:lstStyle/>
        <a:p>
          <a:endParaRPr lang="ru-RU"/>
        </a:p>
      </dgm:t>
    </dgm:pt>
    <dgm:pt modelId="{9D4356E9-1922-4DB1-9BCA-584D50EE7F9E}" type="pres">
      <dgm:prSet presAssocID="{78C7E8F0-E018-4D48-98D5-1B1BA1945261}" presName="gear1ch" presStyleLbl="fgAcc1" presStyleIdx="0" presStyleCnt="3" custLinFactNeighborX="35539" custLinFactNeighborY="-84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D5276-308C-4AB4-997F-A9EF944595FA}" type="pres">
      <dgm:prSet presAssocID="{B2F54995-5505-49F7-9980-8FDB36F2D628}" presName="gear2" presStyleLbl="node1" presStyleIdx="1" presStyleCnt="3" custScaleX="153978" custScaleY="146227" custLinFactNeighborX="-12654" custLinFactNeighborY="62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00751-16FB-466B-8B27-7250975C8798}" type="pres">
      <dgm:prSet presAssocID="{B2F54995-5505-49F7-9980-8FDB36F2D628}" presName="gear2srcNode" presStyleLbl="node1" presStyleIdx="1" presStyleCnt="3"/>
      <dgm:spPr/>
      <dgm:t>
        <a:bodyPr/>
        <a:lstStyle/>
        <a:p>
          <a:endParaRPr lang="ru-RU"/>
        </a:p>
      </dgm:t>
    </dgm:pt>
    <dgm:pt modelId="{33AA4AB0-8451-4E8B-B117-CA2BA47AE562}" type="pres">
      <dgm:prSet presAssocID="{B2F54995-5505-49F7-9980-8FDB36F2D628}" presName="gear2dstNode" presStyleLbl="node1" presStyleIdx="1" presStyleCnt="3"/>
      <dgm:spPr/>
      <dgm:t>
        <a:bodyPr/>
        <a:lstStyle/>
        <a:p>
          <a:endParaRPr lang="ru-RU"/>
        </a:p>
      </dgm:t>
    </dgm:pt>
    <dgm:pt modelId="{57AD4010-DF93-41D7-A13F-F318CE389A00}" type="pres">
      <dgm:prSet presAssocID="{B2F54995-5505-49F7-9980-8FDB36F2D628}" presName="gear2ch" presStyleLbl="fgAcc1" presStyleIdx="1" presStyleCnt="3" custScaleX="153534" custScaleY="192899" custLinFactNeighborX="-92875" custLinFactNeighborY="29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E56BE-8254-4750-8636-011452E93A81}" type="pres">
      <dgm:prSet presAssocID="{C941AE08-8914-4DB0-964B-5077E1B59357}" presName="gear3" presStyleLbl="node1" presStyleIdx="2" presStyleCnt="3" custScaleX="156290" custScaleY="157143" custLinFactNeighborX="25914" custLinFactNeighborY="-3676"/>
      <dgm:spPr/>
      <dgm:t>
        <a:bodyPr/>
        <a:lstStyle/>
        <a:p>
          <a:endParaRPr lang="ru-RU"/>
        </a:p>
      </dgm:t>
    </dgm:pt>
    <dgm:pt modelId="{671057FC-7144-49D8-882B-538DECCE2D2B}" type="pres">
      <dgm:prSet presAssocID="{C941AE08-8914-4DB0-964B-5077E1B5935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F2098-F50A-4559-A5E4-77F7B5519389}" type="pres">
      <dgm:prSet presAssocID="{C941AE08-8914-4DB0-964B-5077E1B59357}" presName="gear3srcNode" presStyleLbl="node1" presStyleIdx="2" presStyleCnt="3"/>
      <dgm:spPr/>
      <dgm:t>
        <a:bodyPr/>
        <a:lstStyle/>
        <a:p>
          <a:endParaRPr lang="ru-RU"/>
        </a:p>
      </dgm:t>
    </dgm:pt>
    <dgm:pt modelId="{D6A52450-6A62-47F7-9085-B6CBDAAA4981}" type="pres">
      <dgm:prSet presAssocID="{C941AE08-8914-4DB0-964B-5077E1B59357}" presName="gear3dstNode" presStyleLbl="node1" presStyleIdx="2" presStyleCnt="3"/>
      <dgm:spPr/>
      <dgm:t>
        <a:bodyPr/>
        <a:lstStyle/>
        <a:p>
          <a:endParaRPr lang="ru-RU"/>
        </a:p>
      </dgm:t>
    </dgm:pt>
    <dgm:pt modelId="{FA6F3708-58EE-48E2-A3AB-8C4C2701F034}" type="pres">
      <dgm:prSet presAssocID="{C941AE08-8914-4DB0-964B-5077E1B59357}" presName="gear3ch" presStyleLbl="fgAcc1" presStyleIdx="2" presStyleCnt="3" custScaleX="160114" custScaleY="170302" custLinFactX="1947" custLinFactNeighborX="100000" custLinFactNeighborY="-226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442F7-A0A3-4BF0-AA7D-0EC55C7CA8CE}" type="pres">
      <dgm:prSet presAssocID="{368F2DE9-1C27-4C12-BF72-A7F77E0DD4BC}" presName="connector1" presStyleLbl="sibTrans2D1" presStyleIdx="0" presStyleCnt="3" custLinFactNeighborX="41875" custLinFactNeighborY="-2361"/>
      <dgm:spPr/>
      <dgm:t>
        <a:bodyPr/>
        <a:lstStyle/>
        <a:p>
          <a:endParaRPr lang="ru-RU"/>
        </a:p>
      </dgm:t>
    </dgm:pt>
    <dgm:pt modelId="{946C535F-8E6B-49B3-B1E3-1FD0FA0EDD56}" type="pres">
      <dgm:prSet presAssocID="{ADC91057-B1DC-434C-92D5-4F1986B21FF0}" presName="connector2" presStyleLbl="sibTrans2D1" presStyleIdx="1" presStyleCnt="3" custLinFactNeighborX="-24979" custLinFactNeighborY="-8558"/>
      <dgm:spPr/>
      <dgm:t>
        <a:bodyPr/>
        <a:lstStyle/>
        <a:p>
          <a:endParaRPr lang="ru-RU"/>
        </a:p>
      </dgm:t>
    </dgm:pt>
    <dgm:pt modelId="{826CDBCD-F30D-4D93-A8F8-D57618578A3D}" type="pres">
      <dgm:prSet presAssocID="{D3B47CD8-26FB-42A2-B3BF-658487DA6EAA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51FE58D-7B3C-4E08-8B3C-B20D32F7452B}" type="presOf" srcId="{B2F54995-5505-49F7-9980-8FDB36F2D628}" destId="{33AA4AB0-8451-4E8B-B117-CA2BA47AE562}" srcOrd="2" destOrd="0" presId="urn:microsoft.com/office/officeart/2005/8/layout/gear1"/>
    <dgm:cxn modelId="{0E52C93F-8187-4545-A672-38FD25211558}" type="presOf" srcId="{368F2DE9-1C27-4C12-BF72-A7F77E0DD4BC}" destId="{F12442F7-A0A3-4BF0-AA7D-0EC55C7CA8CE}" srcOrd="0" destOrd="0" presId="urn:microsoft.com/office/officeart/2005/8/layout/gear1"/>
    <dgm:cxn modelId="{8D05A65F-7A7F-4439-9E0A-4DADAC8C7090}" type="presOf" srcId="{C941AE08-8914-4DB0-964B-5077E1B59357}" destId="{C29E56BE-8254-4750-8636-011452E93A81}" srcOrd="0" destOrd="0" presId="urn:microsoft.com/office/officeart/2005/8/layout/gear1"/>
    <dgm:cxn modelId="{7F6FF790-1873-49D0-A488-E4E035A1E867}" type="presOf" srcId="{78C7E8F0-E018-4D48-98D5-1B1BA1945261}" destId="{181FAFE6-18EF-4785-BF04-A29A9D31E7B1}" srcOrd="2" destOrd="0" presId="urn:microsoft.com/office/officeart/2005/8/layout/gear1"/>
    <dgm:cxn modelId="{2FA18AB3-32A1-4529-A16E-B71C58D14CF3}" srcId="{C941AE08-8914-4DB0-964B-5077E1B59357}" destId="{452852A6-62EC-443D-BF24-F6CAFA99B613}" srcOrd="0" destOrd="0" parTransId="{397A9185-1A02-4AD3-A4DD-A00DB305ADDE}" sibTransId="{AD6C08AD-259A-4668-A09B-26C0FC3E674D}"/>
    <dgm:cxn modelId="{7DE6FF04-2F20-4E01-AC30-CCD732B28ED3}" type="presOf" srcId="{C941AE08-8914-4DB0-964B-5077E1B59357}" destId="{671057FC-7144-49D8-882B-538DECCE2D2B}" srcOrd="1" destOrd="0" presId="urn:microsoft.com/office/officeart/2005/8/layout/gear1"/>
    <dgm:cxn modelId="{52A6315D-E105-4751-B53B-806794C84071}" type="presOf" srcId="{E6F1BD52-1D6F-49D9-A804-558FB314DB83}" destId="{9D4356E9-1922-4DB1-9BCA-584D50EE7F9E}" srcOrd="0" destOrd="0" presId="urn:microsoft.com/office/officeart/2005/8/layout/gear1"/>
    <dgm:cxn modelId="{915CA19F-DCD0-4064-9549-4984AE583E1D}" type="presOf" srcId="{78C7E8F0-E018-4D48-98D5-1B1BA1945261}" destId="{04D8E999-E2BD-482B-8D89-A975F5BD2309}" srcOrd="1" destOrd="0" presId="urn:microsoft.com/office/officeart/2005/8/layout/gear1"/>
    <dgm:cxn modelId="{CD1845C7-517B-462E-8E66-20395482862A}" srcId="{5653E7BA-E72A-4456-B5BE-8EC1A5BAFC65}" destId="{78C7E8F0-E018-4D48-98D5-1B1BA1945261}" srcOrd="0" destOrd="0" parTransId="{5D225DF0-C046-445F-AC73-25B5648C4F4B}" sibTransId="{368F2DE9-1C27-4C12-BF72-A7F77E0DD4BC}"/>
    <dgm:cxn modelId="{F8EAB357-C8D6-474C-83E8-96ACE52F8156}" srcId="{B2F54995-5505-49F7-9980-8FDB36F2D628}" destId="{B31D5FA6-726F-4F78-BB18-8FF0836FBA9C}" srcOrd="0" destOrd="0" parTransId="{0A6D81BB-EFE4-4AC5-91E3-6E18FFF989CD}" sibTransId="{9BED8C44-EF5E-4FC6-95A0-518DF5BB8638}"/>
    <dgm:cxn modelId="{A9D3032B-4B15-401B-A23F-CC1C2B76330E}" srcId="{B2F54995-5505-49F7-9980-8FDB36F2D628}" destId="{475212D5-17E9-43D6-8CAD-C83C23F3FC1C}" srcOrd="1" destOrd="0" parTransId="{9036D3D7-66FC-4195-B78D-AB00B813B282}" sibTransId="{30CC939B-ACA8-40FF-81CF-2212A27C01FA}"/>
    <dgm:cxn modelId="{80AA0354-9636-4F7D-8BF3-948C24EF19B4}" type="presOf" srcId="{78C7E8F0-E018-4D48-98D5-1B1BA1945261}" destId="{41A8088F-BE03-4FB3-8D3D-D970D09A41F3}" srcOrd="0" destOrd="0" presId="urn:microsoft.com/office/officeart/2005/8/layout/gear1"/>
    <dgm:cxn modelId="{A42483E6-E9DD-4C0E-80FA-B01DD3516DC2}" type="presOf" srcId="{5653E7BA-E72A-4456-B5BE-8EC1A5BAFC65}" destId="{216B1176-BBA3-4FA8-B91D-4EAEC95AADE4}" srcOrd="0" destOrd="0" presId="urn:microsoft.com/office/officeart/2005/8/layout/gear1"/>
    <dgm:cxn modelId="{57EF9FEC-E58A-467B-9A59-9951374F16F5}" type="presOf" srcId="{D3B47CD8-26FB-42A2-B3BF-658487DA6EAA}" destId="{826CDBCD-F30D-4D93-A8F8-D57618578A3D}" srcOrd="0" destOrd="0" presId="urn:microsoft.com/office/officeart/2005/8/layout/gear1"/>
    <dgm:cxn modelId="{690B831B-374B-4B24-BEAA-4D28778448DE}" srcId="{78C7E8F0-E018-4D48-98D5-1B1BA1945261}" destId="{E6F1BD52-1D6F-49D9-A804-558FB314DB83}" srcOrd="0" destOrd="0" parTransId="{3822274A-85DA-4D2A-AB7A-2A6428B3DEC4}" sibTransId="{E20235B1-5B49-4A1C-9ED1-1C74ACC0077F}"/>
    <dgm:cxn modelId="{B5C98461-B5FB-44B4-9E1E-87478494BB3A}" srcId="{5653E7BA-E72A-4456-B5BE-8EC1A5BAFC65}" destId="{B2F54995-5505-49F7-9980-8FDB36F2D628}" srcOrd="1" destOrd="0" parTransId="{448FCCC6-F1DE-4031-842F-6C530BAC4C0D}" sibTransId="{ADC91057-B1DC-434C-92D5-4F1986B21FF0}"/>
    <dgm:cxn modelId="{16CC3D8E-2484-44A3-9080-BAAC728CE12D}" type="presOf" srcId="{C941AE08-8914-4DB0-964B-5077E1B59357}" destId="{7B8F2098-F50A-4559-A5E4-77F7B5519389}" srcOrd="2" destOrd="0" presId="urn:microsoft.com/office/officeart/2005/8/layout/gear1"/>
    <dgm:cxn modelId="{EAF035A0-56B2-4ED1-ACF0-74010E85C06F}" type="presOf" srcId="{ADC91057-B1DC-434C-92D5-4F1986B21FF0}" destId="{946C535F-8E6B-49B3-B1E3-1FD0FA0EDD56}" srcOrd="0" destOrd="0" presId="urn:microsoft.com/office/officeart/2005/8/layout/gear1"/>
    <dgm:cxn modelId="{26F39547-91CC-46C6-834B-34AAE695C692}" type="presOf" srcId="{475212D5-17E9-43D6-8CAD-C83C23F3FC1C}" destId="{57AD4010-DF93-41D7-A13F-F318CE389A00}" srcOrd="0" destOrd="1" presId="urn:microsoft.com/office/officeart/2005/8/layout/gear1"/>
    <dgm:cxn modelId="{200796E1-41F7-47BB-ADB0-C924809026C9}" type="presOf" srcId="{C941AE08-8914-4DB0-964B-5077E1B59357}" destId="{D6A52450-6A62-47F7-9085-B6CBDAAA4981}" srcOrd="3" destOrd="0" presId="urn:microsoft.com/office/officeart/2005/8/layout/gear1"/>
    <dgm:cxn modelId="{37970FFF-9336-4D6E-8B6F-23C261EC5163}" type="presOf" srcId="{B31D5FA6-726F-4F78-BB18-8FF0836FBA9C}" destId="{57AD4010-DF93-41D7-A13F-F318CE389A00}" srcOrd="0" destOrd="0" presId="urn:microsoft.com/office/officeart/2005/8/layout/gear1"/>
    <dgm:cxn modelId="{C2FA36A6-5BF0-4A77-9AA4-E89DB9E50E25}" srcId="{5653E7BA-E72A-4456-B5BE-8EC1A5BAFC65}" destId="{C941AE08-8914-4DB0-964B-5077E1B59357}" srcOrd="2" destOrd="0" parTransId="{30AA7E0D-2605-4F50-984D-0DC2F99CE3D7}" sibTransId="{D3B47CD8-26FB-42A2-B3BF-658487DA6EAA}"/>
    <dgm:cxn modelId="{E2CC01C2-CBCA-4953-91F3-6CD5C30771AF}" type="presOf" srcId="{B2F54995-5505-49F7-9980-8FDB36F2D628}" destId="{FF2D5276-308C-4AB4-997F-A9EF944595FA}" srcOrd="0" destOrd="0" presId="urn:microsoft.com/office/officeart/2005/8/layout/gear1"/>
    <dgm:cxn modelId="{E1719D58-12CC-4E0D-9040-DA05E94FE3F8}" type="presOf" srcId="{B2F54995-5505-49F7-9980-8FDB36F2D628}" destId="{26300751-16FB-466B-8B27-7250975C8798}" srcOrd="1" destOrd="0" presId="urn:microsoft.com/office/officeart/2005/8/layout/gear1"/>
    <dgm:cxn modelId="{935CBD55-2AD0-4E7E-A0D1-5998BA5A7B77}" type="presOf" srcId="{452852A6-62EC-443D-BF24-F6CAFA99B613}" destId="{FA6F3708-58EE-48E2-A3AB-8C4C2701F034}" srcOrd="0" destOrd="0" presId="urn:microsoft.com/office/officeart/2005/8/layout/gear1"/>
    <dgm:cxn modelId="{7ADB533E-E285-4B99-826B-D6A284B1266D}" type="presParOf" srcId="{216B1176-BBA3-4FA8-B91D-4EAEC95AADE4}" destId="{41A8088F-BE03-4FB3-8D3D-D970D09A41F3}" srcOrd="0" destOrd="0" presId="urn:microsoft.com/office/officeart/2005/8/layout/gear1"/>
    <dgm:cxn modelId="{C1AEEAD9-D0C3-4C3D-8D89-67D27C45553F}" type="presParOf" srcId="{216B1176-BBA3-4FA8-B91D-4EAEC95AADE4}" destId="{04D8E999-E2BD-482B-8D89-A975F5BD2309}" srcOrd="1" destOrd="0" presId="urn:microsoft.com/office/officeart/2005/8/layout/gear1"/>
    <dgm:cxn modelId="{87D0F7F3-233C-48D7-ABBE-8B79EDB5313B}" type="presParOf" srcId="{216B1176-BBA3-4FA8-B91D-4EAEC95AADE4}" destId="{181FAFE6-18EF-4785-BF04-A29A9D31E7B1}" srcOrd="2" destOrd="0" presId="urn:microsoft.com/office/officeart/2005/8/layout/gear1"/>
    <dgm:cxn modelId="{FAD1BA2F-686D-45FF-A7C4-657AE8F90C60}" type="presParOf" srcId="{216B1176-BBA3-4FA8-B91D-4EAEC95AADE4}" destId="{9D4356E9-1922-4DB1-9BCA-584D50EE7F9E}" srcOrd="3" destOrd="0" presId="urn:microsoft.com/office/officeart/2005/8/layout/gear1"/>
    <dgm:cxn modelId="{475308CF-F9DE-48FE-AB06-0E92927F362F}" type="presParOf" srcId="{216B1176-BBA3-4FA8-B91D-4EAEC95AADE4}" destId="{FF2D5276-308C-4AB4-997F-A9EF944595FA}" srcOrd="4" destOrd="0" presId="urn:microsoft.com/office/officeart/2005/8/layout/gear1"/>
    <dgm:cxn modelId="{A218E636-E0EE-477F-9620-6D9916800314}" type="presParOf" srcId="{216B1176-BBA3-4FA8-B91D-4EAEC95AADE4}" destId="{26300751-16FB-466B-8B27-7250975C8798}" srcOrd="5" destOrd="0" presId="urn:microsoft.com/office/officeart/2005/8/layout/gear1"/>
    <dgm:cxn modelId="{DD483D63-66BA-4733-A24E-720D9F2172CC}" type="presParOf" srcId="{216B1176-BBA3-4FA8-B91D-4EAEC95AADE4}" destId="{33AA4AB0-8451-4E8B-B117-CA2BA47AE562}" srcOrd="6" destOrd="0" presId="urn:microsoft.com/office/officeart/2005/8/layout/gear1"/>
    <dgm:cxn modelId="{FD335D99-46F7-4C3D-901A-FEE9AA6BB124}" type="presParOf" srcId="{216B1176-BBA3-4FA8-B91D-4EAEC95AADE4}" destId="{57AD4010-DF93-41D7-A13F-F318CE389A00}" srcOrd="7" destOrd="0" presId="urn:microsoft.com/office/officeart/2005/8/layout/gear1"/>
    <dgm:cxn modelId="{E432781F-BB74-402E-9A68-4D855AE42E04}" type="presParOf" srcId="{216B1176-BBA3-4FA8-B91D-4EAEC95AADE4}" destId="{C29E56BE-8254-4750-8636-011452E93A81}" srcOrd="8" destOrd="0" presId="urn:microsoft.com/office/officeart/2005/8/layout/gear1"/>
    <dgm:cxn modelId="{369B45ED-8FAD-495B-B123-E0A3ACE1714D}" type="presParOf" srcId="{216B1176-BBA3-4FA8-B91D-4EAEC95AADE4}" destId="{671057FC-7144-49D8-882B-538DECCE2D2B}" srcOrd="9" destOrd="0" presId="urn:microsoft.com/office/officeart/2005/8/layout/gear1"/>
    <dgm:cxn modelId="{F96453B7-F68C-408A-9BAB-EC87DC7B5753}" type="presParOf" srcId="{216B1176-BBA3-4FA8-B91D-4EAEC95AADE4}" destId="{7B8F2098-F50A-4559-A5E4-77F7B5519389}" srcOrd="10" destOrd="0" presId="urn:microsoft.com/office/officeart/2005/8/layout/gear1"/>
    <dgm:cxn modelId="{11935CFE-71EF-4A36-A7CE-532FC29271F1}" type="presParOf" srcId="{216B1176-BBA3-4FA8-B91D-4EAEC95AADE4}" destId="{D6A52450-6A62-47F7-9085-B6CBDAAA4981}" srcOrd="11" destOrd="0" presId="urn:microsoft.com/office/officeart/2005/8/layout/gear1"/>
    <dgm:cxn modelId="{7F663C86-A5F0-425D-A929-C61AD28B99F7}" type="presParOf" srcId="{216B1176-BBA3-4FA8-B91D-4EAEC95AADE4}" destId="{FA6F3708-58EE-48E2-A3AB-8C4C2701F034}" srcOrd="12" destOrd="0" presId="urn:microsoft.com/office/officeart/2005/8/layout/gear1"/>
    <dgm:cxn modelId="{2A8ADA67-82F2-47B4-A82C-777D61ECABAE}" type="presParOf" srcId="{216B1176-BBA3-4FA8-B91D-4EAEC95AADE4}" destId="{F12442F7-A0A3-4BF0-AA7D-0EC55C7CA8CE}" srcOrd="13" destOrd="0" presId="urn:microsoft.com/office/officeart/2005/8/layout/gear1"/>
    <dgm:cxn modelId="{18602A34-760B-469C-A673-791577813293}" type="presParOf" srcId="{216B1176-BBA3-4FA8-B91D-4EAEC95AADE4}" destId="{946C535F-8E6B-49B3-B1E3-1FD0FA0EDD56}" srcOrd="14" destOrd="0" presId="urn:microsoft.com/office/officeart/2005/8/layout/gear1"/>
    <dgm:cxn modelId="{F92C740D-3386-4D1A-BBCD-C92990493873}" type="presParOf" srcId="{216B1176-BBA3-4FA8-B91D-4EAEC95AADE4}" destId="{826CDBCD-F30D-4D93-A8F8-D57618578A3D}" srcOrd="15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35085-35D0-4AE9-94AC-D2ADFB053A97}" type="doc">
      <dgm:prSet loTypeId="urn:microsoft.com/office/officeart/2005/8/layout/chevron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13C2B46-29CE-4B9A-9096-41373627A2C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СМЕШАННАЯ</a:t>
          </a:r>
          <a:endParaRPr lang="ru-RU" dirty="0">
            <a:solidFill>
              <a:schemeClr val="tx1"/>
            </a:solidFill>
          </a:endParaRPr>
        </a:p>
      </dgm:t>
    </dgm:pt>
    <dgm:pt modelId="{B311A73D-1BA7-4012-B6A4-9A50A085F98F}" type="parTrans" cxnId="{CC419C87-35EC-43B2-AD0C-4EC4F52F3DCB}">
      <dgm:prSet/>
      <dgm:spPr/>
      <dgm:t>
        <a:bodyPr/>
        <a:lstStyle/>
        <a:p>
          <a:endParaRPr lang="ru-RU"/>
        </a:p>
      </dgm:t>
    </dgm:pt>
    <dgm:pt modelId="{ADEBF94E-0787-4C04-9FA6-94C75338B26D}" type="sibTrans" cxnId="{CC419C87-35EC-43B2-AD0C-4EC4F52F3DCB}">
      <dgm:prSet/>
      <dgm:spPr/>
      <dgm:t>
        <a:bodyPr/>
        <a:lstStyle/>
        <a:p>
          <a:endParaRPr lang="ru-RU"/>
        </a:p>
      </dgm:t>
    </dgm:pt>
    <dgm:pt modelId="{78A31739-7794-43EA-B71C-9B21D4AD374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charset="0"/>
            </a:rPr>
            <a:t>Больше госсектор, но законы рынка</a:t>
          </a:r>
        </a:p>
      </dgm:t>
    </dgm:pt>
    <dgm:pt modelId="{ED9DBA42-B574-47A6-94E1-F212CD43C95D}" type="parTrans" cxnId="{FD3B595B-AB8D-4EAE-81B3-DD25221F4245}">
      <dgm:prSet/>
      <dgm:spPr/>
      <dgm:t>
        <a:bodyPr/>
        <a:lstStyle/>
        <a:p>
          <a:endParaRPr lang="ru-RU"/>
        </a:p>
      </dgm:t>
    </dgm:pt>
    <dgm:pt modelId="{8C4DC824-AD3B-4D8E-B3C2-81A7DFE4D403}" type="sibTrans" cxnId="{FD3B595B-AB8D-4EAE-81B3-DD25221F4245}">
      <dgm:prSet/>
      <dgm:spPr/>
      <dgm:t>
        <a:bodyPr/>
        <a:lstStyle/>
        <a:p>
          <a:endParaRPr lang="ru-RU"/>
        </a:p>
      </dgm:t>
    </dgm:pt>
    <dgm:pt modelId="{9470779D-6066-4DFE-A5A0-A6A70E337082}" type="pres">
      <dgm:prSet presAssocID="{C5335085-35D0-4AE9-94AC-D2ADFB053A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157BDF-4DDD-4479-9959-3DF396098184}" type="pres">
      <dgm:prSet presAssocID="{E13C2B46-29CE-4B9A-9096-41373627A2C4}" presName="composite" presStyleCnt="0"/>
      <dgm:spPr/>
    </dgm:pt>
    <dgm:pt modelId="{B6C8DB5A-D677-4812-B470-65957FE441C3}" type="pres">
      <dgm:prSet presAssocID="{E13C2B46-29CE-4B9A-9096-41373627A2C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62CD6-6C48-4EEF-929E-07BD3C7E8310}" type="pres">
      <dgm:prSet presAssocID="{E13C2B46-29CE-4B9A-9096-41373627A2C4}" presName="descendantText" presStyleLbl="alignAcc1" presStyleIdx="0" presStyleCnt="1" custLinFactNeighborX="-169" custLinFactNeighborY="26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9250A-FF15-4A85-A2AF-A2E1870358D6}" type="presOf" srcId="{C5335085-35D0-4AE9-94AC-D2ADFB053A97}" destId="{9470779D-6066-4DFE-A5A0-A6A70E337082}" srcOrd="0" destOrd="0" presId="urn:microsoft.com/office/officeart/2005/8/layout/chevron2"/>
    <dgm:cxn modelId="{8F49937C-AF0B-4464-9395-A7F595196CE5}" type="presOf" srcId="{78A31739-7794-43EA-B71C-9B21D4AD374F}" destId="{A4F62CD6-6C48-4EEF-929E-07BD3C7E8310}" srcOrd="0" destOrd="0" presId="urn:microsoft.com/office/officeart/2005/8/layout/chevron2"/>
    <dgm:cxn modelId="{CC419C87-35EC-43B2-AD0C-4EC4F52F3DCB}" srcId="{C5335085-35D0-4AE9-94AC-D2ADFB053A97}" destId="{E13C2B46-29CE-4B9A-9096-41373627A2C4}" srcOrd="0" destOrd="0" parTransId="{B311A73D-1BA7-4012-B6A4-9A50A085F98F}" sibTransId="{ADEBF94E-0787-4C04-9FA6-94C75338B26D}"/>
    <dgm:cxn modelId="{C15DEAD0-98A4-4CCD-8963-2166CFF85652}" type="presOf" srcId="{E13C2B46-29CE-4B9A-9096-41373627A2C4}" destId="{B6C8DB5A-D677-4812-B470-65957FE441C3}" srcOrd="0" destOrd="0" presId="urn:microsoft.com/office/officeart/2005/8/layout/chevron2"/>
    <dgm:cxn modelId="{FD3B595B-AB8D-4EAE-81B3-DD25221F4245}" srcId="{E13C2B46-29CE-4B9A-9096-41373627A2C4}" destId="{78A31739-7794-43EA-B71C-9B21D4AD374F}" srcOrd="0" destOrd="0" parTransId="{ED9DBA42-B574-47A6-94E1-F212CD43C95D}" sibTransId="{8C4DC824-AD3B-4D8E-B3C2-81A7DFE4D403}"/>
    <dgm:cxn modelId="{F7385ABF-5CE4-4626-A612-086925CD1CCE}" type="presParOf" srcId="{9470779D-6066-4DFE-A5A0-A6A70E337082}" destId="{B0157BDF-4DDD-4479-9959-3DF396098184}" srcOrd="0" destOrd="0" presId="urn:microsoft.com/office/officeart/2005/8/layout/chevron2"/>
    <dgm:cxn modelId="{98BECDF6-F05B-4F0C-9609-E5245A20345C}" type="presParOf" srcId="{B0157BDF-4DDD-4479-9959-3DF396098184}" destId="{B6C8DB5A-D677-4812-B470-65957FE441C3}" srcOrd="0" destOrd="0" presId="urn:microsoft.com/office/officeart/2005/8/layout/chevron2"/>
    <dgm:cxn modelId="{AAD42132-4A70-4357-931B-BBA8FE08B254}" type="presParOf" srcId="{B0157BDF-4DDD-4479-9959-3DF396098184}" destId="{A4F62CD6-6C48-4EEF-929E-07BD3C7E8310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35E00B-57EB-4056-A1F8-E1D12DB17CDC}" type="doc">
      <dgm:prSet loTypeId="urn:microsoft.com/office/officeart/2005/8/layout/hierarchy4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4563699-66A3-4FFA-B80D-4DEE46EBA50C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Индиви</a:t>
          </a:r>
          <a:r>
            <a:rPr lang="ru-RU" sz="2000" dirty="0" smtClean="0">
              <a:solidFill>
                <a:schemeClr val="tx1"/>
              </a:solidFill>
            </a:rPr>
            <a:t>- дуальная</a:t>
          </a:r>
          <a:endParaRPr lang="ru-RU" sz="2000" dirty="0">
            <a:solidFill>
              <a:schemeClr val="tx1"/>
            </a:solidFill>
          </a:endParaRPr>
        </a:p>
      </dgm:t>
    </dgm:pt>
    <dgm:pt modelId="{A6D8ABC2-F427-4362-8936-4871C4172527}" type="parTrans" cxnId="{C9293341-4353-4E7A-AB98-189750B6CD20}">
      <dgm:prSet/>
      <dgm:spPr/>
      <dgm:t>
        <a:bodyPr/>
        <a:lstStyle/>
        <a:p>
          <a:endParaRPr lang="ru-RU"/>
        </a:p>
      </dgm:t>
    </dgm:pt>
    <dgm:pt modelId="{C4123FE5-1520-4CD3-9B20-C73DC828E2CE}" type="sibTrans" cxnId="{C9293341-4353-4E7A-AB98-189750B6CD20}">
      <dgm:prSet/>
      <dgm:spPr/>
      <dgm:t>
        <a:bodyPr/>
        <a:lstStyle/>
        <a:p>
          <a:endParaRPr lang="ru-RU"/>
        </a:p>
      </dgm:t>
    </dgm:pt>
    <dgm:pt modelId="{CF4EB408-83FE-41B8-AC10-2F10B1B00655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Корпоративная</a:t>
          </a:r>
          <a:endParaRPr lang="ru-RU" sz="3200" dirty="0">
            <a:solidFill>
              <a:schemeClr val="tx1"/>
            </a:solidFill>
          </a:endParaRPr>
        </a:p>
      </dgm:t>
    </dgm:pt>
    <dgm:pt modelId="{69ED0ADF-3E94-4D49-95E5-E0B09A86142C}" type="parTrans" cxnId="{FB3151ED-0BE9-4E05-AAEC-6D2410704BC1}">
      <dgm:prSet/>
      <dgm:spPr/>
      <dgm:t>
        <a:bodyPr/>
        <a:lstStyle/>
        <a:p>
          <a:endParaRPr lang="ru-RU"/>
        </a:p>
      </dgm:t>
    </dgm:pt>
    <dgm:pt modelId="{352B2918-EF40-42A4-A0CF-FF624DD0827B}" type="sibTrans" cxnId="{FB3151ED-0BE9-4E05-AAEC-6D2410704BC1}">
      <dgm:prSet/>
      <dgm:spPr/>
      <dgm:t>
        <a:bodyPr/>
        <a:lstStyle/>
        <a:p>
          <a:endParaRPr lang="ru-RU"/>
        </a:p>
      </dgm:t>
    </dgm:pt>
    <dgm:pt modelId="{1F47087A-0560-4F0B-82CB-8FB8A169DA10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Государст</a:t>
          </a:r>
          <a:r>
            <a:rPr lang="ru-RU" sz="2000" dirty="0" smtClean="0">
              <a:solidFill>
                <a:schemeClr val="tx1"/>
              </a:solidFill>
            </a:rPr>
            <a:t>- венная</a:t>
          </a:r>
          <a:endParaRPr lang="ru-RU" sz="2000" dirty="0">
            <a:solidFill>
              <a:schemeClr val="tx1"/>
            </a:solidFill>
          </a:endParaRPr>
        </a:p>
      </dgm:t>
    </dgm:pt>
    <dgm:pt modelId="{CE900A7F-9DAC-456C-9828-327AA56A1FA3}" type="parTrans" cxnId="{BA4EFDCA-C7C0-46D6-A3BB-99D455BB1F27}">
      <dgm:prSet/>
      <dgm:spPr/>
      <dgm:t>
        <a:bodyPr/>
        <a:lstStyle/>
        <a:p>
          <a:endParaRPr lang="ru-RU"/>
        </a:p>
      </dgm:t>
    </dgm:pt>
    <dgm:pt modelId="{2CEA67D6-E3C9-40B2-ADF1-398C1FDFBFCA}" type="sibTrans" cxnId="{BA4EFDCA-C7C0-46D6-A3BB-99D455BB1F27}">
      <dgm:prSet/>
      <dgm:spPr/>
      <dgm:t>
        <a:bodyPr/>
        <a:lstStyle/>
        <a:p>
          <a:endParaRPr lang="ru-RU"/>
        </a:p>
      </dgm:t>
    </dgm:pt>
    <dgm:pt modelId="{A97A762B-AE9E-400D-8E90-55F713136501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Коопера-тивная</a:t>
          </a:r>
          <a:endParaRPr lang="ru-RU" sz="2000" dirty="0">
            <a:solidFill>
              <a:schemeClr val="tx1"/>
            </a:solidFill>
          </a:endParaRPr>
        </a:p>
      </dgm:t>
    </dgm:pt>
    <dgm:pt modelId="{391388B2-838B-47B1-8F0E-C57B8CBE25F9}" type="parTrans" cxnId="{C8B9E7AA-14DF-4F9B-8842-03E614C61570}">
      <dgm:prSet/>
      <dgm:spPr/>
      <dgm:t>
        <a:bodyPr/>
        <a:lstStyle/>
        <a:p>
          <a:endParaRPr lang="ru-RU"/>
        </a:p>
      </dgm:t>
    </dgm:pt>
    <dgm:pt modelId="{23C664C1-D598-4E07-868E-B0F5FA35F182}" type="sibTrans" cxnId="{C8B9E7AA-14DF-4F9B-8842-03E614C61570}">
      <dgm:prSet/>
      <dgm:spPr/>
      <dgm:t>
        <a:bodyPr/>
        <a:lstStyle/>
        <a:p>
          <a:endParaRPr lang="ru-RU"/>
        </a:p>
      </dgm:t>
    </dgm:pt>
    <dgm:pt modelId="{FBEB0495-2F01-4F68-85CA-AE4ADA4748E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Акционерная</a:t>
          </a:r>
          <a:endParaRPr lang="ru-RU" sz="2000" dirty="0">
            <a:solidFill>
              <a:schemeClr val="tx1"/>
            </a:solidFill>
          </a:endParaRPr>
        </a:p>
      </dgm:t>
    </dgm:pt>
    <dgm:pt modelId="{941439D0-5048-4950-BAEF-6E44BA8D27BD}" type="parTrans" cxnId="{C69CCAE9-E779-43CC-9B00-478B91BE5E5C}">
      <dgm:prSet/>
      <dgm:spPr/>
      <dgm:t>
        <a:bodyPr/>
        <a:lstStyle/>
        <a:p>
          <a:endParaRPr lang="ru-RU"/>
        </a:p>
      </dgm:t>
    </dgm:pt>
    <dgm:pt modelId="{512092BE-69F1-4E0C-A169-056C50118FA2}" type="sibTrans" cxnId="{C69CCAE9-E779-43CC-9B00-478B91BE5E5C}">
      <dgm:prSet/>
      <dgm:spPr/>
      <dgm:t>
        <a:bodyPr/>
        <a:lstStyle/>
        <a:p>
          <a:endParaRPr lang="ru-RU"/>
        </a:p>
      </dgm:t>
    </dgm:pt>
    <dgm:pt modelId="{FF62F399-437E-4E01-8332-025163C4566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Коллективная («народные предприятия»)</a:t>
          </a:r>
          <a:endParaRPr lang="ru-RU" sz="2000" dirty="0">
            <a:solidFill>
              <a:schemeClr val="tx1"/>
            </a:solidFill>
          </a:endParaRPr>
        </a:p>
      </dgm:t>
    </dgm:pt>
    <dgm:pt modelId="{766CBE6B-558F-4C57-82D1-8DA0D00EB4F6}" type="parTrans" cxnId="{961123D8-B9D4-4867-9D18-E4986FC4F4D1}">
      <dgm:prSet/>
      <dgm:spPr/>
      <dgm:t>
        <a:bodyPr/>
        <a:lstStyle/>
        <a:p>
          <a:endParaRPr lang="ru-RU"/>
        </a:p>
      </dgm:t>
    </dgm:pt>
    <dgm:pt modelId="{4C1075B1-B7F1-4D77-9EEA-F8ECD89DE518}" type="sibTrans" cxnId="{961123D8-B9D4-4867-9D18-E4986FC4F4D1}">
      <dgm:prSet/>
      <dgm:spPr/>
      <dgm:t>
        <a:bodyPr/>
        <a:lstStyle/>
        <a:p>
          <a:endParaRPr lang="ru-RU"/>
        </a:p>
      </dgm:t>
    </dgm:pt>
    <dgm:pt modelId="{556B31E7-D40B-4454-9389-B828EF716B7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Акционеры, дивиденд</a:t>
          </a:r>
          <a:endParaRPr lang="ru-RU" sz="1800" dirty="0">
            <a:solidFill>
              <a:schemeClr val="tx1"/>
            </a:solidFill>
          </a:endParaRPr>
        </a:p>
      </dgm:t>
    </dgm:pt>
    <dgm:pt modelId="{BD15ED26-EC7C-4DD7-A1D0-4795684F3584}" type="parTrans" cxnId="{966202BE-837E-4277-9684-4801CF724B32}">
      <dgm:prSet/>
      <dgm:spPr/>
      <dgm:t>
        <a:bodyPr/>
        <a:lstStyle/>
        <a:p>
          <a:endParaRPr lang="ru-RU"/>
        </a:p>
      </dgm:t>
    </dgm:pt>
    <dgm:pt modelId="{3847076F-7BC5-4C6A-86AA-0A2DD4893120}" type="sibTrans" cxnId="{966202BE-837E-4277-9684-4801CF724B32}">
      <dgm:prSet/>
      <dgm:spPr/>
      <dgm:t>
        <a:bodyPr/>
        <a:lstStyle/>
        <a:p>
          <a:endParaRPr lang="ru-RU"/>
        </a:p>
      </dgm:t>
    </dgm:pt>
    <dgm:pt modelId="{F23F4004-5364-4A31-83BD-CBD18417CE6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Работники предприятия</a:t>
          </a:r>
          <a:endParaRPr lang="ru-RU" sz="1800" dirty="0">
            <a:solidFill>
              <a:schemeClr val="tx1"/>
            </a:solidFill>
          </a:endParaRPr>
        </a:p>
      </dgm:t>
    </dgm:pt>
    <dgm:pt modelId="{FA34964F-8704-453F-A7EB-485BBB74BC7F}" type="parTrans" cxnId="{DF6E6F3B-AD83-4865-87E2-382AB81ACE5E}">
      <dgm:prSet/>
      <dgm:spPr/>
      <dgm:t>
        <a:bodyPr/>
        <a:lstStyle/>
        <a:p>
          <a:endParaRPr lang="ru-RU"/>
        </a:p>
      </dgm:t>
    </dgm:pt>
    <dgm:pt modelId="{D6C15C3B-7072-4A51-B137-CB961D4A9F40}" type="sibTrans" cxnId="{DF6E6F3B-AD83-4865-87E2-382AB81ACE5E}">
      <dgm:prSet/>
      <dgm:spPr/>
      <dgm:t>
        <a:bodyPr/>
        <a:lstStyle/>
        <a:p>
          <a:endParaRPr lang="ru-RU"/>
        </a:p>
      </dgm:t>
    </dgm:pt>
    <dgm:pt modelId="{43AE4E78-7040-4664-BBB5-3409BC2E76D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Пайщики</a:t>
          </a:r>
          <a:endParaRPr lang="ru-RU" sz="1800" dirty="0">
            <a:solidFill>
              <a:schemeClr val="tx1"/>
            </a:solidFill>
          </a:endParaRPr>
        </a:p>
      </dgm:t>
    </dgm:pt>
    <dgm:pt modelId="{7E1A6829-EE5F-4E43-93DE-CDC9B40CA62C}" type="parTrans" cxnId="{48F1E9B1-5EF7-43C0-A19B-1D116D307DB3}">
      <dgm:prSet/>
      <dgm:spPr/>
      <dgm:t>
        <a:bodyPr/>
        <a:lstStyle/>
        <a:p>
          <a:endParaRPr lang="ru-RU"/>
        </a:p>
      </dgm:t>
    </dgm:pt>
    <dgm:pt modelId="{75D10C8A-1238-428E-BAD6-8103C7E200F6}" type="sibTrans" cxnId="{48F1E9B1-5EF7-43C0-A19B-1D116D307DB3}">
      <dgm:prSet/>
      <dgm:spPr/>
      <dgm:t>
        <a:bodyPr/>
        <a:lstStyle/>
        <a:p>
          <a:endParaRPr lang="ru-RU"/>
        </a:p>
      </dgm:t>
    </dgm:pt>
    <dgm:pt modelId="{F651532E-D3FB-47A9-A6E1-34C53BC992DC}" type="pres">
      <dgm:prSet presAssocID="{CB35E00B-57EB-4056-A1F8-E1D12DB17C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5AF3FF-C5C2-46EC-BC53-3B9919B49112}" type="pres">
      <dgm:prSet presAssocID="{D4563699-66A3-4FFA-B80D-4DEE46EBA50C}" presName="vertOne" presStyleCnt="0"/>
      <dgm:spPr/>
    </dgm:pt>
    <dgm:pt modelId="{5689DAC6-4C72-49D3-B144-CB6865C21D67}" type="pres">
      <dgm:prSet presAssocID="{D4563699-66A3-4FFA-B80D-4DEE46EBA50C}" presName="txOne" presStyleLbl="node0" presStyleIdx="0" presStyleCnt="3" custScaleX="114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AABCE-0A90-4FBB-8C89-DDBDC1E1BEEB}" type="pres">
      <dgm:prSet presAssocID="{D4563699-66A3-4FFA-B80D-4DEE46EBA50C}" presName="horzOne" presStyleCnt="0"/>
      <dgm:spPr/>
    </dgm:pt>
    <dgm:pt modelId="{B99EAF81-8CC0-46A1-89C2-C793007D2E0B}" type="pres">
      <dgm:prSet presAssocID="{C4123FE5-1520-4CD3-9B20-C73DC828E2CE}" presName="sibSpaceOne" presStyleCnt="0"/>
      <dgm:spPr/>
    </dgm:pt>
    <dgm:pt modelId="{60FCB6F2-D19F-4700-9026-ED08CCEE18D3}" type="pres">
      <dgm:prSet presAssocID="{CF4EB408-83FE-41B8-AC10-2F10B1B00655}" presName="vertOne" presStyleCnt="0"/>
      <dgm:spPr/>
    </dgm:pt>
    <dgm:pt modelId="{BF694334-44CB-48E9-8422-FB3654B73F5B}" type="pres">
      <dgm:prSet presAssocID="{CF4EB408-83FE-41B8-AC10-2F10B1B00655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A1A60A-DA01-4C47-8214-18C363EF7AED}" type="pres">
      <dgm:prSet presAssocID="{CF4EB408-83FE-41B8-AC10-2F10B1B00655}" presName="parTransOne" presStyleCnt="0"/>
      <dgm:spPr/>
    </dgm:pt>
    <dgm:pt modelId="{7778B856-FBA0-4CDC-AD79-EE2E1C092AC4}" type="pres">
      <dgm:prSet presAssocID="{CF4EB408-83FE-41B8-AC10-2F10B1B00655}" presName="horzOne" presStyleCnt="0"/>
      <dgm:spPr/>
    </dgm:pt>
    <dgm:pt modelId="{1D6AE242-3EF1-4BAC-827C-08C8E67090B2}" type="pres">
      <dgm:prSet presAssocID="{FBEB0495-2F01-4F68-85CA-AE4ADA4748E4}" presName="vertTwo" presStyleCnt="0"/>
      <dgm:spPr/>
    </dgm:pt>
    <dgm:pt modelId="{0FD765C1-8006-4A2B-9047-4F60F2A2A7D7}" type="pres">
      <dgm:prSet presAssocID="{FBEB0495-2F01-4F68-85CA-AE4ADA4748E4}" presName="txTwo" presStyleLbl="node2" presStyleIdx="0" presStyleCnt="3" custScaleX="13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B6664B-3CF1-4E81-8186-0F36DB18091E}" type="pres">
      <dgm:prSet presAssocID="{FBEB0495-2F01-4F68-85CA-AE4ADA4748E4}" presName="parTransTwo" presStyleCnt="0"/>
      <dgm:spPr/>
    </dgm:pt>
    <dgm:pt modelId="{E3293565-D630-4688-931D-9705C9B6CC14}" type="pres">
      <dgm:prSet presAssocID="{FBEB0495-2F01-4F68-85CA-AE4ADA4748E4}" presName="horzTwo" presStyleCnt="0"/>
      <dgm:spPr/>
    </dgm:pt>
    <dgm:pt modelId="{9753EF2C-66A6-474B-9066-E38E4155B8EB}" type="pres">
      <dgm:prSet presAssocID="{556B31E7-D40B-4454-9389-B828EF716B70}" presName="vertThree" presStyleCnt="0"/>
      <dgm:spPr/>
    </dgm:pt>
    <dgm:pt modelId="{5AB59D7B-9C09-44AB-8E73-D68971695563}" type="pres">
      <dgm:prSet presAssocID="{556B31E7-D40B-4454-9389-B828EF716B70}" presName="txThree" presStyleLbl="node3" presStyleIdx="0" presStyleCnt="3" custScaleX="130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6ECCDD-12D0-4A7D-9731-A050913455B4}" type="pres">
      <dgm:prSet presAssocID="{556B31E7-D40B-4454-9389-B828EF716B70}" presName="horzThree" presStyleCnt="0"/>
      <dgm:spPr/>
    </dgm:pt>
    <dgm:pt modelId="{546A06AF-4BE2-4177-B63B-62A1F2A3BA14}" type="pres">
      <dgm:prSet presAssocID="{512092BE-69F1-4E0C-A169-056C50118FA2}" presName="sibSpaceTwo" presStyleCnt="0"/>
      <dgm:spPr/>
    </dgm:pt>
    <dgm:pt modelId="{AEDB94DE-BD8E-4E34-A57E-66467A325CC1}" type="pres">
      <dgm:prSet presAssocID="{FF62F399-437E-4E01-8332-025163C4566B}" presName="vertTwo" presStyleCnt="0"/>
      <dgm:spPr/>
    </dgm:pt>
    <dgm:pt modelId="{6288F3AA-7D2C-460F-A9D4-925AFE9A0DCE}" type="pres">
      <dgm:prSet presAssocID="{FF62F399-437E-4E01-8332-025163C4566B}" presName="txTwo" presStyleLbl="node2" presStyleIdx="1" presStyleCnt="3" custScaleX="157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5965A-615B-43E3-B2C6-E8E08C75EDC2}" type="pres">
      <dgm:prSet presAssocID="{FF62F399-437E-4E01-8332-025163C4566B}" presName="parTransTwo" presStyleCnt="0"/>
      <dgm:spPr/>
    </dgm:pt>
    <dgm:pt modelId="{0908E9A4-FC81-4D52-9841-6C2ADDF8B74A}" type="pres">
      <dgm:prSet presAssocID="{FF62F399-437E-4E01-8332-025163C4566B}" presName="horzTwo" presStyleCnt="0"/>
      <dgm:spPr/>
    </dgm:pt>
    <dgm:pt modelId="{2B021D7C-858D-49E7-B73F-9C7F8DDF3E18}" type="pres">
      <dgm:prSet presAssocID="{F23F4004-5364-4A31-83BD-CBD18417CE60}" presName="vertThree" presStyleCnt="0"/>
      <dgm:spPr/>
    </dgm:pt>
    <dgm:pt modelId="{F30DC351-5F29-47B9-97AB-0CE1EA6FCD96}" type="pres">
      <dgm:prSet presAssocID="{F23F4004-5364-4A31-83BD-CBD18417CE60}" presName="txThree" presStyleLbl="node3" presStyleIdx="1" presStyleCnt="3" custScaleX="143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AAE92B-00BD-4689-8E34-071C9D36091B}" type="pres">
      <dgm:prSet presAssocID="{F23F4004-5364-4A31-83BD-CBD18417CE60}" presName="horzThree" presStyleCnt="0"/>
      <dgm:spPr/>
    </dgm:pt>
    <dgm:pt modelId="{38472696-5A13-4AED-B1B2-F5987BF60D8E}" type="pres">
      <dgm:prSet presAssocID="{4C1075B1-B7F1-4D77-9EEA-F8ECD89DE518}" presName="sibSpaceTwo" presStyleCnt="0"/>
      <dgm:spPr/>
    </dgm:pt>
    <dgm:pt modelId="{05D86451-5D70-4A29-B463-89663EF21A0E}" type="pres">
      <dgm:prSet presAssocID="{A97A762B-AE9E-400D-8E90-55F713136501}" presName="vertTwo" presStyleCnt="0"/>
      <dgm:spPr/>
    </dgm:pt>
    <dgm:pt modelId="{CDD6BCB4-59D5-4C76-AD4F-644B0C77B6D5}" type="pres">
      <dgm:prSet presAssocID="{A97A762B-AE9E-400D-8E90-55F713136501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C2C660-310D-4760-98D7-E135DE1B6194}" type="pres">
      <dgm:prSet presAssocID="{A97A762B-AE9E-400D-8E90-55F713136501}" presName="parTransTwo" presStyleCnt="0"/>
      <dgm:spPr/>
    </dgm:pt>
    <dgm:pt modelId="{ABCFA193-69F5-45FA-97F2-4EAD2C7D7715}" type="pres">
      <dgm:prSet presAssocID="{A97A762B-AE9E-400D-8E90-55F713136501}" presName="horzTwo" presStyleCnt="0"/>
      <dgm:spPr/>
    </dgm:pt>
    <dgm:pt modelId="{DA011E06-E8D8-4589-A203-513DCF4D5FB6}" type="pres">
      <dgm:prSet presAssocID="{43AE4E78-7040-4664-BBB5-3409BC2E76D8}" presName="vertThree" presStyleCnt="0"/>
      <dgm:spPr/>
    </dgm:pt>
    <dgm:pt modelId="{318815A8-3985-45DC-A5B2-6F469C1B00D1}" type="pres">
      <dgm:prSet presAssocID="{43AE4E78-7040-4664-BBB5-3409BC2E76D8}" presName="txThree" presStyleLbl="node3" presStyleIdx="2" presStyleCnt="3" custScaleX="116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8D37F2-4594-4AF2-B1D7-F1026383CB51}" type="pres">
      <dgm:prSet presAssocID="{43AE4E78-7040-4664-BBB5-3409BC2E76D8}" presName="horzThree" presStyleCnt="0"/>
      <dgm:spPr/>
    </dgm:pt>
    <dgm:pt modelId="{0B7969CC-2E04-4B75-832F-1000909BD410}" type="pres">
      <dgm:prSet presAssocID="{352B2918-EF40-42A4-A0CF-FF624DD0827B}" presName="sibSpaceOne" presStyleCnt="0"/>
      <dgm:spPr/>
    </dgm:pt>
    <dgm:pt modelId="{A8949F26-76AA-47F4-B231-B27B291A1948}" type="pres">
      <dgm:prSet presAssocID="{1F47087A-0560-4F0B-82CB-8FB8A169DA10}" presName="vertOne" presStyleCnt="0"/>
      <dgm:spPr/>
    </dgm:pt>
    <dgm:pt modelId="{7AAB3C54-3813-4CDC-BB9A-2D3340DFEB0E}" type="pres">
      <dgm:prSet presAssocID="{1F47087A-0560-4F0B-82CB-8FB8A169DA10}" presName="txOne" presStyleLbl="node0" presStyleIdx="2" presStyleCnt="3" custScaleX="125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B156A-BE00-4219-AC84-DF1A3FB142EB}" type="pres">
      <dgm:prSet presAssocID="{1F47087A-0560-4F0B-82CB-8FB8A169DA10}" presName="horzOne" presStyleCnt="0"/>
      <dgm:spPr/>
    </dgm:pt>
  </dgm:ptLst>
  <dgm:cxnLst>
    <dgm:cxn modelId="{C8B9E7AA-14DF-4F9B-8842-03E614C61570}" srcId="{CF4EB408-83FE-41B8-AC10-2F10B1B00655}" destId="{A97A762B-AE9E-400D-8E90-55F713136501}" srcOrd="2" destOrd="0" parTransId="{391388B2-838B-47B1-8F0E-C57B8CBE25F9}" sibTransId="{23C664C1-D598-4E07-868E-B0F5FA35F182}"/>
    <dgm:cxn modelId="{FFA5C2CE-F081-4EDC-8535-81046D61551B}" type="presOf" srcId="{FBEB0495-2F01-4F68-85CA-AE4ADA4748E4}" destId="{0FD765C1-8006-4A2B-9047-4F60F2A2A7D7}" srcOrd="0" destOrd="0" presId="urn:microsoft.com/office/officeart/2005/8/layout/hierarchy4"/>
    <dgm:cxn modelId="{79B2D859-64C8-4ECA-9949-CEA615939121}" type="presOf" srcId="{A97A762B-AE9E-400D-8E90-55F713136501}" destId="{CDD6BCB4-59D5-4C76-AD4F-644B0C77B6D5}" srcOrd="0" destOrd="0" presId="urn:microsoft.com/office/officeart/2005/8/layout/hierarchy4"/>
    <dgm:cxn modelId="{966202BE-837E-4277-9684-4801CF724B32}" srcId="{FBEB0495-2F01-4F68-85CA-AE4ADA4748E4}" destId="{556B31E7-D40B-4454-9389-B828EF716B70}" srcOrd="0" destOrd="0" parTransId="{BD15ED26-EC7C-4DD7-A1D0-4795684F3584}" sibTransId="{3847076F-7BC5-4C6A-86AA-0A2DD4893120}"/>
    <dgm:cxn modelId="{BA4EFDCA-C7C0-46D6-A3BB-99D455BB1F27}" srcId="{CB35E00B-57EB-4056-A1F8-E1D12DB17CDC}" destId="{1F47087A-0560-4F0B-82CB-8FB8A169DA10}" srcOrd="2" destOrd="0" parTransId="{CE900A7F-9DAC-456C-9828-327AA56A1FA3}" sibTransId="{2CEA67D6-E3C9-40B2-ADF1-398C1FDFBFCA}"/>
    <dgm:cxn modelId="{6AE7D5BB-909F-4AA2-8E1F-5B8D3B33F526}" type="presOf" srcId="{CB35E00B-57EB-4056-A1F8-E1D12DB17CDC}" destId="{F651532E-D3FB-47A9-A6E1-34C53BC992DC}" srcOrd="0" destOrd="0" presId="urn:microsoft.com/office/officeart/2005/8/layout/hierarchy4"/>
    <dgm:cxn modelId="{C69CCAE9-E779-43CC-9B00-478B91BE5E5C}" srcId="{CF4EB408-83FE-41B8-AC10-2F10B1B00655}" destId="{FBEB0495-2F01-4F68-85CA-AE4ADA4748E4}" srcOrd="0" destOrd="0" parTransId="{941439D0-5048-4950-BAEF-6E44BA8D27BD}" sibTransId="{512092BE-69F1-4E0C-A169-056C50118FA2}"/>
    <dgm:cxn modelId="{FB3151ED-0BE9-4E05-AAEC-6D2410704BC1}" srcId="{CB35E00B-57EB-4056-A1F8-E1D12DB17CDC}" destId="{CF4EB408-83FE-41B8-AC10-2F10B1B00655}" srcOrd="1" destOrd="0" parTransId="{69ED0ADF-3E94-4D49-95E5-E0B09A86142C}" sibTransId="{352B2918-EF40-42A4-A0CF-FF624DD0827B}"/>
    <dgm:cxn modelId="{48F1E9B1-5EF7-43C0-A19B-1D116D307DB3}" srcId="{A97A762B-AE9E-400D-8E90-55F713136501}" destId="{43AE4E78-7040-4664-BBB5-3409BC2E76D8}" srcOrd="0" destOrd="0" parTransId="{7E1A6829-EE5F-4E43-93DE-CDC9B40CA62C}" sibTransId="{75D10C8A-1238-428E-BAD6-8103C7E200F6}"/>
    <dgm:cxn modelId="{C9293341-4353-4E7A-AB98-189750B6CD20}" srcId="{CB35E00B-57EB-4056-A1F8-E1D12DB17CDC}" destId="{D4563699-66A3-4FFA-B80D-4DEE46EBA50C}" srcOrd="0" destOrd="0" parTransId="{A6D8ABC2-F427-4362-8936-4871C4172527}" sibTransId="{C4123FE5-1520-4CD3-9B20-C73DC828E2CE}"/>
    <dgm:cxn modelId="{DF6E6F3B-AD83-4865-87E2-382AB81ACE5E}" srcId="{FF62F399-437E-4E01-8332-025163C4566B}" destId="{F23F4004-5364-4A31-83BD-CBD18417CE60}" srcOrd="0" destOrd="0" parTransId="{FA34964F-8704-453F-A7EB-485BBB74BC7F}" sibTransId="{D6C15C3B-7072-4A51-B137-CB961D4A9F40}"/>
    <dgm:cxn modelId="{0F4F850B-F5F9-4E16-B1ED-3E40DBFD9E97}" type="presOf" srcId="{43AE4E78-7040-4664-BBB5-3409BC2E76D8}" destId="{318815A8-3985-45DC-A5B2-6F469C1B00D1}" srcOrd="0" destOrd="0" presId="urn:microsoft.com/office/officeart/2005/8/layout/hierarchy4"/>
    <dgm:cxn modelId="{961123D8-B9D4-4867-9D18-E4986FC4F4D1}" srcId="{CF4EB408-83FE-41B8-AC10-2F10B1B00655}" destId="{FF62F399-437E-4E01-8332-025163C4566B}" srcOrd="1" destOrd="0" parTransId="{766CBE6B-558F-4C57-82D1-8DA0D00EB4F6}" sibTransId="{4C1075B1-B7F1-4D77-9EEA-F8ECD89DE518}"/>
    <dgm:cxn modelId="{1CBF0596-4F23-4760-9D30-1625B5287194}" type="presOf" srcId="{F23F4004-5364-4A31-83BD-CBD18417CE60}" destId="{F30DC351-5F29-47B9-97AB-0CE1EA6FCD96}" srcOrd="0" destOrd="0" presId="urn:microsoft.com/office/officeart/2005/8/layout/hierarchy4"/>
    <dgm:cxn modelId="{259089F3-DA05-45D7-A522-51C907FFF162}" type="presOf" srcId="{CF4EB408-83FE-41B8-AC10-2F10B1B00655}" destId="{BF694334-44CB-48E9-8422-FB3654B73F5B}" srcOrd="0" destOrd="0" presId="urn:microsoft.com/office/officeart/2005/8/layout/hierarchy4"/>
    <dgm:cxn modelId="{0CDC21B3-0E0C-4A19-8465-53AADBCC2AAE}" type="presOf" srcId="{556B31E7-D40B-4454-9389-B828EF716B70}" destId="{5AB59D7B-9C09-44AB-8E73-D68971695563}" srcOrd="0" destOrd="0" presId="urn:microsoft.com/office/officeart/2005/8/layout/hierarchy4"/>
    <dgm:cxn modelId="{34618003-CE55-47CA-AACC-7DDBBA5589C3}" type="presOf" srcId="{FF62F399-437E-4E01-8332-025163C4566B}" destId="{6288F3AA-7D2C-460F-A9D4-925AFE9A0DCE}" srcOrd="0" destOrd="0" presId="urn:microsoft.com/office/officeart/2005/8/layout/hierarchy4"/>
    <dgm:cxn modelId="{55B3541B-3AB1-45CB-BC89-DCA225A27E19}" type="presOf" srcId="{D4563699-66A3-4FFA-B80D-4DEE46EBA50C}" destId="{5689DAC6-4C72-49D3-B144-CB6865C21D67}" srcOrd="0" destOrd="0" presId="urn:microsoft.com/office/officeart/2005/8/layout/hierarchy4"/>
    <dgm:cxn modelId="{10D01070-3BDA-4260-8E0E-18DCF054EBD6}" type="presOf" srcId="{1F47087A-0560-4F0B-82CB-8FB8A169DA10}" destId="{7AAB3C54-3813-4CDC-BB9A-2D3340DFEB0E}" srcOrd="0" destOrd="0" presId="urn:microsoft.com/office/officeart/2005/8/layout/hierarchy4"/>
    <dgm:cxn modelId="{F31843A1-BE18-4C45-AD0B-4E2072231614}" type="presParOf" srcId="{F651532E-D3FB-47A9-A6E1-34C53BC992DC}" destId="{F55AF3FF-C5C2-46EC-BC53-3B9919B49112}" srcOrd="0" destOrd="0" presId="urn:microsoft.com/office/officeart/2005/8/layout/hierarchy4"/>
    <dgm:cxn modelId="{FE26A1F9-0724-4091-BA8F-3F1DFFA19DE5}" type="presParOf" srcId="{F55AF3FF-C5C2-46EC-BC53-3B9919B49112}" destId="{5689DAC6-4C72-49D3-B144-CB6865C21D67}" srcOrd="0" destOrd="0" presId="urn:microsoft.com/office/officeart/2005/8/layout/hierarchy4"/>
    <dgm:cxn modelId="{BE207803-ADF4-4892-94B2-138352440A90}" type="presParOf" srcId="{F55AF3FF-C5C2-46EC-BC53-3B9919B49112}" destId="{348AABCE-0A90-4FBB-8C89-DDBDC1E1BEEB}" srcOrd="1" destOrd="0" presId="urn:microsoft.com/office/officeart/2005/8/layout/hierarchy4"/>
    <dgm:cxn modelId="{9E5228EE-A403-48B4-8DF6-C1B5E32D4B38}" type="presParOf" srcId="{F651532E-D3FB-47A9-A6E1-34C53BC992DC}" destId="{B99EAF81-8CC0-46A1-89C2-C793007D2E0B}" srcOrd="1" destOrd="0" presId="urn:microsoft.com/office/officeart/2005/8/layout/hierarchy4"/>
    <dgm:cxn modelId="{552DABC2-4E47-478C-A8C1-AE3BD4212B08}" type="presParOf" srcId="{F651532E-D3FB-47A9-A6E1-34C53BC992DC}" destId="{60FCB6F2-D19F-4700-9026-ED08CCEE18D3}" srcOrd="2" destOrd="0" presId="urn:microsoft.com/office/officeart/2005/8/layout/hierarchy4"/>
    <dgm:cxn modelId="{3F941E4C-1D5B-48E5-AE40-047EC0705BBE}" type="presParOf" srcId="{60FCB6F2-D19F-4700-9026-ED08CCEE18D3}" destId="{BF694334-44CB-48E9-8422-FB3654B73F5B}" srcOrd="0" destOrd="0" presId="urn:microsoft.com/office/officeart/2005/8/layout/hierarchy4"/>
    <dgm:cxn modelId="{950118F0-D929-413F-A59B-CAA9549D45AF}" type="presParOf" srcId="{60FCB6F2-D19F-4700-9026-ED08CCEE18D3}" destId="{7EA1A60A-DA01-4C47-8214-18C363EF7AED}" srcOrd="1" destOrd="0" presId="urn:microsoft.com/office/officeart/2005/8/layout/hierarchy4"/>
    <dgm:cxn modelId="{B48D1B23-4695-4CEE-8E73-79E18B0C6A39}" type="presParOf" srcId="{60FCB6F2-D19F-4700-9026-ED08CCEE18D3}" destId="{7778B856-FBA0-4CDC-AD79-EE2E1C092AC4}" srcOrd="2" destOrd="0" presId="urn:microsoft.com/office/officeart/2005/8/layout/hierarchy4"/>
    <dgm:cxn modelId="{0DD6BA51-C3A7-4396-8DD3-E93975080955}" type="presParOf" srcId="{7778B856-FBA0-4CDC-AD79-EE2E1C092AC4}" destId="{1D6AE242-3EF1-4BAC-827C-08C8E67090B2}" srcOrd="0" destOrd="0" presId="urn:microsoft.com/office/officeart/2005/8/layout/hierarchy4"/>
    <dgm:cxn modelId="{A7DA2D83-3516-4266-8037-2D329AA4CF30}" type="presParOf" srcId="{1D6AE242-3EF1-4BAC-827C-08C8E67090B2}" destId="{0FD765C1-8006-4A2B-9047-4F60F2A2A7D7}" srcOrd="0" destOrd="0" presId="urn:microsoft.com/office/officeart/2005/8/layout/hierarchy4"/>
    <dgm:cxn modelId="{149BDF07-C663-4439-8405-722327285F60}" type="presParOf" srcId="{1D6AE242-3EF1-4BAC-827C-08C8E67090B2}" destId="{80B6664B-3CF1-4E81-8186-0F36DB18091E}" srcOrd="1" destOrd="0" presId="urn:microsoft.com/office/officeart/2005/8/layout/hierarchy4"/>
    <dgm:cxn modelId="{B1AF8B8C-E3C0-4F4B-993F-E595B6B22E9B}" type="presParOf" srcId="{1D6AE242-3EF1-4BAC-827C-08C8E67090B2}" destId="{E3293565-D630-4688-931D-9705C9B6CC14}" srcOrd="2" destOrd="0" presId="urn:microsoft.com/office/officeart/2005/8/layout/hierarchy4"/>
    <dgm:cxn modelId="{C9DF063A-E281-4104-8348-D1DD45F63B87}" type="presParOf" srcId="{E3293565-D630-4688-931D-9705C9B6CC14}" destId="{9753EF2C-66A6-474B-9066-E38E4155B8EB}" srcOrd="0" destOrd="0" presId="urn:microsoft.com/office/officeart/2005/8/layout/hierarchy4"/>
    <dgm:cxn modelId="{6351C7D4-69B7-4293-B068-FDA0D575C418}" type="presParOf" srcId="{9753EF2C-66A6-474B-9066-E38E4155B8EB}" destId="{5AB59D7B-9C09-44AB-8E73-D68971695563}" srcOrd="0" destOrd="0" presId="urn:microsoft.com/office/officeart/2005/8/layout/hierarchy4"/>
    <dgm:cxn modelId="{CCE9341D-EF9A-48D3-B1DD-C6A111DE0C67}" type="presParOf" srcId="{9753EF2C-66A6-474B-9066-E38E4155B8EB}" destId="{AE6ECCDD-12D0-4A7D-9731-A050913455B4}" srcOrd="1" destOrd="0" presId="urn:microsoft.com/office/officeart/2005/8/layout/hierarchy4"/>
    <dgm:cxn modelId="{ED1F6EEC-4ABF-4418-A756-C3ECA46104DE}" type="presParOf" srcId="{7778B856-FBA0-4CDC-AD79-EE2E1C092AC4}" destId="{546A06AF-4BE2-4177-B63B-62A1F2A3BA14}" srcOrd="1" destOrd="0" presId="urn:microsoft.com/office/officeart/2005/8/layout/hierarchy4"/>
    <dgm:cxn modelId="{E2982440-BFE8-4774-8FEB-7B115426E5C1}" type="presParOf" srcId="{7778B856-FBA0-4CDC-AD79-EE2E1C092AC4}" destId="{AEDB94DE-BD8E-4E34-A57E-66467A325CC1}" srcOrd="2" destOrd="0" presId="urn:microsoft.com/office/officeart/2005/8/layout/hierarchy4"/>
    <dgm:cxn modelId="{669E2EC2-6AB8-478A-B202-15FCAE6C2333}" type="presParOf" srcId="{AEDB94DE-BD8E-4E34-A57E-66467A325CC1}" destId="{6288F3AA-7D2C-460F-A9D4-925AFE9A0DCE}" srcOrd="0" destOrd="0" presId="urn:microsoft.com/office/officeart/2005/8/layout/hierarchy4"/>
    <dgm:cxn modelId="{73213960-1B92-458C-9C8C-1EED728D32A8}" type="presParOf" srcId="{AEDB94DE-BD8E-4E34-A57E-66467A325CC1}" destId="{2875965A-615B-43E3-B2C6-E8E08C75EDC2}" srcOrd="1" destOrd="0" presId="urn:microsoft.com/office/officeart/2005/8/layout/hierarchy4"/>
    <dgm:cxn modelId="{9D04FFF2-E3E8-496C-9BE1-AAF999F8C4D3}" type="presParOf" srcId="{AEDB94DE-BD8E-4E34-A57E-66467A325CC1}" destId="{0908E9A4-FC81-4D52-9841-6C2ADDF8B74A}" srcOrd="2" destOrd="0" presId="urn:microsoft.com/office/officeart/2005/8/layout/hierarchy4"/>
    <dgm:cxn modelId="{03AFF168-5255-49E2-BC93-125860DC5BB6}" type="presParOf" srcId="{0908E9A4-FC81-4D52-9841-6C2ADDF8B74A}" destId="{2B021D7C-858D-49E7-B73F-9C7F8DDF3E18}" srcOrd="0" destOrd="0" presId="urn:microsoft.com/office/officeart/2005/8/layout/hierarchy4"/>
    <dgm:cxn modelId="{A72341B3-3688-451F-8C67-E4CDAB2BD7CA}" type="presParOf" srcId="{2B021D7C-858D-49E7-B73F-9C7F8DDF3E18}" destId="{F30DC351-5F29-47B9-97AB-0CE1EA6FCD96}" srcOrd="0" destOrd="0" presId="urn:microsoft.com/office/officeart/2005/8/layout/hierarchy4"/>
    <dgm:cxn modelId="{98B14772-9197-4FB1-A061-6B9E1080814E}" type="presParOf" srcId="{2B021D7C-858D-49E7-B73F-9C7F8DDF3E18}" destId="{3AAAE92B-00BD-4689-8E34-071C9D36091B}" srcOrd="1" destOrd="0" presId="urn:microsoft.com/office/officeart/2005/8/layout/hierarchy4"/>
    <dgm:cxn modelId="{E0057704-AB88-43E4-8D2F-1BB8A202883C}" type="presParOf" srcId="{7778B856-FBA0-4CDC-AD79-EE2E1C092AC4}" destId="{38472696-5A13-4AED-B1B2-F5987BF60D8E}" srcOrd="3" destOrd="0" presId="urn:microsoft.com/office/officeart/2005/8/layout/hierarchy4"/>
    <dgm:cxn modelId="{AE0552B5-C246-4F9F-85E9-73002D06A8BD}" type="presParOf" srcId="{7778B856-FBA0-4CDC-AD79-EE2E1C092AC4}" destId="{05D86451-5D70-4A29-B463-89663EF21A0E}" srcOrd="4" destOrd="0" presId="urn:microsoft.com/office/officeart/2005/8/layout/hierarchy4"/>
    <dgm:cxn modelId="{392EAA3A-4648-4F32-B5BC-BF962C5956A3}" type="presParOf" srcId="{05D86451-5D70-4A29-B463-89663EF21A0E}" destId="{CDD6BCB4-59D5-4C76-AD4F-644B0C77B6D5}" srcOrd="0" destOrd="0" presId="urn:microsoft.com/office/officeart/2005/8/layout/hierarchy4"/>
    <dgm:cxn modelId="{85991E46-2DB8-48E6-9BA4-010992A80705}" type="presParOf" srcId="{05D86451-5D70-4A29-B463-89663EF21A0E}" destId="{A5C2C660-310D-4760-98D7-E135DE1B6194}" srcOrd="1" destOrd="0" presId="urn:microsoft.com/office/officeart/2005/8/layout/hierarchy4"/>
    <dgm:cxn modelId="{2EB673C0-46A7-4959-A117-97632AE43AC2}" type="presParOf" srcId="{05D86451-5D70-4A29-B463-89663EF21A0E}" destId="{ABCFA193-69F5-45FA-97F2-4EAD2C7D7715}" srcOrd="2" destOrd="0" presId="urn:microsoft.com/office/officeart/2005/8/layout/hierarchy4"/>
    <dgm:cxn modelId="{6807176D-2D82-49D4-9D09-4EB99C6D92A8}" type="presParOf" srcId="{ABCFA193-69F5-45FA-97F2-4EAD2C7D7715}" destId="{DA011E06-E8D8-4589-A203-513DCF4D5FB6}" srcOrd="0" destOrd="0" presId="urn:microsoft.com/office/officeart/2005/8/layout/hierarchy4"/>
    <dgm:cxn modelId="{ED283BA8-F95A-43F8-9066-AB28CCE35916}" type="presParOf" srcId="{DA011E06-E8D8-4589-A203-513DCF4D5FB6}" destId="{318815A8-3985-45DC-A5B2-6F469C1B00D1}" srcOrd="0" destOrd="0" presId="urn:microsoft.com/office/officeart/2005/8/layout/hierarchy4"/>
    <dgm:cxn modelId="{94C5660B-2827-4ADC-A659-369A160FBB70}" type="presParOf" srcId="{DA011E06-E8D8-4589-A203-513DCF4D5FB6}" destId="{5C8D37F2-4594-4AF2-B1D7-F1026383CB51}" srcOrd="1" destOrd="0" presId="urn:microsoft.com/office/officeart/2005/8/layout/hierarchy4"/>
    <dgm:cxn modelId="{9E052210-53A4-4D7D-AFB9-09D2201BD2DE}" type="presParOf" srcId="{F651532E-D3FB-47A9-A6E1-34C53BC992DC}" destId="{0B7969CC-2E04-4B75-832F-1000909BD410}" srcOrd="3" destOrd="0" presId="urn:microsoft.com/office/officeart/2005/8/layout/hierarchy4"/>
    <dgm:cxn modelId="{D5AC052F-E676-4AC1-A973-6E3E423F8843}" type="presParOf" srcId="{F651532E-D3FB-47A9-A6E1-34C53BC992DC}" destId="{A8949F26-76AA-47F4-B231-B27B291A1948}" srcOrd="4" destOrd="0" presId="urn:microsoft.com/office/officeart/2005/8/layout/hierarchy4"/>
    <dgm:cxn modelId="{42A2878F-507C-4C81-885C-C6E336CFF2BE}" type="presParOf" srcId="{A8949F26-76AA-47F4-B231-B27B291A1948}" destId="{7AAB3C54-3813-4CDC-BB9A-2D3340DFEB0E}" srcOrd="0" destOrd="0" presId="urn:microsoft.com/office/officeart/2005/8/layout/hierarchy4"/>
    <dgm:cxn modelId="{40853928-77B7-45DD-A31B-B291F21415BC}" type="presParOf" srcId="{A8949F26-76AA-47F4-B231-B27B291A1948}" destId="{6A8B156A-BE00-4219-AC84-DF1A3FB142EB}" srcOrd="1" destOrd="0" presId="urn:microsoft.com/office/officeart/2005/8/layout/hierarchy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35E00B-57EB-4056-A1F8-E1D12DB17CDC}" type="doc">
      <dgm:prSet loTypeId="urn:microsoft.com/office/officeart/2005/8/layout/hierarchy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4563699-66A3-4FFA-B80D-4DEE46EBA50C}">
      <dgm:prSet phldrT="[Текст]" custT="1"/>
      <dgm:spPr/>
      <dgm:t>
        <a:bodyPr/>
        <a:lstStyle/>
        <a:p>
          <a:r>
            <a:rPr lang="ru-RU" sz="2000" dirty="0" smtClean="0"/>
            <a:t>Частная</a:t>
          </a:r>
          <a:endParaRPr lang="ru-RU" sz="2000" dirty="0"/>
        </a:p>
      </dgm:t>
    </dgm:pt>
    <dgm:pt modelId="{A6D8ABC2-F427-4362-8936-4871C4172527}" type="parTrans" cxnId="{C9293341-4353-4E7A-AB98-189750B6CD20}">
      <dgm:prSet/>
      <dgm:spPr/>
      <dgm:t>
        <a:bodyPr/>
        <a:lstStyle/>
        <a:p>
          <a:endParaRPr lang="ru-RU"/>
        </a:p>
      </dgm:t>
    </dgm:pt>
    <dgm:pt modelId="{C4123FE5-1520-4CD3-9B20-C73DC828E2CE}" type="sibTrans" cxnId="{C9293341-4353-4E7A-AB98-189750B6CD20}">
      <dgm:prSet/>
      <dgm:spPr/>
      <dgm:t>
        <a:bodyPr/>
        <a:lstStyle/>
        <a:p>
          <a:endParaRPr lang="ru-RU"/>
        </a:p>
      </dgm:t>
    </dgm:pt>
    <dgm:pt modelId="{A97A762B-AE9E-400D-8E90-55F713136501}">
      <dgm:prSet phldrT="[Текст]" custT="1"/>
      <dgm:spPr/>
      <dgm:t>
        <a:bodyPr/>
        <a:lstStyle/>
        <a:p>
          <a:r>
            <a:rPr lang="ru-RU" sz="2000" dirty="0" smtClean="0"/>
            <a:t>Муниципальная</a:t>
          </a:r>
          <a:endParaRPr lang="ru-RU" sz="2000" dirty="0"/>
        </a:p>
      </dgm:t>
    </dgm:pt>
    <dgm:pt modelId="{391388B2-838B-47B1-8F0E-C57B8CBE25F9}" type="parTrans" cxnId="{C8B9E7AA-14DF-4F9B-8842-03E614C61570}">
      <dgm:prSet/>
      <dgm:spPr/>
      <dgm:t>
        <a:bodyPr/>
        <a:lstStyle/>
        <a:p>
          <a:endParaRPr lang="ru-RU"/>
        </a:p>
      </dgm:t>
    </dgm:pt>
    <dgm:pt modelId="{23C664C1-D598-4E07-868E-B0F5FA35F182}" type="sibTrans" cxnId="{C8B9E7AA-14DF-4F9B-8842-03E614C61570}">
      <dgm:prSet/>
      <dgm:spPr/>
      <dgm:t>
        <a:bodyPr/>
        <a:lstStyle/>
        <a:p>
          <a:endParaRPr lang="ru-RU"/>
        </a:p>
      </dgm:t>
    </dgm:pt>
    <dgm:pt modelId="{FBEB0495-2F01-4F68-85CA-AE4ADA4748E4}">
      <dgm:prSet phldrT="[Текст]" custT="1"/>
      <dgm:spPr/>
      <dgm:t>
        <a:bodyPr/>
        <a:lstStyle/>
        <a:p>
          <a:r>
            <a:rPr lang="ru-RU" sz="2000" smtClean="0"/>
            <a:t>Государственная</a:t>
          </a:r>
          <a:endParaRPr lang="ru-RU" sz="2000" dirty="0"/>
        </a:p>
      </dgm:t>
    </dgm:pt>
    <dgm:pt modelId="{941439D0-5048-4950-BAEF-6E44BA8D27BD}" type="parTrans" cxnId="{C69CCAE9-E779-43CC-9B00-478B91BE5E5C}">
      <dgm:prSet/>
      <dgm:spPr/>
      <dgm:t>
        <a:bodyPr/>
        <a:lstStyle/>
        <a:p>
          <a:endParaRPr lang="ru-RU"/>
        </a:p>
      </dgm:t>
    </dgm:pt>
    <dgm:pt modelId="{512092BE-69F1-4E0C-A169-056C50118FA2}" type="sibTrans" cxnId="{C69CCAE9-E779-43CC-9B00-478B91BE5E5C}">
      <dgm:prSet/>
      <dgm:spPr/>
      <dgm:t>
        <a:bodyPr/>
        <a:lstStyle/>
        <a:p>
          <a:endParaRPr lang="ru-RU"/>
        </a:p>
      </dgm:t>
    </dgm:pt>
    <dgm:pt modelId="{F651532E-D3FB-47A9-A6E1-34C53BC992DC}" type="pres">
      <dgm:prSet presAssocID="{CB35E00B-57EB-4056-A1F8-E1D12DB17C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5AF3FF-C5C2-46EC-BC53-3B9919B49112}" type="pres">
      <dgm:prSet presAssocID="{D4563699-66A3-4FFA-B80D-4DEE46EBA50C}" presName="vertOne" presStyleCnt="0"/>
      <dgm:spPr/>
    </dgm:pt>
    <dgm:pt modelId="{5689DAC6-4C72-49D3-B144-CB6865C21D67}" type="pres">
      <dgm:prSet presAssocID="{D4563699-66A3-4FFA-B80D-4DEE46EBA50C}" presName="txOne" presStyleLbl="node0" presStyleIdx="0" presStyleCnt="3" custScaleX="114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AABCE-0A90-4FBB-8C89-DDBDC1E1BEEB}" type="pres">
      <dgm:prSet presAssocID="{D4563699-66A3-4FFA-B80D-4DEE46EBA50C}" presName="horzOne" presStyleCnt="0"/>
      <dgm:spPr/>
    </dgm:pt>
    <dgm:pt modelId="{B99EAF81-8CC0-46A1-89C2-C793007D2E0B}" type="pres">
      <dgm:prSet presAssocID="{C4123FE5-1520-4CD3-9B20-C73DC828E2CE}" presName="sibSpaceOne" presStyleCnt="0"/>
      <dgm:spPr/>
    </dgm:pt>
    <dgm:pt modelId="{74FA8ACC-F452-40E5-9FA1-F83ADF6F856F}" type="pres">
      <dgm:prSet presAssocID="{FBEB0495-2F01-4F68-85CA-AE4ADA4748E4}" presName="vertOne" presStyleCnt="0"/>
      <dgm:spPr/>
    </dgm:pt>
    <dgm:pt modelId="{141B5B88-1488-4305-B1AC-7288C1084C4E}" type="pres">
      <dgm:prSet presAssocID="{FBEB0495-2F01-4F68-85CA-AE4ADA4748E4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6FB69D-FEBD-43D9-805B-6954FF5E81F7}" type="pres">
      <dgm:prSet presAssocID="{FBEB0495-2F01-4F68-85CA-AE4ADA4748E4}" presName="horzOne" presStyleCnt="0"/>
      <dgm:spPr/>
    </dgm:pt>
    <dgm:pt modelId="{D0536097-B58D-40D3-B218-28E1334042DC}" type="pres">
      <dgm:prSet presAssocID="{512092BE-69F1-4E0C-A169-056C50118FA2}" presName="sibSpaceOne" presStyleCnt="0"/>
      <dgm:spPr/>
    </dgm:pt>
    <dgm:pt modelId="{DAC92147-9B6E-4EC1-884B-818CA7F16D75}" type="pres">
      <dgm:prSet presAssocID="{A97A762B-AE9E-400D-8E90-55F713136501}" presName="vertOne" presStyleCnt="0"/>
      <dgm:spPr/>
    </dgm:pt>
    <dgm:pt modelId="{875114F4-C574-43CD-A9C9-7E56D9C399E3}" type="pres">
      <dgm:prSet presAssocID="{A97A762B-AE9E-400D-8E90-55F713136501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4AECDC-1270-46EB-AA05-5BCEC4529010}" type="pres">
      <dgm:prSet presAssocID="{A97A762B-AE9E-400D-8E90-55F713136501}" presName="horzOne" presStyleCnt="0"/>
      <dgm:spPr/>
    </dgm:pt>
  </dgm:ptLst>
  <dgm:cxnLst>
    <dgm:cxn modelId="{F9E70BCE-536C-47A2-B5EC-92BF42EA2A0F}" type="presOf" srcId="{D4563699-66A3-4FFA-B80D-4DEE46EBA50C}" destId="{5689DAC6-4C72-49D3-B144-CB6865C21D67}" srcOrd="0" destOrd="0" presId="urn:microsoft.com/office/officeart/2005/8/layout/hierarchy4"/>
    <dgm:cxn modelId="{3ED1D90A-E37D-4175-B607-BE2C3BD53C31}" type="presOf" srcId="{A97A762B-AE9E-400D-8E90-55F713136501}" destId="{875114F4-C574-43CD-A9C9-7E56D9C399E3}" srcOrd="0" destOrd="0" presId="urn:microsoft.com/office/officeart/2005/8/layout/hierarchy4"/>
    <dgm:cxn modelId="{F5C1696B-475C-4733-B270-BC32D8B1A5FE}" type="presOf" srcId="{FBEB0495-2F01-4F68-85CA-AE4ADA4748E4}" destId="{141B5B88-1488-4305-B1AC-7288C1084C4E}" srcOrd="0" destOrd="0" presId="urn:microsoft.com/office/officeart/2005/8/layout/hierarchy4"/>
    <dgm:cxn modelId="{C9293341-4353-4E7A-AB98-189750B6CD20}" srcId="{CB35E00B-57EB-4056-A1F8-E1D12DB17CDC}" destId="{D4563699-66A3-4FFA-B80D-4DEE46EBA50C}" srcOrd="0" destOrd="0" parTransId="{A6D8ABC2-F427-4362-8936-4871C4172527}" sibTransId="{C4123FE5-1520-4CD3-9B20-C73DC828E2CE}"/>
    <dgm:cxn modelId="{76EC7849-25EA-4B87-BA57-06A0EF3783EE}" type="presOf" srcId="{CB35E00B-57EB-4056-A1F8-E1D12DB17CDC}" destId="{F651532E-D3FB-47A9-A6E1-34C53BC992DC}" srcOrd="0" destOrd="0" presId="urn:microsoft.com/office/officeart/2005/8/layout/hierarchy4"/>
    <dgm:cxn modelId="{C8B9E7AA-14DF-4F9B-8842-03E614C61570}" srcId="{CB35E00B-57EB-4056-A1F8-E1D12DB17CDC}" destId="{A97A762B-AE9E-400D-8E90-55F713136501}" srcOrd="2" destOrd="0" parTransId="{391388B2-838B-47B1-8F0E-C57B8CBE25F9}" sibTransId="{23C664C1-D598-4E07-868E-B0F5FA35F182}"/>
    <dgm:cxn modelId="{C69CCAE9-E779-43CC-9B00-478B91BE5E5C}" srcId="{CB35E00B-57EB-4056-A1F8-E1D12DB17CDC}" destId="{FBEB0495-2F01-4F68-85CA-AE4ADA4748E4}" srcOrd="1" destOrd="0" parTransId="{941439D0-5048-4950-BAEF-6E44BA8D27BD}" sibTransId="{512092BE-69F1-4E0C-A169-056C50118FA2}"/>
    <dgm:cxn modelId="{D693ABF4-0AC1-46DB-AE96-D87BE1A71C6B}" type="presParOf" srcId="{F651532E-D3FB-47A9-A6E1-34C53BC992DC}" destId="{F55AF3FF-C5C2-46EC-BC53-3B9919B49112}" srcOrd="0" destOrd="0" presId="urn:microsoft.com/office/officeart/2005/8/layout/hierarchy4"/>
    <dgm:cxn modelId="{D2EE3BE1-3A53-4BBB-88BF-0E5A3A3ACD72}" type="presParOf" srcId="{F55AF3FF-C5C2-46EC-BC53-3B9919B49112}" destId="{5689DAC6-4C72-49D3-B144-CB6865C21D67}" srcOrd="0" destOrd="0" presId="urn:microsoft.com/office/officeart/2005/8/layout/hierarchy4"/>
    <dgm:cxn modelId="{25962D6D-617C-4E6B-80E1-A80C864BBE27}" type="presParOf" srcId="{F55AF3FF-C5C2-46EC-BC53-3B9919B49112}" destId="{348AABCE-0A90-4FBB-8C89-DDBDC1E1BEEB}" srcOrd="1" destOrd="0" presId="urn:microsoft.com/office/officeart/2005/8/layout/hierarchy4"/>
    <dgm:cxn modelId="{992DAFF7-1BAF-45B7-8125-9E87DB9D4ECD}" type="presParOf" srcId="{F651532E-D3FB-47A9-A6E1-34C53BC992DC}" destId="{B99EAF81-8CC0-46A1-89C2-C793007D2E0B}" srcOrd="1" destOrd="0" presId="urn:microsoft.com/office/officeart/2005/8/layout/hierarchy4"/>
    <dgm:cxn modelId="{7F68B679-C81D-4F2B-B717-80C70FCF7C26}" type="presParOf" srcId="{F651532E-D3FB-47A9-A6E1-34C53BC992DC}" destId="{74FA8ACC-F452-40E5-9FA1-F83ADF6F856F}" srcOrd="2" destOrd="0" presId="urn:microsoft.com/office/officeart/2005/8/layout/hierarchy4"/>
    <dgm:cxn modelId="{60B1C51D-7DFE-4D55-947B-45E34D4883A9}" type="presParOf" srcId="{74FA8ACC-F452-40E5-9FA1-F83ADF6F856F}" destId="{141B5B88-1488-4305-B1AC-7288C1084C4E}" srcOrd="0" destOrd="0" presId="urn:microsoft.com/office/officeart/2005/8/layout/hierarchy4"/>
    <dgm:cxn modelId="{714C0F6E-291C-42BF-A3C3-7F2E3586AFCF}" type="presParOf" srcId="{74FA8ACC-F452-40E5-9FA1-F83ADF6F856F}" destId="{B96FB69D-FEBD-43D9-805B-6954FF5E81F7}" srcOrd="1" destOrd="0" presId="urn:microsoft.com/office/officeart/2005/8/layout/hierarchy4"/>
    <dgm:cxn modelId="{D816A263-A379-4091-9194-73C4812CA55A}" type="presParOf" srcId="{F651532E-D3FB-47A9-A6E1-34C53BC992DC}" destId="{D0536097-B58D-40D3-B218-28E1334042DC}" srcOrd="3" destOrd="0" presId="urn:microsoft.com/office/officeart/2005/8/layout/hierarchy4"/>
    <dgm:cxn modelId="{D416FC59-7309-4031-A928-014A9DFCD8A9}" type="presParOf" srcId="{F651532E-D3FB-47A9-A6E1-34C53BC992DC}" destId="{DAC92147-9B6E-4EC1-884B-818CA7F16D75}" srcOrd="4" destOrd="0" presId="urn:microsoft.com/office/officeart/2005/8/layout/hierarchy4"/>
    <dgm:cxn modelId="{D3E4EB39-E0B5-4AA4-9ED9-C32E8E635896}" type="presParOf" srcId="{DAC92147-9B6E-4EC1-884B-818CA7F16D75}" destId="{875114F4-C574-43CD-A9C9-7E56D9C399E3}" srcOrd="0" destOrd="0" presId="urn:microsoft.com/office/officeart/2005/8/layout/hierarchy4"/>
    <dgm:cxn modelId="{458875CB-F81E-4240-9780-E42D1FAA531A}" type="presParOf" srcId="{DAC92147-9B6E-4EC1-884B-818CA7F16D75}" destId="{9F4AECDC-1270-46EB-AA05-5BCEC4529010}" srcOrd="1" destOrd="0" presId="urn:microsoft.com/office/officeart/2005/8/layout/hierarchy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037656-2AC8-4AAD-B388-120BDB1C2B59}" type="doc">
      <dgm:prSet loTypeId="urn:microsoft.com/office/officeart/2005/8/layout/equation2" loCatId="process" qsTypeId="urn:microsoft.com/office/officeart/2005/8/quickstyle/3d2" qsCatId="3D" csTypeId="urn:microsoft.com/office/officeart/2005/8/colors/colorful3" csCatId="colorful" phldr="1"/>
      <dgm:spPr/>
    </dgm:pt>
    <dgm:pt modelId="{D2C84D07-AEF2-4208-86DA-300AA3C73A03}">
      <dgm:prSet phldrT="[Текст]" custT="1"/>
      <dgm:spPr/>
      <dgm:t>
        <a:bodyPr/>
        <a:lstStyle/>
        <a:p>
          <a:r>
            <a:rPr lang="ru-RU" sz="2000" dirty="0" smtClean="0"/>
            <a:t>производитель</a:t>
          </a:r>
          <a:endParaRPr lang="ru-RU" sz="2000" dirty="0"/>
        </a:p>
      </dgm:t>
    </dgm:pt>
    <dgm:pt modelId="{8E1C4A4B-BE75-41D1-9595-2ED5E0BB9BED}" type="parTrans" cxnId="{81A25EB7-22C3-48FF-A105-1E6255B3992D}">
      <dgm:prSet/>
      <dgm:spPr/>
      <dgm:t>
        <a:bodyPr/>
        <a:lstStyle/>
        <a:p>
          <a:endParaRPr lang="ru-RU"/>
        </a:p>
      </dgm:t>
    </dgm:pt>
    <dgm:pt modelId="{FD73E010-136B-458E-AE4A-A6D95CAB6DA3}" type="sibTrans" cxnId="{81A25EB7-22C3-48FF-A105-1E6255B3992D}">
      <dgm:prSet/>
      <dgm:spPr/>
      <dgm:t>
        <a:bodyPr/>
        <a:lstStyle/>
        <a:p>
          <a:endParaRPr lang="ru-RU"/>
        </a:p>
      </dgm:t>
    </dgm:pt>
    <dgm:pt modelId="{DB954144-E942-471E-BAA5-9F6960A44923}">
      <dgm:prSet phldrT="[Текст]" custT="1"/>
      <dgm:spPr/>
      <dgm:t>
        <a:bodyPr/>
        <a:lstStyle/>
        <a:p>
          <a:r>
            <a:rPr lang="ru-RU" sz="2000" dirty="0" smtClean="0"/>
            <a:t>потребитель</a:t>
          </a:r>
          <a:endParaRPr lang="ru-RU" sz="2000" dirty="0"/>
        </a:p>
      </dgm:t>
    </dgm:pt>
    <dgm:pt modelId="{C7B9D5D3-2A1A-4400-A032-DE75D9D0901D}" type="parTrans" cxnId="{E7F10251-4D62-45BA-AAD9-00A96377B958}">
      <dgm:prSet/>
      <dgm:spPr/>
      <dgm:t>
        <a:bodyPr/>
        <a:lstStyle/>
        <a:p>
          <a:endParaRPr lang="ru-RU"/>
        </a:p>
      </dgm:t>
    </dgm:pt>
    <dgm:pt modelId="{AAC5F9EC-9B2D-4FBC-A619-5D6381DCA086}" type="sibTrans" cxnId="{E7F10251-4D62-45BA-AAD9-00A96377B958}">
      <dgm:prSet/>
      <dgm:spPr/>
      <dgm:t>
        <a:bodyPr/>
        <a:lstStyle/>
        <a:p>
          <a:endParaRPr lang="ru-RU"/>
        </a:p>
      </dgm:t>
    </dgm:pt>
    <dgm:pt modelId="{8A779F24-B89F-4F23-ACF0-700DDED067D4}">
      <dgm:prSet phldrT="[Текст]"/>
      <dgm:spPr/>
      <dgm:t>
        <a:bodyPr/>
        <a:lstStyle/>
        <a:p>
          <a:r>
            <a:rPr lang="ru-RU" dirty="0" smtClean="0"/>
            <a:t>Рынок</a:t>
          </a:r>
          <a:endParaRPr lang="ru-RU" dirty="0"/>
        </a:p>
      </dgm:t>
    </dgm:pt>
    <dgm:pt modelId="{A955C0C5-91B3-474F-9899-E6EB713584EA}" type="parTrans" cxnId="{E7F73A22-1F72-49AB-810E-5BDC7C12749E}">
      <dgm:prSet/>
      <dgm:spPr/>
      <dgm:t>
        <a:bodyPr/>
        <a:lstStyle/>
        <a:p>
          <a:endParaRPr lang="ru-RU"/>
        </a:p>
      </dgm:t>
    </dgm:pt>
    <dgm:pt modelId="{0FA18D43-AF9C-48CB-B6D8-07757D9D1348}" type="sibTrans" cxnId="{E7F73A22-1F72-49AB-810E-5BDC7C12749E}">
      <dgm:prSet/>
      <dgm:spPr/>
      <dgm:t>
        <a:bodyPr/>
        <a:lstStyle/>
        <a:p>
          <a:endParaRPr lang="ru-RU"/>
        </a:p>
      </dgm:t>
    </dgm:pt>
    <dgm:pt modelId="{A059DD12-B981-43F5-BC87-791567746032}" type="pres">
      <dgm:prSet presAssocID="{2D037656-2AC8-4AAD-B388-120BDB1C2B59}" presName="Name0" presStyleCnt="0">
        <dgm:presLayoutVars>
          <dgm:dir/>
          <dgm:resizeHandles val="exact"/>
        </dgm:presLayoutVars>
      </dgm:prSet>
      <dgm:spPr/>
    </dgm:pt>
    <dgm:pt modelId="{F12175BE-23D9-4030-B0D1-20BEFD751501}" type="pres">
      <dgm:prSet presAssocID="{2D037656-2AC8-4AAD-B388-120BDB1C2B59}" presName="vNodes" presStyleCnt="0"/>
      <dgm:spPr/>
    </dgm:pt>
    <dgm:pt modelId="{13334348-B95C-4FD3-B0DE-0E1EDADEB7E7}" type="pres">
      <dgm:prSet presAssocID="{D2C84D07-AEF2-4208-86DA-300AA3C73A03}" presName="node" presStyleLbl="node1" presStyleIdx="0" presStyleCnt="3" custAng="0" custScaleX="215517" custLinFactY="16406" custLinFactNeighborX="-983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4311D-9700-45D3-8C61-BF03670D7577}" type="pres">
      <dgm:prSet presAssocID="{FD73E010-136B-458E-AE4A-A6D95CAB6DA3}" presName="spacerT" presStyleCnt="0"/>
      <dgm:spPr/>
    </dgm:pt>
    <dgm:pt modelId="{58255723-BE7C-412B-90B1-841664572C35}" type="pres">
      <dgm:prSet presAssocID="{FD73E010-136B-458E-AE4A-A6D95CAB6DA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AC47D1D-F1D4-41A6-AE2E-5C090C52B390}" type="pres">
      <dgm:prSet presAssocID="{FD73E010-136B-458E-AE4A-A6D95CAB6DA3}" presName="spacerB" presStyleCnt="0"/>
      <dgm:spPr/>
    </dgm:pt>
    <dgm:pt modelId="{2450CE31-ACDA-4C9E-BEF2-D2773754AC57}" type="pres">
      <dgm:prSet presAssocID="{DB954144-E942-471E-BAA5-9F6960A44923}" presName="node" presStyleLbl="node1" presStyleIdx="1" presStyleCnt="3" custScaleX="160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555CF-1FAD-4ADF-B62A-19CB73DE8D6A}" type="pres">
      <dgm:prSet presAssocID="{2D037656-2AC8-4AAD-B388-120BDB1C2B59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928019D5-D240-441B-B531-0924CB8ED95F}" type="pres">
      <dgm:prSet presAssocID="{2D037656-2AC8-4AAD-B388-120BDB1C2B5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E78BC33-2EF4-4C40-8399-550AD4E47273}" type="pres">
      <dgm:prSet presAssocID="{2D037656-2AC8-4AAD-B388-120BDB1C2B59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25EB7-22C3-48FF-A105-1E6255B3992D}" srcId="{2D037656-2AC8-4AAD-B388-120BDB1C2B59}" destId="{D2C84D07-AEF2-4208-86DA-300AA3C73A03}" srcOrd="0" destOrd="0" parTransId="{8E1C4A4B-BE75-41D1-9595-2ED5E0BB9BED}" sibTransId="{FD73E010-136B-458E-AE4A-A6D95CAB6DA3}"/>
    <dgm:cxn modelId="{9A0B75C8-6823-49F3-BAE1-DB8B5AAEF0EC}" type="presOf" srcId="{FD73E010-136B-458E-AE4A-A6D95CAB6DA3}" destId="{58255723-BE7C-412B-90B1-841664572C35}" srcOrd="0" destOrd="0" presId="urn:microsoft.com/office/officeart/2005/8/layout/equation2"/>
    <dgm:cxn modelId="{E7F10251-4D62-45BA-AAD9-00A96377B958}" srcId="{2D037656-2AC8-4AAD-B388-120BDB1C2B59}" destId="{DB954144-E942-471E-BAA5-9F6960A44923}" srcOrd="1" destOrd="0" parTransId="{C7B9D5D3-2A1A-4400-A032-DE75D9D0901D}" sibTransId="{AAC5F9EC-9B2D-4FBC-A619-5D6381DCA086}"/>
    <dgm:cxn modelId="{DB2430FA-D6D4-460A-BE0B-9C4DEE841AAD}" type="presOf" srcId="{DB954144-E942-471E-BAA5-9F6960A44923}" destId="{2450CE31-ACDA-4C9E-BEF2-D2773754AC57}" srcOrd="0" destOrd="0" presId="urn:microsoft.com/office/officeart/2005/8/layout/equation2"/>
    <dgm:cxn modelId="{FE35BEF4-41E5-4C7C-8AF8-5FB95378222D}" type="presOf" srcId="{AAC5F9EC-9B2D-4FBC-A619-5D6381DCA086}" destId="{F15555CF-1FAD-4ADF-B62A-19CB73DE8D6A}" srcOrd="0" destOrd="0" presId="urn:microsoft.com/office/officeart/2005/8/layout/equation2"/>
    <dgm:cxn modelId="{030B958D-001D-4365-8D11-52C04FFFE886}" type="presOf" srcId="{8A779F24-B89F-4F23-ACF0-700DDED067D4}" destId="{3E78BC33-2EF4-4C40-8399-550AD4E47273}" srcOrd="0" destOrd="0" presId="urn:microsoft.com/office/officeart/2005/8/layout/equation2"/>
    <dgm:cxn modelId="{1B22E709-84DB-492D-B9EC-8ECFAFEF5A8C}" type="presOf" srcId="{D2C84D07-AEF2-4208-86DA-300AA3C73A03}" destId="{13334348-B95C-4FD3-B0DE-0E1EDADEB7E7}" srcOrd="0" destOrd="0" presId="urn:microsoft.com/office/officeart/2005/8/layout/equation2"/>
    <dgm:cxn modelId="{E957BF75-DA8B-4960-8CBF-172C0EA1130D}" type="presOf" srcId="{AAC5F9EC-9B2D-4FBC-A619-5D6381DCA086}" destId="{928019D5-D240-441B-B531-0924CB8ED95F}" srcOrd="1" destOrd="0" presId="urn:microsoft.com/office/officeart/2005/8/layout/equation2"/>
    <dgm:cxn modelId="{A8942C16-0181-4D9B-8AA8-BC9442AE9ABB}" type="presOf" srcId="{2D037656-2AC8-4AAD-B388-120BDB1C2B59}" destId="{A059DD12-B981-43F5-BC87-791567746032}" srcOrd="0" destOrd="0" presId="urn:microsoft.com/office/officeart/2005/8/layout/equation2"/>
    <dgm:cxn modelId="{E7F73A22-1F72-49AB-810E-5BDC7C12749E}" srcId="{2D037656-2AC8-4AAD-B388-120BDB1C2B59}" destId="{8A779F24-B89F-4F23-ACF0-700DDED067D4}" srcOrd="2" destOrd="0" parTransId="{A955C0C5-91B3-474F-9899-E6EB713584EA}" sibTransId="{0FA18D43-AF9C-48CB-B6D8-07757D9D1348}"/>
    <dgm:cxn modelId="{E1DFA306-FFB1-4E3E-A8C8-A2FA642E067C}" type="presParOf" srcId="{A059DD12-B981-43F5-BC87-791567746032}" destId="{F12175BE-23D9-4030-B0D1-20BEFD751501}" srcOrd="0" destOrd="0" presId="urn:microsoft.com/office/officeart/2005/8/layout/equation2"/>
    <dgm:cxn modelId="{E5E927C6-E090-43B3-9BF9-4206FEC371D9}" type="presParOf" srcId="{F12175BE-23D9-4030-B0D1-20BEFD751501}" destId="{13334348-B95C-4FD3-B0DE-0E1EDADEB7E7}" srcOrd="0" destOrd="0" presId="urn:microsoft.com/office/officeart/2005/8/layout/equation2"/>
    <dgm:cxn modelId="{AC686D10-F5C7-4882-8C92-EA080E56158E}" type="presParOf" srcId="{F12175BE-23D9-4030-B0D1-20BEFD751501}" destId="{1944311D-9700-45D3-8C61-BF03670D7577}" srcOrd="1" destOrd="0" presId="urn:microsoft.com/office/officeart/2005/8/layout/equation2"/>
    <dgm:cxn modelId="{00EA014F-CF6B-4243-8BC3-BDC5CC20ABCD}" type="presParOf" srcId="{F12175BE-23D9-4030-B0D1-20BEFD751501}" destId="{58255723-BE7C-412B-90B1-841664572C35}" srcOrd="2" destOrd="0" presId="urn:microsoft.com/office/officeart/2005/8/layout/equation2"/>
    <dgm:cxn modelId="{6E94595B-B63E-46C4-9DA4-0952B704B577}" type="presParOf" srcId="{F12175BE-23D9-4030-B0D1-20BEFD751501}" destId="{AAC47D1D-F1D4-41A6-AE2E-5C090C52B390}" srcOrd="3" destOrd="0" presId="urn:microsoft.com/office/officeart/2005/8/layout/equation2"/>
    <dgm:cxn modelId="{83ACCA40-405A-454D-B84E-AC3B94FDC6C6}" type="presParOf" srcId="{F12175BE-23D9-4030-B0D1-20BEFD751501}" destId="{2450CE31-ACDA-4C9E-BEF2-D2773754AC57}" srcOrd="4" destOrd="0" presId="urn:microsoft.com/office/officeart/2005/8/layout/equation2"/>
    <dgm:cxn modelId="{5F64D09C-93C9-4EA5-B5A2-796480C54F3C}" type="presParOf" srcId="{A059DD12-B981-43F5-BC87-791567746032}" destId="{F15555CF-1FAD-4ADF-B62A-19CB73DE8D6A}" srcOrd="1" destOrd="0" presId="urn:microsoft.com/office/officeart/2005/8/layout/equation2"/>
    <dgm:cxn modelId="{E858DB20-71EE-406D-9AF4-BBAE77DA4617}" type="presParOf" srcId="{F15555CF-1FAD-4ADF-B62A-19CB73DE8D6A}" destId="{928019D5-D240-441B-B531-0924CB8ED95F}" srcOrd="0" destOrd="0" presId="urn:microsoft.com/office/officeart/2005/8/layout/equation2"/>
    <dgm:cxn modelId="{40235BFF-7B0F-4AC2-83ED-6076EB9A8B83}" type="presParOf" srcId="{A059DD12-B981-43F5-BC87-791567746032}" destId="{3E78BC33-2EF4-4C40-8399-550AD4E47273}" srcOrd="2" destOrd="0" presId="urn:microsoft.com/office/officeart/2005/8/layout/equati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94B411-2143-4BDD-BB65-088436F25A86}" type="doc">
      <dgm:prSet loTypeId="urn:microsoft.com/office/officeart/2005/8/layout/radial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7DAA5A0-D22C-47B6-8F18-46DFDE8BE01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Рыночный механизм</a:t>
          </a:r>
          <a:endParaRPr lang="ru-RU" sz="1600" dirty="0">
            <a:solidFill>
              <a:schemeClr val="tx1"/>
            </a:solidFill>
          </a:endParaRPr>
        </a:p>
      </dgm:t>
    </dgm:pt>
    <dgm:pt modelId="{65EEDA34-6705-4691-B30B-DC13EB4B2AE6}" type="parTrans" cxnId="{E25E87DD-B37D-400D-874B-B680BC30C80A}">
      <dgm:prSet/>
      <dgm:spPr/>
      <dgm:t>
        <a:bodyPr/>
        <a:lstStyle/>
        <a:p>
          <a:endParaRPr lang="ru-RU"/>
        </a:p>
      </dgm:t>
    </dgm:pt>
    <dgm:pt modelId="{65C770CB-0AF2-4113-A861-5D0E3A706ABD}" type="sibTrans" cxnId="{E25E87DD-B37D-400D-874B-B680BC30C80A}">
      <dgm:prSet/>
      <dgm:spPr/>
      <dgm:t>
        <a:bodyPr/>
        <a:lstStyle/>
        <a:p>
          <a:endParaRPr lang="ru-RU"/>
        </a:p>
      </dgm:t>
    </dgm:pt>
    <dgm:pt modelId="{E87F7CE3-3C93-4017-BC32-B9186E51229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ПРЕДЛОЖЕНИЕ</a:t>
          </a:r>
          <a:endParaRPr lang="ru-RU" sz="1600" dirty="0">
            <a:solidFill>
              <a:schemeClr val="tx1"/>
            </a:solidFill>
          </a:endParaRPr>
        </a:p>
      </dgm:t>
    </dgm:pt>
    <dgm:pt modelId="{6589E029-9EE0-442E-88E9-87FB4964A488}" type="parTrans" cxnId="{BB181E83-CEBD-440C-A48E-59460B499096}">
      <dgm:prSet/>
      <dgm:spPr/>
      <dgm:t>
        <a:bodyPr/>
        <a:lstStyle/>
        <a:p>
          <a:endParaRPr lang="ru-RU"/>
        </a:p>
      </dgm:t>
    </dgm:pt>
    <dgm:pt modelId="{179291F6-5C49-49D7-B536-CA6D4B842649}" type="sibTrans" cxnId="{BB181E83-CEBD-440C-A48E-59460B499096}">
      <dgm:prSet/>
      <dgm:spPr/>
      <dgm:t>
        <a:bodyPr/>
        <a:lstStyle/>
        <a:p>
          <a:endParaRPr lang="ru-RU"/>
        </a:p>
      </dgm:t>
    </dgm:pt>
    <dgm:pt modelId="{032AC2FC-DE5C-40AB-8AE3-B9EF81CE0B4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ЦЕНА</a:t>
          </a:r>
          <a:endParaRPr lang="ru-RU" sz="1600" dirty="0">
            <a:solidFill>
              <a:schemeClr val="tx1"/>
            </a:solidFill>
          </a:endParaRPr>
        </a:p>
      </dgm:t>
    </dgm:pt>
    <dgm:pt modelId="{B7AB1F77-8B3F-43AF-8658-5EAF4372E1D7}" type="parTrans" cxnId="{E008B74C-A456-44DB-A79D-B2A469E40539}">
      <dgm:prSet/>
      <dgm:spPr/>
      <dgm:t>
        <a:bodyPr/>
        <a:lstStyle/>
        <a:p>
          <a:endParaRPr lang="ru-RU"/>
        </a:p>
      </dgm:t>
    </dgm:pt>
    <dgm:pt modelId="{BD395D1E-7C30-439D-A472-7220BD038049}" type="sibTrans" cxnId="{E008B74C-A456-44DB-A79D-B2A469E40539}">
      <dgm:prSet/>
      <dgm:spPr/>
      <dgm:t>
        <a:bodyPr/>
        <a:lstStyle/>
        <a:p>
          <a:endParaRPr lang="ru-RU"/>
        </a:p>
      </dgm:t>
    </dgm:pt>
    <dgm:pt modelId="{B4C1CBFD-C3D6-4DCB-A17A-89826F0AF21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КОНКУРЕНЦИЯ</a:t>
          </a:r>
          <a:endParaRPr lang="ru-RU" sz="1600" dirty="0">
            <a:solidFill>
              <a:schemeClr val="tx1"/>
            </a:solidFill>
          </a:endParaRPr>
        </a:p>
      </dgm:t>
    </dgm:pt>
    <dgm:pt modelId="{DB100B60-FD98-453E-BABF-C65DFC09E277}" type="parTrans" cxnId="{40DE4A03-6154-41C0-94E4-3D4023BCC970}">
      <dgm:prSet/>
      <dgm:spPr/>
      <dgm:t>
        <a:bodyPr/>
        <a:lstStyle/>
        <a:p>
          <a:endParaRPr lang="ru-RU"/>
        </a:p>
      </dgm:t>
    </dgm:pt>
    <dgm:pt modelId="{B49358A1-D932-445F-BE71-89ED295669C7}" type="sibTrans" cxnId="{40DE4A03-6154-41C0-94E4-3D4023BCC970}">
      <dgm:prSet/>
      <dgm:spPr/>
      <dgm:t>
        <a:bodyPr/>
        <a:lstStyle/>
        <a:p>
          <a:endParaRPr lang="ru-RU"/>
        </a:p>
      </dgm:t>
    </dgm:pt>
    <dgm:pt modelId="{E0ABD641-C94A-4CF8-B1C8-0EAAAEA7762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СПРОС</a:t>
          </a:r>
          <a:endParaRPr lang="ru-RU" sz="1600" dirty="0">
            <a:solidFill>
              <a:schemeClr val="tx1"/>
            </a:solidFill>
          </a:endParaRPr>
        </a:p>
      </dgm:t>
    </dgm:pt>
    <dgm:pt modelId="{AA04C66E-6676-47BF-880D-C506ED404152}" type="parTrans" cxnId="{EB199990-2BD1-40D5-9EE8-599C2ED2A861}">
      <dgm:prSet/>
      <dgm:spPr/>
      <dgm:t>
        <a:bodyPr/>
        <a:lstStyle/>
        <a:p>
          <a:endParaRPr lang="ru-RU"/>
        </a:p>
      </dgm:t>
    </dgm:pt>
    <dgm:pt modelId="{A5AEE3EC-2FE3-475D-AF15-BC49B383F889}" type="sibTrans" cxnId="{EB199990-2BD1-40D5-9EE8-599C2ED2A861}">
      <dgm:prSet/>
      <dgm:spPr/>
      <dgm:t>
        <a:bodyPr/>
        <a:lstStyle/>
        <a:p>
          <a:endParaRPr lang="ru-RU"/>
        </a:p>
      </dgm:t>
    </dgm:pt>
    <dgm:pt modelId="{A799D8BB-AC41-4F94-8CA5-C17FFE60A061}" type="pres">
      <dgm:prSet presAssocID="{4C94B411-2143-4BDD-BB65-088436F25A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80DA9-6DB9-4DB1-96AB-65F3F94E4370}" type="pres">
      <dgm:prSet presAssocID="{37DAA5A0-D22C-47B6-8F18-46DFDE8BE015}" presName="centerShape" presStyleLbl="node0" presStyleIdx="0" presStyleCnt="1" custScaleX="120852" custScaleY="113009"/>
      <dgm:spPr/>
      <dgm:t>
        <a:bodyPr/>
        <a:lstStyle/>
        <a:p>
          <a:endParaRPr lang="ru-RU"/>
        </a:p>
      </dgm:t>
    </dgm:pt>
    <dgm:pt modelId="{262CE79B-29FC-45A4-9327-B5EE22986192}" type="pres">
      <dgm:prSet presAssocID="{6589E029-9EE0-442E-88E9-87FB4964A488}" presName="parTrans" presStyleLbl="sibTrans2D1" presStyleIdx="0" presStyleCnt="4"/>
      <dgm:spPr/>
      <dgm:t>
        <a:bodyPr/>
        <a:lstStyle/>
        <a:p>
          <a:endParaRPr lang="ru-RU"/>
        </a:p>
      </dgm:t>
    </dgm:pt>
    <dgm:pt modelId="{4C45F26B-356C-4B71-93E2-18BB1793A82C}" type="pres">
      <dgm:prSet presAssocID="{6589E029-9EE0-442E-88E9-87FB4964A48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8DDD963-0FE8-4EB3-B0F1-6E7A8336E71D}" type="pres">
      <dgm:prSet presAssocID="{E87F7CE3-3C93-4017-BC32-B9186E5122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838D1-F2A5-4369-8921-7724FCE17025}" type="pres">
      <dgm:prSet presAssocID="{B7AB1F77-8B3F-43AF-8658-5EAF4372E1D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1F93B604-DCF0-4C3A-99D1-7462D757E817}" type="pres">
      <dgm:prSet presAssocID="{B7AB1F77-8B3F-43AF-8658-5EAF4372E1D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ABFD620-B6DF-47B0-947C-2F5BCE5EACA9}" type="pres">
      <dgm:prSet presAssocID="{032AC2FC-DE5C-40AB-8AE3-B9EF81CE0B4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B3450-98E4-4F8D-BBDC-C38AB6951336}" type="pres">
      <dgm:prSet presAssocID="{DB100B60-FD98-453E-BABF-C65DFC09E27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69FD4EF-78DA-4810-AB9E-4AAA2D7FA243}" type="pres">
      <dgm:prSet presAssocID="{DB100B60-FD98-453E-BABF-C65DFC09E27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A3C76A5-BB27-4710-9C49-BCF471EC83A6}" type="pres">
      <dgm:prSet presAssocID="{B4C1CBFD-C3D6-4DCB-A17A-89826F0AF2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04EC8-AB6F-4FBF-979F-BA0719F34868}" type="pres">
      <dgm:prSet presAssocID="{AA04C66E-6676-47BF-880D-C506ED404152}" presName="parTrans" presStyleLbl="sibTrans2D1" presStyleIdx="3" presStyleCnt="4"/>
      <dgm:spPr/>
      <dgm:t>
        <a:bodyPr/>
        <a:lstStyle/>
        <a:p>
          <a:endParaRPr lang="ru-RU"/>
        </a:p>
      </dgm:t>
    </dgm:pt>
    <dgm:pt modelId="{46380741-4B95-49A8-BAA3-B6B6E2A44661}" type="pres">
      <dgm:prSet presAssocID="{AA04C66E-6676-47BF-880D-C506ED40415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85E8212-15E9-4E7D-84A8-A94FD5B7A9B9}" type="pres">
      <dgm:prSet presAssocID="{E0ABD641-C94A-4CF8-B1C8-0EAAAEA776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81E83-CEBD-440C-A48E-59460B499096}" srcId="{37DAA5A0-D22C-47B6-8F18-46DFDE8BE015}" destId="{E87F7CE3-3C93-4017-BC32-B9186E512293}" srcOrd="0" destOrd="0" parTransId="{6589E029-9EE0-442E-88E9-87FB4964A488}" sibTransId="{179291F6-5C49-49D7-B536-CA6D4B842649}"/>
    <dgm:cxn modelId="{F1EC9EF0-895B-4746-8534-AEF9F64B683E}" type="presOf" srcId="{AA04C66E-6676-47BF-880D-C506ED404152}" destId="{5F104EC8-AB6F-4FBF-979F-BA0719F34868}" srcOrd="0" destOrd="0" presId="urn:microsoft.com/office/officeart/2005/8/layout/radial5"/>
    <dgm:cxn modelId="{21DFEA85-5B0E-4DFE-8E21-FAF97A8B003A}" type="presOf" srcId="{032AC2FC-DE5C-40AB-8AE3-B9EF81CE0B47}" destId="{3ABFD620-B6DF-47B0-947C-2F5BCE5EACA9}" srcOrd="0" destOrd="0" presId="urn:microsoft.com/office/officeart/2005/8/layout/radial5"/>
    <dgm:cxn modelId="{C93B54D9-E7AA-40FB-8022-812569AA6BCC}" type="presOf" srcId="{B4C1CBFD-C3D6-4DCB-A17A-89826F0AF21C}" destId="{0A3C76A5-BB27-4710-9C49-BCF471EC83A6}" srcOrd="0" destOrd="0" presId="urn:microsoft.com/office/officeart/2005/8/layout/radial5"/>
    <dgm:cxn modelId="{E85CF351-177E-4F76-A6D4-F89EC4CE5A51}" type="presOf" srcId="{B7AB1F77-8B3F-43AF-8658-5EAF4372E1D7}" destId="{DA1838D1-F2A5-4369-8921-7724FCE17025}" srcOrd="0" destOrd="0" presId="urn:microsoft.com/office/officeart/2005/8/layout/radial5"/>
    <dgm:cxn modelId="{F5749938-4988-4D28-9299-344788C48026}" type="presOf" srcId="{DB100B60-FD98-453E-BABF-C65DFC09E277}" destId="{16FB3450-98E4-4F8D-BBDC-C38AB6951336}" srcOrd="0" destOrd="0" presId="urn:microsoft.com/office/officeart/2005/8/layout/radial5"/>
    <dgm:cxn modelId="{9B9427B2-2003-463F-BF62-66BB49E2A083}" type="presOf" srcId="{6589E029-9EE0-442E-88E9-87FB4964A488}" destId="{4C45F26B-356C-4B71-93E2-18BB1793A82C}" srcOrd="1" destOrd="0" presId="urn:microsoft.com/office/officeart/2005/8/layout/radial5"/>
    <dgm:cxn modelId="{E008B74C-A456-44DB-A79D-B2A469E40539}" srcId="{37DAA5A0-D22C-47B6-8F18-46DFDE8BE015}" destId="{032AC2FC-DE5C-40AB-8AE3-B9EF81CE0B47}" srcOrd="1" destOrd="0" parTransId="{B7AB1F77-8B3F-43AF-8658-5EAF4372E1D7}" sibTransId="{BD395D1E-7C30-439D-A472-7220BD038049}"/>
    <dgm:cxn modelId="{A8140C31-251B-46CB-A4A4-6B3DC4B6609F}" type="presOf" srcId="{DB100B60-FD98-453E-BABF-C65DFC09E277}" destId="{469FD4EF-78DA-4810-AB9E-4AAA2D7FA243}" srcOrd="1" destOrd="0" presId="urn:microsoft.com/office/officeart/2005/8/layout/radial5"/>
    <dgm:cxn modelId="{EB199990-2BD1-40D5-9EE8-599C2ED2A861}" srcId="{37DAA5A0-D22C-47B6-8F18-46DFDE8BE015}" destId="{E0ABD641-C94A-4CF8-B1C8-0EAAAEA7762B}" srcOrd="3" destOrd="0" parTransId="{AA04C66E-6676-47BF-880D-C506ED404152}" sibTransId="{A5AEE3EC-2FE3-475D-AF15-BC49B383F889}"/>
    <dgm:cxn modelId="{5C69D169-5AD3-491C-BA78-87D1F2D5A3EE}" type="presOf" srcId="{E87F7CE3-3C93-4017-BC32-B9186E512293}" destId="{A8DDD963-0FE8-4EB3-B0F1-6E7A8336E71D}" srcOrd="0" destOrd="0" presId="urn:microsoft.com/office/officeart/2005/8/layout/radial5"/>
    <dgm:cxn modelId="{40DE4A03-6154-41C0-94E4-3D4023BCC970}" srcId="{37DAA5A0-D22C-47B6-8F18-46DFDE8BE015}" destId="{B4C1CBFD-C3D6-4DCB-A17A-89826F0AF21C}" srcOrd="2" destOrd="0" parTransId="{DB100B60-FD98-453E-BABF-C65DFC09E277}" sibTransId="{B49358A1-D932-445F-BE71-89ED295669C7}"/>
    <dgm:cxn modelId="{E5BBD180-791A-4798-AF10-F6F3900F3617}" type="presOf" srcId="{B7AB1F77-8B3F-43AF-8658-5EAF4372E1D7}" destId="{1F93B604-DCF0-4C3A-99D1-7462D757E817}" srcOrd="1" destOrd="0" presId="urn:microsoft.com/office/officeart/2005/8/layout/radial5"/>
    <dgm:cxn modelId="{2E95B2EF-ED7F-4E1B-A959-800B6D101D87}" type="presOf" srcId="{E0ABD641-C94A-4CF8-B1C8-0EAAAEA7762B}" destId="{185E8212-15E9-4E7D-84A8-A94FD5B7A9B9}" srcOrd="0" destOrd="0" presId="urn:microsoft.com/office/officeart/2005/8/layout/radial5"/>
    <dgm:cxn modelId="{80966B1E-2676-4A69-AD52-6E9347CADFD6}" type="presOf" srcId="{4C94B411-2143-4BDD-BB65-088436F25A86}" destId="{A799D8BB-AC41-4F94-8CA5-C17FFE60A061}" srcOrd="0" destOrd="0" presId="urn:microsoft.com/office/officeart/2005/8/layout/radial5"/>
    <dgm:cxn modelId="{E25E87DD-B37D-400D-874B-B680BC30C80A}" srcId="{4C94B411-2143-4BDD-BB65-088436F25A86}" destId="{37DAA5A0-D22C-47B6-8F18-46DFDE8BE015}" srcOrd="0" destOrd="0" parTransId="{65EEDA34-6705-4691-B30B-DC13EB4B2AE6}" sibTransId="{65C770CB-0AF2-4113-A861-5D0E3A706ABD}"/>
    <dgm:cxn modelId="{CF2BDD34-8917-4016-B568-FCBA166C2557}" type="presOf" srcId="{6589E029-9EE0-442E-88E9-87FB4964A488}" destId="{262CE79B-29FC-45A4-9327-B5EE22986192}" srcOrd="0" destOrd="0" presId="urn:microsoft.com/office/officeart/2005/8/layout/radial5"/>
    <dgm:cxn modelId="{CD147638-22C2-4F12-9993-A69BB1424572}" type="presOf" srcId="{AA04C66E-6676-47BF-880D-C506ED404152}" destId="{46380741-4B95-49A8-BAA3-B6B6E2A44661}" srcOrd="1" destOrd="0" presId="urn:microsoft.com/office/officeart/2005/8/layout/radial5"/>
    <dgm:cxn modelId="{E2107464-634B-4EC2-AFEF-661696A82CC7}" type="presOf" srcId="{37DAA5A0-D22C-47B6-8F18-46DFDE8BE015}" destId="{18680DA9-6DB9-4DB1-96AB-65F3F94E4370}" srcOrd="0" destOrd="0" presId="urn:microsoft.com/office/officeart/2005/8/layout/radial5"/>
    <dgm:cxn modelId="{A021CA83-3381-4B20-87A2-62387BC220CA}" type="presParOf" srcId="{A799D8BB-AC41-4F94-8CA5-C17FFE60A061}" destId="{18680DA9-6DB9-4DB1-96AB-65F3F94E4370}" srcOrd="0" destOrd="0" presId="urn:microsoft.com/office/officeart/2005/8/layout/radial5"/>
    <dgm:cxn modelId="{92A0EC30-E0BB-48B7-B7EF-52F0CA71143D}" type="presParOf" srcId="{A799D8BB-AC41-4F94-8CA5-C17FFE60A061}" destId="{262CE79B-29FC-45A4-9327-B5EE22986192}" srcOrd="1" destOrd="0" presId="urn:microsoft.com/office/officeart/2005/8/layout/radial5"/>
    <dgm:cxn modelId="{113D3560-5D23-42A2-A960-65456E8F47BC}" type="presParOf" srcId="{262CE79B-29FC-45A4-9327-B5EE22986192}" destId="{4C45F26B-356C-4B71-93E2-18BB1793A82C}" srcOrd="0" destOrd="0" presId="urn:microsoft.com/office/officeart/2005/8/layout/radial5"/>
    <dgm:cxn modelId="{0A1A9899-1E99-4D7A-A229-A049E65C3F2A}" type="presParOf" srcId="{A799D8BB-AC41-4F94-8CA5-C17FFE60A061}" destId="{A8DDD963-0FE8-4EB3-B0F1-6E7A8336E71D}" srcOrd="2" destOrd="0" presId="urn:microsoft.com/office/officeart/2005/8/layout/radial5"/>
    <dgm:cxn modelId="{B6038150-8F57-44DE-A78E-DCC751C5EE6B}" type="presParOf" srcId="{A799D8BB-AC41-4F94-8CA5-C17FFE60A061}" destId="{DA1838D1-F2A5-4369-8921-7724FCE17025}" srcOrd="3" destOrd="0" presId="urn:microsoft.com/office/officeart/2005/8/layout/radial5"/>
    <dgm:cxn modelId="{9CCC21AB-988C-4A93-A5FB-52BC1779104B}" type="presParOf" srcId="{DA1838D1-F2A5-4369-8921-7724FCE17025}" destId="{1F93B604-DCF0-4C3A-99D1-7462D757E817}" srcOrd="0" destOrd="0" presId="urn:microsoft.com/office/officeart/2005/8/layout/radial5"/>
    <dgm:cxn modelId="{586FC7B4-AFFE-4DDF-936F-8BF7A60BB1FF}" type="presParOf" srcId="{A799D8BB-AC41-4F94-8CA5-C17FFE60A061}" destId="{3ABFD620-B6DF-47B0-947C-2F5BCE5EACA9}" srcOrd="4" destOrd="0" presId="urn:microsoft.com/office/officeart/2005/8/layout/radial5"/>
    <dgm:cxn modelId="{048432A1-7B4C-4CB6-B037-B07DC19B87EC}" type="presParOf" srcId="{A799D8BB-AC41-4F94-8CA5-C17FFE60A061}" destId="{16FB3450-98E4-4F8D-BBDC-C38AB6951336}" srcOrd="5" destOrd="0" presId="urn:microsoft.com/office/officeart/2005/8/layout/radial5"/>
    <dgm:cxn modelId="{88DC996E-80EB-45EB-88D2-8B07F416B04D}" type="presParOf" srcId="{16FB3450-98E4-4F8D-BBDC-C38AB6951336}" destId="{469FD4EF-78DA-4810-AB9E-4AAA2D7FA243}" srcOrd="0" destOrd="0" presId="urn:microsoft.com/office/officeart/2005/8/layout/radial5"/>
    <dgm:cxn modelId="{A1404F96-23B9-479A-92DA-4BEE2C38C03B}" type="presParOf" srcId="{A799D8BB-AC41-4F94-8CA5-C17FFE60A061}" destId="{0A3C76A5-BB27-4710-9C49-BCF471EC83A6}" srcOrd="6" destOrd="0" presId="urn:microsoft.com/office/officeart/2005/8/layout/radial5"/>
    <dgm:cxn modelId="{AD2B57D0-F536-4C86-B95F-CC66850C23BD}" type="presParOf" srcId="{A799D8BB-AC41-4F94-8CA5-C17FFE60A061}" destId="{5F104EC8-AB6F-4FBF-979F-BA0719F34868}" srcOrd="7" destOrd="0" presId="urn:microsoft.com/office/officeart/2005/8/layout/radial5"/>
    <dgm:cxn modelId="{DBC5DF53-AEC3-4A4A-8985-315A1D313D57}" type="presParOf" srcId="{5F104EC8-AB6F-4FBF-979F-BA0719F34868}" destId="{46380741-4B95-49A8-BAA3-B6B6E2A44661}" srcOrd="0" destOrd="0" presId="urn:microsoft.com/office/officeart/2005/8/layout/radial5"/>
    <dgm:cxn modelId="{7B0D4B5B-6DAC-4C16-8F45-9B172CE6BC4D}" type="presParOf" srcId="{A799D8BB-AC41-4F94-8CA5-C17FFE60A061}" destId="{185E8212-15E9-4E7D-84A8-A94FD5B7A9B9}" srcOrd="8" destOrd="0" presId="urn:microsoft.com/office/officeart/2005/8/layout/radial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3DD769-8228-4399-B765-85F6CC3B6A2C}" type="doc">
      <dgm:prSet loTypeId="urn:microsoft.com/office/officeart/2005/8/layout/default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BB76D-2491-45EA-A3C6-4BAB1EDA46B5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желание</a:t>
          </a:r>
          <a:endParaRPr lang="ru-RU" dirty="0"/>
        </a:p>
      </dgm:t>
    </dgm:pt>
    <dgm:pt modelId="{75522C7C-81AB-4F15-96E8-D5F4315D1861}" type="parTrans" cxnId="{FAFBAE26-ED84-49AB-AADD-08B5E626B888}">
      <dgm:prSet/>
      <dgm:spPr/>
      <dgm:t>
        <a:bodyPr/>
        <a:lstStyle/>
        <a:p>
          <a:endParaRPr lang="ru-RU"/>
        </a:p>
      </dgm:t>
    </dgm:pt>
    <dgm:pt modelId="{633F1483-0771-4450-A053-993B329A41D9}" type="sibTrans" cxnId="{FAFBAE26-ED84-49AB-AADD-08B5E626B888}">
      <dgm:prSet/>
      <dgm:spPr/>
      <dgm:t>
        <a:bodyPr/>
        <a:lstStyle/>
        <a:p>
          <a:endParaRPr lang="ru-RU"/>
        </a:p>
      </dgm:t>
    </dgm:pt>
    <dgm:pt modelId="{B91DB5C3-0065-4007-8C53-3579EACD380E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цена</a:t>
          </a:r>
          <a:endParaRPr lang="ru-RU" dirty="0"/>
        </a:p>
      </dgm:t>
    </dgm:pt>
    <dgm:pt modelId="{A1BB3E75-70F3-4ABB-BB06-8C01369EADE6}" type="parTrans" cxnId="{E539D27F-3921-4EC9-8E1F-0AB8836A1EC8}">
      <dgm:prSet/>
      <dgm:spPr/>
      <dgm:t>
        <a:bodyPr/>
        <a:lstStyle/>
        <a:p>
          <a:endParaRPr lang="ru-RU"/>
        </a:p>
      </dgm:t>
    </dgm:pt>
    <dgm:pt modelId="{9AE0053E-DAF9-42BC-BA1C-B7DAAD75D48D}" type="sibTrans" cxnId="{E539D27F-3921-4EC9-8E1F-0AB8836A1EC8}">
      <dgm:prSet/>
      <dgm:spPr/>
      <dgm:t>
        <a:bodyPr/>
        <a:lstStyle/>
        <a:p>
          <a:endParaRPr lang="ru-RU"/>
        </a:p>
      </dgm:t>
    </dgm:pt>
    <dgm:pt modelId="{8982A07D-9719-4C2F-ACEB-2A6CF49C8B3B}" type="pres">
      <dgm:prSet presAssocID="{5A3DD769-8228-4399-B765-85F6CC3B6A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7F599-6D40-4334-8D92-B7FBDD9C9A4E}" type="pres">
      <dgm:prSet presAssocID="{18BBB76D-2491-45EA-A3C6-4BAB1EDA46B5}" presName="node" presStyleLbl="node1" presStyleIdx="0" presStyleCnt="2" custLinFactNeighborX="-10421" custLinFactNeighborY="-7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C951F-82CC-45E2-9AA0-A9ED7CEBACD8}" type="pres">
      <dgm:prSet presAssocID="{633F1483-0771-4450-A053-993B329A41D9}" presName="sibTrans" presStyleCnt="0"/>
      <dgm:spPr/>
      <dgm:t>
        <a:bodyPr/>
        <a:lstStyle/>
        <a:p>
          <a:endParaRPr lang="ru-RU"/>
        </a:p>
      </dgm:t>
    </dgm:pt>
    <dgm:pt modelId="{A72354DD-9A6A-4C15-BDD9-DD8B86A5F90D}" type="pres">
      <dgm:prSet presAssocID="{B91DB5C3-0065-4007-8C53-3579EACD380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B0D947-9E37-45AC-9DB2-513B053D2A66}" type="presOf" srcId="{5A3DD769-8228-4399-B765-85F6CC3B6A2C}" destId="{8982A07D-9719-4C2F-ACEB-2A6CF49C8B3B}" srcOrd="0" destOrd="0" presId="urn:microsoft.com/office/officeart/2005/8/layout/default"/>
    <dgm:cxn modelId="{FAFBAE26-ED84-49AB-AADD-08B5E626B888}" srcId="{5A3DD769-8228-4399-B765-85F6CC3B6A2C}" destId="{18BBB76D-2491-45EA-A3C6-4BAB1EDA46B5}" srcOrd="0" destOrd="0" parTransId="{75522C7C-81AB-4F15-96E8-D5F4315D1861}" sibTransId="{633F1483-0771-4450-A053-993B329A41D9}"/>
    <dgm:cxn modelId="{E539D27F-3921-4EC9-8E1F-0AB8836A1EC8}" srcId="{5A3DD769-8228-4399-B765-85F6CC3B6A2C}" destId="{B91DB5C3-0065-4007-8C53-3579EACD380E}" srcOrd="1" destOrd="0" parTransId="{A1BB3E75-70F3-4ABB-BB06-8C01369EADE6}" sibTransId="{9AE0053E-DAF9-42BC-BA1C-B7DAAD75D48D}"/>
    <dgm:cxn modelId="{136493DE-32BE-465A-8CED-489D1D050F59}" type="presOf" srcId="{18BBB76D-2491-45EA-A3C6-4BAB1EDA46B5}" destId="{CC97F599-6D40-4334-8D92-B7FBDD9C9A4E}" srcOrd="0" destOrd="0" presId="urn:microsoft.com/office/officeart/2005/8/layout/default"/>
    <dgm:cxn modelId="{4DE0967B-3368-4F0B-A3F7-E932863CE2F9}" type="presOf" srcId="{B91DB5C3-0065-4007-8C53-3579EACD380E}" destId="{A72354DD-9A6A-4C15-BDD9-DD8B86A5F90D}" srcOrd="0" destOrd="0" presId="urn:microsoft.com/office/officeart/2005/8/layout/default"/>
    <dgm:cxn modelId="{54A796A2-EE3F-47C7-BD84-C383EE0B2BE5}" type="presParOf" srcId="{8982A07D-9719-4C2F-ACEB-2A6CF49C8B3B}" destId="{CC97F599-6D40-4334-8D92-B7FBDD9C9A4E}" srcOrd="0" destOrd="0" presId="urn:microsoft.com/office/officeart/2005/8/layout/default"/>
    <dgm:cxn modelId="{6C7A4248-0C83-4D9C-9915-683AC0223A54}" type="presParOf" srcId="{8982A07D-9719-4C2F-ACEB-2A6CF49C8B3B}" destId="{534C951F-82CC-45E2-9AA0-A9ED7CEBACD8}" srcOrd="1" destOrd="0" presId="urn:microsoft.com/office/officeart/2005/8/layout/default"/>
    <dgm:cxn modelId="{BE0EA380-7F41-4C2C-81D4-6AFA9DCC849D}" type="presParOf" srcId="{8982A07D-9719-4C2F-ACEB-2A6CF49C8B3B}" destId="{A72354DD-9A6A-4C15-BDD9-DD8B86A5F90D}" srcOrd="2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3DD769-8228-4399-B765-85F6CC3B6A2C}" type="doc">
      <dgm:prSet loTypeId="urn:microsoft.com/office/officeart/2005/8/layout/default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8BBB76D-2491-45EA-A3C6-4BAB1EDA46B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/>
            <a:t>возможность</a:t>
          </a:r>
          <a:endParaRPr lang="ru-RU" sz="1800" b="0" dirty="0"/>
        </a:p>
      </dgm:t>
    </dgm:pt>
    <dgm:pt modelId="{75522C7C-81AB-4F15-96E8-D5F4315D1861}" type="parTrans" cxnId="{FAFBAE26-ED84-49AB-AADD-08B5E626B888}">
      <dgm:prSet/>
      <dgm:spPr/>
      <dgm:t>
        <a:bodyPr/>
        <a:lstStyle/>
        <a:p>
          <a:endParaRPr lang="ru-RU"/>
        </a:p>
      </dgm:t>
    </dgm:pt>
    <dgm:pt modelId="{633F1483-0771-4450-A053-993B329A41D9}" type="sibTrans" cxnId="{FAFBAE26-ED84-49AB-AADD-08B5E626B888}">
      <dgm:prSet/>
      <dgm:spPr/>
      <dgm:t>
        <a:bodyPr/>
        <a:lstStyle/>
        <a:p>
          <a:endParaRPr lang="ru-RU"/>
        </a:p>
      </dgm:t>
    </dgm:pt>
    <dgm:pt modelId="{B91DB5C3-0065-4007-8C53-3579EACD380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smtClean="0"/>
            <a:t>цена</a:t>
          </a:r>
          <a:endParaRPr lang="ru-RU" sz="1800" b="0" dirty="0"/>
        </a:p>
      </dgm:t>
    </dgm:pt>
    <dgm:pt modelId="{A1BB3E75-70F3-4ABB-BB06-8C01369EADE6}" type="parTrans" cxnId="{E539D27F-3921-4EC9-8E1F-0AB8836A1EC8}">
      <dgm:prSet/>
      <dgm:spPr/>
      <dgm:t>
        <a:bodyPr/>
        <a:lstStyle/>
        <a:p>
          <a:endParaRPr lang="ru-RU"/>
        </a:p>
      </dgm:t>
    </dgm:pt>
    <dgm:pt modelId="{9AE0053E-DAF9-42BC-BA1C-B7DAAD75D48D}" type="sibTrans" cxnId="{E539D27F-3921-4EC9-8E1F-0AB8836A1EC8}">
      <dgm:prSet/>
      <dgm:spPr/>
      <dgm:t>
        <a:bodyPr/>
        <a:lstStyle/>
        <a:p>
          <a:endParaRPr lang="ru-RU"/>
        </a:p>
      </dgm:t>
    </dgm:pt>
    <dgm:pt modelId="{8982A07D-9719-4C2F-ACEB-2A6CF49C8B3B}" type="pres">
      <dgm:prSet presAssocID="{5A3DD769-8228-4399-B765-85F6CC3B6A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7F599-6D40-4334-8D92-B7FBDD9C9A4E}" type="pres">
      <dgm:prSet presAssocID="{18BBB76D-2491-45EA-A3C6-4BAB1EDA46B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C951F-82CC-45E2-9AA0-A9ED7CEBACD8}" type="pres">
      <dgm:prSet presAssocID="{633F1483-0771-4450-A053-993B329A41D9}" presName="sibTrans" presStyleCnt="0"/>
      <dgm:spPr/>
      <dgm:t>
        <a:bodyPr/>
        <a:lstStyle/>
        <a:p>
          <a:endParaRPr lang="ru-RU"/>
        </a:p>
      </dgm:t>
    </dgm:pt>
    <dgm:pt modelId="{A72354DD-9A6A-4C15-BDD9-DD8B86A5F90D}" type="pres">
      <dgm:prSet presAssocID="{B91DB5C3-0065-4007-8C53-3579EACD380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39D27F-3921-4EC9-8E1F-0AB8836A1EC8}" srcId="{5A3DD769-8228-4399-B765-85F6CC3B6A2C}" destId="{B91DB5C3-0065-4007-8C53-3579EACD380E}" srcOrd="1" destOrd="0" parTransId="{A1BB3E75-70F3-4ABB-BB06-8C01369EADE6}" sibTransId="{9AE0053E-DAF9-42BC-BA1C-B7DAAD75D48D}"/>
    <dgm:cxn modelId="{FAFBAE26-ED84-49AB-AADD-08B5E626B888}" srcId="{5A3DD769-8228-4399-B765-85F6CC3B6A2C}" destId="{18BBB76D-2491-45EA-A3C6-4BAB1EDA46B5}" srcOrd="0" destOrd="0" parTransId="{75522C7C-81AB-4F15-96E8-D5F4315D1861}" sibTransId="{633F1483-0771-4450-A053-993B329A41D9}"/>
    <dgm:cxn modelId="{92A39764-4098-4104-8905-ED5E51DDA953}" type="presOf" srcId="{5A3DD769-8228-4399-B765-85F6CC3B6A2C}" destId="{8982A07D-9719-4C2F-ACEB-2A6CF49C8B3B}" srcOrd="0" destOrd="0" presId="urn:microsoft.com/office/officeart/2005/8/layout/default"/>
    <dgm:cxn modelId="{BC020704-6D73-4814-9E3A-928502F27AA6}" type="presOf" srcId="{18BBB76D-2491-45EA-A3C6-4BAB1EDA46B5}" destId="{CC97F599-6D40-4334-8D92-B7FBDD9C9A4E}" srcOrd="0" destOrd="0" presId="urn:microsoft.com/office/officeart/2005/8/layout/default"/>
    <dgm:cxn modelId="{CA336283-0F65-432F-981A-5CBBCD598952}" type="presOf" srcId="{B91DB5C3-0065-4007-8C53-3579EACD380E}" destId="{A72354DD-9A6A-4C15-BDD9-DD8B86A5F90D}" srcOrd="0" destOrd="0" presId="urn:microsoft.com/office/officeart/2005/8/layout/default"/>
    <dgm:cxn modelId="{B9A5E20D-C4DC-486D-84B6-461111836DFE}" type="presParOf" srcId="{8982A07D-9719-4C2F-ACEB-2A6CF49C8B3B}" destId="{CC97F599-6D40-4334-8D92-B7FBDD9C9A4E}" srcOrd="0" destOrd="0" presId="urn:microsoft.com/office/officeart/2005/8/layout/default"/>
    <dgm:cxn modelId="{AFEE1283-DA47-447E-B96D-9F767F32439A}" type="presParOf" srcId="{8982A07D-9719-4C2F-ACEB-2A6CF49C8B3B}" destId="{534C951F-82CC-45E2-9AA0-A9ED7CEBACD8}" srcOrd="1" destOrd="0" presId="urn:microsoft.com/office/officeart/2005/8/layout/default"/>
    <dgm:cxn modelId="{94F2B638-B3CB-4F6D-8454-32B233BD48A9}" type="presParOf" srcId="{8982A07D-9719-4C2F-ACEB-2A6CF49C8B3B}" destId="{A72354DD-9A6A-4C15-BDD9-DD8B86A5F90D}" srcOrd="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00B29-CE24-4F00-82CB-8D83E01F97B3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A833-7205-4A2D-AA51-C5B0A28E2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13" cy="365125"/>
          </a:xfrm>
        </p:spPr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17" Type="http://schemas.openxmlformats.org/officeDocument/2006/relationships/diagramColors" Target="../diagrams/colors10.xml"/><Relationship Id="rId2" Type="http://schemas.openxmlformats.org/officeDocument/2006/relationships/diagramData" Target="../diagrams/data7.xml"/><Relationship Id="rId16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10.xml"/><Relationship Id="rId10" Type="http://schemas.openxmlformats.org/officeDocument/2006/relationships/diagramData" Target="../diagrams/data9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Relationship Id="rId1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676400"/>
            <a:ext cx="4222750" cy="1752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ЭКОНОМИЧЕСКАЯ СФЕРА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4350" y="5740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Смирнова Е.А., Луговая Т.А., Салова И.А.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857652" cy="382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/>
        </p:nvSpPr>
        <p:spPr>
          <a:xfrm>
            <a:off x="757238" y="-142900"/>
            <a:ext cx="7772400" cy="1470025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2F2F2"/>
                </a:solidFill>
                <a:latin typeface="Cambri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2F2F2"/>
                </a:solidFill>
                <a:latin typeface="Cambri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2F2F2"/>
                </a:solidFill>
                <a:latin typeface="Cambri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2F2F2"/>
                </a:solidFill>
                <a:latin typeface="Cambr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2F2F2"/>
                </a:solidFill>
                <a:latin typeface="Cambr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2F2F2"/>
                </a:solidFill>
                <a:latin typeface="Cambr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2F2F2"/>
                </a:solidFill>
                <a:latin typeface="Cambr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2F2F2"/>
                </a:solidFill>
                <a:latin typeface="Cambria" pitchFamily="18" charset="0"/>
              </a:defRPr>
            </a:lvl9pPr>
          </a:lstStyle>
          <a:p>
            <a:r>
              <a:rPr lang="ru-RU" dirty="0" smtClean="0"/>
              <a:t>ПРЕЗЕНТАЦИИ ДЛЯ ПОДГОТОВКИ К ЕГЭ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 bwMode="auto">
          <a:xfrm>
            <a:off x="3428992" y="1214422"/>
            <a:ext cx="168251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Факторы</a:t>
            </a:r>
          </a:p>
        </p:txBody>
      </p:sp>
      <p:grpSp>
        <p:nvGrpSpPr>
          <p:cNvPr id="2" name="Группа 61"/>
          <p:cNvGrpSpPr>
            <a:grpSpLocks/>
          </p:cNvGrpSpPr>
          <p:nvPr/>
        </p:nvGrpSpPr>
        <p:grpSpPr bwMode="auto">
          <a:xfrm>
            <a:off x="3641725" y="1928802"/>
            <a:ext cx="1001713" cy="1819202"/>
            <a:chOff x="4162631" y="3429000"/>
            <a:chExt cx="1000867" cy="1818914"/>
          </a:xfrm>
        </p:grpSpPr>
        <p:grpSp>
          <p:nvGrpSpPr>
            <p:cNvPr id="3" name="Группа 52"/>
            <p:cNvGrpSpPr>
              <a:grpSpLocks/>
            </p:cNvGrpSpPr>
            <p:nvPr/>
          </p:nvGrpSpPr>
          <p:grpSpPr bwMode="auto">
            <a:xfrm>
              <a:off x="4162631" y="4075127"/>
              <a:ext cx="1000867" cy="1172787"/>
              <a:chOff x="4285513" y="4075127"/>
              <a:chExt cx="1000867" cy="1172787"/>
            </a:xfrm>
          </p:grpSpPr>
          <p:pic>
            <p:nvPicPr>
              <p:cNvPr id="6191" name="Picture 33" descr="C:\Program Files\Microsoft Office\Media\CntCD1\Animated\j0288866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85513" y="4075127"/>
                <a:ext cx="1000867" cy="782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92" name="TextBox 49"/>
              <p:cNvSpPr txBox="1">
                <a:spLocks noChangeArrowheads="1"/>
              </p:cNvSpPr>
              <p:nvPr/>
            </p:nvSpPr>
            <p:spPr bwMode="auto">
              <a:xfrm>
                <a:off x="4379329" y="4786322"/>
                <a:ext cx="771354" cy="461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solidFill>
                      <a:srgbClr val="800000"/>
                    </a:solidFill>
                  </a:rPr>
                  <a:t>Труд</a:t>
                </a:r>
              </a:p>
            </p:txBody>
          </p:sp>
        </p:grpSp>
        <p:cxnSp>
          <p:nvCxnSpPr>
            <p:cNvPr id="6190" name="Прямая со стрелкой 54"/>
            <p:cNvCxnSpPr>
              <a:cxnSpLocks noChangeShapeType="1"/>
            </p:cNvCxnSpPr>
            <p:nvPr/>
          </p:nvCxnSpPr>
          <p:spPr bwMode="auto">
            <a:xfrm rot="5400000">
              <a:off x="4391996" y="3680443"/>
              <a:ext cx="503251" cy="366"/>
            </a:xfrm>
            <a:prstGeom prst="straightConnector1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" name="Группа 60"/>
          <p:cNvGrpSpPr>
            <a:grpSpLocks/>
          </p:cNvGrpSpPr>
          <p:nvPr/>
        </p:nvGrpSpPr>
        <p:grpSpPr bwMode="auto">
          <a:xfrm>
            <a:off x="571472" y="1714488"/>
            <a:ext cx="2857520" cy="1741028"/>
            <a:chOff x="1184273" y="3429000"/>
            <a:chExt cx="3111867" cy="1847119"/>
          </a:xfrm>
        </p:grpSpPr>
        <p:grpSp>
          <p:nvGrpSpPr>
            <p:cNvPr id="5" name="Группа 51"/>
            <p:cNvGrpSpPr>
              <a:grpSpLocks/>
            </p:cNvGrpSpPr>
            <p:nvPr/>
          </p:nvGrpSpPr>
          <p:grpSpPr bwMode="auto">
            <a:xfrm>
              <a:off x="1184273" y="4071942"/>
              <a:ext cx="1173149" cy="1204177"/>
              <a:chOff x="1357290" y="4071942"/>
              <a:chExt cx="1173149" cy="1204177"/>
            </a:xfrm>
          </p:grpSpPr>
          <p:pic>
            <p:nvPicPr>
              <p:cNvPr id="6187" name="Picture 32" descr="C:\Program Files\Microsoft Office\Media\CntCD1\Photo1\j0149045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57290" y="4071942"/>
                <a:ext cx="1173149" cy="786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88" name="TextBox 48"/>
              <p:cNvSpPr txBox="1">
                <a:spLocks noChangeArrowheads="1"/>
              </p:cNvSpPr>
              <p:nvPr/>
            </p:nvSpPr>
            <p:spPr bwMode="auto">
              <a:xfrm>
                <a:off x="1396205" y="4786322"/>
                <a:ext cx="1082465" cy="489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solidFill>
                      <a:srgbClr val="006600"/>
                    </a:solidFill>
                  </a:rPr>
                  <a:t>Земля</a:t>
                </a:r>
              </a:p>
            </p:txBody>
          </p:sp>
        </p:grpSp>
        <p:cxnSp>
          <p:nvCxnSpPr>
            <p:cNvPr id="6186" name="Прямая со стрелкой 57"/>
            <p:cNvCxnSpPr>
              <a:cxnSpLocks noChangeShapeType="1"/>
            </p:cNvCxnSpPr>
            <p:nvPr/>
          </p:nvCxnSpPr>
          <p:spPr bwMode="auto">
            <a:xfrm rot="10800000" flipV="1">
              <a:off x="2571737" y="3429000"/>
              <a:ext cx="1724403" cy="847734"/>
            </a:xfrm>
            <a:prstGeom prst="straightConnector1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Группа 62"/>
          <p:cNvGrpSpPr>
            <a:grpSpLocks/>
          </p:cNvGrpSpPr>
          <p:nvPr/>
        </p:nvGrpSpPr>
        <p:grpSpPr bwMode="auto">
          <a:xfrm>
            <a:off x="5000629" y="1500173"/>
            <a:ext cx="1715924" cy="2448131"/>
            <a:chOff x="6500837" y="3000441"/>
            <a:chExt cx="1785962" cy="2376721"/>
          </a:xfrm>
        </p:grpSpPr>
        <p:grpSp>
          <p:nvGrpSpPr>
            <p:cNvPr id="7" name="Группа 53"/>
            <p:cNvGrpSpPr>
              <a:grpSpLocks/>
            </p:cNvGrpSpPr>
            <p:nvPr/>
          </p:nvGrpSpPr>
          <p:grpSpPr bwMode="auto">
            <a:xfrm>
              <a:off x="6929469" y="4071942"/>
              <a:ext cx="1298775" cy="1305220"/>
              <a:chOff x="7108353" y="4071942"/>
              <a:chExt cx="1298775" cy="1305220"/>
            </a:xfrm>
          </p:grpSpPr>
          <p:pic>
            <p:nvPicPr>
              <p:cNvPr id="6183" name="Picture 35" descr="C:\Program Files\Microsoft Office\Media\CntCD1\Animated\j0336972.gif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429520" y="4071942"/>
                <a:ext cx="785818" cy="785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84" name="TextBox 50"/>
              <p:cNvSpPr txBox="1">
                <a:spLocks noChangeArrowheads="1"/>
              </p:cNvSpPr>
              <p:nvPr/>
            </p:nvSpPr>
            <p:spPr bwMode="auto">
              <a:xfrm>
                <a:off x="7108353" y="4928963"/>
                <a:ext cx="1298775" cy="448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/>
                  <a:t>Капитал</a:t>
                </a:r>
              </a:p>
            </p:txBody>
          </p:sp>
        </p:grpSp>
        <p:cxnSp>
          <p:nvCxnSpPr>
            <p:cNvPr id="6182" name="Прямая со стрелкой 59"/>
            <p:cNvCxnSpPr>
              <a:cxnSpLocks noChangeShapeType="1"/>
            </p:cNvCxnSpPr>
            <p:nvPr/>
          </p:nvCxnSpPr>
          <p:spPr bwMode="auto">
            <a:xfrm rot="16200000" flipH="1">
              <a:off x="6429475" y="3428936"/>
              <a:ext cx="928547" cy="785823"/>
            </a:xfrm>
            <a:prstGeom prst="straightConnector1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55" name="Прямая со стрелкой 59"/>
            <p:cNvCxnSpPr>
              <a:cxnSpLocks noChangeShapeType="1"/>
            </p:cNvCxnSpPr>
            <p:nvPr/>
          </p:nvCxnSpPr>
          <p:spPr bwMode="auto">
            <a:xfrm>
              <a:off x="6500837" y="3000441"/>
              <a:ext cx="1785962" cy="428560"/>
            </a:xfrm>
            <a:prstGeom prst="straightConnector1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8" name="Группа 81"/>
          <p:cNvGrpSpPr>
            <a:grpSpLocks/>
          </p:cNvGrpSpPr>
          <p:nvPr/>
        </p:nvGrpSpPr>
        <p:grpSpPr bwMode="auto">
          <a:xfrm>
            <a:off x="714348" y="3643314"/>
            <a:ext cx="1204913" cy="1962082"/>
            <a:chOff x="1581016" y="4429132"/>
            <a:chExt cx="1205034" cy="1961795"/>
          </a:xfrm>
        </p:grpSpPr>
        <p:grpSp>
          <p:nvGrpSpPr>
            <p:cNvPr id="9" name="Группа 71"/>
            <p:cNvGrpSpPr>
              <a:grpSpLocks/>
            </p:cNvGrpSpPr>
            <p:nvPr/>
          </p:nvGrpSpPr>
          <p:grpSpPr bwMode="auto">
            <a:xfrm>
              <a:off x="1581016" y="5202954"/>
              <a:ext cx="924191" cy="1187973"/>
              <a:chOff x="1581016" y="5202954"/>
              <a:chExt cx="924191" cy="1187973"/>
            </a:xfrm>
          </p:grpSpPr>
          <p:pic>
            <p:nvPicPr>
              <p:cNvPr id="6167" name="Picture 5" descr="C:\Program Files\Microsoft Office\Media\CntCD1\ClipArt8\j0343565.wmf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697356" y="5202954"/>
                <a:ext cx="731504" cy="65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8" name="TextBox 69"/>
              <p:cNvSpPr txBox="1">
                <a:spLocks noChangeArrowheads="1"/>
              </p:cNvSpPr>
              <p:nvPr/>
            </p:nvSpPr>
            <p:spPr bwMode="auto">
              <a:xfrm>
                <a:off x="1581016" y="5929330"/>
                <a:ext cx="924191" cy="461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solidFill>
                      <a:srgbClr val="000066"/>
                    </a:solidFill>
                  </a:rPr>
                  <a:t>Рента</a:t>
                </a:r>
              </a:p>
            </p:txBody>
          </p:sp>
        </p:grpSp>
        <p:sp>
          <p:nvSpPr>
            <p:cNvPr id="79" name="Выгнутая вправо стрелка 78"/>
            <p:cNvSpPr/>
            <p:nvPr/>
          </p:nvSpPr>
          <p:spPr bwMode="auto">
            <a:xfrm>
              <a:off x="2428826" y="4429132"/>
              <a:ext cx="357224" cy="999979"/>
            </a:xfrm>
            <a:prstGeom prst="curvedLeftArrow">
              <a:avLst/>
            </a:prstGeom>
            <a:solidFill>
              <a:srgbClr val="000066"/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0" name="Группа 82"/>
          <p:cNvGrpSpPr>
            <a:grpSpLocks/>
          </p:cNvGrpSpPr>
          <p:nvPr/>
        </p:nvGrpSpPr>
        <p:grpSpPr bwMode="auto">
          <a:xfrm>
            <a:off x="2786050" y="3714752"/>
            <a:ext cx="1393825" cy="1962082"/>
            <a:chOff x="4071934" y="4429132"/>
            <a:chExt cx="1393227" cy="1961795"/>
          </a:xfrm>
        </p:grpSpPr>
        <p:grpSp>
          <p:nvGrpSpPr>
            <p:cNvPr id="11" name="Группа 72"/>
            <p:cNvGrpSpPr>
              <a:grpSpLocks/>
            </p:cNvGrpSpPr>
            <p:nvPr/>
          </p:nvGrpSpPr>
          <p:grpSpPr bwMode="auto">
            <a:xfrm>
              <a:off x="4071934" y="5202954"/>
              <a:ext cx="1369402" cy="1187973"/>
              <a:chOff x="1357290" y="5202954"/>
              <a:chExt cx="1369402" cy="1187973"/>
            </a:xfrm>
          </p:grpSpPr>
          <p:pic>
            <p:nvPicPr>
              <p:cNvPr id="6163" name="Picture 5" descr="C:\Program Files\Microsoft Office\Media\CntCD1\ClipArt8\j0343565.wmf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697356" y="5202954"/>
                <a:ext cx="731504" cy="65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4" name="TextBox 74"/>
              <p:cNvSpPr txBox="1">
                <a:spLocks noChangeArrowheads="1"/>
              </p:cNvSpPr>
              <p:nvPr/>
            </p:nvSpPr>
            <p:spPr bwMode="auto">
              <a:xfrm>
                <a:off x="1357290" y="5929330"/>
                <a:ext cx="1369402" cy="461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solidFill>
                      <a:srgbClr val="000066"/>
                    </a:solidFill>
                  </a:rPr>
                  <a:t>Зарплата</a:t>
                </a:r>
              </a:p>
            </p:txBody>
          </p:sp>
        </p:grpSp>
        <p:sp>
          <p:nvSpPr>
            <p:cNvPr id="80" name="Выгнутая вправо стрелка 79"/>
            <p:cNvSpPr/>
            <p:nvPr/>
          </p:nvSpPr>
          <p:spPr bwMode="auto">
            <a:xfrm>
              <a:off x="5108126" y="4429132"/>
              <a:ext cx="357035" cy="999979"/>
            </a:xfrm>
            <a:prstGeom prst="curvedLeftArrow">
              <a:avLst/>
            </a:prstGeom>
            <a:solidFill>
              <a:srgbClr val="000066"/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2" name="Группа 83"/>
          <p:cNvGrpSpPr>
            <a:grpSpLocks/>
          </p:cNvGrpSpPr>
          <p:nvPr/>
        </p:nvGrpSpPr>
        <p:grpSpPr bwMode="auto">
          <a:xfrm>
            <a:off x="5500696" y="4000504"/>
            <a:ext cx="1357312" cy="1962134"/>
            <a:chOff x="6786578" y="4429132"/>
            <a:chExt cx="1357335" cy="1961779"/>
          </a:xfrm>
        </p:grpSpPr>
        <p:grpSp>
          <p:nvGrpSpPr>
            <p:cNvPr id="13" name="Группа 75"/>
            <p:cNvGrpSpPr>
              <a:grpSpLocks/>
            </p:cNvGrpSpPr>
            <p:nvPr/>
          </p:nvGrpSpPr>
          <p:grpSpPr bwMode="auto">
            <a:xfrm>
              <a:off x="6786578" y="5202954"/>
              <a:ext cx="1300699" cy="1187957"/>
              <a:chOff x="1366702" y="5202954"/>
              <a:chExt cx="1300699" cy="1187957"/>
            </a:xfrm>
          </p:grpSpPr>
          <p:pic>
            <p:nvPicPr>
              <p:cNvPr id="6159" name="Picture 5" descr="C:\Program Files\Microsoft Office\Media\CntCD1\ClipArt8\j0343565.wmf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697356" y="5202954"/>
                <a:ext cx="731504" cy="65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0" name="TextBox 77"/>
              <p:cNvSpPr txBox="1">
                <a:spLocks noChangeArrowheads="1"/>
              </p:cNvSpPr>
              <p:nvPr/>
            </p:nvSpPr>
            <p:spPr bwMode="auto">
              <a:xfrm>
                <a:off x="1366702" y="5929330"/>
                <a:ext cx="1300699" cy="461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solidFill>
                      <a:srgbClr val="000066"/>
                    </a:solidFill>
                  </a:rPr>
                  <a:t>Процент</a:t>
                </a:r>
              </a:p>
            </p:txBody>
          </p:sp>
        </p:grpSp>
        <p:sp>
          <p:nvSpPr>
            <p:cNvPr id="81" name="Выгнутая вправо стрелка 80"/>
            <p:cNvSpPr/>
            <p:nvPr/>
          </p:nvSpPr>
          <p:spPr bwMode="auto">
            <a:xfrm>
              <a:off x="7786720" y="4429132"/>
              <a:ext cx="357193" cy="999944"/>
            </a:xfrm>
            <a:prstGeom prst="curvedLeftArrow">
              <a:avLst/>
            </a:prstGeom>
            <a:solidFill>
              <a:srgbClr val="000066"/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66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4282" y="0"/>
            <a:ext cx="864396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Факторы производства- 5  и факторные доходы</a:t>
            </a:r>
          </a:p>
        </p:txBody>
      </p:sp>
      <p:graphicFrame>
        <p:nvGraphicFramePr>
          <p:cNvPr id="51" name="Object 23"/>
          <p:cNvGraphicFramePr>
            <a:graphicFrameLocks noChangeAspect="1"/>
          </p:cNvGraphicFramePr>
          <p:nvPr/>
        </p:nvGraphicFramePr>
        <p:xfrm>
          <a:off x="6929454" y="857232"/>
          <a:ext cx="1691746" cy="1379172"/>
        </p:xfrm>
        <a:graphic>
          <a:graphicData uri="http://schemas.openxmlformats.org/presentationml/2006/ole">
            <p:oleObj spid="_x0000_s2050" name="Clip" r:id="rId7" imgW="2304720" imgH="1884240" progId="">
              <p:embed/>
            </p:oleObj>
          </a:graphicData>
        </a:graphic>
      </p:graphicFrame>
      <p:sp>
        <p:nvSpPr>
          <p:cNvPr id="52" name="TextBox 63"/>
          <p:cNvSpPr txBox="1">
            <a:spLocks noChangeArrowheads="1"/>
          </p:cNvSpPr>
          <p:nvPr/>
        </p:nvSpPr>
        <p:spPr bwMode="auto">
          <a:xfrm>
            <a:off x="5715008" y="2214554"/>
            <a:ext cx="3127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предпринимательство</a:t>
            </a:r>
            <a:endParaRPr lang="ru-RU" sz="2400" dirty="0">
              <a:solidFill>
                <a:srgbClr val="006600"/>
              </a:solidFill>
            </a:endParaRPr>
          </a:p>
        </p:txBody>
      </p:sp>
      <p:grpSp>
        <p:nvGrpSpPr>
          <p:cNvPr id="14" name="Группа 83"/>
          <p:cNvGrpSpPr>
            <a:grpSpLocks/>
          </p:cNvGrpSpPr>
          <p:nvPr/>
        </p:nvGrpSpPr>
        <p:grpSpPr bwMode="auto">
          <a:xfrm>
            <a:off x="7000893" y="3000372"/>
            <a:ext cx="1374095" cy="1962136"/>
            <a:chOff x="6786576" y="4429132"/>
            <a:chExt cx="1374118" cy="1961781"/>
          </a:xfrm>
        </p:grpSpPr>
        <p:grpSp>
          <p:nvGrpSpPr>
            <p:cNvPr id="15" name="Группа 75"/>
            <p:cNvGrpSpPr>
              <a:grpSpLocks/>
            </p:cNvGrpSpPr>
            <p:nvPr/>
          </p:nvGrpSpPr>
          <p:grpSpPr bwMode="auto">
            <a:xfrm>
              <a:off x="6786576" y="5202954"/>
              <a:ext cx="1374118" cy="1187959"/>
              <a:chOff x="1366700" y="5202954"/>
              <a:chExt cx="1374118" cy="1187959"/>
            </a:xfrm>
          </p:grpSpPr>
          <p:pic>
            <p:nvPicPr>
              <p:cNvPr id="60" name="Picture 5" descr="C:\Program Files\Microsoft Office\Media\CntCD1\ClipArt8\j0343565.wmf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697356" y="5202954"/>
                <a:ext cx="731504" cy="65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TextBox 77"/>
              <p:cNvSpPr txBox="1">
                <a:spLocks noChangeArrowheads="1"/>
              </p:cNvSpPr>
              <p:nvPr/>
            </p:nvSpPr>
            <p:spPr bwMode="auto">
              <a:xfrm>
                <a:off x="1366700" y="5929331"/>
                <a:ext cx="1374118" cy="461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solidFill>
                      <a:srgbClr val="000066"/>
                    </a:solidFill>
                  </a:rPr>
                  <a:t>Прибыль</a:t>
                </a:r>
                <a:endParaRPr lang="ru-RU" sz="240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59" name="Выгнутая вправо стрелка 58"/>
            <p:cNvSpPr/>
            <p:nvPr/>
          </p:nvSpPr>
          <p:spPr bwMode="auto">
            <a:xfrm>
              <a:off x="7786720" y="4429132"/>
              <a:ext cx="357193" cy="999944"/>
            </a:xfrm>
            <a:prstGeom prst="curvedLeftArrow">
              <a:avLst/>
            </a:prstGeom>
            <a:solidFill>
              <a:srgbClr val="000066"/>
            </a:soli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3"/>
          <p:cNvGrpSpPr>
            <a:grpSpLocks/>
          </p:cNvGrpSpPr>
          <p:nvPr/>
        </p:nvGrpSpPr>
        <p:grpSpPr bwMode="auto">
          <a:xfrm>
            <a:off x="1428750" y="1744663"/>
            <a:ext cx="2500308" cy="1684337"/>
            <a:chOff x="7143768" y="4071942"/>
            <a:chExt cx="1393330" cy="1176045"/>
          </a:xfrm>
        </p:grpSpPr>
        <p:pic>
          <p:nvPicPr>
            <p:cNvPr id="7200" name="Picture 35" descr="C:\Program Files\Microsoft Office\Media\CntCD1\Animated\j0336972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29520" y="4071942"/>
              <a:ext cx="785818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1" name="TextBox 50"/>
            <p:cNvSpPr txBox="1">
              <a:spLocks noChangeArrowheads="1"/>
            </p:cNvSpPr>
            <p:nvPr/>
          </p:nvSpPr>
          <p:spPr bwMode="auto">
            <a:xfrm>
              <a:off x="7143768" y="4786322"/>
              <a:ext cx="13933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/>
                <a:t>Капитал</a:t>
              </a:r>
            </a:p>
          </p:txBody>
        </p:sp>
      </p:grp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1071538" y="2857495"/>
            <a:ext cx="3571900" cy="3571902"/>
            <a:chOff x="1071542" y="2864035"/>
            <a:chExt cx="2225546" cy="3030279"/>
          </a:xfrm>
        </p:grpSpPr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1285844" y="3767805"/>
              <a:ext cx="1911677" cy="1400003"/>
              <a:chOff x="1054381" y="3767805"/>
              <a:chExt cx="1911677" cy="1400003"/>
            </a:xfrm>
          </p:grpSpPr>
          <p:sp>
            <p:nvSpPr>
              <p:cNvPr id="7194" name="TextBox 58"/>
              <p:cNvSpPr txBox="1">
                <a:spLocks noChangeArrowheads="1"/>
              </p:cNvSpPr>
              <p:nvPr/>
            </p:nvSpPr>
            <p:spPr bwMode="auto">
              <a:xfrm>
                <a:off x="1054381" y="4706143"/>
                <a:ext cx="19116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rgbClr val="000066"/>
                    </a:solidFill>
                  </a:rPr>
                  <a:t>Физический</a:t>
                </a:r>
              </a:p>
            </p:txBody>
          </p:sp>
          <p:pic>
            <p:nvPicPr>
              <p:cNvPr id="7195" name="Picture 13" descr="C:\Program Files\Microsoft Office\Media\CntCD1\Animated\j0318125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19235" y="3767805"/>
                <a:ext cx="809625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192" name="TextBox 20"/>
            <p:cNvSpPr txBox="1">
              <a:spLocks noChangeArrowheads="1"/>
            </p:cNvSpPr>
            <p:nvPr/>
          </p:nvSpPr>
          <p:spPr bwMode="auto">
            <a:xfrm>
              <a:off x="1071542" y="5063317"/>
              <a:ext cx="222554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/>
                <a:t>(Средства </a:t>
              </a:r>
            </a:p>
            <a:p>
              <a:pPr algn="ctr"/>
              <a:r>
                <a:rPr lang="ru-RU" dirty="0"/>
                <a:t>производства)</a:t>
              </a:r>
            </a:p>
          </p:txBody>
        </p:sp>
        <p:cxnSp>
          <p:nvCxnSpPr>
            <p:cNvPr id="7193" name="Прямая со стрелкой 24"/>
            <p:cNvCxnSpPr>
              <a:cxnSpLocks noChangeShapeType="1"/>
            </p:cNvCxnSpPr>
            <p:nvPr/>
          </p:nvCxnSpPr>
          <p:spPr bwMode="auto">
            <a:xfrm rot="16200000" flipH="1">
              <a:off x="1832383" y="3215968"/>
              <a:ext cx="734099" cy="30234"/>
            </a:xfrm>
            <a:prstGeom prst="straightConnector1">
              <a:avLst/>
            </a:prstGeom>
            <a:noFill/>
            <a:ln w="50800" algn="ctr">
              <a:solidFill>
                <a:srgbClr val="0033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Группа 31"/>
          <p:cNvGrpSpPr>
            <a:grpSpLocks/>
          </p:cNvGrpSpPr>
          <p:nvPr/>
        </p:nvGrpSpPr>
        <p:grpSpPr bwMode="auto">
          <a:xfrm>
            <a:off x="3143240" y="1928802"/>
            <a:ext cx="4857784" cy="2855259"/>
            <a:chOff x="2214546" y="3071811"/>
            <a:chExt cx="3795144" cy="2428349"/>
          </a:xfrm>
        </p:grpSpPr>
        <p:grpSp>
          <p:nvGrpSpPr>
            <p:cNvPr id="6" name="Группа 18"/>
            <p:cNvGrpSpPr>
              <a:grpSpLocks/>
            </p:cNvGrpSpPr>
            <p:nvPr/>
          </p:nvGrpSpPr>
          <p:grpSpPr bwMode="auto">
            <a:xfrm>
              <a:off x="3782051" y="3643314"/>
              <a:ext cx="2004395" cy="1247483"/>
              <a:chOff x="3632666" y="3643314"/>
              <a:chExt cx="2004395" cy="1247483"/>
            </a:xfrm>
          </p:grpSpPr>
          <p:sp>
            <p:nvSpPr>
              <p:cNvPr id="7189" name="TextBox 58"/>
              <p:cNvSpPr txBox="1">
                <a:spLocks noChangeArrowheads="1"/>
              </p:cNvSpPr>
              <p:nvPr/>
            </p:nvSpPr>
            <p:spPr bwMode="auto">
              <a:xfrm>
                <a:off x="3632666" y="4429132"/>
                <a:ext cx="200439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rgbClr val="000066"/>
                    </a:solidFill>
                  </a:rPr>
                  <a:t>Финансовый</a:t>
                </a:r>
              </a:p>
            </p:txBody>
          </p:sp>
          <p:pic>
            <p:nvPicPr>
              <p:cNvPr id="7190" name="Picture 15" descr="C:\Program Files\Microsoft Office\Media\CntCD1\ClipArt3\j0238018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43372" y="3643314"/>
                <a:ext cx="1088915" cy="905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187" name="TextBox 21"/>
            <p:cNvSpPr txBox="1">
              <a:spLocks noChangeArrowheads="1"/>
            </p:cNvSpPr>
            <p:nvPr/>
          </p:nvSpPr>
          <p:spPr bwMode="auto">
            <a:xfrm>
              <a:off x="3714744" y="4714884"/>
              <a:ext cx="2294946" cy="78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(Деньги для </a:t>
              </a:r>
            </a:p>
            <a:p>
              <a:pPr algn="ctr"/>
              <a:r>
                <a:rPr lang="ru-RU" dirty="0"/>
                <a:t>покупки физ.</a:t>
              </a:r>
            </a:p>
            <a:p>
              <a:pPr algn="ctr"/>
              <a:r>
                <a:rPr lang="ru-RU" dirty="0"/>
                <a:t>капитала)</a:t>
              </a:r>
            </a:p>
          </p:txBody>
        </p:sp>
        <p:cxnSp>
          <p:nvCxnSpPr>
            <p:cNvPr id="7188" name="Прямая со стрелкой 26"/>
            <p:cNvCxnSpPr>
              <a:cxnSpLocks noChangeShapeType="1"/>
            </p:cNvCxnSpPr>
            <p:nvPr/>
          </p:nvCxnSpPr>
          <p:spPr bwMode="auto">
            <a:xfrm>
              <a:off x="2214546" y="3071811"/>
              <a:ext cx="2000266" cy="857255"/>
            </a:xfrm>
            <a:prstGeom prst="straightConnector1">
              <a:avLst/>
            </a:prstGeom>
            <a:noFill/>
            <a:ln w="50800" algn="ctr">
              <a:solidFill>
                <a:srgbClr val="003300"/>
              </a:solidFill>
              <a:round/>
              <a:headEnd/>
              <a:tailEnd type="arrow" w="med" len="med"/>
            </a:ln>
          </p:spPr>
        </p:cxnSp>
      </p:grp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0"/>
            <a:ext cx="8143900" cy="14465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FF66"/>
                </a:solidFill>
              </a:rPr>
              <a:t>КАПИТАЛ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Главная проблема экономики</a:t>
            </a:r>
          </a:p>
        </p:txBody>
      </p:sp>
      <p:sp>
        <p:nvSpPr>
          <p:cNvPr id="88067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54538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ru-RU" sz="4800" b="1" dirty="0">
                <a:solidFill>
                  <a:srgbClr val="FF0000"/>
                </a:solidFill>
              </a:rPr>
              <a:t>Ресурсы</a:t>
            </a:r>
          </a:p>
          <a:p>
            <a:pPr eaLnBrk="1" hangingPunct="1"/>
            <a:r>
              <a:rPr lang="ru-RU" sz="4800" b="1" dirty="0">
                <a:solidFill>
                  <a:srgbClr val="FF0000"/>
                </a:solidFill>
              </a:rPr>
              <a:t>Ограничены</a:t>
            </a:r>
          </a:p>
          <a:p>
            <a:pPr eaLnBrk="1" hangingPunct="1"/>
            <a:r>
              <a:rPr lang="ru-RU" sz="4800" b="1" dirty="0">
                <a:solidFill>
                  <a:srgbClr val="FF0000"/>
                </a:solidFill>
              </a:rPr>
              <a:t>Потребности </a:t>
            </a:r>
          </a:p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Неограниченны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Собственность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54538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sz="4000" b="1" dirty="0">
                <a:solidFill>
                  <a:srgbClr val="C00000"/>
                </a:solidFill>
              </a:rPr>
              <a:t>Отношение к вещи к как собственной</a:t>
            </a:r>
          </a:p>
          <a:p>
            <a:pPr eaLnBrk="1" hangingPunct="1"/>
            <a:r>
              <a:rPr lang="ru-RU" sz="4000" b="1" dirty="0">
                <a:solidFill>
                  <a:srgbClr val="C00000"/>
                </a:solidFill>
              </a:rPr>
              <a:t>Юридический смысл: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Владеть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Распоряжаться</a:t>
            </a:r>
          </a:p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Пользоваться</a:t>
            </a:r>
          </a:p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Экономическое право собственности</a:t>
            </a:r>
          </a:p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Владение</a:t>
            </a:r>
          </a:p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Управление</a:t>
            </a:r>
          </a:p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Контроль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2214554"/>
            <a:ext cx="1500198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ВРП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4857760"/>
            <a:ext cx="1500198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ВУК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5 видов собственности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858280" cy="4554538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>
            <a:normAutofit/>
          </a:bodyPr>
          <a:lstStyle/>
          <a:p>
            <a:pPr eaLnBrk="1" hangingPunct="1"/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785926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89DAC6-4C72-49D3-B144-CB6865C21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689DAC6-4C72-49D3-B144-CB6865C21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689DAC6-4C72-49D3-B144-CB6865C21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694334-44CB-48E9-8422-FB3654B73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F694334-44CB-48E9-8422-FB3654B73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F694334-44CB-48E9-8422-FB3654B73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D765C1-8006-4A2B-9047-4F60F2A2A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FD765C1-8006-4A2B-9047-4F60F2A2A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FD765C1-8006-4A2B-9047-4F60F2A2A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B59D7B-9C09-44AB-8E73-D68971695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5AB59D7B-9C09-44AB-8E73-D68971695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AB59D7B-9C09-44AB-8E73-D68971695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F3AA-7D2C-460F-A9D4-925AFE9A0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288F3AA-7D2C-460F-A9D4-925AFE9A0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288F3AA-7D2C-460F-A9D4-925AFE9A0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0DC351-5F29-47B9-97AB-0CE1EA6FC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F30DC351-5F29-47B9-97AB-0CE1EA6FC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30DC351-5F29-47B9-97AB-0CE1EA6FC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6BCB4-59D5-4C76-AD4F-644B0C77B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DD6BCB4-59D5-4C76-AD4F-644B0C77B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DD6BCB4-59D5-4C76-AD4F-644B0C77B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8815A8-3985-45DC-A5B2-6F469C1B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318815A8-3985-45DC-A5B2-6F469C1B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318815A8-3985-45DC-A5B2-6F469C1B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AB3C54-3813-4CDC-BB9A-2D3340DFE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7AAB3C54-3813-4CDC-BB9A-2D3340DFE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AAB3C54-3813-4CDC-BB9A-2D3340DFE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виды собственности ПО КОНСТИТУЦИИ РФ</a:t>
            </a:r>
            <a:endParaRPr lang="ru-RU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858280" cy="4554538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>
            <a:normAutofit/>
          </a:bodyPr>
          <a:lstStyle/>
          <a:p>
            <a:pPr eaLnBrk="1" hangingPunct="1"/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1785926"/>
          <a:ext cx="7786742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89DAC6-4C72-49D3-B144-CB6865C21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689DAC6-4C72-49D3-B144-CB6865C21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689DAC6-4C72-49D3-B144-CB6865C21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1B5B88-1488-4305-B1AC-7288C1084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41B5B88-1488-4305-B1AC-7288C1084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41B5B88-1488-4305-B1AC-7288C1084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114F4-C574-43CD-A9C9-7E56D9C39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75114F4-C574-43CD-A9C9-7E56D9C39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75114F4-C574-43CD-A9C9-7E56D9C39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Перемещения собственности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54538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ru-RU" sz="6000" b="1" dirty="0">
                <a:solidFill>
                  <a:srgbClr val="FF0000"/>
                </a:solidFill>
              </a:rPr>
              <a:t>Аренда</a:t>
            </a:r>
          </a:p>
          <a:p>
            <a:pPr eaLnBrk="1" hangingPunct="1"/>
            <a:r>
              <a:rPr lang="ru-RU" sz="6000" b="1" dirty="0">
                <a:solidFill>
                  <a:srgbClr val="FF0000"/>
                </a:solidFill>
              </a:rPr>
              <a:t>Концессия</a:t>
            </a:r>
          </a:p>
          <a:p>
            <a:pPr eaLnBrk="1" hangingPunct="1"/>
            <a:r>
              <a:rPr lang="ru-RU" sz="6000" b="1" dirty="0">
                <a:solidFill>
                  <a:srgbClr val="FF0000"/>
                </a:solidFill>
              </a:rPr>
              <a:t>Приватизация</a:t>
            </a:r>
          </a:p>
          <a:p>
            <a:pPr eaLnBrk="1" hangingPunct="1"/>
            <a:r>
              <a:rPr lang="ru-RU" sz="6000" b="1" dirty="0" smtClean="0">
                <a:solidFill>
                  <a:srgbClr val="FF0000"/>
                </a:solidFill>
              </a:rPr>
              <a:t>Национализация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38090"/>
            <a:ext cx="7656141" cy="52199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Отношения между продавцом и покупателем на основе ВЗАИМОВЫГОДНОГО ОБМЕНА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2857496"/>
          <a:ext cx="8286808" cy="355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2910" y="285728"/>
            <a:ext cx="7239000" cy="1143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Рынок</a:t>
            </a:r>
            <a:endParaRPr kumimoji="0" lang="ru-RU" sz="4400" b="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Рынок</a:t>
            </a:r>
            <a:endParaRPr lang="ru-RU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5453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РЫНОК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местный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национальный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мировой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 информации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товаров и услуг   → товарные биржи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РЫНОК	земли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	труда                  →  биржа труда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	ценных бумаг    →   фондовая биржа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	финансовый  (капиталов) - валютная биржа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5"/>
          <a:ext cx="8825071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62173" y="1040661"/>
            <a:ext cx="5984972" cy="514485"/>
          </a:xfrm>
          <a:prstGeom prst="rect">
            <a:avLst/>
          </a:prstGeom>
          <a:noFill/>
        </p:spPr>
        <p:txBody>
          <a:bodyPr wrap="square" lIns="82479" tIns="41239" rIns="82479" bIns="41239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Дайте определение понятиям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928802"/>
          <a:ext cx="2188054" cy="180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072066" y="1621608"/>
          <a:ext cx="3127900" cy="180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643702" y="4143380"/>
          <a:ext cx="2188054" cy="181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500034" y="357166"/>
            <a:ext cx="7239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/>
              <a:t>РЫНОЧНЫЙ МЕХАНИЗМ</a:t>
            </a:r>
            <a:endParaRPr kumimoji="0" lang="ru-RU" sz="4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80DA9-6DB9-4DB1-96AB-65F3F94E4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680DA9-6DB9-4DB1-96AB-65F3F94E4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680DA9-6DB9-4DB1-96AB-65F3F94E4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CE79B-29FC-45A4-9327-B5EE22986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62CE79B-29FC-45A4-9327-B5EE22986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62CE79B-29FC-45A4-9327-B5EE22986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DD963-0FE8-4EB3-B0F1-6E7A8336E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8DDD963-0FE8-4EB3-B0F1-6E7A8336E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8DDD963-0FE8-4EB3-B0F1-6E7A8336E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1838D1-F2A5-4369-8921-7724FCE17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A1838D1-F2A5-4369-8921-7724FCE17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A1838D1-F2A5-4369-8921-7724FCE17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FD620-B6DF-47B0-947C-2F5BCE5EA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ABFD620-B6DF-47B0-947C-2F5BCE5EA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ABFD620-B6DF-47B0-947C-2F5BCE5EA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FB3450-98E4-4F8D-BBDC-C38AB6951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16FB3450-98E4-4F8D-BBDC-C38AB6951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16FB3450-98E4-4F8D-BBDC-C38AB6951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3C76A5-BB27-4710-9C49-BCF471EC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A3C76A5-BB27-4710-9C49-BCF471EC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A3C76A5-BB27-4710-9C49-BCF471EC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04EC8-AB6F-4FBF-979F-BA0719F34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F104EC8-AB6F-4FBF-979F-BA0719F34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F104EC8-AB6F-4FBF-979F-BA0719F34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E8212-15E9-4E7D-84A8-A94FD5B7A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185E8212-15E9-4E7D-84A8-A94FD5B7A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185E8212-15E9-4E7D-84A8-A94FD5B7A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Экономика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5453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Древнегреческое</a:t>
            </a: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Искусство </a:t>
            </a: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вести домашнее хозяйство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Наука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 занятиях хозяйственной деятельностью</a:t>
            </a:r>
            <a:endParaRPr lang="ru-RU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Хозяйство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Включает отрасли материального и нематериального производства и обеспечивает общество благами</a:t>
            </a:r>
            <a:endParaRPr lang="ru-RU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Макроэкономика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Часть науки, исследующая э</a:t>
            </a:r>
            <a:r>
              <a:rPr lang="ru-RU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кономика </a:t>
            </a: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города, региона, страны, мира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Микроэкономика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ru-RU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Экономика одного предприятия, </a:t>
            </a:r>
            <a:r>
              <a:rPr lang="ru-RU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отрасли, вида рынка, </a:t>
            </a:r>
            <a:r>
              <a:rPr lang="ru-RU" b="1" dirty="0" smtClean="0">
                <a:solidFill>
                  <a:srgbClr val="002060"/>
                </a:solidFill>
              </a:rPr>
              <a:t>семьи</a:t>
            </a:r>
            <a:endParaRPr lang="ru-RU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ПРИЗНАКИ РЫНКА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77051"/>
          <a:ext cx="8786842" cy="548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0117A1-FA42-43EA-9C27-BE0114639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E0117A1-FA42-43EA-9C27-BE0114639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E0117A1-FA42-43EA-9C27-BE0114639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2B99A5-7635-4A60-937B-976F36D64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A2B99A5-7635-4A60-937B-976F36D64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A2B99A5-7635-4A60-937B-976F36D64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7E440C-CE87-4A39-A9DA-438AAB2C5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47E440C-CE87-4A39-A9DA-438AAB2C5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47E440C-CE87-4A39-A9DA-438AAB2C5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77C6D9-B3EC-441D-92F2-9188B273D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477C6D9-B3EC-441D-92F2-9188B273D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477C6D9-B3EC-441D-92F2-9188B273D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C89DA-DDB3-4839-97C6-8EB068C68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5EC89DA-DDB3-4839-97C6-8EB068C68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5EC89DA-DDB3-4839-97C6-8EB068C68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1683C6-1420-453D-9EB4-5586709B5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61683C6-1420-453D-9EB4-5586709B5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61683C6-1420-453D-9EB4-5586709B5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DECC31-AD3F-454D-B5D2-A8494C590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1DECC31-AD3F-454D-B5D2-A8494C590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1DECC31-AD3F-454D-B5D2-A8494C590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494345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dirty="0" smtClean="0"/>
              <a:t>Закон спроса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2071678"/>
            <a:ext cx="3153372" cy="17452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2479" tIns="41239" rIns="82479" bIns="41239" rtlCol="0">
            <a:sp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↑Ц=&gt; </a:t>
            </a:r>
            <a:r>
              <a:rPr lang="ru-RU" sz="3600" dirty="0" err="1" smtClean="0">
                <a:solidFill>
                  <a:schemeClr val="tx1"/>
                </a:solidFill>
              </a:rPr>
              <a:t>↓</a:t>
            </a:r>
            <a:r>
              <a:rPr lang="ru-RU" sz="3600" dirty="0" smtClean="0">
                <a:solidFill>
                  <a:schemeClr val="tx1"/>
                </a:solidFill>
              </a:rPr>
              <a:t> С – обратная зависимость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29058" y="2000240"/>
            <a:ext cx="494345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 предложения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438" y="4000504"/>
            <a:ext cx="3500462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↑Ц=&gt; ↑ П – прямая зависимость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Крест Маршалла- цена рыночного равновесия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8650" y="3187183"/>
            <a:ext cx="5489576" cy="367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01102" y="1428736"/>
          <a:ext cx="7084671" cy="167541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361557"/>
                <a:gridCol w="2361557"/>
                <a:gridCol w="2361557"/>
              </a:tblGrid>
              <a:tr h="3350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цена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спрос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предложение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</a:tr>
              <a:tr h="3350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700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</a:tr>
              <a:tr h="3350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500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</a:tr>
              <a:tr h="3350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400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</a:tr>
              <a:tr h="3350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200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 marL="82373" marR="82373" marT="41312" marB="41312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00860" y="3429000"/>
            <a:ext cx="214314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С=П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Причины изменения предложения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предложени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046" y="1428750"/>
            <a:ext cx="482659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535785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Предложение зависит от…</a:t>
            </a:r>
          </a:p>
          <a:p>
            <a:endParaRPr lang="ru-RU" sz="3600" dirty="0"/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7E2DE-B6F6-4671-AFC6-4536CBB6C503}" type="slidenum">
              <a:rPr lang="ru-RU"/>
              <a:pPr/>
              <a:t>24</a:t>
            </a:fld>
            <a:endParaRPr lang="ru-RU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276600" y="2971800"/>
            <a:ext cx="3352800" cy="762000"/>
          </a:xfrm>
          <a:prstGeom prst="cube">
            <a:avLst>
              <a:gd name="adj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r>
              <a:rPr lang="ru-RU" sz="3200" b="1" dirty="0"/>
              <a:t>предложение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062173" y="1234310"/>
            <a:ext cx="2445471" cy="990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1436" tIns="45718" rIns="91436" bIns="45718" anchor="ctr">
            <a:flatTx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Потребительские </a:t>
            </a:r>
          </a:p>
          <a:p>
            <a:r>
              <a:rPr lang="ru-RU" b="1" dirty="0">
                <a:solidFill>
                  <a:schemeClr val="bg1"/>
                </a:solidFill>
              </a:rPr>
              <a:t>ожидания.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4800600" y="838201"/>
            <a:ext cx="2362200" cy="1524000"/>
          </a:xfrm>
          <a:prstGeom prst="ellipse">
            <a:avLst/>
          </a:prstGeom>
          <a:solidFill>
            <a:srgbClr val="99FF66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FF66"/>
            </a:extrusionClr>
          </a:sp3d>
        </p:spPr>
        <p:txBody>
          <a:bodyPr wrap="none" lIns="91436" tIns="45718" rIns="91436" bIns="45718" anchor="ctr">
            <a:flatTx/>
          </a:bodyPr>
          <a:lstStyle/>
          <a:p>
            <a:r>
              <a:rPr lang="ru-RU" b="1" dirty="0"/>
              <a:t>Цены </a:t>
            </a:r>
          </a:p>
          <a:p>
            <a:r>
              <a:rPr lang="ru-RU" b="1" dirty="0"/>
              <a:t>на</a:t>
            </a:r>
          </a:p>
          <a:p>
            <a:r>
              <a:rPr lang="ru-RU" b="1" dirty="0"/>
              <a:t>заменители.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7239000" y="2819401"/>
            <a:ext cx="1905000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1436" tIns="45718" rIns="91436" bIns="45718" anchor="ctr">
            <a:flatTx/>
          </a:bodyPr>
          <a:lstStyle/>
          <a:p>
            <a:r>
              <a:rPr lang="ru-RU" b="1">
                <a:solidFill>
                  <a:schemeClr val="bg1"/>
                </a:solidFill>
              </a:rPr>
              <a:t>Налоги</a:t>
            </a:r>
          </a:p>
          <a:p>
            <a:r>
              <a:rPr lang="ru-RU" b="1">
                <a:solidFill>
                  <a:schemeClr val="bg1"/>
                </a:solidFill>
              </a:rPr>
              <a:t>и</a:t>
            </a:r>
          </a:p>
          <a:p>
            <a:r>
              <a:rPr lang="ru-RU" b="1">
                <a:solidFill>
                  <a:schemeClr val="bg1"/>
                </a:solidFill>
              </a:rPr>
              <a:t>дотации.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5791199" y="4876800"/>
            <a:ext cx="2899490" cy="1600200"/>
          </a:xfrm>
          <a:prstGeom prst="ellipse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1436" tIns="45718" rIns="91436" bIns="45718" anchor="ctr">
            <a:flatTx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Число</a:t>
            </a:r>
          </a:p>
          <a:p>
            <a:r>
              <a:rPr lang="ru-RU" b="1" dirty="0">
                <a:solidFill>
                  <a:schemeClr val="bg1"/>
                </a:solidFill>
              </a:rPr>
              <a:t> производителей</a:t>
            </a:r>
            <a:r>
              <a:rPr lang="ru-RU" dirty="0"/>
              <a:t>.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276601" y="5181600"/>
            <a:ext cx="1828800" cy="1143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91436" tIns="45718" rIns="91436" bIns="45718" anchor="ctr">
            <a:flatTx/>
          </a:bodyPr>
          <a:lstStyle/>
          <a:p>
            <a:r>
              <a:rPr lang="ru-RU" b="1">
                <a:solidFill>
                  <a:schemeClr val="bg1"/>
                </a:solidFill>
              </a:rPr>
              <a:t>Технология </a:t>
            </a: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968146" y="4461796"/>
            <a:ext cx="2057400" cy="1143000"/>
          </a:xfrm>
          <a:prstGeom prst="ellipse">
            <a:avLst/>
          </a:prstGeom>
          <a:solidFill>
            <a:srgbClr val="99FF99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 wrap="none" lIns="91436" tIns="45718" rIns="91436" bIns="45718" anchor="ctr">
            <a:flatTx/>
          </a:bodyPr>
          <a:lstStyle/>
          <a:p>
            <a:r>
              <a:rPr lang="ru-RU" b="1" dirty="0"/>
              <a:t>Цены  на </a:t>
            </a:r>
          </a:p>
          <a:p>
            <a:r>
              <a:rPr lang="ru-RU" b="1" dirty="0"/>
              <a:t> ресурсы.</a:t>
            </a: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>
            <a:off x="68580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lIns="91436" tIns="45718" rIns="91436" bIns="45718"/>
          <a:lstStyle/>
          <a:p>
            <a:endParaRPr lang="ru-RU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5791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lIns="91436" tIns="45718" rIns="91436" bIns="45718"/>
          <a:lstStyle/>
          <a:p>
            <a:endParaRPr lang="ru-RU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34290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lIns="91436" tIns="45718" rIns="91436" bIns="45718"/>
          <a:lstStyle/>
          <a:p>
            <a:endParaRPr lang="ru-RU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32004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lIns="91436" tIns="45718" rIns="91436" bIns="45718"/>
          <a:lstStyle/>
          <a:p>
            <a:endParaRPr lang="ru-RU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V="1">
            <a:off x="4343400" y="3886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lIns="91436" tIns="45718" rIns="91436" bIns="45718"/>
          <a:lstStyle/>
          <a:p>
            <a:endParaRPr lang="ru-RU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H="1" flipV="1">
            <a:off x="6172200" y="3886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lIns="91436" tIns="45718" rIns="91436" bIns="45718"/>
          <a:lstStyle/>
          <a:p>
            <a:endParaRPr lang="ru-RU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Причины изменения спроса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045" y="1427959"/>
            <a:ext cx="5148363" cy="482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74E-6F13-4B7B-B13A-E97B1E226EF5}" type="slidenum">
              <a:rPr lang="ru-RU"/>
              <a:pPr/>
              <a:t>26</a:t>
            </a:fld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29058" y="3429000"/>
            <a:ext cx="198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r>
              <a:rPr lang="ru-RU" sz="3200" b="1" dirty="0">
                <a:solidFill>
                  <a:srgbClr val="000000"/>
                </a:solidFill>
                <a:hlinkClick r:id="rId2" action="ppaction://hlinksldjump"/>
              </a:rPr>
              <a:t>спрос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705601" y="911562"/>
            <a:ext cx="2438400" cy="1371600"/>
          </a:xfrm>
          <a:prstGeom prst="cloudCallout">
            <a:avLst>
              <a:gd name="adj1" fmla="val -34569"/>
              <a:gd name="adj2" fmla="val 2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 rot="1986681">
            <a:off x="7010400" y="2895600"/>
            <a:ext cx="1752600" cy="1143000"/>
          </a:xfrm>
          <a:prstGeom prst="cloudCallout">
            <a:avLst>
              <a:gd name="adj1" fmla="val -13856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 rot="3172987">
            <a:off x="5372101" y="4432300"/>
            <a:ext cx="1960563" cy="1884363"/>
          </a:xfrm>
          <a:prstGeom prst="cloudCallout">
            <a:avLst>
              <a:gd name="adj1" fmla="val -56273"/>
              <a:gd name="adj2" fmla="val -111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lIns="91436" tIns="45718" rIns="91436" bIns="45718"/>
          <a:lstStyle/>
          <a:p>
            <a:endParaRPr lang="ru-RU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rot="-9320200">
            <a:off x="1670050" y="4824414"/>
            <a:ext cx="1828800" cy="1143000"/>
          </a:xfrm>
          <a:prstGeom prst="cloudCallout">
            <a:avLst>
              <a:gd name="adj1" fmla="val -39472"/>
              <a:gd name="adj2" fmla="val 54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91436" tIns="45718" rIns="91436" bIns="45718"/>
          <a:lstStyle/>
          <a:p>
            <a:endParaRPr lang="ru-RU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-7693922">
            <a:off x="1773573" y="1531918"/>
            <a:ext cx="1665288" cy="1879600"/>
          </a:xfrm>
          <a:prstGeom prst="cloudCallout">
            <a:avLst>
              <a:gd name="adj1" fmla="val -77088"/>
              <a:gd name="adj2" fmla="val 36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lIns="91436" tIns="45718" rIns="91436" bIns="45718"/>
          <a:lstStyle/>
          <a:p>
            <a:endParaRPr lang="ru-RU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824409" y="1298860"/>
            <a:ext cx="20574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r>
              <a:rPr lang="ru-RU" dirty="0"/>
              <a:t>       </a:t>
            </a:r>
            <a:r>
              <a:rPr lang="ru-RU" b="1" dirty="0">
                <a:solidFill>
                  <a:srgbClr val="000000"/>
                </a:solidFill>
              </a:rPr>
              <a:t>Вкусы </a:t>
            </a:r>
          </a:p>
          <a:p>
            <a:r>
              <a:rPr lang="ru-RU" dirty="0">
                <a:solidFill>
                  <a:srgbClr val="000000"/>
                </a:solidFill>
              </a:rPr>
              <a:t>   потребителей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210536" y="3235351"/>
            <a:ext cx="12779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Доход.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472964" y="4913643"/>
            <a:ext cx="1353760" cy="92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Цены</a:t>
            </a:r>
          </a:p>
          <a:p>
            <a:r>
              <a:rPr lang="ru-RU" dirty="0">
                <a:solidFill>
                  <a:srgbClr val="000000"/>
                </a:solidFill>
              </a:rPr>
              <a:t>на</a:t>
            </a:r>
          </a:p>
          <a:p>
            <a:r>
              <a:rPr lang="ru-RU" dirty="0">
                <a:solidFill>
                  <a:srgbClr val="000000"/>
                </a:solidFill>
              </a:rPr>
              <a:t>заменители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817688" y="4913313"/>
            <a:ext cx="1131456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Качество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  <a:p>
            <a:r>
              <a:rPr lang="ru-RU" dirty="0">
                <a:solidFill>
                  <a:srgbClr val="000000"/>
                </a:solidFill>
              </a:rPr>
              <a:t> товара.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676046" y="2138006"/>
            <a:ext cx="1667884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Количество</a:t>
            </a:r>
          </a:p>
          <a:p>
            <a:r>
              <a:rPr lang="ru-RU" dirty="0">
                <a:solidFill>
                  <a:srgbClr val="000000"/>
                </a:solidFill>
              </a:rPr>
              <a:t> потребителей</a:t>
            </a:r>
            <a:r>
              <a:rPr lang="ru-RU" dirty="0"/>
              <a:t>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716109" y="137705"/>
            <a:ext cx="7084669" cy="826230"/>
          </a:xfrm>
          <a:prstGeom prst="rect">
            <a:avLst/>
          </a:prstGeom>
        </p:spPr>
        <p:txBody>
          <a:bodyPr lIns="82479" tIns="41239" rIns="82479" bIns="41239"/>
          <a:lstStyle/>
          <a:p>
            <a:pPr defTabSz="9150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От чего зависит спрос?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464343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Спрос зависит от…</a:t>
            </a:r>
          </a:p>
          <a:p>
            <a:endParaRPr lang="ru-RU" sz="36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45" grpId="0"/>
      <p:bldP spid="18446" grpId="0"/>
      <p:bldP spid="18447" grpId="0"/>
      <p:bldP spid="184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300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Функции цены</a:t>
            </a:r>
            <a:endParaRPr lang="ru-RU" sz="4300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05211"/>
          <a:ext cx="9144000" cy="5752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E7D31A-702F-458B-95B9-6605A52B7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5E7D31A-702F-458B-95B9-6605A52B7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1C296D-C38F-4C0F-BFD2-DF295ECA1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31C296D-C38F-4C0F-BFD2-DF295ECA1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1E4049-8AA7-45C2-9233-D3453087B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E1E4049-8AA7-45C2-9233-D3453087B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C29F8A-638F-4809-AE50-1EC57211F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DC29F8A-638F-4809-AE50-1EC57211F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ADC77-5507-4C55-ACAA-22C5FD78E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7DADC77-5507-4C55-ACAA-22C5FD78E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EFC746-9C3F-41F0-A01F-3E64C386D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2EFC746-9C3F-41F0-A01F-3E64C386D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C69161-DF25-44E2-8C0A-8672F42AC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0C69161-DF25-44E2-8C0A-8672F42AC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Конкуренция и монополия</a:t>
            </a:r>
            <a:endParaRPr lang="ru-RU" dirty="0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1348800"/>
            <a:ext cx="8763000" cy="55245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ru-RU" b="1" i="1" dirty="0"/>
              <a:t>Конкуренция</a:t>
            </a:r>
            <a:r>
              <a:rPr lang="ru-RU" dirty="0"/>
              <a:t> 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ru-RU" dirty="0">
                <a:solidFill>
                  <a:schemeClr val="accent2"/>
                </a:solidFill>
              </a:rPr>
              <a:t>соперничество</a:t>
            </a:r>
            <a:r>
              <a:rPr lang="ru-RU" dirty="0"/>
              <a:t> между участниками рыночного хозяйства за лучшие условия производства, купли- продажи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ru-RU" sz="2800" i="1" dirty="0">
                <a:solidFill>
                  <a:schemeClr val="tx1"/>
                </a:solidFill>
              </a:rPr>
              <a:t>Методы конкуренции</a:t>
            </a:r>
          </a:p>
          <a:p>
            <a:pPr>
              <a:buBlip>
                <a:blip r:embed="rId2"/>
              </a:buBlip>
            </a:pPr>
            <a:r>
              <a:rPr lang="ru-RU" sz="2400" i="1" dirty="0">
                <a:solidFill>
                  <a:srgbClr val="FF0000"/>
                </a:solidFill>
              </a:rPr>
              <a:t>снижение стоимости товара  </a:t>
            </a:r>
          </a:p>
          <a:p>
            <a:pPr>
              <a:buBlip>
                <a:blip r:embed="rId2"/>
              </a:buBlip>
            </a:pPr>
            <a:r>
              <a:rPr lang="ru-RU" sz="2400" i="1" dirty="0">
                <a:solidFill>
                  <a:srgbClr val="FF0000"/>
                </a:solidFill>
              </a:rPr>
              <a:t>повышение качества</a:t>
            </a:r>
          </a:p>
          <a:p>
            <a:pPr>
              <a:buBlip>
                <a:blip r:embed="rId2"/>
              </a:buBlip>
            </a:pPr>
            <a:r>
              <a:rPr lang="ru-RU" sz="2400" i="1" dirty="0">
                <a:solidFill>
                  <a:srgbClr val="FF0000"/>
                </a:solidFill>
              </a:rPr>
              <a:t>расширение ассортимента</a:t>
            </a:r>
          </a:p>
          <a:p>
            <a:pPr>
              <a:buBlip>
                <a:blip r:embed="rId2"/>
              </a:buBlip>
            </a:pPr>
            <a:r>
              <a:rPr lang="ru-RU" sz="2400" i="1" dirty="0">
                <a:solidFill>
                  <a:srgbClr val="FF0000"/>
                </a:solidFill>
              </a:rPr>
              <a:t>↑ количества товаров</a:t>
            </a:r>
          </a:p>
          <a:p>
            <a:pPr>
              <a:buBlip>
                <a:blip r:embed="rId2"/>
              </a:buBlip>
            </a:pPr>
            <a:r>
              <a:rPr lang="ru-RU" sz="2400" i="1" dirty="0" smtClean="0">
                <a:solidFill>
                  <a:srgbClr val="FF0000"/>
                </a:solidFill>
              </a:rPr>
              <a:t>Реклама</a:t>
            </a:r>
          </a:p>
          <a:p>
            <a:pPr>
              <a:buBlip>
                <a:blip r:embed="rId2"/>
              </a:buBlip>
            </a:pPr>
            <a:endParaRPr lang="ru-RU" sz="2800" i="1" dirty="0" smtClean="0">
              <a:solidFill>
                <a:schemeClr val="tx1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2800" i="1" dirty="0" smtClean="0">
                <a:solidFill>
                  <a:schemeClr val="tx1"/>
                </a:solidFill>
              </a:rPr>
              <a:t>Монополия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  <a:p>
            <a:pPr>
              <a:buBlip>
                <a:blip r:embed="rId2"/>
              </a:buBlip>
            </a:pPr>
            <a:r>
              <a:rPr lang="ru-RU" dirty="0">
                <a:solidFill>
                  <a:schemeClr val="accent2"/>
                </a:solidFill>
              </a:rPr>
              <a:t>исключительное право</a:t>
            </a:r>
            <a:r>
              <a:rPr lang="ru-RU" dirty="0"/>
              <a:t> на производство, промысел, торговлю, </a:t>
            </a:r>
            <a:r>
              <a:rPr lang="ru-RU" dirty="0">
                <a:solidFill>
                  <a:schemeClr val="accent2"/>
                </a:solidFill>
              </a:rPr>
              <a:t>принадлежащее одному лицу</a:t>
            </a:r>
            <a:r>
              <a:rPr lang="ru-RU" dirty="0"/>
              <a:t> или группе лиц</a:t>
            </a:r>
          </a:p>
          <a:p>
            <a:pPr>
              <a:buBlip>
                <a:blip r:embed="rId2"/>
              </a:buBlip>
            </a:pPr>
            <a:r>
              <a:rPr lang="ru-RU" i="1" dirty="0"/>
              <a:t>Монопольная цена</a:t>
            </a:r>
            <a:r>
              <a:rPr lang="ru-RU" dirty="0"/>
              <a:t> </a:t>
            </a:r>
          </a:p>
          <a:p>
            <a:pPr>
              <a:buBlip>
                <a:blip r:embed="rId2"/>
              </a:buBlip>
            </a:pPr>
            <a:r>
              <a:rPr lang="ru-RU" dirty="0">
                <a:solidFill>
                  <a:schemeClr val="accent2"/>
                </a:solidFill>
              </a:rPr>
              <a:t>выше стоимости товаров</a:t>
            </a:r>
            <a:r>
              <a:rPr lang="ru-RU" dirty="0"/>
              <a:t> в целях получения монопольного </a:t>
            </a:r>
            <a:r>
              <a:rPr lang="ru-RU" dirty="0" smtClean="0"/>
              <a:t>дохода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0" y="1813175"/>
            <a:ext cx="9144000" cy="3231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4400" dirty="0">
                <a:solidFill>
                  <a:srgbClr val="FF0000"/>
                </a:solidFill>
              </a:rPr>
              <a:t>-повышение производительности,</a:t>
            </a:r>
          </a:p>
          <a:p>
            <a:pPr>
              <a:buBlip>
                <a:blip r:embed="rId2"/>
              </a:buBlip>
            </a:pPr>
            <a:r>
              <a:rPr lang="ru-RU" sz="4400" dirty="0">
                <a:solidFill>
                  <a:srgbClr val="FF0000"/>
                </a:solidFill>
              </a:rPr>
              <a:t>-высокое качество,</a:t>
            </a:r>
          </a:p>
          <a:p>
            <a:pPr>
              <a:buBlip>
                <a:blip r:embed="rId2"/>
              </a:buBlip>
            </a:pPr>
            <a:r>
              <a:rPr lang="ru-RU" sz="4400" dirty="0">
                <a:solidFill>
                  <a:srgbClr val="FF0000"/>
                </a:solidFill>
              </a:rPr>
              <a:t>-снижение себестоимости,</a:t>
            </a:r>
          </a:p>
          <a:p>
            <a:pPr>
              <a:buBlip>
                <a:blip r:embed="rId2"/>
              </a:buBlip>
            </a:pPr>
            <a:r>
              <a:rPr lang="ru-RU" sz="4400" dirty="0">
                <a:solidFill>
                  <a:srgbClr val="FF0000"/>
                </a:solidFill>
              </a:rPr>
              <a:t>-расширение производства,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Роль конкуренции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Этапы экономической деятельности</a:t>
            </a:r>
            <a:endParaRPr lang="ru-RU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676400"/>
          <a:ext cx="8072462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6578" y="714356"/>
            <a:ext cx="207170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/>
              <a:t>ПРОП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58114F-1762-43EF-ADB6-B1E4C94F8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C458114F-1762-43EF-ADB6-B1E4C94F8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77C67C-F1E8-4825-AE1B-56AC0DAF3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9B77C67C-F1E8-4825-AE1B-56AC0DAF3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8A14D-839D-40F1-9425-7DA12F1D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F708A14D-839D-40F1-9425-7DA12F1D1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1AE4D8-B49C-4CBB-815A-CE6F73350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CB1AE4D8-B49C-4CBB-815A-CE6F73350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EE6B53-BB39-4897-ADA6-4290EA2D6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6CEE6B53-BB39-4897-ADA6-4290EA2D6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F89D9-AA8D-4C6B-BFD9-2D44A482A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C33F89D9-AA8D-4C6B-BFD9-2D44A482A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37D6BB-3005-4820-B778-1E3B5C0DA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8037D6BB-3005-4820-B778-1E3B5C0DA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00764-B6B7-4229-886C-A59E2FCD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61E00764-B6B7-4229-886C-A59E2FCD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8CB329-9CC1-4130-84DA-7027EC298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988CB329-9CC1-4130-84DA-7027EC298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C5A33B-9C12-46F5-892B-295A679B2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54C5A33B-9C12-46F5-892B-295A679B2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Влияние    РЫНКА на ЭКОНОМИКУ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848600" cy="45858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4000" b="1" dirty="0" smtClean="0">
                <a:solidFill>
                  <a:schemeClr val="hlink"/>
                </a:solidFill>
              </a:rPr>
              <a:t>- </a:t>
            </a:r>
            <a:r>
              <a:rPr lang="ru-RU" sz="3600" b="1" dirty="0">
                <a:solidFill>
                  <a:schemeClr val="hlink"/>
                </a:solidFill>
              </a:rPr>
              <a:t>«сигнализирует»  через цены, КАК, ЧТО и ДЛЯ КОГО производить </a:t>
            </a:r>
          </a:p>
          <a:p>
            <a:r>
              <a:rPr lang="ru-RU" sz="3600" b="1" dirty="0">
                <a:solidFill>
                  <a:schemeClr val="hlink"/>
                </a:solidFill>
              </a:rPr>
              <a:t>- побуждает к снижению издержек (экономия)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chemeClr val="hlink"/>
                </a:solidFill>
              </a:rPr>
              <a:t>побуждает </a:t>
            </a:r>
            <a:r>
              <a:rPr lang="ru-RU" sz="3600" b="1" dirty="0">
                <a:solidFill>
                  <a:schemeClr val="hlink"/>
                </a:solidFill>
              </a:rPr>
              <a:t>к совершенствованию техники , </a:t>
            </a:r>
            <a:r>
              <a:rPr lang="ru-RU" sz="3600" b="1" dirty="0" smtClean="0">
                <a:solidFill>
                  <a:schemeClr val="hlink"/>
                </a:solidFill>
              </a:rPr>
              <a:t>ПТ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chemeClr val="hlink"/>
                </a:solidFill>
              </a:rPr>
              <a:t>способствует эффективному распределению ресурсов</a:t>
            </a:r>
            <a:endParaRPr lang="ru-RU" sz="36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 bwMode="auto">
          <a:xfrm>
            <a:off x="2013518" y="1428736"/>
            <a:ext cx="5461623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Прибыль = выручка - издержки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357422" y="3429000"/>
            <a:ext cx="4993226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</a:rPr>
              <a:t>Экономические издержки</a:t>
            </a:r>
          </a:p>
        </p:txBody>
      </p:sp>
      <p:grpSp>
        <p:nvGrpSpPr>
          <p:cNvPr id="2" name="Группа 37"/>
          <p:cNvGrpSpPr>
            <a:grpSpLocks/>
          </p:cNvGrpSpPr>
          <p:nvPr/>
        </p:nvGrpSpPr>
        <p:grpSpPr bwMode="auto">
          <a:xfrm>
            <a:off x="1928813" y="1857375"/>
            <a:ext cx="5859462" cy="1330325"/>
            <a:chOff x="4714876" y="5253347"/>
            <a:chExt cx="5859938" cy="1331065"/>
          </a:xfrm>
        </p:grpSpPr>
        <p:sp>
          <p:nvSpPr>
            <p:cNvPr id="35" name="TextBox 34"/>
            <p:cNvSpPr txBox="1"/>
            <p:nvPr/>
          </p:nvSpPr>
          <p:spPr>
            <a:xfrm>
              <a:off x="4714876" y="5753688"/>
              <a:ext cx="5859938" cy="8307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000066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dirty="0"/>
                <a:t>Затраты производства на приобретение </a:t>
              </a:r>
            </a:p>
            <a:p>
              <a:pPr algn="ctr">
                <a:defRPr/>
              </a:pPr>
              <a:r>
                <a:rPr lang="ru-RU" dirty="0"/>
                <a:t>и использование факторов производства</a:t>
              </a:r>
            </a:p>
          </p:txBody>
        </p:sp>
        <p:cxnSp>
          <p:nvCxnSpPr>
            <p:cNvPr id="8209" name="Прямая со стрелкой 35"/>
            <p:cNvCxnSpPr>
              <a:cxnSpLocks noChangeShapeType="1"/>
            </p:cNvCxnSpPr>
            <p:nvPr/>
          </p:nvCxnSpPr>
          <p:spPr bwMode="auto">
            <a:xfrm rot="10800000" flipV="1">
              <a:off x="8001024" y="5253347"/>
              <a:ext cx="642942" cy="428629"/>
            </a:xfrm>
            <a:prstGeom prst="straightConnector1">
              <a:avLst/>
            </a:prstGeom>
            <a:noFill/>
            <a:ln w="50800" algn="ctr">
              <a:solidFill>
                <a:srgbClr val="80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Группа 46"/>
          <p:cNvGrpSpPr>
            <a:grpSpLocks/>
          </p:cNvGrpSpPr>
          <p:nvPr/>
        </p:nvGrpSpPr>
        <p:grpSpPr bwMode="auto">
          <a:xfrm>
            <a:off x="1071538" y="3786190"/>
            <a:ext cx="3783012" cy="2797175"/>
            <a:chOff x="1071538" y="3890666"/>
            <a:chExt cx="3782497" cy="2798223"/>
          </a:xfrm>
        </p:grpSpPr>
        <p:sp>
          <p:nvSpPr>
            <p:cNvPr id="8204" name="TextBox 58"/>
            <p:cNvSpPr txBox="1">
              <a:spLocks noChangeArrowheads="1"/>
            </p:cNvSpPr>
            <p:nvPr/>
          </p:nvSpPr>
          <p:spPr bwMode="auto">
            <a:xfrm>
              <a:off x="1571604" y="5098333"/>
              <a:ext cx="185396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solidFill>
                    <a:srgbClr val="000066"/>
                  </a:solidFill>
                </a:rPr>
                <a:t>Внутренние</a:t>
              </a:r>
            </a:p>
            <a:p>
              <a:pPr algn="ctr"/>
              <a:r>
                <a:rPr lang="ru-RU" dirty="0">
                  <a:solidFill>
                    <a:srgbClr val="000066"/>
                  </a:solidFill>
                </a:rPr>
                <a:t>(неявные)</a:t>
              </a:r>
            </a:p>
          </p:txBody>
        </p:sp>
        <p:sp>
          <p:nvSpPr>
            <p:cNvPr id="8205" name="TextBox 21"/>
            <p:cNvSpPr txBox="1">
              <a:spLocks noChangeArrowheads="1"/>
            </p:cNvSpPr>
            <p:nvPr/>
          </p:nvSpPr>
          <p:spPr bwMode="auto">
            <a:xfrm>
              <a:off x="1071538" y="5857892"/>
              <a:ext cx="278826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/>
                <a:t>(Здания, труд</a:t>
              </a:r>
            </a:p>
            <a:p>
              <a:pPr algn="ctr"/>
              <a:r>
                <a:rPr lang="ru-RU"/>
                <a:t>предпринимателя)</a:t>
              </a:r>
            </a:p>
          </p:txBody>
        </p:sp>
        <p:cxnSp>
          <p:nvCxnSpPr>
            <p:cNvPr id="8206" name="Прямая со стрелкой 26"/>
            <p:cNvCxnSpPr>
              <a:cxnSpLocks noChangeShapeType="1"/>
              <a:stCxn id="34" idx="2"/>
            </p:cNvCxnSpPr>
            <p:nvPr/>
          </p:nvCxnSpPr>
          <p:spPr bwMode="auto">
            <a:xfrm rot="5400000">
              <a:off x="3550810" y="3483096"/>
              <a:ext cx="895656" cy="1710795"/>
            </a:xfrm>
            <a:prstGeom prst="straightConnector1">
              <a:avLst/>
            </a:prstGeom>
            <a:noFill/>
            <a:ln w="50800" algn="ctr">
              <a:solidFill>
                <a:srgbClr val="003300"/>
              </a:solidFill>
              <a:round/>
              <a:headEnd/>
              <a:tailEnd type="arrow" w="med" len="med"/>
            </a:ln>
          </p:spPr>
        </p:cxnSp>
        <p:pic>
          <p:nvPicPr>
            <p:cNvPr id="8207" name="Picture 2" descr="C:\Program Files\Microsoft Office\MEDIA\CAGCAT10\j0285360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4143380"/>
              <a:ext cx="890577" cy="109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47"/>
          <p:cNvGrpSpPr>
            <a:grpSpLocks/>
          </p:cNvGrpSpPr>
          <p:nvPr/>
        </p:nvGrpSpPr>
        <p:grpSpPr bwMode="auto">
          <a:xfrm>
            <a:off x="4929190" y="3786190"/>
            <a:ext cx="3929062" cy="2797175"/>
            <a:chOff x="4929190" y="3890666"/>
            <a:chExt cx="3929090" cy="2798223"/>
          </a:xfrm>
        </p:grpSpPr>
        <p:sp>
          <p:nvSpPr>
            <p:cNvPr id="8200" name="TextBox 58"/>
            <p:cNvSpPr txBox="1">
              <a:spLocks noChangeArrowheads="1"/>
            </p:cNvSpPr>
            <p:nvPr/>
          </p:nvSpPr>
          <p:spPr bwMode="auto">
            <a:xfrm>
              <a:off x="5214942" y="5072074"/>
              <a:ext cx="364333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rgbClr val="000066"/>
                  </a:solidFill>
                </a:rPr>
                <a:t>Внешние</a:t>
              </a:r>
            </a:p>
            <a:p>
              <a:pPr algn="ctr"/>
              <a:r>
                <a:rPr lang="ru-RU">
                  <a:solidFill>
                    <a:srgbClr val="000066"/>
                  </a:solidFill>
                </a:rPr>
                <a:t>(явные, бухгалтерские)</a:t>
              </a:r>
            </a:p>
          </p:txBody>
        </p:sp>
        <p:pic>
          <p:nvPicPr>
            <p:cNvPr id="8201" name="Picture 14" descr="C:\Program Files\Microsoft Office\Media\CntCD1\ClipArt3\j0233141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15140" y="4357694"/>
              <a:ext cx="765000" cy="7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202" name="Прямая со стрелкой 43"/>
            <p:cNvCxnSpPr>
              <a:cxnSpLocks noChangeShapeType="1"/>
            </p:cNvCxnSpPr>
            <p:nvPr/>
          </p:nvCxnSpPr>
          <p:spPr bwMode="auto">
            <a:xfrm rot="16200000" flipH="1">
              <a:off x="5336760" y="3483096"/>
              <a:ext cx="895656" cy="1710795"/>
            </a:xfrm>
            <a:prstGeom prst="straightConnector1">
              <a:avLst/>
            </a:prstGeom>
            <a:noFill/>
            <a:ln w="50800" algn="ctr">
              <a:solidFill>
                <a:srgbClr val="003300"/>
              </a:solidFill>
              <a:round/>
              <a:headEnd/>
              <a:tailEnd type="arrow" w="med" len="med"/>
            </a:ln>
          </p:spPr>
        </p:cxnSp>
        <p:sp>
          <p:nvSpPr>
            <p:cNvPr id="8203" name="TextBox 45"/>
            <p:cNvSpPr txBox="1">
              <a:spLocks noChangeArrowheads="1"/>
            </p:cNvSpPr>
            <p:nvPr/>
          </p:nvSpPr>
          <p:spPr bwMode="auto">
            <a:xfrm>
              <a:off x="5762713" y="5857892"/>
              <a:ext cx="273837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/>
                <a:t>(Оплата факторов</a:t>
              </a:r>
            </a:p>
            <a:p>
              <a:pPr algn="ctr"/>
              <a:r>
                <a:rPr lang="ru-RU" dirty="0"/>
                <a:t>производства)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0" y="0"/>
            <a:ext cx="8143900" cy="14465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FF66"/>
                </a:solidFill>
              </a:rPr>
              <a:t>Издержки и прибыль, </a:t>
            </a:r>
            <a:endParaRPr lang="ru-RU" sz="60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9"/>
          <p:cNvGrpSpPr>
            <a:grpSpLocks/>
          </p:cNvGrpSpPr>
          <p:nvPr/>
        </p:nvGrpSpPr>
        <p:grpSpPr bwMode="auto">
          <a:xfrm>
            <a:off x="1643042" y="2769394"/>
            <a:ext cx="6284284" cy="1380665"/>
            <a:chOff x="1500166" y="1357298"/>
            <a:chExt cx="6283936" cy="1380361"/>
          </a:xfrm>
        </p:grpSpPr>
        <p:sp>
          <p:nvSpPr>
            <p:cNvPr id="45" name="Прямоугольник 44"/>
            <p:cNvSpPr/>
            <p:nvPr/>
          </p:nvSpPr>
          <p:spPr bwMode="auto">
            <a:xfrm>
              <a:off x="1500166" y="1357298"/>
              <a:ext cx="5616227" cy="83081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cap="all" dirty="0">
                  <a:ln w="0"/>
                  <a:solidFill>
                    <a:srgbClr val="800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экономическая Прибыль = </a:t>
              </a:r>
            </a:p>
            <a:p>
              <a:pPr algn="ctr">
                <a:defRPr/>
              </a:pPr>
              <a:r>
                <a:rPr lang="ru-RU" sz="2400" cap="all" dirty="0">
                  <a:ln w="0"/>
                  <a:solidFill>
                    <a:srgbClr val="800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выручка – экономические издержки</a:t>
              </a:r>
            </a:p>
          </p:txBody>
        </p:sp>
        <p:sp>
          <p:nvSpPr>
            <p:cNvPr id="9231" name="TextBox 45"/>
            <p:cNvSpPr txBox="1">
              <a:spLocks noChangeArrowheads="1"/>
            </p:cNvSpPr>
            <p:nvPr/>
          </p:nvSpPr>
          <p:spPr bwMode="auto">
            <a:xfrm>
              <a:off x="2245776" y="2214554"/>
              <a:ext cx="5538326" cy="523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/>
                <a:t>(Оценка вложений, планирование)</a:t>
              </a:r>
            </a:p>
          </p:txBody>
        </p:sp>
      </p:grp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1360488" y="4857760"/>
            <a:ext cx="6289672" cy="1390551"/>
            <a:chOff x="1643042" y="3429000"/>
            <a:chExt cx="6290410" cy="1390260"/>
          </a:xfrm>
        </p:grpSpPr>
        <p:sp>
          <p:nvSpPr>
            <p:cNvPr id="34" name="Прямоугольник 33"/>
            <p:cNvSpPr/>
            <p:nvPr/>
          </p:nvSpPr>
          <p:spPr bwMode="auto">
            <a:xfrm>
              <a:off x="2357422" y="3429000"/>
              <a:ext cx="4152200" cy="83082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cap="all" dirty="0">
                  <a:ln w="0"/>
                  <a:solidFill>
                    <a:srgbClr val="0066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Бухгалтерская прибыль =</a:t>
              </a:r>
            </a:p>
            <a:p>
              <a:pPr algn="ctr">
                <a:defRPr/>
              </a:pPr>
              <a:r>
                <a:rPr lang="ru-RU" sz="2400" cap="all" dirty="0">
                  <a:ln w="0"/>
                  <a:solidFill>
                    <a:srgbClr val="0066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выручка – явные издержки</a:t>
              </a:r>
            </a:p>
          </p:txBody>
        </p:sp>
        <p:sp>
          <p:nvSpPr>
            <p:cNvPr id="9229" name="TextBox 48"/>
            <p:cNvSpPr txBox="1">
              <a:spLocks noChangeArrowheads="1"/>
            </p:cNvSpPr>
            <p:nvPr/>
          </p:nvSpPr>
          <p:spPr bwMode="auto">
            <a:xfrm>
              <a:off x="1643042" y="4357692"/>
              <a:ext cx="6290410" cy="46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/>
                <a:t>(Реальный доход, оценка реальных издержек)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0" y="0"/>
            <a:ext cx="8143900" cy="14465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FF66"/>
                </a:solidFill>
              </a:rPr>
              <a:t>Издержки и прибыль</a:t>
            </a:r>
            <a:endParaRPr lang="ru-RU" sz="60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066800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ru-RU" i="1" smtClean="0">
                <a:latin typeface="Arial" charset="0"/>
              </a:rPr>
              <a:t>Деньги</a:t>
            </a:r>
            <a:r>
              <a:rPr lang="ru-RU" smtClean="0"/>
              <a:t> 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142984"/>
          <a:ext cx="9001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1142984"/>
            <a:ext cx="22145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Деньги –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особый товар, выделенный на роль </a:t>
            </a:r>
            <a:r>
              <a:rPr lang="ru-RU" sz="2800" b="1" dirty="0" smtClean="0">
                <a:solidFill>
                  <a:srgbClr val="FF0000"/>
                </a:solidFill>
              </a:rPr>
              <a:t>эквивалента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1882C1-5834-4E65-BB3D-385A4AAF2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581882C1-5834-4E65-BB3D-385A4AAF2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581882C1-5834-4E65-BB3D-385A4AAF2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9A81E0-8060-46F7-A7DF-A279FC513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299A81E0-8060-46F7-A7DF-A279FC513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299A81E0-8060-46F7-A7DF-A279FC513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353455-C165-4B16-8398-CF4744FF2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C6353455-C165-4B16-8398-CF4744FF2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C6353455-C165-4B16-8398-CF4744FF2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FDDF7F-378F-4A56-949A-ED8D7D494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20FDDF7F-378F-4A56-949A-ED8D7D494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0FDDF7F-378F-4A56-949A-ED8D7D494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363B3A-5ADE-4C5A-849B-E78985014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CC363B3A-5ADE-4C5A-849B-E78985014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CC363B3A-5ADE-4C5A-849B-E78985014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221D01-5E65-4A48-965B-95EA7B144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B9221D01-5E65-4A48-965B-95EA7B144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B9221D01-5E65-4A48-965B-95EA7B144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898CEF-088F-45EF-8BA5-6E99C2A8A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ED898CEF-088F-45EF-8BA5-6E99C2A8A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ED898CEF-088F-45EF-8BA5-6E99C2A8A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F40F86-2AC2-4468-9354-192169701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6DF40F86-2AC2-4468-9354-192169701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6DF40F86-2AC2-4468-9354-192169701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D5C6B2-C397-4880-8E4A-545AB30FE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CED5C6B2-C397-4880-8E4A-545AB30FE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CED5C6B2-C397-4880-8E4A-545AB30FE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DF81E6-E50F-4CB8-9D66-D227A686F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F1DF81E6-E50F-4CB8-9D66-D227A686F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F1DF81E6-E50F-4CB8-9D66-D227A686F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D3C1DD-DE72-4ED2-94CB-129189E69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54D3C1DD-DE72-4ED2-94CB-129189E69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54D3C1DD-DE72-4ED2-94CB-129189E69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Graphic spid="5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066800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ru-RU" i="1" dirty="0" smtClean="0">
                <a:latin typeface="Arial" charset="0"/>
              </a:rPr>
              <a:t>Инфляция</a:t>
            </a:r>
            <a:r>
              <a:rPr lang="ru-RU" dirty="0" smtClean="0"/>
              <a:t> 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1285861"/>
            <a:ext cx="9144000" cy="53860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endParaRPr lang="ru-RU" sz="3200" dirty="0"/>
          </a:p>
          <a:p>
            <a:pPr marL="342900" indent="-342900">
              <a:buBlip>
                <a:blip r:embed="rId2"/>
              </a:buBlip>
            </a:pPr>
            <a:r>
              <a:rPr lang="ru-RU" sz="2400" b="1" i="1" dirty="0" smtClean="0">
                <a:solidFill>
                  <a:srgbClr val="FF0000"/>
                </a:solidFill>
              </a:rPr>
              <a:t>Переполнение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сферы обращения денежными знакам сверх реальных потребностей и их </a:t>
            </a:r>
            <a:r>
              <a:rPr lang="ru-RU" sz="2400" b="1" i="1" dirty="0">
                <a:solidFill>
                  <a:srgbClr val="FF0000"/>
                </a:solidFill>
              </a:rPr>
              <a:t>обесценивание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Blip>
                <a:blip r:embed="rId2"/>
              </a:buBlip>
            </a:pPr>
            <a:endParaRPr lang="ru-RU" sz="2400" dirty="0">
              <a:solidFill>
                <a:srgbClr val="FF0000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400" b="1" dirty="0">
                <a:solidFill>
                  <a:schemeClr val="tx1"/>
                </a:solidFill>
              </a:rPr>
              <a:t>Инфляция спроса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b="1" dirty="0">
                <a:solidFill>
                  <a:srgbClr val="FF0000"/>
                </a:solidFill>
              </a:rPr>
              <a:t>↑ С =&gt; ↑ Ц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избыточные расходы</a:t>
            </a:r>
            <a:endParaRPr lang="ru-RU" sz="2400" dirty="0">
              <a:solidFill>
                <a:srgbClr val="FF0000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400" b="1" dirty="0"/>
              <a:t>инфляция предложения</a:t>
            </a:r>
            <a:r>
              <a:rPr lang="ru-RU" sz="2400" dirty="0"/>
              <a:t>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err="1">
                <a:solidFill>
                  <a:srgbClr val="FF0000"/>
                </a:solidFill>
              </a:rPr>
              <a:t>↓</a:t>
            </a:r>
            <a:r>
              <a:rPr lang="ru-RU" sz="2400" b="1" dirty="0">
                <a:solidFill>
                  <a:srgbClr val="FF0000"/>
                </a:solidFill>
              </a:rPr>
              <a:t> П     =</a:t>
            </a:r>
            <a:r>
              <a:rPr lang="ru-RU" sz="2400" dirty="0">
                <a:solidFill>
                  <a:srgbClr val="FF0000"/>
                </a:solidFill>
              </a:rPr>
              <a:t>&gt;↑</a:t>
            </a:r>
            <a:r>
              <a:rPr lang="ru-RU" sz="2400" dirty="0" smtClean="0">
                <a:solidFill>
                  <a:srgbClr val="FF0000"/>
                </a:solidFill>
              </a:rPr>
              <a:t>Ц    рост затрат</a:t>
            </a:r>
            <a:endParaRPr lang="ru-RU" sz="2400" dirty="0">
              <a:solidFill>
                <a:srgbClr val="FF0000"/>
              </a:solidFill>
            </a:endParaRPr>
          </a:p>
          <a:p>
            <a:pPr marL="342900" indent="-342900">
              <a:buBlip>
                <a:blip r:embed="rId2"/>
              </a:buBlip>
            </a:pPr>
            <a:endParaRPr lang="ru-RU" sz="2400" dirty="0">
              <a:solidFill>
                <a:srgbClr val="F3D573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400" dirty="0"/>
              <a:t>Методы борьбы с инфляцией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>
                <a:solidFill>
                  <a:srgbClr val="FF0000"/>
                </a:solidFill>
              </a:rPr>
              <a:t>сокращение государственных расходов,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>
                <a:solidFill>
                  <a:srgbClr val="FF0000"/>
                </a:solidFill>
              </a:rPr>
              <a:t>повышение </a:t>
            </a:r>
            <a:r>
              <a:rPr lang="ru-RU" sz="2400" dirty="0">
                <a:solidFill>
                  <a:srgbClr val="FF0000"/>
                </a:solidFill>
              </a:rPr>
              <a:t>учетной ставки банков,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>
                <a:solidFill>
                  <a:srgbClr val="FF0000"/>
                </a:solidFill>
              </a:rPr>
              <a:t>замораживание» </a:t>
            </a:r>
            <a:r>
              <a:rPr lang="ru-RU" sz="2400" dirty="0" err="1">
                <a:solidFill>
                  <a:srgbClr val="FF0000"/>
                </a:solidFill>
              </a:rPr>
              <a:t>з</a:t>
            </a:r>
            <a:r>
              <a:rPr lang="ru-RU" sz="2400" dirty="0">
                <a:solidFill>
                  <a:srgbClr val="FF0000"/>
                </a:solidFill>
              </a:rPr>
              <a:t>/</a:t>
            </a:r>
            <a:r>
              <a:rPr lang="ru-RU" sz="2400" dirty="0" err="1">
                <a:solidFill>
                  <a:srgbClr val="FF0000"/>
                </a:solidFill>
              </a:rPr>
              <a:t>пл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>
                <a:solidFill>
                  <a:srgbClr val="FF0000"/>
                </a:solidFill>
              </a:rPr>
              <a:t>контроль </a:t>
            </a:r>
            <a:r>
              <a:rPr lang="ru-RU" sz="2400" dirty="0">
                <a:solidFill>
                  <a:srgbClr val="FF0000"/>
                </a:solidFill>
              </a:rPr>
              <a:t>за денежной массой </a:t>
            </a:r>
            <a:endParaRPr lang="ru-RU" dirty="0">
              <a:solidFill>
                <a:srgbClr val="F3D5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27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27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Источники финансирования бизнеса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1"/>
          <a:ext cx="8472518" cy="225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4838" y="4214818"/>
            <a:ext cx="7967690" cy="18288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Субвенция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Финансовая помощь государства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Инвестиции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Вложения средств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51A04F-9FDC-41D2-ABA4-5F0D0D124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D51A04F-9FDC-41D2-ABA4-5F0D0D124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23CF51-58DE-4483-93FF-7E8342591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023CF51-58DE-4483-93FF-7E8342591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3D868D-37F0-4C99-AE62-C0A265D54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ED3D868D-37F0-4C99-AE62-C0A265D54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E11393-426C-43A3-9456-CE74C51F3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1E11393-426C-43A3-9456-CE74C51F3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F0017F-27EF-4E64-9FCE-D0CF37933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9F0017F-27EF-4E64-9FCE-D0CF37933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DC6513-D367-4EBB-86E8-08704DBAB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96DC6513-D367-4EBB-86E8-08704DBAB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066800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ru-RU" b="1" i="1" smtClean="0">
                <a:latin typeface="Arial" charset="0"/>
              </a:rPr>
              <a:t>Финансовые институты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357298"/>
          <a:ext cx="9144000" cy="319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со стрелкой вправо 5"/>
          <p:cNvSpPr/>
          <p:nvPr/>
        </p:nvSpPr>
        <p:spPr>
          <a:xfrm rot="16200000">
            <a:off x="53579" y="3661173"/>
            <a:ext cx="2393173" cy="2500331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ЦБ</a:t>
            </a:r>
          </a:p>
          <a:p>
            <a:pPr algn="ctr"/>
            <a:r>
              <a:rPr lang="ru-RU" dirty="0" smtClean="0"/>
              <a:t>КБ</a:t>
            </a:r>
          </a:p>
          <a:p>
            <a:pPr algn="ctr"/>
            <a:r>
              <a:rPr lang="ru-RU" dirty="0" smtClean="0"/>
              <a:t>Инвестиционные банки</a:t>
            </a:r>
          </a:p>
          <a:p>
            <a:pPr algn="ctr"/>
            <a:r>
              <a:rPr lang="ru-RU" dirty="0" smtClean="0"/>
              <a:t>Ипотечные банки</a:t>
            </a:r>
          </a:p>
          <a:p>
            <a:pPr algn="ctr"/>
            <a:r>
              <a:rPr lang="ru-RU" dirty="0" smtClean="0"/>
              <a:t>Сбербанки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A87308-40B3-4AC9-A1E7-3471B91FE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62A87308-40B3-4AC9-A1E7-3471B91FE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D02925-BA7F-4C17-9EF5-CB51BAFEE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D4D02925-BA7F-4C17-9EF5-CB51BAFEE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9005E7-B21B-4AB8-80DA-81D27E166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DC9005E7-B21B-4AB8-80DA-81D27E166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1B00EC-F9C6-4B4C-8842-AEA76F8D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0F1B00EC-F9C6-4B4C-8842-AEA76F8D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44D4EB-CF69-4C53-A90E-4B496E9B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6F44D4EB-CF69-4C53-A90E-4B496E9B5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5B7BE3-C898-46A9-86C0-EB236B28E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C25B7BE3-C898-46A9-86C0-EB236B28E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Graphic spid="5" grpId="0">
        <p:bldSub>
          <a:bldDgm bld="one"/>
        </p:bldSub>
      </p:bldGraphic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Акции, облигации, другие ценные бумаги 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(на фондовых биржах)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solidFill>
                  <a:srgbClr val="002060"/>
                </a:solidFill>
              </a:rPr>
              <a:t>Акция </a:t>
            </a:r>
            <a:endParaRPr lang="ru-RU" sz="30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ценная бумага, которую выпускает </a:t>
            </a:r>
            <a:r>
              <a:rPr lang="ru-RU" sz="2000" dirty="0" smtClean="0">
                <a:solidFill>
                  <a:srgbClr val="FF0000"/>
                </a:solidFill>
              </a:rPr>
              <a:t>акционерное общество, предприятия, коммерческие банки.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Дивиденд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solidFill>
                  <a:srgbClr val="002060"/>
                </a:solidFill>
              </a:rPr>
              <a:t>Облигация  </a:t>
            </a:r>
            <a:endParaRPr lang="ru-RU" sz="30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ценная бумага, которая даёт владельцу доход в виде </a:t>
            </a:r>
            <a:r>
              <a:rPr lang="ru-RU" sz="1800" dirty="0" smtClean="0">
                <a:solidFill>
                  <a:srgbClr val="FF0000"/>
                </a:solidFill>
              </a:rPr>
              <a:t>процента или выигрыша </a:t>
            </a:r>
            <a:r>
              <a:rPr lang="ru-RU" sz="1800" dirty="0" smtClean="0">
                <a:solidFill>
                  <a:srgbClr val="002060"/>
                </a:solidFill>
              </a:rPr>
              <a:t>(бывают местные, государственные, выигрышные)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solidFill>
                  <a:srgbClr val="002060"/>
                </a:solidFill>
              </a:rPr>
              <a:t>Вексель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endParaRPr lang="ru-RU" sz="30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разновидность ценной бумаги, которая удостоверяет письменное </a:t>
            </a:r>
            <a:r>
              <a:rPr lang="ru-RU" sz="1800" dirty="0" smtClean="0">
                <a:solidFill>
                  <a:srgbClr val="FF0000"/>
                </a:solidFill>
              </a:rPr>
              <a:t>долговое обязательство </a:t>
            </a:r>
            <a:r>
              <a:rPr lang="ru-RU" sz="1800" dirty="0" smtClean="0">
                <a:solidFill>
                  <a:srgbClr val="002060"/>
                </a:solidFill>
              </a:rPr>
              <a:t>(кредитор и заёмщик)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solidFill>
                  <a:srgbClr val="002060"/>
                </a:solidFill>
              </a:rPr>
              <a:t>Ваучер </a:t>
            </a:r>
            <a:endParaRPr lang="ru-RU" sz="30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000" b="1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приватизационный</a:t>
            </a:r>
            <a:r>
              <a:rPr lang="ru-RU" sz="1800" dirty="0" smtClean="0">
                <a:solidFill>
                  <a:srgbClr val="002060"/>
                </a:solidFill>
              </a:rPr>
              <a:t> чек</a:t>
            </a:r>
          </a:p>
          <a:p>
            <a:pPr eaLnBrk="1" hangingPunct="1">
              <a:lnSpc>
                <a:spcPct val="90000"/>
              </a:lnSpc>
            </a:pP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06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i="1" dirty="0" smtClean="0">
                <a:latin typeface="Arial" charset="0"/>
              </a:rPr>
              <a:t>РЫНОК ТРУДА</a:t>
            </a:r>
            <a:r>
              <a:rPr lang="ru-RU" dirty="0" smtClean="0"/>
              <a:t>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500174"/>
          <a:ext cx="885828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596" y="564357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Безработные-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Не имеют работу, но активно её ищут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C1F4F00-C3F8-4A2F-B45F-8C1620AC0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CC1F4F00-C3F8-4A2F-B45F-8C1620AC0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C193EF-5916-4ABC-B36E-6BBD62222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0FC193EF-5916-4ABC-B36E-6BBD62222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029BCF6-6989-45D6-A71A-B7726C8C1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9029BCF6-6989-45D6-A71A-B7726C8C1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CEA8B79-4652-4D98-9686-C1C775C1C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7CEA8B79-4652-4D98-9686-C1C775C1C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7110B90-27A4-4CA7-BA7D-4CC5C86B9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67110B90-27A4-4CA7-BA7D-4CC5C86B9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3AC574-3AF0-4876-AB71-BC5549BD4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7E3AC574-3AF0-4876-AB71-BC5549BD4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9613D3-7D28-4DB4-9599-FB0A34AD8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7F9613D3-7D28-4DB4-9599-FB0A34AD8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Безработица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5453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Причины безработицы</a:t>
            </a:r>
            <a:endParaRPr lang="ru-RU" sz="2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экономическая </a:t>
            </a:r>
            <a:r>
              <a:rPr lang="ru-RU" sz="2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конкуренция</a:t>
            </a:r>
            <a:r>
              <a:rPr lang="ru-RU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на рынке труда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несовпадение С. и П.</a:t>
            </a:r>
            <a:r>
              <a:rPr lang="ru-RU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рабочей силы по профессиям, специальностям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спад</a:t>
            </a:r>
            <a:r>
              <a:rPr lang="ru-RU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производства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свертывание</a:t>
            </a:r>
            <a:r>
              <a:rPr lang="ru-RU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производства в традиционных отраслях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закрытие</a:t>
            </a:r>
            <a:r>
              <a:rPr lang="ru-RU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технически отсталых предприятий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Главный вопрос экономики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5453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36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3600" b="1" dirty="0">
              <a:solidFill>
                <a:srgbClr val="FF0000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36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Что  </a:t>
            </a:r>
            <a:r>
              <a:rPr lang="ru-RU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?   Как?    Для кого  ?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ПРОИЗВОДИТЬ</a:t>
            </a:r>
            <a:endParaRPr lang="ru-RU" sz="36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1582341"/>
            <a:ext cx="3214710" cy="18466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ЧКДК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виды  безработицы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4"/>
            <a:ext cx="9144000" cy="5286375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b="1" dirty="0">
                <a:solidFill>
                  <a:srgbClr val="C00000"/>
                </a:solidFill>
              </a:rPr>
              <a:t>циклическая – </a:t>
            </a:r>
            <a:endParaRPr lang="ru-RU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вызывается </a:t>
            </a:r>
            <a:r>
              <a:rPr lang="ru-RU" b="1" dirty="0">
                <a:solidFill>
                  <a:srgbClr val="C00000"/>
                </a:solidFill>
              </a:rPr>
              <a:t>спадом деловой активности в </a:t>
            </a:r>
            <a:r>
              <a:rPr lang="ru-RU" b="1" dirty="0" smtClean="0">
                <a:solidFill>
                  <a:srgbClr val="C00000"/>
                </a:solidFill>
              </a:rPr>
              <a:t>стране, кризис</a:t>
            </a:r>
            <a:endParaRPr lang="ru-RU" b="1" dirty="0">
              <a:solidFill>
                <a:srgbClr val="C00000"/>
              </a:solidFill>
            </a:endParaRPr>
          </a:p>
          <a:p>
            <a:pPr eaLnBrk="1" hangingPunct="1"/>
            <a:endParaRPr lang="ru-RU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b="1" dirty="0">
                <a:solidFill>
                  <a:srgbClr val="C00000"/>
                </a:solidFill>
              </a:rPr>
              <a:t>фрикционная – </a:t>
            </a:r>
            <a:endParaRPr lang="ru-RU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любой промежуток времени, какая то часть людей ищет работу </a:t>
            </a:r>
            <a:r>
              <a:rPr lang="ru-RU" b="1" dirty="0" smtClean="0">
                <a:solidFill>
                  <a:srgbClr val="C00000"/>
                </a:solidFill>
              </a:rPr>
              <a:t>– </a:t>
            </a:r>
            <a:r>
              <a:rPr lang="ru-RU" b="1" dirty="0">
                <a:solidFill>
                  <a:srgbClr val="C00000"/>
                </a:solidFill>
              </a:rPr>
              <a:t>естественная </a:t>
            </a:r>
          </a:p>
          <a:p>
            <a:pPr eaLnBrk="1" hangingPunct="1">
              <a:buFont typeface="Wingdings 2" pitchFamily="18" charset="2"/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b="1" dirty="0">
                <a:solidFill>
                  <a:srgbClr val="C00000"/>
                </a:solidFill>
              </a:rPr>
              <a:t> структурная </a:t>
            </a:r>
            <a:r>
              <a:rPr lang="ru-RU" b="1" dirty="0" smtClean="0">
                <a:solidFill>
                  <a:srgbClr val="C00000"/>
                </a:solidFill>
              </a:rPr>
              <a:t>– </a:t>
            </a: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вследствие </a:t>
            </a:r>
            <a:r>
              <a:rPr lang="ru-RU" b="1" dirty="0">
                <a:solidFill>
                  <a:srgbClr val="C00000"/>
                </a:solidFill>
              </a:rPr>
              <a:t>изменения структуры производства, закрытия «старых </a:t>
            </a:r>
            <a:r>
              <a:rPr lang="ru-RU" b="1" dirty="0" smtClean="0">
                <a:solidFill>
                  <a:srgbClr val="C00000"/>
                </a:solidFill>
              </a:rPr>
              <a:t>отраслей, (</a:t>
            </a:r>
            <a:r>
              <a:rPr lang="ru-RU" b="1" dirty="0">
                <a:solidFill>
                  <a:srgbClr val="C00000"/>
                </a:solidFill>
              </a:rPr>
              <a:t>НТП)</a:t>
            </a:r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 txBox="1">
            <a:spLocks noChangeArrowheads="1"/>
          </p:cNvSpPr>
          <p:nvPr/>
        </p:nvSpPr>
        <p:spPr>
          <a:xfrm>
            <a:off x="1066800" y="400050"/>
            <a:ext cx="7772400" cy="895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Заработная плата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595438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CD8441-1656-4AAE-AC3E-586644FDD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8CD8441-1656-4AAE-AC3E-586644FDD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806733-00EF-4679-9EA7-04BE92589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3806733-00EF-4679-9EA7-04BE92589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C001F8-AE7F-45BB-82D3-684A137E2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6BC001F8-AE7F-45BB-82D3-684A137E2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7E525-788E-4173-9E28-6C29B0C32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D277E525-788E-4173-9E28-6C29B0C32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Три понятия в одной связке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54538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>
            <a:normAutofit fontScale="92500"/>
          </a:bodyPr>
          <a:lstStyle/>
          <a:p>
            <a:pPr eaLnBrk="1" hangingPunct="1"/>
            <a:r>
              <a:rPr lang="ru-RU" b="1"/>
              <a:t>Уровень жизни</a:t>
            </a:r>
            <a:r>
              <a:rPr lang="ru-RU"/>
              <a:t> – </a:t>
            </a:r>
            <a:r>
              <a:rPr lang="en-US"/>
              <a:t>min</a:t>
            </a:r>
            <a:r>
              <a:rPr lang="ru-RU"/>
              <a:t> уровень доходов, обеспечивающий прожиточный минимум</a:t>
            </a:r>
          </a:p>
          <a:p>
            <a:pPr eaLnBrk="1" hangingPunct="1"/>
            <a:r>
              <a:rPr lang="ru-RU" b="1"/>
              <a:t>Прожиточный минимум</a:t>
            </a:r>
            <a:r>
              <a:rPr lang="ru-RU"/>
              <a:t> – </a:t>
            </a:r>
            <a:r>
              <a:rPr lang="ru-RU" b="1"/>
              <a:t>уровень доходов</a:t>
            </a:r>
            <a:r>
              <a:rPr lang="ru-RU"/>
              <a:t>, который требуется для удовлетворения необходимых потребностей</a:t>
            </a:r>
          </a:p>
          <a:p>
            <a:pPr eaLnBrk="1" hangingPunct="1"/>
            <a:r>
              <a:rPr lang="ru-RU" b="1" i="1"/>
              <a:t>Потребительская корзина</a:t>
            </a:r>
            <a:r>
              <a:rPr lang="ru-RU" b="1"/>
              <a:t>- </a:t>
            </a:r>
            <a:r>
              <a:rPr lang="ru-RU"/>
              <a:t>общая сумма затрат на обеспечение среднестатистического потребления человека в определенный период времени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5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671513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smtClean="0">
                <a:solidFill>
                  <a:srgbClr val="FFFF66"/>
                </a:solidFill>
              </a:rPr>
              <a:t>Измерители экономической деятельности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1142976" y="1214422"/>
            <a:ext cx="304769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cap="all" dirty="0" err="1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ОБЪёМНые</a:t>
            </a:r>
            <a:endParaRPr lang="ru-RU" sz="3600" cap="all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4429124" y="1214422"/>
            <a:ext cx="416537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cap="all" dirty="0" err="1">
                <a:ln w="0"/>
                <a:solidFill>
                  <a:srgbClr val="333399"/>
                </a:solidFill>
                <a:effectLst>
                  <a:reflection blurRad="12700" stA="50000" endPos="50000" dist="5000" dir="5400000" sy="-100000" rotWithShape="0"/>
                </a:effectLst>
              </a:rPr>
              <a:t>КАЧЕСТВЕННые</a:t>
            </a:r>
            <a:endParaRPr lang="ru-RU" sz="3600" cap="all" dirty="0">
              <a:ln w="0"/>
              <a:solidFill>
                <a:srgbClr val="3333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Группа 56"/>
          <p:cNvGrpSpPr>
            <a:grpSpLocks/>
          </p:cNvGrpSpPr>
          <p:nvPr/>
        </p:nvGrpSpPr>
        <p:grpSpPr bwMode="auto">
          <a:xfrm>
            <a:off x="0" y="1785924"/>
            <a:ext cx="2500299" cy="3120404"/>
            <a:chOff x="-448" y="1786652"/>
            <a:chExt cx="2500443" cy="3119534"/>
          </a:xfrm>
        </p:grpSpPr>
        <p:sp>
          <p:nvSpPr>
            <p:cNvPr id="34832" name="TextBox 34"/>
            <p:cNvSpPr txBox="1">
              <a:spLocks noChangeArrowheads="1"/>
            </p:cNvSpPr>
            <p:nvPr/>
          </p:nvSpPr>
          <p:spPr bwMode="auto">
            <a:xfrm>
              <a:off x="-447" y="3429270"/>
              <a:ext cx="2500442" cy="1476916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rgbClr val="800000"/>
                  </a:solidFill>
                </a:rPr>
                <a:t>Сумма рыночных цен </a:t>
              </a:r>
            </a:p>
            <a:p>
              <a:pPr algn="ctr"/>
              <a:r>
                <a:rPr lang="ru-RU" dirty="0">
                  <a:solidFill>
                    <a:srgbClr val="800000"/>
                  </a:solidFill>
                </a:rPr>
                <a:t>всех </a:t>
              </a:r>
              <a:r>
                <a:rPr lang="ru-RU" dirty="0">
                  <a:solidFill>
                    <a:srgbClr val="000066"/>
                  </a:solidFill>
                </a:rPr>
                <a:t>конечных</a:t>
              </a:r>
              <a:r>
                <a:rPr lang="ru-RU" dirty="0">
                  <a:solidFill>
                    <a:srgbClr val="800000"/>
                  </a:solidFill>
                </a:rPr>
                <a:t> </a:t>
              </a:r>
              <a:r>
                <a:rPr lang="ru-RU" dirty="0" smtClean="0">
                  <a:solidFill>
                    <a:srgbClr val="800000"/>
                  </a:solidFill>
                </a:rPr>
                <a:t>продуктов</a:t>
              </a:r>
            </a:p>
            <a:p>
              <a:pPr algn="ctr"/>
              <a:endParaRPr lang="ru-RU" dirty="0" smtClean="0">
                <a:solidFill>
                  <a:srgbClr val="800000"/>
                </a:solidFill>
              </a:endParaRPr>
            </a:p>
            <a:p>
              <a:pPr algn="ctr"/>
              <a:endParaRPr lang="ru-RU" dirty="0">
                <a:solidFill>
                  <a:srgbClr val="800000"/>
                </a:solidFill>
              </a:endParaRPr>
            </a:p>
          </p:txBody>
        </p:sp>
        <p:grpSp>
          <p:nvGrpSpPr>
            <p:cNvPr id="3" name="Группа 49"/>
            <p:cNvGrpSpPr>
              <a:grpSpLocks/>
            </p:cNvGrpSpPr>
            <p:nvPr/>
          </p:nvGrpSpPr>
          <p:grpSpPr bwMode="auto">
            <a:xfrm>
              <a:off x="-448" y="1786652"/>
              <a:ext cx="1762470" cy="1642618"/>
              <a:chOff x="-448" y="1820676"/>
              <a:chExt cx="1762470" cy="1642618"/>
            </a:xfrm>
          </p:grpSpPr>
          <p:sp>
            <p:nvSpPr>
              <p:cNvPr id="34" name="Прямоугольник 33"/>
              <p:cNvSpPr/>
              <p:nvPr/>
            </p:nvSpPr>
            <p:spPr bwMode="auto">
              <a:xfrm>
                <a:off x="-448" y="1820676"/>
                <a:ext cx="1672253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3600" cap="all" dirty="0">
                    <a:ln w="0"/>
                    <a:solidFill>
                      <a:srgbClr val="80000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1. ВНП</a:t>
                </a:r>
              </a:p>
            </p:txBody>
          </p:sp>
          <p:sp>
            <p:nvSpPr>
              <p:cNvPr id="34835" name="TextBox 43"/>
              <p:cNvSpPr txBox="1">
                <a:spLocks noChangeArrowheads="1"/>
              </p:cNvSpPr>
              <p:nvPr/>
            </p:nvSpPr>
            <p:spPr bwMode="auto">
              <a:xfrm>
                <a:off x="-448" y="2539963"/>
                <a:ext cx="1762470" cy="923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800" dirty="0"/>
                  <a:t>Валовой</a:t>
                </a:r>
              </a:p>
              <a:p>
                <a:pPr algn="ctr"/>
                <a:r>
                  <a:rPr lang="ru-RU" sz="1800" dirty="0"/>
                  <a:t>национальный</a:t>
                </a:r>
              </a:p>
              <a:p>
                <a:pPr algn="ctr"/>
                <a:r>
                  <a:rPr lang="ru-RU" sz="1800" dirty="0"/>
                  <a:t>продукт</a:t>
                </a:r>
              </a:p>
            </p:txBody>
          </p:sp>
        </p:grpSp>
      </p:grpSp>
      <p:grpSp>
        <p:nvGrpSpPr>
          <p:cNvPr id="4" name="Группа 48"/>
          <p:cNvGrpSpPr>
            <a:grpSpLocks/>
          </p:cNvGrpSpPr>
          <p:nvPr/>
        </p:nvGrpSpPr>
        <p:grpSpPr bwMode="auto">
          <a:xfrm>
            <a:off x="2727856" y="1928802"/>
            <a:ext cx="2344210" cy="2941009"/>
            <a:chOff x="2535565" y="1797687"/>
            <a:chExt cx="2344140" cy="2940300"/>
          </a:xfrm>
        </p:grpSpPr>
        <p:sp>
          <p:nvSpPr>
            <p:cNvPr id="34828" name="TextBox 41"/>
            <p:cNvSpPr txBox="1">
              <a:spLocks noChangeArrowheads="1"/>
            </p:cNvSpPr>
            <p:nvPr/>
          </p:nvSpPr>
          <p:spPr bwMode="auto">
            <a:xfrm>
              <a:off x="2535565" y="3261015"/>
              <a:ext cx="2344140" cy="1476972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rgbClr val="800000"/>
                  </a:solidFill>
                </a:rPr>
                <a:t>Сумма рыночных цен </a:t>
              </a:r>
            </a:p>
            <a:p>
              <a:pPr algn="ctr"/>
              <a:r>
                <a:rPr lang="ru-RU" dirty="0">
                  <a:solidFill>
                    <a:srgbClr val="800000"/>
                  </a:solidFill>
                </a:rPr>
                <a:t>всех </a:t>
              </a:r>
              <a:r>
                <a:rPr lang="ru-RU" dirty="0">
                  <a:solidFill>
                    <a:srgbClr val="000066"/>
                  </a:solidFill>
                </a:rPr>
                <a:t>конечных</a:t>
              </a:r>
              <a:r>
                <a:rPr lang="ru-RU" dirty="0">
                  <a:solidFill>
                    <a:srgbClr val="800000"/>
                  </a:solidFill>
                </a:rPr>
                <a:t> продуктов,</a:t>
              </a:r>
            </a:p>
            <a:p>
              <a:pPr algn="ctr"/>
              <a:r>
                <a:rPr lang="ru-RU" dirty="0">
                  <a:solidFill>
                    <a:srgbClr val="800000"/>
                  </a:solidFill>
                </a:rPr>
                <a:t>произведенных на </a:t>
              </a:r>
            </a:p>
            <a:p>
              <a:pPr algn="ctr"/>
              <a:r>
                <a:rPr lang="ru-RU" dirty="0">
                  <a:solidFill>
                    <a:srgbClr val="000066"/>
                  </a:solidFill>
                </a:rPr>
                <a:t>территории</a:t>
              </a:r>
              <a:r>
                <a:rPr lang="ru-RU" dirty="0">
                  <a:solidFill>
                    <a:srgbClr val="800000"/>
                  </a:solidFill>
                </a:rPr>
                <a:t> страны</a:t>
              </a:r>
            </a:p>
          </p:txBody>
        </p:sp>
        <p:grpSp>
          <p:nvGrpSpPr>
            <p:cNvPr id="5" name="Группа 47"/>
            <p:cNvGrpSpPr>
              <a:grpSpLocks/>
            </p:cNvGrpSpPr>
            <p:nvPr/>
          </p:nvGrpSpPr>
          <p:grpSpPr bwMode="auto">
            <a:xfrm>
              <a:off x="3022372" y="1797687"/>
              <a:ext cx="1620958" cy="1499837"/>
              <a:chOff x="3022372" y="2028520"/>
              <a:chExt cx="1620958" cy="1499837"/>
            </a:xfrm>
          </p:grpSpPr>
          <p:sp>
            <p:nvSpPr>
              <p:cNvPr id="39" name="Прямоугольник 38"/>
              <p:cNvSpPr/>
              <p:nvPr/>
            </p:nvSpPr>
            <p:spPr bwMode="auto">
              <a:xfrm>
                <a:off x="3022372" y="2028520"/>
                <a:ext cx="1620957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3600" cap="all" dirty="0">
                    <a:ln w="0"/>
                    <a:solidFill>
                      <a:srgbClr val="80000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2. ВВП</a:t>
                </a:r>
              </a:p>
            </p:txBody>
          </p:sp>
          <p:sp>
            <p:nvSpPr>
              <p:cNvPr id="34831" name="TextBox 46"/>
              <p:cNvSpPr txBox="1">
                <a:spLocks noChangeArrowheads="1"/>
              </p:cNvSpPr>
              <p:nvPr/>
            </p:nvSpPr>
            <p:spPr bwMode="auto">
              <a:xfrm>
                <a:off x="3205500" y="2605027"/>
                <a:ext cx="143783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800" dirty="0"/>
                  <a:t>Валовой</a:t>
                </a:r>
              </a:p>
              <a:p>
                <a:pPr algn="ctr"/>
                <a:r>
                  <a:rPr lang="ru-RU" sz="1800" dirty="0"/>
                  <a:t>внутренний</a:t>
                </a:r>
              </a:p>
              <a:p>
                <a:pPr algn="ctr"/>
                <a:r>
                  <a:rPr lang="ru-RU" sz="1800" dirty="0"/>
                  <a:t>продукт</a:t>
                </a:r>
              </a:p>
            </p:txBody>
          </p:sp>
        </p:grpSp>
      </p:grpSp>
      <p:grpSp>
        <p:nvGrpSpPr>
          <p:cNvPr id="6" name="Группа 57"/>
          <p:cNvGrpSpPr>
            <a:grpSpLocks/>
          </p:cNvGrpSpPr>
          <p:nvPr/>
        </p:nvGrpSpPr>
        <p:grpSpPr bwMode="auto">
          <a:xfrm>
            <a:off x="5500694" y="2071678"/>
            <a:ext cx="3000396" cy="2834649"/>
            <a:chOff x="5500699" y="68113"/>
            <a:chExt cx="3000416" cy="2835072"/>
          </a:xfrm>
        </p:grpSpPr>
        <p:sp>
          <p:nvSpPr>
            <p:cNvPr id="34824" name="TextBox 58"/>
            <p:cNvSpPr txBox="1">
              <a:spLocks noChangeArrowheads="1"/>
            </p:cNvSpPr>
            <p:nvPr/>
          </p:nvSpPr>
          <p:spPr bwMode="auto">
            <a:xfrm>
              <a:off x="6000768" y="1425637"/>
              <a:ext cx="2143154" cy="1477548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rgbClr val="800000"/>
                  </a:solidFill>
                </a:rPr>
                <a:t>Какая часть ВВП </a:t>
              </a:r>
            </a:p>
            <a:p>
              <a:pPr algn="ctr"/>
              <a:r>
                <a:rPr lang="ru-RU" dirty="0">
                  <a:solidFill>
                    <a:srgbClr val="800000"/>
                  </a:solidFill>
                </a:rPr>
                <a:t>приходится на долю </a:t>
              </a:r>
            </a:p>
            <a:p>
              <a:pPr algn="ctr"/>
              <a:r>
                <a:rPr lang="ru-RU" dirty="0" smtClean="0">
                  <a:solidFill>
                    <a:srgbClr val="000066"/>
                  </a:solidFill>
                </a:rPr>
                <a:t>одного гражданина</a:t>
              </a:r>
            </a:p>
            <a:p>
              <a:pPr algn="ctr"/>
              <a:endParaRPr lang="ru-RU" dirty="0">
                <a:solidFill>
                  <a:srgbClr val="800000"/>
                </a:solidFill>
              </a:endParaRPr>
            </a:p>
          </p:txBody>
        </p:sp>
        <p:grpSp>
          <p:nvGrpSpPr>
            <p:cNvPr id="7" name="Группа 47"/>
            <p:cNvGrpSpPr>
              <a:grpSpLocks/>
            </p:cNvGrpSpPr>
            <p:nvPr/>
          </p:nvGrpSpPr>
          <p:grpSpPr bwMode="auto">
            <a:xfrm>
              <a:off x="5500699" y="68113"/>
              <a:ext cx="3000416" cy="1234397"/>
              <a:chOff x="5500699" y="298946"/>
              <a:chExt cx="3000416" cy="1234397"/>
            </a:xfrm>
          </p:grpSpPr>
          <p:sp>
            <p:nvSpPr>
              <p:cNvPr id="61" name="Прямоугольник 60"/>
              <p:cNvSpPr/>
              <p:nvPr/>
            </p:nvSpPr>
            <p:spPr bwMode="auto">
              <a:xfrm>
                <a:off x="5929331" y="298946"/>
                <a:ext cx="1620957" cy="6464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3600" cap="all" dirty="0">
                    <a:ln w="0"/>
                    <a:solidFill>
                      <a:srgbClr val="80000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3. ВВП</a:t>
                </a:r>
              </a:p>
            </p:txBody>
          </p:sp>
          <p:sp>
            <p:nvSpPr>
              <p:cNvPr id="34827" name="TextBox 61"/>
              <p:cNvSpPr txBox="1">
                <a:spLocks noChangeArrowheads="1"/>
              </p:cNvSpPr>
              <p:nvPr/>
            </p:nvSpPr>
            <p:spPr bwMode="auto">
              <a:xfrm>
                <a:off x="5500699" y="1133173"/>
                <a:ext cx="3000416" cy="400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800" dirty="0" smtClean="0"/>
                  <a:t> </a:t>
                </a:r>
                <a:r>
                  <a:rPr lang="ru-RU" sz="2000" cap="all" dirty="0">
                    <a:ln w="0"/>
                    <a:solidFill>
                      <a:srgbClr val="80000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душу </a:t>
                </a:r>
                <a:r>
                  <a:rPr lang="ru-RU" sz="2000" cap="all" dirty="0" smtClean="0">
                    <a:ln w="0"/>
                    <a:solidFill>
                      <a:srgbClr val="80000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населения</a:t>
                </a:r>
                <a:endParaRPr lang="ru-RU" sz="2000" cap="all" dirty="0">
                  <a:ln w="0"/>
                  <a:solidFill>
                    <a:srgbClr val="800000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</p:grpSp>
      <p:cxnSp>
        <p:nvCxnSpPr>
          <p:cNvPr id="21" name="Прямая соединительная линия 20"/>
          <p:cNvCxnSpPr/>
          <p:nvPr/>
        </p:nvCxnSpPr>
        <p:spPr>
          <a:xfrm>
            <a:off x="6072198" y="2714620"/>
            <a:ext cx="1357322" cy="15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1571604" y="5344155"/>
            <a:ext cx="2344210" cy="369332"/>
          </a:xfrm>
          <a:prstGeom prst="rect">
            <a:avLst/>
          </a:prstGeom>
          <a:solidFill>
            <a:srgbClr val="CCCC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РЕАЛЬНЫЙ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26" name="TextBox 41"/>
          <p:cNvSpPr txBox="1">
            <a:spLocks noChangeArrowheads="1"/>
          </p:cNvSpPr>
          <p:nvPr/>
        </p:nvSpPr>
        <p:spPr bwMode="auto">
          <a:xfrm>
            <a:off x="4214809" y="5392747"/>
            <a:ext cx="2344210" cy="369332"/>
          </a:xfrm>
          <a:prstGeom prst="rect">
            <a:avLst/>
          </a:prstGeom>
          <a:solidFill>
            <a:srgbClr val="CCCC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НОМИНАЛЬНЫЙ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27" name="TextBox 41"/>
          <p:cNvSpPr txBox="1">
            <a:spLocks noChangeArrowheads="1"/>
          </p:cNvSpPr>
          <p:nvPr/>
        </p:nvSpPr>
        <p:spPr bwMode="auto">
          <a:xfrm>
            <a:off x="4214810" y="6072206"/>
            <a:ext cx="2344210" cy="369332"/>
          </a:xfrm>
          <a:prstGeom prst="rect">
            <a:avLst/>
          </a:prstGeom>
          <a:solidFill>
            <a:srgbClr val="CCCC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В текущих ценах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1714480" y="6000768"/>
            <a:ext cx="2344210" cy="369332"/>
          </a:xfrm>
          <a:prstGeom prst="rect">
            <a:avLst/>
          </a:prstGeom>
          <a:solidFill>
            <a:srgbClr val="CCCC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С учетом инфляции</a:t>
            </a:r>
            <a:endParaRPr lang="ru-RU" dirty="0">
              <a:solidFill>
                <a:srgbClr val="000066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3393273" y="4964917"/>
            <a:ext cx="500066" cy="285752"/>
          </a:xfrm>
          <a:prstGeom prst="straightConnector1">
            <a:avLst/>
          </a:prstGeom>
          <a:ln w="34925">
            <a:solidFill>
              <a:schemeClr val="tx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4828" idx="2"/>
          </p:cNvCxnSpPr>
          <p:nvPr/>
        </p:nvCxnSpPr>
        <p:spPr>
          <a:xfrm rot="16200000" flipH="1">
            <a:off x="3991973" y="4777798"/>
            <a:ext cx="559453" cy="743478"/>
          </a:xfrm>
          <a:prstGeom prst="straightConnector1">
            <a:avLst/>
          </a:prstGeom>
          <a:ln w="34925">
            <a:solidFill>
              <a:schemeClr val="tx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25" grpId="0" animBg="1"/>
      <p:bldP spid="26" grpId="0" animBg="1"/>
      <p:bldP spid="27" grpId="0" animBg="1"/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5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772400" cy="814372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66"/>
                </a:solidFill>
              </a:rPr>
              <a:t>Экономический рост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0" y="1142984"/>
            <a:ext cx="8481074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Долговременное</a:t>
            </a:r>
            <a:r>
              <a:rPr lang="ru-RU" sz="3200" dirty="0"/>
              <a:t> </a:t>
            </a:r>
            <a:r>
              <a:rPr lang="ru-RU" sz="3200" dirty="0" smtClean="0"/>
              <a:t>увеличение</a:t>
            </a:r>
          </a:p>
          <a:p>
            <a:pPr algn="ctr">
              <a:defRPr/>
            </a:pPr>
            <a:r>
              <a:rPr lang="ru-RU" sz="3200" dirty="0" smtClean="0"/>
              <a:t> </a:t>
            </a:r>
            <a:r>
              <a:rPr lang="ru-RU" sz="3200" dirty="0">
                <a:solidFill>
                  <a:srgbClr val="C00000"/>
                </a:solidFill>
              </a:rPr>
              <a:t>реального ВВП </a:t>
            </a:r>
            <a:r>
              <a:rPr lang="ru-RU" sz="3200" dirty="0"/>
              <a:t>как </a:t>
            </a:r>
          </a:p>
          <a:p>
            <a:pPr algn="ctr">
              <a:defRPr/>
            </a:pPr>
            <a:r>
              <a:rPr lang="ru-RU" sz="3200" dirty="0"/>
              <a:t>в абсолютных значениях, так и в </a:t>
            </a:r>
            <a:r>
              <a:rPr lang="ru-RU" sz="3200" dirty="0" smtClean="0"/>
              <a:t>расчете</a:t>
            </a:r>
          </a:p>
          <a:p>
            <a:pPr algn="ctr">
              <a:defRPr/>
            </a:pPr>
            <a:r>
              <a:rPr lang="ru-RU" sz="3200" dirty="0" smtClean="0"/>
              <a:t> </a:t>
            </a:r>
            <a:r>
              <a:rPr lang="ru-RU" sz="3200" dirty="0">
                <a:solidFill>
                  <a:srgbClr val="C00000"/>
                </a:solidFill>
              </a:rPr>
              <a:t>на </a:t>
            </a:r>
            <a:r>
              <a:rPr lang="ru-RU" sz="3200" dirty="0" smtClean="0">
                <a:solidFill>
                  <a:srgbClr val="C00000"/>
                </a:solidFill>
              </a:rPr>
              <a:t>одного жителя страны</a:t>
            </a:r>
          </a:p>
          <a:p>
            <a:pPr algn="ctr">
              <a:buFont typeface="Wingdings" pitchFamily="2" charset="2"/>
              <a:buChar char="q"/>
              <a:defRPr/>
            </a:pPr>
            <a:r>
              <a:rPr lang="ru-RU" sz="3200" dirty="0" smtClean="0"/>
              <a:t>Для развитых стран</a:t>
            </a:r>
            <a:endParaRPr lang="ru-RU" sz="3200" dirty="0"/>
          </a:p>
        </p:txBody>
      </p:sp>
      <p:sp>
        <p:nvSpPr>
          <p:cNvPr id="16" name="Rectangle 15"/>
          <p:cNvSpPr txBox="1">
            <a:spLocks noChangeArrowheads="1"/>
          </p:cNvSpPr>
          <p:nvPr/>
        </p:nvSpPr>
        <p:spPr>
          <a:xfrm>
            <a:off x="757238" y="3857628"/>
            <a:ext cx="7772400" cy="8143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Экономическое развитие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0" y="5000636"/>
            <a:ext cx="8481074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/>
              <a:t>Преобразование</a:t>
            </a:r>
            <a:r>
              <a:rPr lang="ru-RU" sz="3200" dirty="0" smtClean="0">
                <a:solidFill>
                  <a:srgbClr val="C00000"/>
                </a:solidFill>
              </a:rPr>
              <a:t> в структуре экономики</a:t>
            </a:r>
          </a:p>
          <a:p>
            <a:pPr algn="ctr">
              <a:buFont typeface="Wingdings" pitchFamily="2" charset="2"/>
              <a:buChar char="q"/>
              <a:defRPr/>
            </a:pPr>
            <a:r>
              <a:rPr lang="ru-RU" sz="3200" dirty="0" smtClean="0"/>
              <a:t>Для развивающихся стран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89535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Экстенсивный рост</a:t>
            </a:r>
          </a:p>
        </p:txBody>
      </p:sp>
      <p:sp>
        <p:nvSpPr>
          <p:cNvPr id="39956" name="TextBox 27"/>
          <p:cNvSpPr txBox="1">
            <a:spLocks noChangeArrowheads="1"/>
          </p:cNvSpPr>
          <p:nvPr/>
        </p:nvSpPr>
        <p:spPr bwMode="auto">
          <a:xfrm>
            <a:off x="4143371" y="1867253"/>
            <a:ext cx="5000629" cy="23083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Увеличение ВВП за счет расширения</a:t>
            </a:r>
          </a:p>
          <a:p>
            <a:r>
              <a:rPr lang="ru-RU" sz="3600" dirty="0">
                <a:solidFill>
                  <a:schemeClr val="tx1"/>
                </a:solidFill>
              </a:rPr>
              <a:t>масштабов использования ресурсов</a:t>
            </a:r>
          </a:p>
        </p:txBody>
      </p: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500034" y="3071810"/>
            <a:ext cx="1785937" cy="2035518"/>
            <a:chOff x="1214414" y="3866986"/>
            <a:chExt cx="1785950" cy="2036085"/>
          </a:xfrm>
        </p:grpSpPr>
        <p:sp>
          <p:nvSpPr>
            <p:cNvPr id="39954" name="TextBox 20"/>
            <p:cNvSpPr txBox="1">
              <a:spLocks noChangeArrowheads="1"/>
            </p:cNvSpPr>
            <p:nvPr/>
          </p:nvSpPr>
          <p:spPr bwMode="auto">
            <a:xfrm>
              <a:off x="1214414" y="5072074"/>
              <a:ext cx="172034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solidFill>
                    <a:srgbClr val="003300"/>
                  </a:solidFill>
                </a:rPr>
                <a:t>Земельные</a:t>
              </a:r>
            </a:p>
            <a:p>
              <a:pPr algn="ctr"/>
              <a:r>
                <a:rPr lang="ru-RU" dirty="0">
                  <a:solidFill>
                    <a:srgbClr val="003300"/>
                  </a:solidFill>
                </a:rPr>
                <a:t>угодья</a:t>
              </a:r>
            </a:p>
          </p:txBody>
        </p:sp>
        <p:pic>
          <p:nvPicPr>
            <p:cNvPr id="39955" name="Picture 3" descr="C:\Program Files\Microsoft Office\Media\CntCD1\Photo1\j017849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4414" y="3866986"/>
              <a:ext cx="1785950" cy="1184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28"/>
          <p:cNvGrpSpPr>
            <a:grpSpLocks/>
          </p:cNvGrpSpPr>
          <p:nvPr/>
        </p:nvGrpSpPr>
        <p:grpSpPr bwMode="auto">
          <a:xfrm>
            <a:off x="2928926" y="4381437"/>
            <a:ext cx="2326326" cy="2476563"/>
            <a:chOff x="3388666" y="3786190"/>
            <a:chExt cx="2326342" cy="2476855"/>
          </a:xfrm>
        </p:grpSpPr>
        <p:sp>
          <p:nvSpPr>
            <p:cNvPr id="39950" name="TextBox 20"/>
            <p:cNvSpPr txBox="1">
              <a:spLocks noChangeArrowheads="1"/>
            </p:cNvSpPr>
            <p:nvPr/>
          </p:nvSpPr>
          <p:spPr bwMode="auto">
            <a:xfrm>
              <a:off x="3388666" y="5062716"/>
              <a:ext cx="232634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solidFill>
                    <a:srgbClr val="333399"/>
                  </a:solidFill>
                </a:rPr>
                <a:t>Новые</a:t>
              </a:r>
            </a:p>
            <a:p>
              <a:pPr algn="ctr"/>
              <a:r>
                <a:rPr lang="ru-RU">
                  <a:solidFill>
                    <a:srgbClr val="333399"/>
                  </a:solidFill>
                </a:rPr>
                <a:t>месторождения</a:t>
              </a:r>
            </a:p>
            <a:p>
              <a:pPr algn="ctr"/>
              <a:r>
                <a:rPr lang="ru-RU">
                  <a:solidFill>
                    <a:srgbClr val="333399"/>
                  </a:solidFill>
                </a:rPr>
                <a:t>П/И</a:t>
              </a:r>
            </a:p>
          </p:txBody>
        </p:sp>
        <p:pic>
          <p:nvPicPr>
            <p:cNvPr id="39951" name="Picture 5" descr="C:\Program Files\Microsoft Office\Media\CntCD1\ClipArt3\j0233392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9058" y="3786190"/>
              <a:ext cx="1260479" cy="1285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32"/>
          <p:cNvGrpSpPr>
            <a:grpSpLocks/>
          </p:cNvGrpSpPr>
          <p:nvPr/>
        </p:nvGrpSpPr>
        <p:grpSpPr bwMode="auto">
          <a:xfrm>
            <a:off x="6351834" y="4809933"/>
            <a:ext cx="2011103" cy="2048067"/>
            <a:chOff x="6709309" y="3854463"/>
            <a:chExt cx="2011256" cy="2048608"/>
          </a:xfrm>
        </p:grpSpPr>
        <p:sp>
          <p:nvSpPr>
            <p:cNvPr id="39946" name="TextBox 20"/>
            <p:cNvSpPr txBox="1">
              <a:spLocks noChangeArrowheads="1"/>
            </p:cNvSpPr>
            <p:nvPr/>
          </p:nvSpPr>
          <p:spPr bwMode="auto">
            <a:xfrm>
              <a:off x="6709309" y="5072074"/>
              <a:ext cx="201125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solidFill>
                    <a:srgbClr val="800000"/>
                  </a:solidFill>
                </a:rPr>
                <a:t>Новые</a:t>
              </a:r>
            </a:p>
            <a:p>
              <a:pPr algn="ctr"/>
              <a:r>
                <a:rPr lang="ru-RU">
                  <a:solidFill>
                    <a:srgbClr val="800000"/>
                  </a:solidFill>
                </a:rPr>
                <a:t>предприятия</a:t>
              </a:r>
            </a:p>
          </p:txBody>
        </p:sp>
        <p:pic>
          <p:nvPicPr>
            <p:cNvPr id="39947" name="Picture 6" descr="C:\Program Files\Microsoft Office\Media\CntCD1\Animated\j0288853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15206" y="3854463"/>
              <a:ext cx="984860" cy="114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3" name="TextBox 27"/>
          <p:cNvSpPr txBox="1">
            <a:spLocks noChangeArrowheads="1"/>
          </p:cNvSpPr>
          <p:nvPr/>
        </p:nvSpPr>
        <p:spPr bwMode="auto">
          <a:xfrm>
            <a:off x="3143196" y="1928869"/>
            <a:ext cx="6096285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Увеличение ВВП за счет качественного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улучшения факторов производства и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повышения их эффективности</a:t>
            </a:r>
          </a:p>
        </p:txBody>
      </p:sp>
      <p:grpSp>
        <p:nvGrpSpPr>
          <p:cNvPr id="3" name="Группа 25"/>
          <p:cNvGrpSpPr>
            <a:grpSpLocks/>
          </p:cNvGrpSpPr>
          <p:nvPr/>
        </p:nvGrpSpPr>
        <p:grpSpPr bwMode="auto">
          <a:xfrm>
            <a:off x="714375" y="4167144"/>
            <a:ext cx="2135188" cy="1890754"/>
            <a:chOff x="1079413" y="4452949"/>
            <a:chExt cx="2135265" cy="1890892"/>
          </a:xfrm>
        </p:grpSpPr>
        <p:sp>
          <p:nvSpPr>
            <p:cNvPr id="40980" name="TextBox 20"/>
            <p:cNvSpPr txBox="1">
              <a:spLocks noChangeArrowheads="1"/>
            </p:cNvSpPr>
            <p:nvPr/>
          </p:nvSpPr>
          <p:spPr bwMode="auto">
            <a:xfrm>
              <a:off x="1079413" y="5143512"/>
              <a:ext cx="213526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solidFill>
                    <a:srgbClr val="003300"/>
                  </a:solidFill>
                </a:rPr>
                <a:t>НТП</a:t>
              </a:r>
            </a:p>
            <a:p>
              <a:pPr algn="ctr"/>
              <a:r>
                <a:rPr lang="ru-RU">
                  <a:solidFill>
                    <a:srgbClr val="003300"/>
                  </a:solidFill>
                </a:rPr>
                <a:t>(Электронная</a:t>
              </a:r>
            </a:p>
            <a:p>
              <a:pPr algn="ctr"/>
              <a:r>
                <a:rPr lang="ru-RU">
                  <a:solidFill>
                    <a:srgbClr val="003300"/>
                  </a:solidFill>
                </a:rPr>
                <a:t>Революция)</a:t>
              </a:r>
            </a:p>
          </p:txBody>
        </p:sp>
        <p:pic>
          <p:nvPicPr>
            <p:cNvPr id="40982" name="Picture 3" descr="C:\Program Files\Microsoft Office\Media\CntCD1\Animated\j0286755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3195" y="4452949"/>
              <a:ext cx="6477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0"/>
          <p:cNvGrpSpPr>
            <a:grpSpLocks/>
          </p:cNvGrpSpPr>
          <p:nvPr/>
        </p:nvGrpSpPr>
        <p:grpSpPr bwMode="auto">
          <a:xfrm>
            <a:off x="2674237" y="4129094"/>
            <a:ext cx="1800925" cy="1943095"/>
            <a:chOff x="3817294" y="4414850"/>
            <a:chExt cx="1801391" cy="1943108"/>
          </a:xfrm>
        </p:grpSpPr>
        <p:sp>
          <p:nvSpPr>
            <p:cNvPr id="40977" name="TextBox 20"/>
            <p:cNvSpPr txBox="1">
              <a:spLocks noChangeArrowheads="1"/>
            </p:cNvSpPr>
            <p:nvPr/>
          </p:nvSpPr>
          <p:spPr bwMode="auto">
            <a:xfrm>
              <a:off x="3817294" y="5157629"/>
              <a:ext cx="1801391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solidFill>
                    <a:srgbClr val="333399"/>
                  </a:solidFill>
                </a:rPr>
                <a:t>Новые</a:t>
              </a:r>
            </a:p>
            <a:p>
              <a:pPr algn="ctr"/>
              <a:r>
                <a:rPr lang="ru-RU" dirty="0">
                  <a:solidFill>
                    <a:srgbClr val="333399"/>
                  </a:solidFill>
                </a:rPr>
                <a:t>технологии</a:t>
              </a:r>
            </a:p>
            <a:p>
              <a:pPr algn="ctr"/>
              <a:r>
                <a:rPr lang="ru-RU" dirty="0">
                  <a:solidFill>
                    <a:srgbClr val="333399"/>
                  </a:solidFill>
                </a:rPr>
                <a:t>сырье и т.д.</a:t>
              </a:r>
            </a:p>
          </p:txBody>
        </p:sp>
        <p:pic>
          <p:nvPicPr>
            <p:cNvPr id="40979" name="Picture 5" descr="C:\Program Files\Microsoft Office\Media\CntCD1\Animated\j0288852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0496" y="4414850"/>
              <a:ext cx="1419225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34"/>
          <p:cNvGrpSpPr>
            <a:grpSpLocks/>
          </p:cNvGrpSpPr>
          <p:nvPr/>
        </p:nvGrpSpPr>
        <p:grpSpPr bwMode="auto">
          <a:xfrm>
            <a:off x="4357744" y="4203855"/>
            <a:ext cx="2289119" cy="1868333"/>
            <a:chOff x="5429256" y="4489612"/>
            <a:chExt cx="2289024" cy="1868346"/>
          </a:xfrm>
        </p:grpSpPr>
        <p:pic>
          <p:nvPicPr>
            <p:cNvPr id="40975" name="Picture 7" descr="C:\Program Files\Microsoft Office\Media\CntCD1\Animated\j0223743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4642" y="4489612"/>
              <a:ext cx="1138252" cy="796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6" name="TextBox 20"/>
            <p:cNvSpPr txBox="1">
              <a:spLocks noChangeArrowheads="1"/>
            </p:cNvSpPr>
            <p:nvPr/>
          </p:nvSpPr>
          <p:spPr bwMode="auto">
            <a:xfrm>
              <a:off x="5429256" y="5157629"/>
              <a:ext cx="228902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solidFill>
                    <a:srgbClr val="800000"/>
                  </a:solidFill>
                </a:rPr>
                <a:t>Повышение</a:t>
              </a:r>
            </a:p>
            <a:p>
              <a:pPr algn="ctr"/>
              <a:r>
                <a:rPr lang="ru-RU" dirty="0">
                  <a:solidFill>
                    <a:srgbClr val="800000"/>
                  </a:solidFill>
                </a:rPr>
                <a:t>квалификации</a:t>
              </a:r>
            </a:p>
            <a:p>
              <a:pPr algn="ctr"/>
              <a:r>
                <a:rPr lang="ru-RU" dirty="0">
                  <a:solidFill>
                    <a:srgbClr val="800000"/>
                  </a:solidFill>
                </a:rPr>
                <a:t>работников</a:t>
              </a:r>
            </a:p>
          </p:txBody>
        </p:sp>
      </p:grpSp>
      <p:grpSp>
        <p:nvGrpSpPr>
          <p:cNvPr id="7" name="Группа 47"/>
          <p:cNvGrpSpPr>
            <a:grpSpLocks/>
          </p:cNvGrpSpPr>
          <p:nvPr/>
        </p:nvGrpSpPr>
        <p:grpSpPr bwMode="auto">
          <a:xfrm>
            <a:off x="6565580" y="4136961"/>
            <a:ext cx="2221234" cy="1920940"/>
            <a:chOff x="6565593" y="4208452"/>
            <a:chExt cx="2221249" cy="1921075"/>
          </a:xfrm>
        </p:grpSpPr>
        <p:pic>
          <p:nvPicPr>
            <p:cNvPr id="40970" name="Picture 8" descr="C:\Program Files\Microsoft Office\Media\CntCD1\Animated\j0282809.gif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80125" y="4208452"/>
              <a:ext cx="792184" cy="792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1" name="TextBox 20"/>
            <p:cNvSpPr txBox="1">
              <a:spLocks noChangeArrowheads="1"/>
            </p:cNvSpPr>
            <p:nvPr/>
          </p:nvSpPr>
          <p:spPr bwMode="auto">
            <a:xfrm>
              <a:off x="6565593" y="4929198"/>
              <a:ext cx="222124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solidFill>
                    <a:srgbClr val="660066"/>
                  </a:solidFill>
                </a:rPr>
                <a:t>Рациональное</a:t>
              </a:r>
            </a:p>
            <a:p>
              <a:pPr algn="ctr"/>
              <a:r>
                <a:rPr lang="ru-RU">
                  <a:solidFill>
                    <a:srgbClr val="660066"/>
                  </a:solidFill>
                </a:rPr>
                <a:t>распределение</a:t>
              </a:r>
            </a:p>
            <a:p>
              <a:pPr algn="ctr"/>
              <a:r>
                <a:rPr lang="ru-RU">
                  <a:solidFill>
                    <a:srgbClr val="660066"/>
                  </a:solidFill>
                </a:rPr>
                <a:t>ресурсов</a:t>
              </a:r>
            </a:p>
          </p:txBody>
        </p:sp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Rectangle 15"/>
          <p:cNvSpPr txBox="1">
            <a:spLocks noChangeArrowheads="1"/>
          </p:cNvSpPr>
          <p:nvPr/>
        </p:nvSpPr>
        <p:spPr>
          <a:xfrm>
            <a:off x="1066800" y="400050"/>
            <a:ext cx="7772400" cy="895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Интенсивный рост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Экономический цикл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14488"/>
            <a:ext cx="8229600" cy="4554538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C00000"/>
                </a:solidFill>
              </a:rPr>
              <a:t>Чередование</a:t>
            </a:r>
          </a:p>
          <a:p>
            <a:pPr eaLnBrk="1" hangingPunct="1"/>
            <a:r>
              <a:rPr lang="ru-RU" sz="2800" b="1" dirty="0">
                <a:solidFill>
                  <a:srgbClr val="C00000"/>
                </a:solidFill>
              </a:rPr>
              <a:t>Спадов</a:t>
            </a:r>
          </a:p>
          <a:p>
            <a:pPr eaLnBrk="1" hangingPunct="1"/>
            <a:r>
              <a:rPr lang="ru-RU" sz="2800" b="1" dirty="0">
                <a:solidFill>
                  <a:srgbClr val="C00000"/>
                </a:solidFill>
              </a:rPr>
              <a:t>Подъёмов</a:t>
            </a:r>
          </a:p>
          <a:p>
            <a:pPr eaLnBrk="1" hangingPunct="1"/>
            <a:r>
              <a:rPr lang="ru-RU" sz="2800" b="1" dirty="0">
                <a:solidFill>
                  <a:srgbClr val="C00000"/>
                </a:solidFill>
              </a:rPr>
              <a:t>Кризисов</a:t>
            </a:r>
          </a:p>
          <a:p>
            <a:pPr eaLnBrk="1" hangingPunct="1"/>
            <a:r>
              <a:rPr lang="ru-RU" sz="2800" b="1" dirty="0">
                <a:solidFill>
                  <a:srgbClr val="C00000"/>
                </a:solidFill>
              </a:rPr>
              <a:t>Оживления</a:t>
            </a:r>
          </a:p>
          <a:p>
            <a:pPr eaLnBrk="1" hangingPunct="1"/>
            <a:r>
              <a:rPr lang="ru-RU" sz="2800" b="1" dirty="0">
                <a:solidFill>
                  <a:srgbClr val="C00000"/>
                </a:solidFill>
              </a:rPr>
              <a:t>Депрессии</a:t>
            </a: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Рецессии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214311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888" y="1857365"/>
            <a:ext cx="4777386" cy="23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5"/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89535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mtClean="0">
                <a:solidFill>
                  <a:srgbClr val="FFFF66"/>
                </a:solidFill>
              </a:rPr>
              <a:t>Экономический цикл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89944"/>
            <a:ext cx="429098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3300"/>
                </a:solidFill>
              </a:rPr>
              <a:t>-</a:t>
            </a:r>
            <a:r>
              <a:rPr lang="ru-RU" sz="3200" dirty="0">
                <a:solidFill>
                  <a:srgbClr val="003300"/>
                </a:solidFill>
              </a:rPr>
              <a:t>Войны ,</a:t>
            </a:r>
          </a:p>
          <a:p>
            <a:pPr>
              <a:defRPr/>
            </a:pPr>
            <a:r>
              <a:rPr lang="ru-RU" sz="3200" dirty="0">
                <a:solidFill>
                  <a:srgbClr val="003300"/>
                </a:solidFill>
              </a:rPr>
              <a:t>-Внешние факторы</a:t>
            </a:r>
          </a:p>
          <a:p>
            <a:pPr>
              <a:defRPr/>
            </a:pPr>
            <a:r>
              <a:rPr lang="ru-RU" sz="3200" dirty="0">
                <a:solidFill>
                  <a:srgbClr val="003300"/>
                </a:solidFill>
              </a:rPr>
              <a:t>(«Нефтяной шок</a:t>
            </a:r>
            <a:r>
              <a:rPr lang="ru-RU" sz="3200" dirty="0" smtClean="0">
                <a:solidFill>
                  <a:srgbClr val="003300"/>
                </a:solidFill>
              </a:rPr>
              <a:t>»)</a:t>
            </a:r>
            <a:endParaRPr lang="ru-RU" sz="3200" dirty="0">
              <a:solidFill>
                <a:srgbClr val="003300"/>
              </a:solidFill>
            </a:endParaRPr>
          </a:p>
          <a:p>
            <a:pPr>
              <a:defRPr/>
            </a:pPr>
            <a:r>
              <a:rPr lang="ru-RU" sz="3200" dirty="0">
                <a:solidFill>
                  <a:srgbClr val="003300"/>
                </a:solidFill>
              </a:rPr>
              <a:t>-Крупные нововведения</a:t>
            </a:r>
          </a:p>
          <a:p>
            <a:pPr>
              <a:defRPr/>
            </a:pPr>
            <a:r>
              <a:rPr lang="ru-RU" sz="3200" dirty="0">
                <a:solidFill>
                  <a:srgbClr val="003300"/>
                </a:solidFill>
              </a:rPr>
              <a:t>(Затраты),</a:t>
            </a:r>
          </a:p>
          <a:p>
            <a:pPr>
              <a:defRPr/>
            </a:pP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45066" name="TextBox 9"/>
          <p:cNvSpPr txBox="1">
            <a:spLocks noChangeArrowheads="1"/>
          </p:cNvSpPr>
          <p:nvPr/>
        </p:nvSpPr>
        <p:spPr bwMode="auto">
          <a:xfrm>
            <a:off x="3929058" y="1428736"/>
            <a:ext cx="19848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3300"/>
                </a:solidFill>
              </a:rPr>
              <a:t>Причины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3438" y="2089944"/>
            <a:ext cx="4500562" cy="35394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0800"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663300"/>
                </a:solidFill>
              </a:rPr>
              <a:t>-Монетарная политика</a:t>
            </a:r>
          </a:p>
          <a:p>
            <a:pPr>
              <a:defRPr/>
            </a:pPr>
            <a:r>
              <a:rPr lang="ru-RU" sz="3200" dirty="0">
                <a:solidFill>
                  <a:srgbClr val="663300"/>
                </a:solidFill>
              </a:rPr>
              <a:t>(печатный станок),</a:t>
            </a:r>
          </a:p>
          <a:p>
            <a:pPr>
              <a:defRPr/>
            </a:pPr>
            <a:r>
              <a:rPr lang="ru-RU" sz="3200" dirty="0">
                <a:solidFill>
                  <a:srgbClr val="663300"/>
                </a:solidFill>
              </a:rPr>
              <a:t>-Перераспределение</a:t>
            </a:r>
          </a:p>
          <a:p>
            <a:pPr>
              <a:defRPr/>
            </a:pPr>
            <a:r>
              <a:rPr lang="ru-RU" sz="3200" dirty="0">
                <a:solidFill>
                  <a:srgbClr val="663300"/>
                </a:solidFill>
              </a:rPr>
              <a:t>структуры </a:t>
            </a:r>
            <a:r>
              <a:rPr lang="ru-RU" sz="3200" dirty="0" err="1">
                <a:solidFill>
                  <a:srgbClr val="663300"/>
                </a:solidFill>
              </a:rPr>
              <a:t>спрос\предл</a:t>
            </a:r>
            <a:r>
              <a:rPr lang="ru-RU" sz="3200" dirty="0">
                <a:solidFill>
                  <a:srgbClr val="663300"/>
                </a:solidFill>
              </a:rPr>
              <a:t>.,</a:t>
            </a:r>
          </a:p>
          <a:p>
            <a:pPr>
              <a:defRPr/>
            </a:pPr>
            <a:r>
              <a:rPr lang="ru-RU" sz="3200" dirty="0">
                <a:solidFill>
                  <a:srgbClr val="663300"/>
                </a:solidFill>
              </a:rPr>
              <a:t>-Перепроизводство</a:t>
            </a:r>
          </a:p>
          <a:p>
            <a:pPr>
              <a:defRPr/>
            </a:pPr>
            <a:r>
              <a:rPr lang="ru-RU" sz="3200" dirty="0">
                <a:solidFill>
                  <a:srgbClr val="663300"/>
                </a:solidFill>
              </a:rPr>
              <a:t>(низкий спрос при высоком предложении)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smtClean="0">
                <a:latin typeface="Arial" charset="0"/>
              </a:rPr>
              <a:t>Государственное регулирование экономики</a:t>
            </a:r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latin typeface="Arial" charset="0"/>
              </a:rPr>
              <a:t>ЭКОНОМИЧЕСКИЕ ФУНКЦИИ ГОСУДАРСТВА</a:t>
            </a:r>
          </a:p>
          <a:p>
            <a:pPr algn="ctr" eaLnBrk="1" hangingPunct="1"/>
            <a:r>
              <a:rPr lang="ru-RU" dirty="0" smtClean="0">
                <a:latin typeface="Arial" charset="0"/>
              </a:rPr>
              <a:t>Регулирование </a:t>
            </a:r>
            <a:r>
              <a:rPr lang="ru-RU" dirty="0" smtClean="0">
                <a:solidFill>
                  <a:srgbClr val="FF0000"/>
                </a:solidFill>
                <a:latin typeface="Arial" charset="0"/>
              </a:rPr>
              <a:t>денежного</a:t>
            </a:r>
            <a:r>
              <a:rPr lang="ru-RU" dirty="0" smtClean="0">
                <a:latin typeface="Arial" charset="0"/>
              </a:rPr>
              <a:t> хозяйства</a:t>
            </a:r>
          </a:p>
          <a:p>
            <a:pPr algn="ctr" eaLnBrk="1" hangingPunct="1"/>
            <a:r>
              <a:rPr lang="ru-RU" dirty="0" smtClean="0">
                <a:solidFill>
                  <a:srgbClr val="FF0000"/>
                </a:solidFill>
                <a:latin typeface="Arial" charset="0"/>
              </a:rPr>
              <a:t>Антимонопольное</a:t>
            </a:r>
            <a:r>
              <a:rPr lang="ru-RU" dirty="0" smtClean="0">
                <a:latin typeface="Arial" charset="0"/>
              </a:rPr>
              <a:t> регулирование</a:t>
            </a:r>
          </a:p>
          <a:p>
            <a:pPr algn="ctr" eaLnBrk="1" hangingPunct="1"/>
            <a:r>
              <a:rPr lang="ru-RU" dirty="0" smtClean="0">
                <a:solidFill>
                  <a:srgbClr val="FF0000"/>
                </a:solidFill>
                <a:latin typeface="Arial" charset="0"/>
              </a:rPr>
              <a:t>Помощь</a:t>
            </a:r>
            <a:r>
              <a:rPr lang="ru-RU" dirty="0" smtClean="0">
                <a:latin typeface="Arial" charset="0"/>
              </a:rPr>
              <a:t> социально незащищенным слоям</a:t>
            </a:r>
            <a:r>
              <a:rPr lang="ru-RU" dirty="0" smtClean="0"/>
              <a:t> </a:t>
            </a:r>
            <a:endParaRPr lang="ru-RU" dirty="0" smtClean="0">
              <a:latin typeface="Arial" charset="0"/>
            </a:endParaRPr>
          </a:p>
          <a:p>
            <a:pPr algn="ctr" eaLnBrk="1" hangingPunct="1"/>
            <a:r>
              <a:rPr lang="ru-RU" dirty="0" smtClean="0">
                <a:latin typeface="Arial" charset="0"/>
              </a:rPr>
              <a:t>Создание </a:t>
            </a:r>
            <a:r>
              <a:rPr lang="ru-RU" dirty="0" smtClean="0">
                <a:solidFill>
                  <a:srgbClr val="FF0000"/>
                </a:solidFill>
                <a:latin typeface="Arial" charset="0"/>
              </a:rPr>
              <a:t>правового</a:t>
            </a:r>
            <a:r>
              <a:rPr lang="ru-RU" dirty="0" smtClean="0">
                <a:latin typeface="Arial" charset="0"/>
              </a:rPr>
              <a:t> поля</a:t>
            </a:r>
          </a:p>
          <a:p>
            <a:pPr algn="ctr" eaLnBrk="1" hangingPunct="1"/>
            <a:r>
              <a:rPr lang="ru-RU" dirty="0" smtClean="0">
                <a:latin typeface="Arial" charset="0"/>
              </a:rPr>
              <a:t>Охрана интересов </a:t>
            </a:r>
            <a:r>
              <a:rPr lang="ru-RU" dirty="0" smtClean="0">
                <a:solidFill>
                  <a:srgbClr val="FF0000"/>
                </a:solidFill>
                <a:latin typeface="Arial" charset="0"/>
              </a:rPr>
              <a:t>потребителей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878684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500034" y="0"/>
            <a:ext cx="7239000" cy="1143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экономические системы</a:t>
            </a:r>
            <a:endParaRPr kumimoji="0" lang="ru-RU" sz="4400" b="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1857356" y="5214950"/>
          <a:ext cx="5357850" cy="164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04BDDE-591D-4222-B6A0-3E975826A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604BDDE-591D-4222-B6A0-3E975826A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604BDDE-591D-4222-B6A0-3E975826A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202D44-2D5E-441D-A7B9-55B7DDFD0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3202D44-2D5E-441D-A7B9-55B7DDFD0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3202D44-2D5E-441D-A7B9-55B7DDFD0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544DC-45D5-4A3F-906B-CC43E1529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41544DC-45D5-4A3F-906B-CC43E1529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41544DC-45D5-4A3F-906B-CC43E1529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A28CCB-C582-4D5C-A0B1-97A9D122F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1A28CCB-C582-4D5C-A0B1-97A9D122F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1A28CCB-C582-4D5C-A0B1-97A9D122F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B09035-9ED0-4BA1-9806-0700F7119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18B09035-9ED0-4BA1-9806-0700F7119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18B09035-9ED0-4BA1-9806-0700F7119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6B1698-4CEF-4C5F-8AAA-8D923CF2D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636B1698-4CEF-4C5F-8AAA-8D923CF2D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636B1698-4CEF-4C5F-8AAA-8D923CF2D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6C8DB5A-D677-4812-B470-65957FE44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graphicEl>
                                              <a:dgm id="{B6C8DB5A-D677-4812-B470-65957FE44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graphicEl>
                                              <a:dgm id="{B6C8DB5A-D677-4812-B470-65957FE44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4F62CD6-6C48-4EEF-929E-07BD3C7E8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graphicEl>
                                              <a:dgm id="{A4F62CD6-6C48-4EEF-929E-07BD3C7E8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graphicEl>
                                              <a:dgm id="{A4F62CD6-6C48-4EEF-929E-07BD3C7E8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22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Государственное регулирование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571625"/>
          <a:ext cx="9144000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49744-0711-481E-9F2C-B37508CA7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5449744-0711-481E-9F2C-B37508CA7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5449744-0711-481E-9F2C-B37508CA7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F06E-E027-47D1-96B8-03A8E84D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61BF06E-E027-47D1-96B8-03A8E84D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61BF06E-E027-47D1-96B8-03A8E84D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9BC94C-9A81-4A4E-9E02-07C2889D5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6D9BC94C-9A81-4A4E-9E02-07C2889D5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D9BC94C-9A81-4A4E-9E02-07C2889D5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25E09C-3CE1-4948-B21A-23018E230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425E09C-3CE1-4948-B21A-23018E230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425E09C-3CE1-4948-B21A-23018E230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3B70F1-A796-468F-9941-FE898FC9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13B70F1-A796-468F-9941-FE898FC9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13B70F1-A796-468F-9941-FE898FC9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8CF507-6DD4-4A5E-9046-0108802A1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B8CF507-6DD4-4A5E-9046-0108802A1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B8CF507-6DD4-4A5E-9046-0108802A1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0C49B8-9C41-4F5B-BD59-86B23804E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20C49B8-9C41-4F5B-BD59-86B23804E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20C49B8-9C41-4F5B-BD59-86B23804E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77FB6-490C-4E42-9B4A-443207CD3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AC77FB6-490C-4E42-9B4A-443207CD3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AC77FB6-490C-4E42-9B4A-443207CD3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CD0D64-9D31-4E30-B72F-785D6E457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5CD0D64-9D31-4E30-B72F-785D6E457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5CD0D64-9D31-4E30-B72F-785D6E457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0F670-63C9-42F5-ACC5-DF61C7279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1C0F670-63C9-42F5-ACC5-DF61C7279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1C0F670-63C9-42F5-ACC5-DF61C7279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B3F7AE-8259-4EC6-92D7-DA2FF3EC6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6CB3F7AE-8259-4EC6-92D7-DA2FF3EC6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6CB3F7AE-8259-4EC6-92D7-DA2FF3EC6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F4AB40-E965-4672-891E-6E3A2AA50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9F4AB40-E965-4672-891E-6E3A2AA50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9F4AB40-E965-4672-891E-6E3A2AA50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DABD36-262F-4B24-9110-98CC59367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38DABD36-262F-4B24-9110-98CC59367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38DABD36-262F-4B24-9110-98CC59367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0B7280-2452-4140-915B-BA0F46B84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240B7280-2452-4140-915B-BA0F46B84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240B7280-2452-4140-915B-BA0F46B84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E3361B-EDA3-4F02-8404-CE45C5B0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27E3361B-EDA3-4F02-8404-CE45C5B0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27E3361B-EDA3-4F02-8404-CE45C5B0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D86DDA-EB08-46E7-9CA6-16FB7685C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DFD86DDA-EB08-46E7-9CA6-16FB7685C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DFD86DDA-EB08-46E7-9CA6-16FB7685C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C7533E-8753-4329-96B9-AF1AFAD0A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B3C7533E-8753-4329-96B9-AF1AFAD0A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B3C7533E-8753-4329-96B9-AF1AFAD0A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97804C-A8BF-4910-A6CE-552B965C3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97804C-A8BF-4910-A6CE-552B965C3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97804C-A8BF-4910-A6CE-552B965C3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14282" y="3643290"/>
          <a:ext cx="892971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239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</a:t>
            </a:r>
            <a:endParaRPr kumimoji="0" lang="ru-RU" sz="3100" b="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46434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Arial" charset="0"/>
              </a:rPr>
              <a:t>роспись </a:t>
            </a:r>
            <a:r>
              <a:rPr lang="ru-RU" sz="2400" b="1" i="1" dirty="0" smtClean="0">
                <a:latin typeface="Arial" charset="0"/>
              </a:rPr>
              <a:t>доходов </a:t>
            </a:r>
            <a:r>
              <a:rPr lang="ru-RU" sz="2400" b="1" dirty="0" smtClean="0">
                <a:latin typeface="Arial" charset="0"/>
              </a:rPr>
              <a:t>и </a:t>
            </a:r>
            <a:r>
              <a:rPr lang="ru-RU" sz="2400" b="1" i="1" dirty="0" smtClean="0">
                <a:latin typeface="Arial" charset="0"/>
              </a:rPr>
              <a:t>расходов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Arial" charset="0"/>
              </a:rPr>
              <a:t>ЗАКОН, принимает Государственная Дума, разрабатывает и исполняет Правительство</a:t>
            </a:r>
          </a:p>
          <a:p>
            <a:pPr marL="609600" indent="-609600" algn="ctr">
              <a:buFont typeface="Wingdings" pitchFamily="2" charset="2"/>
              <a:buChar char="ü"/>
            </a:pPr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1214422"/>
            <a:ext cx="4143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algn="ctr"/>
            <a:r>
              <a:rPr lang="ru-RU" sz="2400" i="1" dirty="0" err="1" smtClean="0">
                <a:solidFill>
                  <a:srgbClr val="C00000"/>
                </a:solidFill>
                <a:latin typeface="Arial" charset="0"/>
              </a:rPr>
              <a:t>профицит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marL="609600" indent="-609600" algn="ctr"/>
            <a:r>
              <a:rPr lang="ru-RU" sz="2400" dirty="0" smtClean="0"/>
              <a:t>Д &gt; Р</a:t>
            </a:r>
          </a:p>
          <a:p>
            <a:pPr marL="609600" indent="-609600" algn="ctr"/>
            <a:r>
              <a:rPr lang="ru-RU" sz="2400" i="1" dirty="0" err="1" smtClean="0">
                <a:solidFill>
                  <a:srgbClr val="C00000"/>
                </a:solidFill>
                <a:latin typeface="Arial" charset="0"/>
              </a:rPr>
              <a:t>бюджетодефицит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marL="609600" indent="-609600" algn="ctr"/>
            <a:r>
              <a:rPr lang="ru-RU" sz="2400" dirty="0" smtClean="0">
                <a:latin typeface="Arial" charset="0"/>
              </a:rPr>
              <a:t>Д &lt; Р</a:t>
            </a:r>
          </a:p>
          <a:p>
            <a:pPr marL="609600" indent="-609600" algn="ctr"/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Сбалансированный бюджет</a:t>
            </a:r>
          </a:p>
          <a:p>
            <a:pPr marL="609600" indent="-609600" algn="ctr"/>
            <a:r>
              <a:rPr lang="ru-RU" sz="2400" dirty="0" smtClean="0">
                <a:latin typeface="Arial" charset="0"/>
              </a:rPr>
              <a:t>ДОХОДЫ = РАСХОДАМ</a:t>
            </a:r>
          </a:p>
          <a:p>
            <a:pPr algn="ctr"/>
            <a:endParaRPr lang="ru-RU" sz="2400" dirty="0" smtClean="0">
              <a:latin typeface="Arial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978E87-7CB6-4B1D-BBBE-BAFA3336D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71978E87-7CB6-4B1D-BBBE-BAFA3336D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2F74CD-A7DF-46CF-B46A-9F1A9A302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E42F74CD-A7DF-46CF-B46A-9F1A9A302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8E2838-1D15-43F4-ADFD-F52FB82F6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A78E2838-1D15-43F4-ADFD-F52FB82F6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7F6DB2-34D7-4B23-9957-FFB183A1A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487F6DB2-34D7-4B23-9957-FFB183A1A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F42429-72CD-4A65-934B-3F62ACBC6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72F42429-72CD-4A65-934B-3F62ACBC6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0DFB7E-BDEC-4804-8926-776ADD579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>
                                            <p:graphicEl>
                                              <a:dgm id="{2F0DFB7E-BDEC-4804-8926-776ADD579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3E28F8-ED52-4561-A113-EA653F06E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">
                                            <p:graphicEl>
                                              <a:dgm id="{883E28F8-ED52-4561-A113-EA653F06E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1D2D1F-7F62-4667-B94F-F7214802C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>
                                            <p:graphicEl>
                                              <a:dgm id="{631D2D1F-7F62-4667-B94F-F7214802C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716CDE-7209-4527-9DDF-43252A1E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">
                                            <p:graphicEl>
                                              <a:dgm id="{C9716CDE-7209-4527-9DDF-43252A1EC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32C381-F625-484E-9326-15A8E54A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>
                                            <p:graphicEl>
                                              <a:dgm id="{3332C381-F625-484E-9326-15A8E54A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2D3DFD-D710-44B8-8DE4-05C6102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">
                                            <p:graphicEl>
                                              <a:dgm id="{5D2D3DFD-D710-44B8-8DE4-05C6102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83D26F-3600-4181-AADD-F23E91C5A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graphicEl>
                                              <a:dgm id="{0283D26F-3600-4181-AADD-F23E91C5A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D77827-05C9-47B8-88DA-3FCEADBF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>
                                            <p:graphicEl>
                                              <a:dgm id="{D2D77827-05C9-47B8-88DA-3FCEADBF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B561A4-E609-4C50-8E38-5B8D249E5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">
                                            <p:graphicEl>
                                              <a:dgm id="{3CB561A4-E609-4C50-8E38-5B8D249E5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9B6F73-451A-4183-8A3F-35307BCA4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5">
                                            <p:graphicEl>
                                              <a:dgm id="{349B6F73-451A-4183-8A3F-35307BCA4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56C01D-2EDA-4E18-A13A-129EF6A98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">
                                            <p:graphicEl>
                                              <a:dgm id="{6256C01D-2EDA-4E18-A13A-129EF6A98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A5CFEA-8B5E-4D19-8E3F-56E59A95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">
                                            <p:graphicEl>
                                              <a:dgm id="{7BA5CFEA-8B5E-4D19-8E3F-56E59A95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C95DB6-967B-470D-8562-A2CBE4982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">
                                            <p:graphicEl>
                                              <a:dgm id="{45C95DB6-967B-470D-8562-A2CBE4982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2390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Пути преодоления дефицита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54538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ru-RU" sz="4800" b="1" dirty="0">
                <a:solidFill>
                  <a:srgbClr val="C00000"/>
                </a:solidFill>
              </a:rPr>
              <a:t>уменьшение расходов,</a:t>
            </a:r>
          </a:p>
          <a:p>
            <a:pPr eaLnBrk="1" hangingPunct="1"/>
            <a:r>
              <a:rPr lang="ru-RU" sz="4800" b="1" dirty="0">
                <a:solidFill>
                  <a:srgbClr val="C00000"/>
                </a:solidFill>
              </a:rPr>
              <a:t> эмиссия (выпуск печатных денег), </a:t>
            </a:r>
          </a:p>
          <a:p>
            <a:pPr eaLnBrk="1" hangingPunct="1"/>
            <a:r>
              <a:rPr lang="ru-RU" sz="4800" b="1" dirty="0">
                <a:solidFill>
                  <a:srgbClr val="C00000"/>
                </a:solidFill>
              </a:rPr>
              <a:t>государственный </a:t>
            </a:r>
            <a:r>
              <a:rPr lang="ru-RU" sz="4800" b="1" dirty="0" smtClean="0">
                <a:solidFill>
                  <a:srgbClr val="C00000"/>
                </a:solidFill>
              </a:rPr>
              <a:t>долг, </a:t>
            </a:r>
          </a:p>
          <a:p>
            <a:pPr eaLnBrk="1" hangingPunct="1"/>
            <a:r>
              <a:rPr lang="ru-RU" sz="4800" b="1" dirty="0" smtClean="0">
                <a:solidFill>
                  <a:srgbClr val="C00000"/>
                </a:solidFill>
              </a:rPr>
              <a:t>продажа облигаций</a:t>
            </a:r>
            <a:endParaRPr lang="ru-RU" sz="4800" b="1" dirty="0">
              <a:solidFill>
                <a:srgbClr val="C00000"/>
              </a:solidFill>
            </a:endParaRPr>
          </a:p>
          <a:p>
            <a:pPr eaLnBrk="1" hangingPunct="1"/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7772400" cy="895350"/>
          </a:xfrm>
          <a:ln w="76200">
            <a:noFil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FF66"/>
                </a:solidFill>
              </a:rPr>
              <a:t>Налоги</a:t>
            </a:r>
          </a:p>
        </p:txBody>
      </p:sp>
      <p:sp>
        <p:nvSpPr>
          <p:cNvPr id="11283" name="TextBox 23"/>
          <p:cNvSpPr txBox="1">
            <a:spLocks noChangeArrowheads="1"/>
          </p:cNvSpPr>
          <p:nvPr/>
        </p:nvSpPr>
        <p:spPr bwMode="auto">
          <a:xfrm>
            <a:off x="4643438" y="3878382"/>
            <a:ext cx="45005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ВКЛЮЧЕНЫ В ЦЕНУ ТОВАРОВ И УСЛУГ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800" dirty="0" smtClean="0"/>
              <a:t>Налог на ДС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800" dirty="0" smtClean="0"/>
              <a:t>Акциз (ФЛ)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800" dirty="0" smtClean="0"/>
              <a:t>С продаж (ЮЛ)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800" dirty="0" smtClean="0"/>
              <a:t>Таможенные пошлины(ЮЛ)</a:t>
            </a:r>
            <a:endParaRPr lang="ru-RU" sz="2800" dirty="0"/>
          </a:p>
        </p:txBody>
      </p:sp>
      <p:sp>
        <p:nvSpPr>
          <p:cNvPr id="11279" name="TextBox 17"/>
          <p:cNvSpPr txBox="1">
            <a:spLocks noChangeArrowheads="1"/>
          </p:cNvSpPr>
          <p:nvPr/>
        </p:nvSpPr>
        <p:spPr bwMode="auto">
          <a:xfrm>
            <a:off x="0" y="3929066"/>
            <a:ext cx="44291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 ЛЮБОЙ ВИД ДОХОДА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800" dirty="0" smtClean="0"/>
              <a:t>Налог </a:t>
            </a:r>
            <a:r>
              <a:rPr lang="ru-RU" sz="2800" dirty="0"/>
              <a:t>на </a:t>
            </a:r>
            <a:r>
              <a:rPr lang="ru-RU" sz="2800" dirty="0" smtClean="0"/>
              <a:t>прибыль (ЮЛ)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800" dirty="0" smtClean="0"/>
              <a:t>На имущество (ЮЛ)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800" dirty="0" smtClean="0"/>
              <a:t>Подоходный (ФЛ)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800" dirty="0" smtClean="0"/>
              <a:t>На наследство (ФЛ)</a:t>
            </a:r>
          </a:p>
          <a:p>
            <a:pPr algn="ctr"/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85786" y="1285860"/>
            <a:ext cx="5929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ПРИЗНАКИ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Добровольность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Безвозмездность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Обязательность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643042" y="3429000"/>
            <a:ext cx="154651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прямые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929322" y="3429000"/>
            <a:ext cx="206729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</a:rPr>
              <a:t>Косвенные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48" y="1428736"/>
            <a:ext cx="4857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Обязательные платежи государству физических и юридических лиц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3" grpId="0"/>
      <p:bldP spid="11279" grpId="0"/>
      <p:bldP spid="25" grpId="0"/>
      <p:bldP spid="28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914400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ru-RU" b="1" u="sng" smtClean="0">
                <a:latin typeface="Arial" charset="0"/>
              </a:rPr>
              <a:t>Мировая экономика</a:t>
            </a:r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0292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i="1" dirty="0" smtClean="0">
                <a:latin typeface="Arial" charset="0"/>
              </a:rPr>
              <a:t>совокупность экономик отдельных стран, связанных между собой системой международных экономических отношений</a:t>
            </a:r>
            <a:r>
              <a:rPr lang="ru-RU" sz="2800" i="1" dirty="0" smtClean="0"/>
              <a:t> </a:t>
            </a:r>
            <a:endParaRPr lang="ru-RU" sz="2800" i="1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i="1" dirty="0" smtClean="0">
                <a:latin typeface="Arial" charset="0"/>
              </a:rPr>
              <a:t>Экспорт</a:t>
            </a:r>
            <a:r>
              <a:rPr lang="ru-RU" sz="2800" dirty="0" smtClean="0"/>
              <a:t> </a:t>
            </a:r>
            <a:endParaRPr lang="ru-RU" sz="28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b="1" i="1" dirty="0" smtClean="0">
                <a:solidFill>
                  <a:schemeClr val="accent1"/>
                </a:solidFill>
                <a:latin typeface="Arial" charset="0"/>
              </a:rPr>
              <a:t>вывозятся</a:t>
            </a:r>
            <a:r>
              <a:rPr lang="ru-RU" sz="2800" dirty="0" smtClean="0"/>
              <a:t> </a:t>
            </a:r>
            <a:endParaRPr lang="ru-RU" sz="28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i="1" dirty="0" smtClean="0">
                <a:latin typeface="Arial" charset="0"/>
              </a:rPr>
              <a:t>Импорт</a:t>
            </a:r>
            <a:r>
              <a:rPr lang="ru-RU" sz="2800" dirty="0" smtClean="0"/>
              <a:t> </a:t>
            </a:r>
            <a:endParaRPr lang="ru-RU" sz="28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b="1" i="1" dirty="0" smtClean="0">
                <a:solidFill>
                  <a:schemeClr val="accent1"/>
                </a:solidFill>
                <a:latin typeface="Arial" charset="0"/>
              </a:rPr>
              <a:t>ввозятся</a:t>
            </a:r>
            <a:r>
              <a:rPr lang="ru-RU" sz="2800" dirty="0" smtClean="0"/>
              <a:t> </a:t>
            </a:r>
            <a:endParaRPr lang="ru-RU" sz="28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i="1" dirty="0" smtClean="0">
                <a:latin typeface="Arial" charset="0"/>
              </a:rPr>
              <a:t>Сальдо торгового баланса</a:t>
            </a:r>
            <a:endParaRPr lang="ru-RU" sz="28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 </a:t>
            </a:r>
            <a:r>
              <a:rPr lang="ru-RU" sz="2800" dirty="0" smtClean="0">
                <a:solidFill>
                  <a:schemeClr val="accent1"/>
                </a:solidFill>
                <a:latin typeface="Arial" charset="0"/>
              </a:rPr>
              <a:t>стоимость ЭКСПОРТА- стоимость ИМПОРТА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Предпринимательство</a:t>
            </a:r>
            <a:endParaRPr lang="ru-RU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54538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>
            <a:normAutofit fontScale="92500" lnSpcReduction="10000"/>
          </a:bodyPr>
          <a:lstStyle/>
          <a:p>
            <a:pPr eaLnBrk="1" hangingPunct="1">
              <a:buFont typeface="Courier New" pitchFamily="49" charset="0"/>
              <a:buChar char="o"/>
            </a:pPr>
            <a:r>
              <a:rPr lang="ru-RU" b="1" dirty="0">
                <a:solidFill>
                  <a:srgbClr val="C00000"/>
                </a:solidFill>
              </a:rPr>
              <a:t>Предпринимательская деятельность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2800" b="1" dirty="0" smtClean="0">
                <a:solidFill>
                  <a:schemeClr val="accent1"/>
                </a:solidFill>
              </a:rPr>
              <a:t>Самостоятельная</a:t>
            </a:r>
            <a:r>
              <a:rPr lang="ru-RU" sz="2800" b="1" dirty="0" smtClean="0">
                <a:solidFill>
                  <a:srgbClr val="C00000"/>
                </a:solidFill>
              </a:rPr>
              <a:t> инициативная экономическая деятельность, направленная на </a:t>
            </a:r>
            <a:r>
              <a:rPr lang="ru-RU" sz="2800" b="1" dirty="0" smtClean="0">
                <a:solidFill>
                  <a:schemeClr val="accent1"/>
                </a:solidFill>
              </a:rPr>
              <a:t>получение прибыли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dirty="0" smtClean="0">
                <a:solidFill>
                  <a:srgbClr val="C00000"/>
                </a:solidFill>
              </a:rPr>
              <a:t>Субъекты: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b="1" i="1" dirty="0" smtClean="0">
                <a:latin typeface="Arial" charset="0"/>
              </a:rPr>
              <a:t>Юридические и  Физические лица</a:t>
            </a:r>
          </a:p>
          <a:p>
            <a:pPr>
              <a:buFont typeface="Courier New" pitchFamily="49" charset="0"/>
              <a:buChar char="o"/>
            </a:pPr>
            <a:r>
              <a:rPr lang="ru-RU" i="1" dirty="0" smtClean="0">
                <a:latin typeface="Arial" charset="0"/>
              </a:rPr>
              <a:t>Менеджмент</a:t>
            </a:r>
            <a:r>
              <a:rPr lang="ru-RU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Организация и управление</a:t>
            </a:r>
          </a:p>
          <a:p>
            <a:pPr>
              <a:buFont typeface="Courier New" pitchFamily="49" charset="0"/>
              <a:buChar char="o"/>
            </a:pPr>
            <a:r>
              <a:rPr lang="ru-RU" i="1" dirty="0" smtClean="0">
                <a:latin typeface="Arial" charset="0"/>
              </a:rPr>
              <a:t>Маркетинг</a:t>
            </a:r>
          </a:p>
          <a:p>
            <a:pPr>
              <a:buFont typeface="Courier New" pitchFamily="49" charset="0"/>
              <a:buChar char="o"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Изучение рынка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Условия развития предпринимательства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95325" y="1649412"/>
          <a:ext cx="8448675" cy="520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CAF343-27A6-44FC-9B96-BDBC6A8B6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8BCAF343-27A6-44FC-9B96-BDBC6A8B6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8BCAF343-27A6-44FC-9B96-BDBC6A8B6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90DFCA-57E0-4C6D-BBDD-D4F5F3EB2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2F90DFCA-57E0-4C6D-BBDD-D4F5F3EB2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F90DFCA-57E0-4C6D-BBDD-D4F5F3EB2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B3DC87-DCF2-4FB3-8351-7FAAD3DA4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56B3DC87-DCF2-4FB3-8351-7FAAD3DA4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56B3DC87-DCF2-4FB3-8351-7FAAD3DA4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038D0A-5851-4990-8BB6-078206473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69038D0A-5851-4990-8BB6-078206473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69038D0A-5851-4990-8BB6-078206473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22C074-D6EF-4742-8884-E559D7BF3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F822C074-D6EF-4742-8884-E559D7BF3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F822C074-D6EF-4742-8884-E559D7BF3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2646FD-6353-40E6-979D-F7B1EBE1E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252646FD-6353-40E6-979D-F7B1EBE1E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252646FD-6353-40E6-979D-F7B1EBE1E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eaLnBrk="1" hangingPunct="1"/>
            <a:r>
              <a:rPr lang="ru-RU" sz="3600" dirty="0" smtClean="0"/>
              <a:t>Субъекты предпринимательской деятельности и формы предприятий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95325" y="1649413"/>
          <a:ext cx="8305831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A8088F-BE03-4FB3-8D3D-D970D09A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1A8088F-BE03-4FB3-8D3D-D970D09A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1A8088F-BE03-4FB3-8D3D-D970D09A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2442F7-A0A3-4BF0-AA7D-0EC55C7CA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12442F7-A0A3-4BF0-AA7D-0EC55C7CA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12442F7-A0A3-4BF0-AA7D-0EC55C7CA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2D5276-308C-4AB4-997F-A9EF94459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F2D5276-308C-4AB4-997F-A9EF94459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F2D5276-308C-4AB4-997F-A9EF94459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6C535F-8E6B-49B3-B1E3-1FD0FA0ED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946C535F-8E6B-49B3-B1E3-1FD0FA0ED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946C535F-8E6B-49B3-B1E3-1FD0FA0ED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9E56BE-8254-4750-8636-011452E9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29E56BE-8254-4750-8636-011452E9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29E56BE-8254-4750-8636-011452E9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6CDBCD-F30D-4D93-A8F8-D57618578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26CDBCD-F30D-4D93-A8F8-D57618578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26CDBCD-F30D-4D93-A8F8-D57618578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356E9-1922-4DB1-9BCA-584D50EE7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9D4356E9-1922-4DB1-9BCA-584D50EE7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D4356E9-1922-4DB1-9BCA-584D50EE7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AD4010-DF93-41D7-A13F-F318CE389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7AD4010-DF93-41D7-A13F-F318CE389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7AD4010-DF93-41D7-A13F-F318CE389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6F3708-58EE-48E2-A3AB-8C4C2701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FA6F3708-58EE-48E2-A3AB-8C4C2701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A6F3708-58EE-48E2-A3AB-8C4C2701F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eaLnBrk="1" hangingPunct="1"/>
            <a:r>
              <a:rPr lang="ru-RU" b="1" i="1" smtClean="0">
                <a:latin typeface="Arial" charset="0"/>
              </a:rPr>
              <a:t>Потребитель</a:t>
            </a:r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ru-RU" b="1" i="1" dirty="0" smtClean="0">
                <a:latin typeface="Arial" charset="0"/>
              </a:rPr>
              <a:t>для своих</a:t>
            </a:r>
            <a:r>
              <a:rPr lang="ru-RU" b="1" dirty="0" smtClean="0">
                <a:latin typeface="Arial" charset="0"/>
              </a:rPr>
              <a:t> бытовых личных </a:t>
            </a:r>
            <a:r>
              <a:rPr lang="ru-RU" b="1" i="1" dirty="0" smtClean="0">
                <a:latin typeface="Arial" charset="0"/>
              </a:rPr>
              <a:t>нужд</a:t>
            </a:r>
          </a:p>
          <a:p>
            <a:pPr eaLnBrk="1" hangingPunct="1"/>
            <a:r>
              <a:rPr lang="ru-RU" b="1" i="1" dirty="0" smtClean="0">
                <a:latin typeface="Arial" charset="0"/>
              </a:rPr>
              <a:t>РАЦИОНАЛЬНОЕ ПОВЕДЕНИЕ ПОТРЕБИТЕЛЯ</a:t>
            </a:r>
            <a:r>
              <a:rPr lang="ru-RU" dirty="0" smtClean="0"/>
              <a:t> </a:t>
            </a:r>
            <a:endParaRPr lang="ru-RU" dirty="0" smtClean="0">
              <a:latin typeface="Arial" charset="0"/>
            </a:endParaRPr>
          </a:p>
          <a:p>
            <a:pPr eaLnBrk="1" hangingPunct="1"/>
            <a:r>
              <a:rPr lang="en-US" dirty="0" smtClean="0"/>
              <a:t>&gt;</a:t>
            </a:r>
            <a:r>
              <a:rPr lang="ru-RU" dirty="0" smtClean="0">
                <a:latin typeface="Arial" charset="0"/>
              </a:rPr>
              <a:t>покупок при </a:t>
            </a:r>
            <a:r>
              <a:rPr lang="en-US" dirty="0" smtClean="0">
                <a:latin typeface="Arial" charset="0"/>
              </a:rPr>
              <a:t>&lt;</a:t>
            </a:r>
            <a:r>
              <a:rPr lang="ru-RU" dirty="0" smtClean="0">
                <a:latin typeface="Arial" charset="0"/>
              </a:rPr>
              <a:t> затратах</a:t>
            </a:r>
          </a:p>
          <a:p>
            <a:pPr eaLnBrk="1" hangingPunct="1"/>
            <a:r>
              <a:rPr lang="ru-RU" dirty="0" smtClean="0">
                <a:latin typeface="Arial" charset="0"/>
              </a:rPr>
              <a:t>ПОТРЕБИТЕЛЬСКИЕ РАСХОДЫ</a:t>
            </a:r>
            <a:r>
              <a:rPr lang="ru-RU" dirty="0" smtClean="0"/>
              <a:t> </a:t>
            </a:r>
            <a:endParaRPr lang="ru-RU" dirty="0" smtClean="0">
              <a:latin typeface="Arial" charset="0"/>
            </a:endParaRPr>
          </a:p>
          <a:p>
            <a:pPr eaLnBrk="1" hangingPunct="1"/>
            <a:r>
              <a:rPr lang="ru-RU" dirty="0" smtClean="0">
                <a:latin typeface="Arial" charset="0"/>
              </a:rPr>
              <a:t>обязательные</a:t>
            </a:r>
            <a:r>
              <a:rPr lang="ru-RU" dirty="0" smtClean="0"/>
              <a:t> </a:t>
            </a:r>
            <a:r>
              <a:rPr lang="ru-RU" dirty="0" smtClean="0">
                <a:latin typeface="Arial" charset="0"/>
              </a:rPr>
              <a:t>и произвольные</a:t>
            </a:r>
            <a:r>
              <a:rPr lang="ru-RU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eaLnBrk="1" hangingPunct="1"/>
            <a:r>
              <a:rPr lang="ru-RU" b="1" smtClean="0">
                <a:latin typeface="Arial" charset="0"/>
              </a:rPr>
              <a:t>Виды доходов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</p:spPr>
        <p:txBody>
          <a:bodyPr/>
          <a:lstStyle/>
          <a:p>
            <a:r>
              <a:rPr lang="ru-RU" b="1" smtClean="0">
                <a:latin typeface="Arial" charset="0"/>
              </a:rPr>
              <a:t>з /плата</a:t>
            </a:r>
          </a:p>
          <a:p>
            <a:r>
              <a:rPr lang="ru-RU" b="1" smtClean="0">
                <a:latin typeface="Arial" charset="0"/>
              </a:rPr>
              <a:t>социальные выплаты </a:t>
            </a:r>
          </a:p>
          <a:p>
            <a:r>
              <a:rPr lang="ru-RU" b="1" smtClean="0">
                <a:latin typeface="Arial" charset="0"/>
              </a:rPr>
              <a:t>доходы с капиталов, вложенных в банк </a:t>
            </a:r>
          </a:p>
          <a:p>
            <a:r>
              <a:rPr lang="ru-RU" b="1" smtClean="0">
                <a:latin typeface="Arial" charset="0"/>
              </a:rPr>
              <a:t>рента </a:t>
            </a:r>
          </a:p>
          <a:p>
            <a:r>
              <a:rPr lang="ru-RU" b="1" smtClean="0">
                <a:latin typeface="Arial" charset="0"/>
              </a:rPr>
              <a:t>дивиденды </a:t>
            </a:r>
          </a:p>
          <a:p>
            <a:r>
              <a:rPr lang="ru-RU" b="1" smtClean="0">
                <a:latin typeface="Arial" charset="0"/>
              </a:rPr>
              <a:t>наследство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Плюсы и минусы рыночной экономики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714488"/>
          <a:ext cx="9144000" cy="513814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786314"/>
                <a:gridCol w="4357686"/>
              </a:tblGrid>
              <a:tr h="92869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9455">
                <a:tc>
                  <a:txBody>
                    <a:bodyPr/>
                    <a:lstStyle/>
                    <a:p>
                      <a:pPr marL="514350" indent="-514350" eaLnBrk="1" hangingPunct="1">
                        <a:spcBef>
                          <a:spcPct val="0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ru-RU" sz="2800" b="1" dirty="0" smtClean="0"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свобода предпринимательства</a:t>
                      </a:r>
                      <a:r>
                        <a:rPr lang="ru-RU" sz="2800" b="1" baseline="0" dirty="0" smtClean="0"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lang="ru-RU" sz="2800" b="1" dirty="0" smtClean="0"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 выбора</a:t>
                      </a:r>
                      <a:endParaRPr lang="ru-RU" sz="2800" b="1" dirty="0" smtClean="0">
                        <a:latin typeface="Arial" charset="0"/>
                        <a:cs typeface="Arial" charset="0"/>
                      </a:endParaRPr>
                    </a:p>
                    <a:p>
                      <a:pPr marL="514350" indent="-514350">
                        <a:spcBef>
                          <a:spcPct val="0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ru-RU" sz="2800" b="1" dirty="0" smtClean="0">
                          <a:latin typeface="Arial" charset="0"/>
                          <a:cs typeface="Times New Roman" pitchFamily="18" charset="0"/>
                        </a:rPr>
                        <a:t>личный интерес-  главный мотив</a:t>
                      </a:r>
                      <a:r>
                        <a:rPr lang="ru-RU" sz="2800" b="1" baseline="0" dirty="0" smtClean="0"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Arial" charset="0"/>
                          <a:cs typeface="Times New Roman" pitchFamily="18" charset="0"/>
                        </a:rPr>
                        <a:t>поведения</a:t>
                      </a:r>
                      <a:endParaRPr lang="ru-RU" sz="2800" b="1" dirty="0" smtClean="0">
                        <a:latin typeface="Arial" charset="0"/>
                        <a:cs typeface="Arial" charset="0"/>
                      </a:endParaRPr>
                    </a:p>
                    <a:p>
                      <a:pPr marL="514350" indent="-514350">
                        <a:spcBef>
                          <a:spcPct val="0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ru-RU" sz="2800" b="1" dirty="0" smtClean="0">
                          <a:latin typeface="Arial" charset="0"/>
                          <a:cs typeface="Times New Roman" pitchFamily="18" charset="0"/>
                        </a:rPr>
                        <a:t>нет дефицита           </a:t>
                      </a:r>
                      <a:endParaRPr lang="ru-RU" sz="2800" b="1" dirty="0" smtClean="0">
                        <a:latin typeface="Arial" charset="0"/>
                        <a:cs typeface="Arial" charset="0"/>
                      </a:endParaRPr>
                    </a:p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lang="ru-RU" sz="2800" b="1" dirty="0" smtClean="0">
                          <a:latin typeface="Arial" charset="0"/>
                          <a:cs typeface="Times New Roman" pitchFamily="18" charset="0"/>
                        </a:rPr>
                        <a:t> 4. экономия ресурсов</a:t>
                      </a:r>
                      <a:endParaRPr lang="ru-RU" sz="2800" b="1" dirty="0" smtClean="0">
                        <a:latin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14350" indent="-514350" algn="l" defTabSz="914400" rtl="0" eaLnBrk="1" latinLnBrk="0" hangingPunct="1">
                        <a:spcBef>
                          <a:spcPct val="0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кризисы</a:t>
                      </a:r>
                    </a:p>
                    <a:p>
                      <a:pPr marL="514350" indent="-514350" algn="l" defTabSz="914400" rtl="0" eaLnBrk="1" latinLnBrk="0" hangingPunct="1">
                        <a:spcBef>
                          <a:spcPct val="0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неустойчивые цены</a:t>
                      </a:r>
                    </a:p>
                    <a:p>
                      <a:pPr marL="514350" indent="-514350" algn="l" defTabSz="914400" rtl="0" eaLnBrk="1" latinLnBrk="0" hangingPunct="1">
                        <a:spcBef>
                          <a:spcPct val="0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безработица</a:t>
                      </a:r>
                    </a:p>
                    <a:p>
                      <a:pPr marL="514350" indent="-514350" algn="l" defTabSz="914400" rtl="0" eaLnBrk="1" latinLnBrk="0" hangingPunct="1">
                        <a:spcBef>
                          <a:spcPct val="0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экологические проблемы</a:t>
                      </a:r>
                    </a:p>
                    <a:p>
                      <a:pPr marL="514350" indent="-514350" algn="l" defTabSz="914400" rtl="0" eaLnBrk="1" latinLnBrk="0" hangingPunct="1">
                        <a:spcBef>
                          <a:spcPct val="0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имущественное    неравенство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Плюс 6"/>
          <p:cNvSpPr/>
          <p:nvPr/>
        </p:nvSpPr>
        <p:spPr>
          <a:xfrm>
            <a:off x="1571604" y="1857364"/>
            <a:ext cx="1676400" cy="914400"/>
          </a:xfrm>
          <a:prstGeom prst="mathPlus">
            <a:avLst>
              <a:gd name="adj1" fmla="val 23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5929322" y="1857364"/>
            <a:ext cx="1676400" cy="9144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Плюсы и минусы </a:t>
            </a:r>
            <a:r>
              <a:rPr lang="ru-RU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ПЛАНОВОЙ экономики</a:t>
            </a:r>
            <a:endParaRPr lang="ru-RU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714488"/>
          <a:ext cx="9144000" cy="513814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786314"/>
                <a:gridCol w="4357686"/>
              </a:tblGrid>
              <a:tr h="92869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9455">
                <a:tc>
                  <a:txBody>
                    <a:bodyPr/>
                    <a:lstStyle/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Font typeface="Wingdings 2"/>
                        <a:buChar char=""/>
                        <a:defRPr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Стабильные низкие цены</a:t>
                      </a: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Font typeface="Wingdings 2"/>
                        <a:buChar char=""/>
                        <a:defRPr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Нет бедных, нет кризисов</a:t>
                      </a: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Font typeface="Wingdings 2"/>
                        <a:buChar char=""/>
                        <a:defRPr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безработицы</a:t>
                      </a:r>
                    </a:p>
                    <a:p>
                      <a:pPr marL="274320" indent="-274320" eaLnBrk="1" fontAlgn="auto" hangingPunct="1">
                        <a:spcAft>
                          <a:spcPts val="0"/>
                        </a:spcAft>
                        <a:buFont typeface="Wingdings 2"/>
                        <a:buChar char=""/>
                        <a:defRPr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Нет </a:t>
                      </a:r>
                      <a:r>
                        <a:rPr lang="ru-RU" sz="28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разорения,банкротства</a:t>
                      </a: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предприятий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 typeface="Wingdings 2" pitchFamily="18" charset="2"/>
                        <a:buNone/>
                      </a:pPr>
                      <a:endParaRPr lang="ru-RU" sz="2800" b="1" dirty="0" smtClean="0">
                        <a:latin typeface="Arial" charset="0"/>
                        <a:cs typeface="Arial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74320" indent="-274320" algn="l" defTabSz="914400" rtl="0" eaLnBrk="1" fontAlgn="auto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/>
                        <a:buChar char=""/>
                        <a:defRPr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Дефицит товаров</a:t>
                      </a:r>
                    </a:p>
                    <a:p>
                      <a:pPr marL="274320" indent="-274320" algn="l" defTabSz="914400" rtl="0" eaLnBrk="1" fontAlgn="auto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/>
                        <a:buChar char=""/>
                        <a:defRPr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Не эффективное производство,</a:t>
                      </a:r>
                    </a:p>
                    <a:p>
                      <a:pPr marL="274320" indent="-274320" algn="l" defTabSz="914400" rtl="0" eaLnBrk="1" fontAlgn="auto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/>
                        <a:buChar char=""/>
                        <a:defRPr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Нет заинтересованности</a:t>
                      </a:r>
                    </a:p>
                    <a:p>
                      <a:pPr marL="274320" indent="-274320" algn="l" defTabSz="914400" rtl="0" eaLnBrk="1" fontAlgn="auto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/>
                        <a:buChar char=""/>
                        <a:defRPr/>
                      </a:pPr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Низкое качество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Плюс 6"/>
          <p:cNvSpPr/>
          <p:nvPr/>
        </p:nvSpPr>
        <p:spPr>
          <a:xfrm>
            <a:off x="1571604" y="1857364"/>
            <a:ext cx="1676400" cy="914400"/>
          </a:xfrm>
          <a:prstGeom prst="mathPlus">
            <a:avLst>
              <a:gd name="adj1" fmla="val 235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5929322" y="1857364"/>
            <a:ext cx="1676400" cy="9144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Эффект, прибыль, количество товара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ЗАТРАТЫ  (ИЗДЕРЖКИ)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ФАКТОРЫ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1. Производительность труда =  объем продукции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           время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2. С</a:t>
            </a:r>
            <a:r>
              <a:rPr lang="ru-RU" sz="2800" b="1" dirty="0" smtClean="0">
                <a:solidFill>
                  <a:srgbClr val="C00000"/>
                </a:solidFill>
              </a:rPr>
              <a:t>пециализация –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сосредоточение производства в руках </a:t>
            </a:r>
            <a:r>
              <a:rPr lang="ru-RU" sz="2800" b="1" dirty="0" smtClean="0">
                <a:solidFill>
                  <a:schemeClr val="folHlink"/>
                </a:solidFill>
              </a:rPr>
              <a:t>наиболее эффективного</a:t>
            </a:r>
            <a:r>
              <a:rPr lang="ru-RU" sz="2800" b="1" dirty="0" smtClean="0">
                <a:solidFill>
                  <a:srgbClr val="C00000"/>
                </a:solidFill>
              </a:rPr>
              <a:t> производителя</a:t>
            </a:r>
          </a:p>
          <a:p>
            <a:pPr>
              <a:buFont typeface="Arial" pitchFamily="34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3. </a:t>
            </a:r>
            <a:r>
              <a:rPr lang="ru-RU" sz="2800" b="1" dirty="0" smtClean="0">
                <a:solidFill>
                  <a:srgbClr val="FF0000"/>
                </a:solidFill>
              </a:rPr>
              <a:t>Разделение труда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Распределение  труда на ряд </a:t>
            </a:r>
            <a:r>
              <a:rPr lang="ru-RU" sz="2800" b="1" dirty="0" smtClean="0">
                <a:solidFill>
                  <a:schemeClr val="folHlink"/>
                </a:solidFill>
                <a:latin typeface="Arial" charset="0"/>
              </a:rPr>
              <a:t>частичных функций, операций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4. Технический прогресс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5. Профессионализм работников</a:t>
            </a:r>
          </a:p>
          <a:p>
            <a:endParaRPr lang="ru-RU" sz="2800" dirty="0" smtClean="0"/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28728" y="1928802"/>
            <a:ext cx="6429420" cy="1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8638" y="285728"/>
            <a:ext cx="8229600" cy="1143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Эффективность, рентабельность, производительность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0628" y="3071810"/>
            <a:ext cx="3214710" cy="1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715272" cy="11430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Факторы производства- </a:t>
            </a:r>
            <a:r>
              <a:rPr lang="ru-RU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5 ресурсы </a:t>
            </a:r>
            <a:r>
              <a:rPr lang="ru-RU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endParaRPr lang="ru-RU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54538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Ресурсы-</a:t>
            </a:r>
          </a:p>
          <a:p>
            <a:pPr eaLnBrk="1" hangingPunct="1"/>
            <a:r>
              <a:rPr lang="ru-RU" sz="2800" b="1" dirty="0" smtClean="0">
                <a:solidFill>
                  <a:schemeClr val="tx2"/>
                </a:solidFill>
              </a:rPr>
              <a:t>Могут быть </a:t>
            </a:r>
            <a:r>
              <a:rPr lang="ru-RU" sz="2800" b="1" dirty="0" smtClean="0">
                <a:solidFill>
                  <a:srgbClr val="C00000"/>
                </a:solidFill>
              </a:rPr>
              <a:t>использованы в производстве</a:t>
            </a: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4 ресурса </a:t>
            </a:r>
            <a:r>
              <a:rPr lang="ru-RU" sz="2800" b="1" dirty="0" smtClean="0"/>
              <a:t>(прилагательные)</a:t>
            </a: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Природные, трудовые, финансовые, материальные</a:t>
            </a:r>
          </a:p>
          <a:p>
            <a:pPr eaLnBrk="1" hangingPunct="1"/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Факторы производства </a:t>
            </a:r>
          </a:p>
          <a:p>
            <a:pPr eaLnBrk="1" hangingPunct="1"/>
            <a:r>
              <a:rPr lang="ru-RU" sz="2800" b="1" dirty="0" smtClean="0">
                <a:solidFill>
                  <a:schemeClr val="tx2"/>
                </a:solidFill>
              </a:rPr>
              <a:t>РЕАЛЬНО</a:t>
            </a:r>
            <a:r>
              <a:rPr lang="ru-RU" sz="2800" b="1" dirty="0" smtClean="0">
                <a:solidFill>
                  <a:srgbClr val="C00000"/>
                </a:solidFill>
              </a:rPr>
              <a:t> используемые</a:t>
            </a: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 5 </a:t>
            </a:r>
            <a:r>
              <a:rPr lang="ru-RU" sz="2800" b="1" dirty="0" smtClean="0"/>
              <a:t>(существительные)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ЗЕМЛЯ, ТРУД, КАПИТАЛ, ИНФОРМАЦИЯ, ПРЕДПРИНИМАТЕЛЬСТВО</a:t>
            </a:r>
            <a:endParaRPr lang="ru-RU" sz="3600" b="1" dirty="0">
              <a:solidFill>
                <a:srgbClr val="C00000"/>
              </a:solidFill>
            </a:endParaRPr>
          </a:p>
          <a:p>
            <a:pPr eaLnBrk="1" hangingPunct="1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8" y="5072074"/>
            <a:ext cx="1857388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ЗТКПИ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pt000000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Классный шаблон</Template>
  <TotalTime>586</TotalTime>
  <Words>1580</Words>
  <PresentationFormat>Экран (4:3)</PresentationFormat>
  <Paragraphs>564</Paragraphs>
  <Slides>59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2" baseType="lpstr">
      <vt:lpstr>Ppt0000000</vt:lpstr>
      <vt:lpstr>Тема Office</vt:lpstr>
      <vt:lpstr>Clip</vt:lpstr>
      <vt:lpstr>Слайд 1</vt:lpstr>
      <vt:lpstr>Экономика</vt:lpstr>
      <vt:lpstr>Этапы экономической деятельности</vt:lpstr>
      <vt:lpstr>Главный вопрос экономики</vt:lpstr>
      <vt:lpstr>Слайд 5</vt:lpstr>
      <vt:lpstr>Плюсы и минусы рыночной экономики</vt:lpstr>
      <vt:lpstr>Плюсы и минусы ПЛАНОВОЙ экономики</vt:lpstr>
      <vt:lpstr>Слайд 8</vt:lpstr>
      <vt:lpstr>Факторы производства- 5 ресурсы - 4</vt:lpstr>
      <vt:lpstr>Слайд 10</vt:lpstr>
      <vt:lpstr>Слайд 11</vt:lpstr>
      <vt:lpstr>Главная проблема экономики</vt:lpstr>
      <vt:lpstr>Собственность</vt:lpstr>
      <vt:lpstr>5 видов собственности</vt:lpstr>
      <vt:lpstr>виды собственности ПО КОНСТИТУЦИИ РФ</vt:lpstr>
      <vt:lpstr>Перемещения собственности</vt:lpstr>
      <vt:lpstr>Слайд 17</vt:lpstr>
      <vt:lpstr>Рынок</vt:lpstr>
      <vt:lpstr>Слайд 19</vt:lpstr>
      <vt:lpstr>ПРИЗНАКИ РЫНКА</vt:lpstr>
      <vt:lpstr>Закон спроса</vt:lpstr>
      <vt:lpstr>Крест Маршалла- цена рыночного равновесия</vt:lpstr>
      <vt:lpstr>Причины изменения предложения</vt:lpstr>
      <vt:lpstr>Слайд 24</vt:lpstr>
      <vt:lpstr>Причины изменения спроса</vt:lpstr>
      <vt:lpstr>Слайд 26</vt:lpstr>
      <vt:lpstr>Функции цены</vt:lpstr>
      <vt:lpstr>Конкуренция и монополия</vt:lpstr>
      <vt:lpstr>Роль конкуренции</vt:lpstr>
      <vt:lpstr>Влияние    РЫНКА на ЭКОНОМИКУ </vt:lpstr>
      <vt:lpstr>Слайд 31</vt:lpstr>
      <vt:lpstr>Слайд 32</vt:lpstr>
      <vt:lpstr>Деньги </vt:lpstr>
      <vt:lpstr>Инфляция </vt:lpstr>
      <vt:lpstr>Источники финансирования бизнеса</vt:lpstr>
      <vt:lpstr>Финансовые институты</vt:lpstr>
      <vt:lpstr> Акции, облигации, другие ценные бумаги   (на фондовых биржах)  </vt:lpstr>
      <vt:lpstr>РЫНОК ТРУДА </vt:lpstr>
      <vt:lpstr>Безработица</vt:lpstr>
      <vt:lpstr>виды  безработицы</vt:lpstr>
      <vt:lpstr>Слайд 41</vt:lpstr>
      <vt:lpstr>Три понятия в одной связке</vt:lpstr>
      <vt:lpstr>Измерители экономической деятельности</vt:lpstr>
      <vt:lpstr>Экономический рост</vt:lpstr>
      <vt:lpstr>Экстенсивный рост</vt:lpstr>
      <vt:lpstr>Слайд 46</vt:lpstr>
      <vt:lpstr>Экономический цикл</vt:lpstr>
      <vt:lpstr>Экономический цикл</vt:lpstr>
      <vt:lpstr>Государственное регулирование экономики </vt:lpstr>
      <vt:lpstr>Государственное регулирование</vt:lpstr>
      <vt:lpstr>Слайд 51</vt:lpstr>
      <vt:lpstr>Пути преодоления дефицита</vt:lpstr>
      <vt:lpstr>Налоги</vt:lpstr>
      <vt:lpstr>Мировая экономика </vt:lpstr>
      <vt:lpstr>Предпринимательство</vt:lpstr>
      <vt:lpstr>Условия развития предпринимательства</vt:lpstr>
      <vt:lpstr>Субъекты предпринимательской деятельности и формы предприятий</vt:lpstr>
      <vt:lpstr>Потребитель </vt:lpstr>
      <vt:lpstr>Виды доходов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ПРЕЗЕНТАЦИИ К ЕГЭ</dc:title>
  <cp:lastModifiedBy>Таня</cp:lastModifiedBy>
  <cp:revision>56</cp:revision>
  <dcterms:modified xsi:type="dcterms:W3CDTF">2011-02-11T10:12:52Z</dcterms:modified>
</cp:coreProperties>
</file>