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7"/>
  </p:notesMasterIdLst>
  <p:sldIdLst>
    <p:sldId id="256" r:id="rId2"/>
    <p:sldId id="267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8" r:id="rId11"/>
    <p:sldId id="269" r:id="rId12"/>
    <p:sldId id="270" r:id="rId13"/>
    <p:sldId id="271" r:id="rId14"/>
    <p:sldId id="273" r:id="rId15"/>
    <p:sldId id="26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50" autoAdjust="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DA545A-EF71-48B1-AB05-3D32BD6D0B1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2C57CAFC-F5A6-40DC-BE61-8562DD6FEDE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rPr>
            <a:t>Результаты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rPr>
            <a:t>образования</a:t>
          </a:r>
        </a:p>
      </dgm:t>
    </dgm:pt>
    <dgm:pt modelId="{5A79E05B-387A-433C-ADB8-5570EBC37911}" type="parTrans" cxnId="{DF1F1558-B72A-4EB4-B4F8-34BA44FFDF57}">
      <dgm:prSet/>
      <dgm:spPr/>
      <dgm:t>
        <a:bodyPr/>
        <a:lstStyle/>
        <a:p>
          <a:endParaRPr lang="ru-RU"/>
        </a:p>
      </dgm:t>
    </dgm:pt>
    <dgm:pt modelId="{82CB4B65-F12F-454C-B217-5907E01C8D29}" type="sibTrans" cxnId="{DF1F1558-B72A-4EB4-B4F8-34BA44FFDF57}">
      <dgm:prSet/>
      <dgm:spPr/>
      <dgm:t>
        <a:bodyPr/>
        <a:lstStyle/>
        <a:p>
          <a:endParaRPr lang="ru-RU"/>
        </a:p>
      </dgm:t>
    </dgm:pt>
    <dgm:pt modelId="{96C706C4-D022-4911-9E56-8661E32DF10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rPr>
            <a:t>Личностные </a:t>
          </a:r>
        </a:p>
      </dgm:t>
    </dgm:pt>
    <dgm:pt modelId="{2FFFD514-6191-49BF-881C-DE040AFB03EF}" type="parTrans" cxnId="{4C005A3B-A437-4090-BC62-EE79E497D0C8}">
      <dgm:prSet/>
      <dgm:spPr/>
      <dgm:t>
        <a:bodyPr/>
        <a:lstStyle/>
        <a:p>
          <a:endParaRPr lang="ru-RU"/>
        </a:p>
      </dgm:t>
    </dgm:pt>
    <dgm:pt modelId="{3058E4ED-5230-4DC8-8183-73279523A917}" type="sibTrans" cxnId="{4C005A3B-A437-4090-BC62-EE79E497D0C8}">
      <dgm:prSet/>
      <dgm:spPr/>
      <dgm:t>
        <a:bodyPr/>
        <a:lstStyle/>
        <a:p>
          <a:endParaRPr lang="ru-RU"/>
        </a:p>
      </dgm:t>
    </dgm:pt>
    <dgm:pt modelId="{CF62C888-7E92-41B1-8D73-83B06A11598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rPr>
            <a:t>Мета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rPr>
            <a:t>Предметные</a:t>
          </a:r>
          <a:endParaRPr kumimoji="0" lang="en-US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rPr>
            <a:t>(УУД 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endParaRPr>
        </a:p>
      </dgm:t>
    </dgm:pt>
    <dgm:pt modelId="{2F3EC46C-77C5-4CAC-AB5A-D36A91166E28}" type="parTrans" cxnId="{75849A28-B4E5-4C86-B949-44182F7C1095}">
      <dgm:prSet/>
      <dgm:spPr/>
      <dgm:t>
        <a:bodyPr/>
        <a:lstStyle/>
        <a:p>
          <a:endParaRPr lang="ru-RU"/>
        </a:p>
      </dgm:t>
    </dgm:pt>
    <dgm:pt modelId="{BEFD58CB-8E8A-42A3-AD66-20EF243BEAC4}" type="sibTrans" cxnId="{75849A28-B4E5-4C86-B949-44182F7C1095}">
      <dgm:prSet/>
      <dgm:spPr/>
      <dgm:t>
        <a:bodyPr/>
        <a:lstStyle/>
        <a:p>
          <a:endParaRPr lang="ru-RU"/>
        </a:p>
      </dgm:t>
    </dgm:pt>
    <dgm:pt modelId="{7F7D21AF-74B5-4677-9B72-38DC28A95B5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rPr>
            <a:t>Предметные</a:t>
          </a:r>
        </a:p>
      </dgm:t>
    </dgm:pt>
    <dgm:pt modelId="{7C77890B-9E52-4FA1-865E-FCDFCF232A14}" type="parTrans" cxnId="{4CF0F397-0F31-4F34-AC84-E4591A54A25D}">
      <dgm:prSet/>
      <dgm:spPr/>
      <dgm:t>
        <a:bodyPr/>
        <a:lstStyle/>
        <a:p>
          <a:endParaRPr lang="ru-RU"/>
        </a:p>
      </dgm:t>
    </dgm:pt>
    <dgm:pt modelId="{13806ED2-6F97-4D9D-9DA0-E6B605B909EE}" type="sibTrans" cxnId="{4CF0F397-0F31-4F34-AC84-E4591A54A25D}">
      <dgm:prSet/>
      <dgm:spPr/>
      <dgm:t>
        <a:bodyPr/>
        <a:lstStyle/>
        <a:p>
          <a:endParaRPr lang="ru-RU"/>
        </a:p>
      </dgm:t>
    </dgm:pt>
    <dgm:pt modelId="{A13D7263-A6B0-4EB0-BF10-18E48E35716A}" type="pres">
      <dgm:prSet presAssocID="{3ADA545A-EF71-48B1-AB05-3D32BD6D0B1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0A79E61-1E1B-4ABE-8E7E-7F39642F0D24}" type="pres">
      <dgm:prSet presAssocID="{2C57CAFC-F5A6-40DC-BE61-8562DD6FEDEB}" presName="hierRoot1" presStyleCnt="0">
        <dgm:presLayoutVars>
          <dgm:hierBranch/>
        </dgm:presLayoutVars>
      </dgm:prSet>
      <dgm:spPr/>
    </dgm:pt>
    <dgm:pt modelId="{3B156242-7DA4-42E6-8BD4-1D84BC327707}" type="pres">
      <dgm:prSet presAssocID="{2C57CAFC-F5A6-40DC-BE61-8562DD6FEDEB}" presName="rootComposite1" presStyleCnt="0"/>
      <dgm:spPr/>
    </dgm:pt>
    <dgm:pt modelId="{2219B614-7616-41B4-AA0A-B0694D428D63}" type="pres">
      <dgm:prSet presAssocID="{2C57CAFC-F5A6-40DC-BE61-8562DD6FEDE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23681D-2179-4A8A-9068-0BC52D340B06}" type="pres">
      <dgm:prSet presAssocID="{2C57CAFC-F5A6-40DC-BE61-8562DD6FEDE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D51C69E-D8D8-47B0-89D2-7871453CA860}" type="pres">
      <dgm:prSet presAssocID="{2C57CAFC-F5A6-40DC-BE61-8562DD6FEDEB}" presName="hierChild2" presStyleCnt="0"/>
      <dgm:spPr/>
    </dgm:pt>
    <dgm:pt modelId="{DF8437E6-8639-4BFC-8CF1-00EE136A0C8D}" type="pres">
      <dgm:prSet presAssocID="{2FFFD514-6191-49BF-881C-DE040AFB03EF}" presName="Name35" presStyleLbl="parChTrans1D2" presStyleIdx="0" presStyleCnt="3"/>
      <dgm:spPr/>
      <dgm:t>
        <a:bodyPr/>
        <a:lstStyle/>
        <a:p>
          <a:endParaRPr lang="ru-RU"/>
        </a:p>
      </dgm:t>
    </dgm:pt>
    <dgm:pt modelId="{1E93C967-2D17-46A7-BAFD-FCA3912E5A76}" type="pres">
      <dgm:prSet presAssocID="{96C706C4-D022-4911-9E56-8661E32DF100}" presName="hierRoot2" presStyleCnt="0">
        <dgm:presLayoutVars>
          <dgm:hierBranch/>
        </dgm:presLayoutVars>
      </dgm:prSet>
      <dgm:spPr/>
    </dgm:pt>
    <dgm:pt modelId="{230FECFF-A847-4026-AB20-73AEBA833B24}" type="pres">
      <dgm:prSet presAssocID="{96C706C4-D022-4911-9E56-8661E32DF100}" presName="rootComposite" presStyleCnt="0"/>
      <dgm:spPr/>
    </dgm:pt>
    <dgm:pt modelId="{391795C4-F549-4B21-809C-32BE19B1987F}" type="pres">
      <dgm:prSet presAssocID="{96C706C4-D022-4911-9E56-8661E32DF100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27D7BB-EE72-4A2F-B1C1-47D48D16181E}" type="pres">
      <dgm:prSet presAssocID="{96C706C4-D022-4911-9E56-8661E32DF100}" presName="rootConnector" presStyleLbl="node2" presStyleIdx="0" presStyleCnt="3"/>
      <dgm:spPr/>
      <dgm:t>
        <a:bodyPr/>
        <a:lstStyle/>
        <a:p>
          <a:endParaRPr lang="ru-RU"/>
        </a:p>
      </dgm:t>
    </dgm:pt>
    <dgm:pt modelId="{6B96F080-E8E3-40F6-B70A-067F2EC4702E}" type="pres">
      <dgm:prSet presAssocID="{96C706C4-D022-4911-9E56-8661E32DF100}" presName="hierChild4" presStyleCnt="0"/>
      <dgm:spPr/>
    </dgm:pt>
    <dgm:pt modelId="{BB937999-86A7-4673-89EA-1EE201812886}" type="pres">
      <dgm:prSet presAssocID="{96C706C4-D022-4911-9E56-8661E32DF100}" presName="hierChild5" presStyleCnt="0"/>
      <dgm:spPr/>
    </dgm:pt>
    <dgm:pt modelId="{9AA2E662-72F7-4280-8E17-D53D6B0F04E2}" type="pres">
      <dgm:prSet presAssocID="{2F3EC46C-77C5-4CAC-AB5A-D36A91166E28}" presName="Name35" presStyleLbl="parChTrans1D2" presStyleIdx="1" presStyleCnt="3"/>
      <dgm:spPr/>
      <dgm:t>
        <a:bodyPr/>
        <a:lstStyle/>
        <a:p>
          <a:endParaRPr lang="ru-RU"/>
        </a:p>
      </dgm:t>
    </dgm:pt>
    <dgm:pt modelId="{9DB6D65C-4466-475B-9349-AB65CC18352F}" type="pres">
      <dgm:prSet presAssocID="{CF62C888-7E92-41B1-8D73-83B06A11598F}" presName="hierRoot2" presStyleCnt="0">
        <dgm:presLayoutVars>
          <dgm:hierBranch/>
        </dgm:presLayoutVars>
      </dgm:prSet>
      <dgm:spPr/>
    </dgm:pt>
    <dgm:pt modelId="{A8B0C274-568D-4B72-98B0-B8133AC852E8}" type="pres">
      <dgm:prSet presAssocID="{CF62C888-7E92-41B1-8D73-83B06A11598F}" presName="rootComposite" presStyleCnt="0"/>
      <dgm:spPr/>
    </dgm:pt>
    <dgm:pt modelId="{61F3275C-D583-483B-BF94-2BAF79806B37}" type="pres">
      <dgm:prSet presAssocID="{CF62C888-7E92-41B1-8D73-83B06A11598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1B46C0-F02B-4FF8-BCEE-0FCC2456C10F}" type="pres">
      <dgm:prSet presAssocID="{CF62C888-7E92-41B1-8D73-83B06A11598F}" presName="rootConnector" presStyleLbl="node2" presStyleIdx="1" presStyleCnt="3"/>
      <dgm:spPr/>
      <dgm:t>
        <a:bodyPr/>
        <a:lstStyle/>
        <a:p>
          <a:endParaRPr lang="ru-RU"/>
        </a:p>
      </dgm:t>
    </dgm:pt>
    <dgm:pt modelId="{3EF75D16-2997-4A87-904D-F4216180C40E}" type="pres">
      <dgm:prSet presAssocID="{CF62C888-7E92-41B1-8D73-83B06A11598F}" presName="hierChild4" presStyleCnt="0"/>
      <dgm:spPr/>
    </dgm:pt>
    <dgm:pt modelId="{B1E76CD1-4F3D-4D2B-A05E-C3E080BDC691}" type="pres">
      <dgm:prSet presAssocID="{CF62C888-7E92-41B1-8D73-83B06A11598F}" presName="hierChild5" presStyleCnt="0"/>
      <dgm:spPr/>
    </dgm:pt>
    <dgm:pt modelId="{05015DE3-3C65-47CB-8207-8B73F4976C4E}" type="pres">
      <dgm:prSet presAssocID="{7C77890B-9E52-4FA1-865E-FCDFCF232A14}" presName="Name35" presStyleLbl="parChTrans1D2" presStyleIdx="2" presStyleCnt="3"/>
      <dgm:spPr/>
      <dgm:t>
        <a:bodyPr/>
        <a:lstStyle/>
        <a:p>
          <a:endParaRPr lang="ru-RU"/>
        </a:p>
      </dgm:t>
    </dgm:pt>
    <dgm:pt modelId="{3B0A3AAB-EEF8-4291-9615-53BDAA3A4462}" type="pres">
      <dgm:prSet presAssocID="{7F7D21AF-74B5-4677-9B72-38DC28A95B53}" presName="hierRoot2" presStyleCnt="0">
        <dgm:presLayoutVars>
          <dgm:hierBranch/>
        </dgm:presLayoutVars>
      </dgm:prSet>
      <dgm:spPr/>
    </dgm:pt>
    <dgm:pt modelId="{AF66F1C9-953C-4318-810A-1D7FA13D7D97}" type="pres">
      <dgm:prSet presAssocID="{7F7D21AF-74B5-4677-9B72-38DC28A95B53}" presName="rootComposite" presStyleCnt="0"/>
      <dgm:spPr/>
    </dgm:pt>
    <dgm:pt modelId="{A46F33F1-8475-4F95-A44D-4A2B9C7C12C0}" type="pres">
      <dgm:prSet presAssocID="{7F7D21AF-74B5-4677-9B72-38DC28A95B53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D7B805-B530-44AD-89F9-714EB7C4BDF5}" type="pres">
      <dgm:prSet presAssocID="{7F7D21AF-74B5-4677-9B72-38DC28A95B53}" presName="rootConnector" presStyleLbl="node2" presStyleIdx="2" presStyleCnt="3"/>
      <dgm:spPr/>
      <dgm:t>
        <a:bodyPr/>
        <a:lstStyle/>
        <a:p>
          <a:endParaRPr lang="ru-RU"/>
        </a:p>
      </dgm:t>
    </dgm:pt>
    <dgm:pt modelId="{D69F01E2-FF89-4DB4-9BE8-017C180421E8}" type="pres">
      <dgm:prSet presAssocID="{7F7D21AF-74B5-4677-9B72-38DC28A95B53}" presName="hierChild4" presStyleCnt="0"/>
      <dgm:spPr/>
    </dgm:pt>
    <dgm:pt modelId="{23D6C700-956A-4E4E-B7FB-81D3BA08F2B3}" type="pres">
      <dgm:prSet presAssocID="{7F7D21AF-74B5-4677-9B72-38DC28A95B53}" presName="hierChild5" presStyleCnt="0"/>
      <dgm:spPr/>
    </dgm:pt>
    <dgm:pt modelId="{39DEC3CD-F873-4EC1-88D4-AC681FD30CF6}" type="pres">
      <dgm:prSet presAssocID="{2C57CAFC-F5A6-40DC-BE61-8562DD6FEDEB}" presName="hierChild3" presStyleCnt="0"/>
      <dgm:spPr/>
    </dgm:pt>
  </dgm:ptLst>
  <dgm:cxnLst>
    <dgm:cxn modelId="{75849A28-B4E5-4C86-B949-44182F7C1095}" srcId="{2C57CAFC-F5A6-40DC-BE61-8562DD6FEDEB}" destId="{CF62C888-7E92-41B1-8D73-83B06A11598F}" srcOrd="1" destOrd="0" parTransId="{2F3EC46C-77C5-4CAC-AB5A-D36A91166E28}" sibTransId="{BEFD58CB-8E8A-42A3-AD66-20EF243BEAC4}"/>
    <dgm:cxn modelId="{2CF4E9E2-0B15-4E41-908A-5064AAE20C55}" type="presOf" srcId="{2F3EC46C-77C5-4CAC-AB5A-D36A91166E28}" destId="{9AA2E662-72F7-4280-8E17-D53D6B0F04E2}" srcOrd="0" destOrd="0" presId="urn:microsoft.com/office/officeart/2005/8/layout/orgChart1"/>
    <dgm:cxn modelId="{5B86E722-DA08-4E48-82FF-EDC2BF389744}" type="presOf" srcId="{CF62C888-7E92-41B1-8D73-83B06A11598F}" destId="{2C1B46C0-F02B-4FF8-BCEE-0FCC2456C10F}" srcOrd="1" destOrd="0" presId="urn:microsoft.com/office/officeart/2005/8/layout/orgChart1"/>
    <dgm:cxn modelId="{7D86D9E1-074B-44FB-899A-8CED76BC917E}" type="presOf" srcId="{CF62C888-7E92-41B1-8D73-83B06A11598F}" destId="{61F3275C-D583-483B-BF94-2BAF79806B37}" srcOrd="0" destOrd="0" presId="urn:microsoft.com/office/officeart/2005/8/layout/orgChart1"/>
    <dgm:cxn modelId="{DF1F1558-B72A-4EB4-B4F8-34BA44FFDF57}" srcId="{3ADA545A-EF71-48B1-AB05-3D32BD6D0B1D}" destId="{2C57CAFC-F5A6-40DC-BE61-8562DD6FEDEB}" srcOrd="0" destOrd="0" parTransId="{5A79E05B-387A-433C-ADB8-5570EBC37911}" sibTransId="{82CB4B65-F12F-454C-B217-5907E01C8D29}"/>
    <dgm:cxn modelId="{93C00367-2ED4-4D9E-BFBF-BE95C01FF05B}" type="presOf" srcId="{3ADA545A-EF71-48B1-AB05-3D32BD6D0B1D}" destId="{A13D7263-A6B0-4EB0-BF10-18E48E35716A}" srcOrd="0" destOrd="0" presId="urn:microsoft.com/office/officeart/2005/8/layout/orgChart1"/>
    <dgm:cxn modelId="{25C3118A-14A4-4E30-8DAB-DC97D840B364}" type="presOf" srcId="{96C706C4-D022-4911-9E56-8661E32DF100}" destId="{E027D7BB-EE72-4A2F-B1C1-47D48D16181E}" srcOrd="1" destOrd="0" presId="urn:microsoft.com/office/officeart/2005/8/layout/orgChart1"/>
    <dgm:cxn modelId="{E6B516DC-47FB-411F-9491-B0F665F69610}" type="presOf" srcId="{7F7D21AF-74B5-4677-9B72-38DC28A95B53}" destId="{C8D7B805-B530-44AD-89F9-714EB7C4BDF5}" srcOrd="1" destOrd="0" presId="urn:microsoft.com/office/officeart/2005/8/layout/orgChart1"/>
    <dgm:cxn modelId="{1C96FD61-FC00-400A-B70B-71E29EEFB96F}" type="presOf" srcId="{7F7D21AF-74B5-4677-9B72-38DC28A95B53}" destId="{A46F33F1-8475-4F95-A44D-4A2B9C7C12C0}" srcOrd="0" destOrd="0" presId="urn:microsoft.com/office/officeart/2005/8/layout/orgChart1"/>
    <dgm:cxn modelId="{4CF0F397-0F31-4F34-AC84-E4591A54A25D}" srcId="{2C57CAFC-F5A6-40DC-BE61-8562DD6FEDEB}" destId="{7F7D21AF-74B5-4677-9B72-38DC28A95B53}" srcOrd="2" destOrd="0" parTransId="{7C77890B-9E52-4FA1-865E-FCDFCF232A14}" sibTransId="{13806ED2-6F97-4D9D-9DA0-E6B605B909EE}"/>
    <dgm:cxn modelId="{DCC68058-4939-4517-BDCD-FF1CBF83AB13}" type="presOf" srcId="{7C77890B-9E52-4FA1-865E-FCDFCF232A14}" destId="{05015DE3-3C65-47CB-8207-8B73F4976C4E}" srcOrd="0" destOrd="0" presId="urn:microsoft.com/office/officeart/2005/8/layout/orgChart1"/>
    <dgm:cxn modelId="{A4BB5E33-EF04-4B80-A265-FEC37F325F09}" type="presOf" srcId="{96C706C4-D022-4911-9E56-8661E32DF100}" destId="{391795C4-F549-4B21-809C-32BE19B1987F}" srcOrd="0" destOrd="0" presId="urn:microsoft.com/office/officeart/2005/8/layout/orgChart1"/>
    <dgm:cxn modelId="{478199A7-0794-432A-BF7A-7E88E9DE7B03}" type="presOf" srcId="{2C57CAFC-F5A6-40DC-BE61-8562DD6FEDEB}" destId="{8A23681D-2179-4A8A-9068-0BC52D340B06}" srcOrd="1" destOrd="0" presId="urn:microsoft.com/office/officeart/2005/8/layout/orgChart1"/>
    <dgm:cxn modelId="{347A1F5A-E81A-4566-9DCA-046814351072}" type="presOf" srcId="{2FFFD514-6191-49BF-881C-DE040AFB03EF}" destId="{DF8437E6-8639-4BFC-8CF1-00EE136A0C8D}" srcOrd="0" destOrd="0" presId="urn:microsoft.com/office/officeart/2005/8/layout/orgChart1"/>
    <dgm:cxn modelId="{4C005A3B-A437-4090-BC62-EE79E497D0C8}" srcId="{2C57CAFC-F5A6-40DC-BE61-8562DD6FEDEB}" destId="{96C706C4-D022-4911-9E56-8661E32DF100}" srcOrd="0" destOrd="0" parTransId="{2FFFD514-6191-49BF-881C-DE040AFB03EF}" sibTransId="{3058E4ED-5230-4DC8-8183-73279523A917}"/>
    <dgm:cxn modelId="{4BB22AD9-5F16-405D-BA14-76455AA74C6A}" type="presOf" srcId="{2C57CAFC-F5A6-40DC-BE61-8562DD6FEDEB}" destId="{2219B614-7616-41B4-AA0A-B0694D428D63}" srcOrd="0" destOrd="0" presId="urn:microsoft.com/office/officeart/2005/8/layout/orgChart1"/>
    <dgm:cxn modelId="{F295BDF7-D6E7-4FA7-A004-47ED0446257E}" type="presParOf" srcId="{A13D7263-A6B0-4EB0-BF10-18E48E35716A}" destId="{E0A79E61-1E1B-4ABE-8E7E-7F39642F0D24}" srcOrd="0" destOrd="0" presId="urn:microsoft.com/office/officeart/2005/8/layout/orgChart1"/>
    <dgm:cxn modelId="{4C7E148C-69E2-40B1-972C-30E0FC9ED1F5}" type="presParOf" srcId="{E0A79E61-1E1B-4ABE-8E7E-7F39642F0D24}" destId="{3B156242-7DA4-42E6-8BD4-1D84BC327707}" srcOrd="0" destOrd="0" presId="urn:microsoft.com/office/officeart/2005/8/layout/orgChart1"/>
    <dgm:cxn modelId="{A4E167DD-48FC-4E2E-A6D4-EAA8F6097B9B}" type="presParOf" srcId="{3B156242-7DA4-42E6-8BD4-1D84BC327707}" destId="{2219B614-7616-41B4-AA0A-B0694D428D63}" srcOrd="0" destOrd="0" presId="urn:microsoft.com/office/officeart/2005/8/layout/orgChart1"/>
    <dgm:cxn modelId="{92A4833C-79F7-4020-9B9B-EEBA78293BA0}" type="presParOf" srcId="{3B156242-7DA4-42E6-8BD4-1D84BC327707}" destId="{8A23681D-2179-4A8A-9068-0BC52D340B06}" srcOrd="1" destOrd="0" presId="urn:microsoft.com/office/officeart/2005/8/layout/orgChart1"/>
    <dgm:cxn modelId="{1653D92E-DD74-4380-968B-8B7FEF12A31C}" type="presParOf" srcId="{E0A79E61-1E1B-4ABE-8E7E-7F39642F0D24}" destId="{AD51C69E-D8D8-47B0-89D2-7871453CA860}" srcOrd="1" destOrd="0" presId="urn:microsoft.com/office/officeart/2005/8/layout/orgChart1"/>
    <dgm:cxn modelId="{CAF360C2-6760-4177-A3C4-BFC73D6D0FE7}" type="presParOf" srcId="{AD51C69E-D8D8-47B0-89D2-7871453CA860}" destId="{DF8437E6-8639-4BFC-8CF1-00EE136A0C8D}" srcOrd="0" destOrd="0" presId="urn:microsoft.com/office/officeart/2005/8/layout/orgChart1"/>
    <dgm:cxn modelId="{27F21DF7-1C7C-480D-A91A-60515B9D0152}" type="presParOf" srcId="{AD51C69E-D8D8-47B0-89D2-7871453CA860}" destId="{1E93C967-2D17-46A7-BAFD-FCA3912E5A76}" srcOrd="1" destOrd="0" presId="urn:microsoft.com/office/officeart/2005/8/layout/orgChart1"/>
    <dgm:cxn modelId="{9505D825-C345-4C2A-B0A8-78E64BCDD746}" type="presParOf" srcId="{1E93C967-2D17-46A7-BAFD-FCA3912E5A76}" destId="{230FECFF-A847-4026-AB20-73AEBA833B24}" srcOrd="0" destOrd="0" presId="urn:microsoft.com/office/officeart/2005/8/layout/orgChart1"/>
    <dgm:cxn modelId="{63CFB24E-6B3A-4444-A675-F1EF3B400FC5}" type="presParOf" srcId="{230FECFF-A847-4026-AB20-73AEBA833B24}" destId="{391795C4-F549-4B21-809C-32BE19B1987F}" srcOrd="0" destOrd="0" presId="urn:microsoft.com/office/officeart/2005/8/layout/orgChart1"/>
    <dgm:cxn modelId="{A87BA3D4-DD17-4CD8-8298-1676E4608252}" type="presParOf" srcId="{230FECFF-A847-4026-AB20-73AEBA833B24}" destId="{E027D7BB-EE72-4A2F-B1C1-47D48D16181E}" srcOrd="1" destOrd="0" presId="urn:microsoft.com/office/officeart/2005/8/layout/orgChart1"/>
    <dgm:cxn modelId="{63D41F48-78E9-40CE-8C0F-B31DBFA95833}" type="presParOf" srcId="{1E93C967-2D17-46A7-BAFD-FCA3912E5A76}" destId="{6B96F080-E8E3-40F6-B70A-067F2EC4702E}" srcOrd="1" destOrd="0" presId="urn:microsoft.com/office/officeart/2005/8/layout/orgChart1"/>
    <dgm:cxn modelId="{2D648A01-6BEA-478B-BFFA-BF77E93DC35E}" type="presParOf" srcId="{1E93C967-2D17-46A7-BAFD-FCA3912E5A76}" destId="{BB937999-86A7-4673-89EA-1EE201812886}" srcOrd="2" destOrd="0" presId="urn:microsoft.com/office/officeart/2005/8/layout/orgChart1"/>
    <dgm:cxn modelId="{A8A08776-2D3D-424C-A3FD-512B6C2DD275}" type="presParOf" srcId="{AD51C69E-D8D8-47B0-89D2-7871453CA860}" destId="{9AA2E662-72F7-4280-8E17-D53D6B0F04E2}" srcOrd="2" destOrd="0" presId="urn:microsoft.com/office/officeart/2005/8/layout/orgChart1"/>
    <dgm:cxn modelId="{B0CDBE83-2988-45BC-82AA-C5A3B20F2DE6}" type="presParOf" srcId="{AD51C69E-D8D8-47B0-89D2-7871453CA860}" destId="{9DB6D65C-4466-475B-9349-AB65CC18352F}" srcOrd="3" destOrd="0" presId="urn:microsoft.com/office/officeart/2005/8/layout/orgChart1"/>
    <dgm:cxn modelId="{8CD79B40-B98E-47D2-813A-886F59429985}" type="presParOf" srcId="{9DB6D65C-4466-475B-9349-AB65CC18352F}" destId="{A8B0C274-568D-4B72-98B0-B8133AC852E8}" srcOrd="0" destOrd="0" presId="urn:microsoft.com/office/officeart/2005/8/layout/orgChart1"/>
    <dgm:cxn modelId="{6A975BF9-14AE-48EF-9B15-09D2DB3A4395}" type="presParOf" srcId="{A8B0C274-568D-4B72-98B0-B8133AC852E8}" destId="{61F3275C-D583-483B-BF94-2BAF79806B37}" srcOrd="0" destOrd="0" presId="urn:microsoft.com/office/officeart/2005/8/layout/orgChart1"/>
    <dgm:cxn modelId="{C7220CDB-176F-4070-816A-5EEA0DBA8524}" type="presParOf" srcId="{A8B0C274-568D-4B72-98B0-B8133AC852E8}" destId="{2C1B46C0-F02B-4FF8-BCEE-0FCC2456C10F}" srcOrd="1" destOrd="0" presId="urn:microsoft.com/office/officeart/2005/8/layout/orgChart1"/>
    <dgm:cxn modelId="{53A66C16-BC2B-4ADE-9E13-4850F807774F}" type="presParOf" srcId="{9DB6D65C-4466-475B-9349-AB65CC18352F}" destId="{3EF75D16-2997-4A87-904D-F4216180C40E}" srcOrd="1" destOrd="0" presId="urn:microsoft.com/office/officeart/2005/8/layout/orgChart1"/>
    <dgm:cxn modelId="{C17F12B8-CCAB-4CC9-B49E-10652AADCD3C}" type="presParOf" srcId="{9DB6D65C-4466-475B-9349-AB65CC18352F}" destId="{B1E76CD1-4F3D-4D2B-A05E-C3E080BDC691}" srcOrd="2" destOrd="0" presId="urn:microsoft.com/office/officeart/2005/8/layout/orgChart1"/>
    <dgm:cxn modelId="{AF7792E7-91A2-4455-83D7-29056C6C1953}" type="presParOf" srcId="{AD51C69E-D8D8-47B0-89D2-7871453CA860}" destId="{05015DE3-3C65-47CB-8207-8B73F4976C4E}" srcOrd="4" destOrd="0" presId="urn:microsoft.com/office/officeart/2005/8/layout/orgChart1"/>
    <dgm:cxn modelId="{6EDBF5A0-D52C-4195-8313-C95858C68380}" type="presParOf" srcId="{AD51C69E-D8D8-47B0-89D2-7871453CA860}" destId="{3B0A3AAB-EEF8-4291-9615-53BDAA3A4462}" srcOrd="5" destOrd="0" presId="urn:microsoft.com/office/officeart/2005/8/layout/orgChart1"/>
    <dgm:cxn modelId="{0CD092EC-16B7-45F8-83E4-6E09A978E2CF}" type="presParOf" srcId="{3B0A3AAB-EEF8-4291-9615-53BDAA3A4462}" destId="{AF66F1C9-953C-4318-810A-1D7FA13D7D97}" srcOrd="0" destOrd="0" presId="urn:microsoft.com/office/officeart/2005/8/layout/orgChart1"/>
    <dgm:cxn modelId="{3F38D72B-F3DC-4E15-8A52-1BCC2CCB40D5}" type="presParOf" srcId="{AF66F1C9-953C-4318-810A-1D7FA13D7D97}" destId="{A46F33F1-8475-4F95-A44D-4A2B9C7C12C0}" srcOrd="0" destOrd="0" presId="urn:microsoft.com/office/officeart/2005/8/layout/orgChart1"/>
    <dgm:cxn modelId="{2B3404BF-28F8-4DC2-9480-75194D9C8C85}" type="presParOf" srcId="{AF66F1C9-953C-4318-810A-1D7FA13D7D97}" destId="{C8D7B805-B530-44AD-89F9-714EB7C4BDF5}" srcOrd="1" destOrd="0" presId="urn:microsoft.com/office/officeart/2005/8/layout/orgChart1"/>
    <dgm:cxn modelId="{CE71D86E-039B-4AA6-AB48-D7D8EE3ECEF0}" type="presParOf" srcId="{3B0A3AAB-EEF8-4291-9615-53BDAA3A4462}" destId="{D69F01E2-FF89-4DB4-9BE8-017C180421E8}" srcOrd="1" destOrd="0" presId="urn:microsoft.com/office/officeart/2005/8/layout/orgChart1"/>
    <dgm:cxn modelId="{D4DF092E-F217-4F3B-BAC7-1A4BECADE93B}" type="presParOf" srcId="{3B0A3AAB-EEF8-4291-9615-53BDAA3A4462}" destId="{23D6C700-956A-4E4E-B7FB-81D3BA08F2B3}" srcOrd="2" destOrd="0" presId="urn:microsoft.com/office/officeart/2005/8/layout/orgChart1"/>
    <dgm:cxn modelId="{9C176C58-5908-4004-831E-7758C50E4B06}" type="presParOf" srcId="{E0A79E61-1E1B-4ABE-8E7E-7F39642F0D24}" destId="{39DEC3CD-F873-4EC1-88D4-AC681FD30CF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036642-A96E-466D-9D14-3F810B1750D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6AFAF0-5F34-4A65-9B7C-1B5504F6867C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Лабораторные работы, практические занятия,</a:t>
          </a:r>
          <a:br>
            <a:rPr lang="ru-RU" sz="2800" dirty="0" smtClean="0">
              <a:solidFill>
                <a:schemeClr val="tx1"/>
              </a:solidFill>
            </a:rPr>
          </a:br>
          <a:r>
            <a:rPr lang="ru-RU" sz="2800" dirty="0" smtClean="0">
              <a:solidFill>
                <a:schemeClr val="tx1"/>
              </a:solidFill>
            </a:rPr>
            <a:t>опытные участки</a:t>
          </a:r>
          <a:endParaRPr lang="ru-RU" sz="2800" dirty="0">
            <a:solidFill>
              <a:schemeClr val="tx1"/>
            </a:solidFill>
          </a:endParaRPr>
        </a:p>
      </dgm:t>
    </dgm:pt>
    <dgm:pt modelId="{A42628DA-18D6-4C88-A959-5F5FA831221C}" type="parTrans" cxnId="{1BC941CB-18A1-4FE1-83DC-82C407261C87}">
      <dgm:prSet/>
      <dgm:spPr/>
      <dgm:t>
        <a:bodyPr/>
        <a:lstStyle/>
        <a:p>
          <a:endParaRPr lang="ru-RU"/>
        </a:p>
      </dgm:t>
    </dgm:pt>
    <dgm:pt modelId="{523D5C20-F15C-476E-9101-EAC588678FDE}" type="sibTrans" cxnId="{1BC941CB-18A1-4FE1-83DC-82C407261C87}">
      <dgm:prSet/>
      <dgm:spPr/>
      <dgm:t>
        <a:bodyPr/>
        <a:lstStyle/>
        <a:p>
          <a:endParaRPr lang="ru-RU"/>
        </a:p>
      </dgm:t>
    </dgm:pt>
    <dgm:pt modelId="{11BCBAD4-E2E0-4A83-AC0E-5CE8ECC619A9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Индивидуальная, групповая, коллективная формы работы</a:t>
          </a:r>
          <a:endParaRPr lang="ru-RU" sz="2800" dirty="0">
            <a:solidFill>
              <a:schemeClr val="tx1"/>
            </a:solidFill>
          </a:endParaRPr>
        </a:p>
      </dgm:t>
    </dgm:pt>
    <dgm:pt modelId="{51E2CA12-C00B-4108-86CA-D7390CD2AEBB}" type="parTrans" cxnId="{40F18F09-772B-4E9F-BAC5-179089473B00}">
      <dgm:prSet/>
      <dgm:spPr/>
      <dgm:t>
        <a:bodyPr/>
        <a:lstStyle/>
        <a:p>
          <a:endParaRPr lang="ru-RU"/>
        </a:p>
      </dgm:t>
    </dgm:pt>
    <dgm:pt modelId="{E9CB17D0-4B9B-433F-802B-ED29CA1BCF07}" type="sibTrans" cxnId="{40F18F09-772B-4E9F-BAC5-179089473B00}">
      <dgm:prSet/>
      <dgm:spPr/>
      <dgm:t>
        <a:bodyPr/>
        <a:lstStyle/>
        <a:p>
          <a:endParaRPr lang="ru-RU"/>
        </a:p>
      </dgm:t>
    </dgm:pt>
    <dgm:pt modelId="{FAFBEB2B-1B9F-4E8C-9672-030A96E44F9B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Исследовательская и проектная деятельность                            </a:t>
          </a:r>
          <a:r>
            <a:rPr lang="ru-RU" sz="2800" dirty="0" smtClean="0">
              <a:solidFill>
                <a:srgbClr val="FF0000"/>
              </a:solidFill>
            </a:rPr>
            <a:t>и др.</a:t>
          </a:r>
          <a:endParaRPr lang="ru-RU" sz="2800" dirty="0">
            <a:solidFill>
              <a:srgbClr val="FF0000"/>
            </a:solidFill>
          </a:endParaRPr>
        </a:p>
      </dgm:t>
    </dgm:pt>
    <dgm:pt modelId="{7533DDA0-AD86-4DAF-AC51-11990F629196}" type="parTrans" cxnId="{7285EC61-417E-48E8-BD7D-052B694CB09A}">
      <dgm:prSet/>
      <dgm:spPr/>
      <dgm:t>
        <a:bodyPr/>
        <a:lstStyle/>
        <a:p>
          <a:endParaRPr lang="ru-RU"/>
        </a:p>
      </dgm:t>
    </dgm:pt>
    <dgm:pt modelId="{C985C52E-5142-437C-BED7-DB7B96113717}" type="sibTrans" cxnId="{7285EC61-417E-48E8-BD7D-052B694CB09A}">
      <dgm:prSet/>
      <dgm:spPr/>
      <dgm:t>
        <a:bodyPr/>
        <a:lstStyle/>
        <a:p>
          <a:endParaRPr lang="ru-RU"/>
        </a:p>
      </dgm:t>
    </dgm:pt>
    <dgm:pt modelId="{C4CC2D9B-9C53-4145-89CA-A2DBC86416DE}" type="pres">
      <dgm:prSet presAssocID="{B4036642-A96E-466D-9D14-3F810B1750D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3FC502-8BE2-4663-90C1-B309C9FA04A5}" type="pres">
      <dgm:prSet presAssocID="{DC6AFAF0-5F34-4A65-9B7C-1B5504F6867C}" presName="parentLin" presStyleCnt="0"/>
      <dgm:spPr/>
    </dgm:pt>
    <dgm:pt modelId="{8E4871DA-6DFF-4A89-A820-2657752500E7}" type="pres">
      <dgm:prSet presAssocID="{DC6AFAF0-5F34-4A65-9B7C-1B5504F6867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67D7F7C-9371-4041-96EE-5725F7F5B1F7}" type="pres">
      <dgm:prSet presAssocID="{DC6AFAF0-5F34-4A65-9B7C-1B5504F6867C}" presName="parentText" presStyleLbl="node1" presStyleIdx="0" presStyleCnt="3" custScaleX="98486" custScaleY="355467" custLinFactY="-13834" custLinFactNeighborX="-783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A37CEA-DD92-4C64-870C-538139B43AD8}" type="pres">
      <dgm:prSet presAssocID="{DC6AFAF0-5F34-4A65-9B7C-1B5504F6867C}" presName="negativeSpace" presStyleCnt="0"/>
      <dgm:spPr/>
    </dgm:pt>
    <dgm:pt modelId="{58C6881C-44EF-49B5-99D0-50DC2F21344C}" type="pres">
      <dgm:prSet presAssocID="{DC6AFAF0-5F34-4A65-9B7C-1B5504F6867C}" presName="childText" presStyleLbl="conFgAcc1" presStyleIdx="0" presStyleCnt="3" custFlipVert="1" custScaleY="85999">
        <dgm:presLayoutVars>
          <dgm:bulletEnabled val="1"/>
        </dgm:presLayoutVars>
      </dgm:prSet>
      <dgm:spPr/>
    </dgm:pt>
    <dgm:pt modelId="{1CB1D219-7945-4EBD-A1F9-DF31C763EF03}" type="pres">
      <dgm:prSet presAssocID="{523D5C20-F15C-476E-9101-EAC588678FDE}" presName="spaceBetweenRectangles" presStyleCnt="0"/>
      <dgm:spPr/>
    </dgm:pt>
    <dgm:pt modelId="{08CD9798-B8FA-461A-BFEA-19D961C2F180}" type="pres">
      <dgm:prSet presAssocID="{11BCBAD4-E2E0-4A83-AC0E-5CE8ECC619A9}" presName="parentLin" presStyleCnt="0"/>
      <dgm:spPr/>
    </dgm:pt>
    <dgm:pt modelId="{0D81CD70-B9E0-4707-BDE9-AFDDDBB6E279}" type="pres">
      <dgm:prSet presAssocID="{11BCBAD4-E2E0-4A83-AC0E-5CE8ECC619A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71AD962-6E6F-4C62-9DA6-A9E45D33A69E}" type="pres">
      <dgm:prSet presAssocID="{11BCBAD4-E2E0-4A83-AC0E-5CE8ECC619A9}" presName="parentText" presStyleLbl="node1" presStyleIdx="1" presStyleCnt="3" custScaleX="100229" custScaleY="332820" custLinFactNeighborX="10709" custLinFactNeighborY="-55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6BD36-AF21-45D1-8EFA-725B480D1432}" type="pres">
      <dgm:prSet presAssocID="{11BCBAD4-E2E0-4A83-AC0E-5CE8ECC619A9}" presName="negativeSpace" presStyleCnt="0"/>
      <dgm:spPr/>
    </dgm:pt>
    <dgm:pt modelId="{61737FBD-7A3E-426B-8C3B-3D638EDE6B90}" type="pres">
      <dgm:prSet presAssocID="{11BCBAD4-E2E0-4A83-AC0E-5CE8ECC619A9}" presName="childText" presStyleLbl="conFgAcc1" presStyleIdx="1" presStyleCnt="3">
        <dgm:presLayoutVars>
          <dgm:bulletEnabled val="1"/>
        </dgm:presLayoutVars>
      </dgm:prSet>
      <dgm:spPr/>
    </dgm:pt>
    <dgm:pt modelId="{BD18BC81-1474-46EA-87F8-129CB0AE55D5}" type="pres">
      <dgm:prSet presAssocID="{E9CB17D0-4B9B-433F-802B-ED29CA1BCF07}" presName="spaceBetweenRectangles" presStyleCnt="0"/>
      <dgm:spPr/>
    </dgm:pt>
    <dgm:pt modelId="{7DDD925F-42A5-4730-ABC4-0EB11BB7CBCA}" type="pres">
      <dgm:prSet presAssocID="{FAFBEB2B-1B9F-4E8C-9672-030A96E44F9B}" presName="parentLin" presStyleCnt="0"/>
      <dgm:spPr/>
    </dgm:pt>
    <dgm:pt modelId="{B3A5F296-DA04-4DAB-B332-5F3565E4DDFF}" type="pres">
      <dgm:prSet presAssocID="{FAFBEB2B-1B9F-4E8C-9672-030A96E44F9B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C817F15-17EB-40CA-8C9F-A56E860CF7BB}" type="pres">
      <dgm:prSet presAssocID="{FAFBEB2B-1B9F-4E8C-9672-030A96E44F9B}" presName="parentText" presStyleLbl="node1" presStyleIdx="2" presStyleCnt="3" custScaleX="103780" custScaleY="3225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2727A6-43A7-4D7E-BF4F-FBD2F7CEAA1E}" type="pres">
      <dgm:prSet presAssocID="{FAFBEB2B-1B9F-4E8C-9672-030A96E44F9B}" presName="negativeSpace" presStyleCnt="0"/>
      <dgm:spPr/>
    </dgm:pt>
    <dgm:pt modelId="{A8B56C12-25B3-44BF-AFF7-B6C12018E638}" type="pres">
      <dgm:prSet presAssocID="{FAFBEB2B-1B9F-4E8C-9672-030A96E44F9B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A5DB15-1BA4-4EAD-BF1A-1EF30A7BFE8D}" type="presOf" srcId="{11BCBAD4-E2E0-4A83-AC0E-5CE8ECC619A9}" destId="{0D81CD70-B9E0-4707-BDE9-AFDDDBB6E279}" srcOrd="0" destOrd="0" presId="urn:microsoft.com/office/officeart/2005/8/layout/list1"/>
    <dgm:cxn modelId="{40F18F09-772B-4E9F-BAC5-179089473B00}" srcId="{B4036642-A96E-466D-9D14-3F810B1750D3}" destId="{11BCBAD4-E2E0-4A83-AC0E-5CE8ECC619A9}" srcOrd="1" destOrd="0" parTransId="{51E2CA12-C00B-4108-86CA-D7390CD2AEBB}" sibTransId="{E9CB17D0-4B9B-433F-802B-ED29CA1BCF07}"/>
    <dgm:cxn modelId="{9D34A93A-CEF2-4D9E-94BE-89CD831C49FA}" type="presOf" srcId="{B4036642-A96E-466D-9D14-3F810B1750D3}" destId="{C4CC2D9B-9C53-4145-89CA-A2DBC86416DE}" srcOrd="0" destOrd="0" presId="urn:microsoft.com/office/officeart/2005/8/layout/list1"/>
    <dgm:cxn modelId="{91388E46-4E51-48BF-B13B-4A3677980A7F}" type="presOf" srcId="{11BCBAD4-E2E0-4A83-AC0E-5CE8ECC619A9}" destId="{171AD962-6E6F-4C62-9DA6-A9E45D33A69E}" srcOrd="1" destOrd="0" presId="urn:microsoft.com/office/officeart/2005/8/layout/list1"/>
    <dgm:cxn modelId="{1BC941CB-18A1-4FE1-83DC-82C407261C87}" srcId="{B4036642-A96E-466D-9D14-3F810B1750D3}" destId="{DC6AFAF0-5F34-4A65-9B7C-1B5504F6867C}" srcOrd="0" destOrd="0" parTransId="{A42628DA-18D6-4C88-A959-5F5FA831221C}" sibTransId="{523D5C20-F15C-476E-9101-EAC588678FDE}"/>
    <dgm:cxn modelId="{7285EC61-417E-48E8-BD7D-052B694CB09A}" srcId="{B4036642-A96E-466D-9D14-3F810B1750D3}" destId="{FAFBEB2B-1B9F-4E8C-9672-030A96E44F9B}" srcOrd="2" destOrd="0" parTransId="{7533DDA0-AD86-4DAF-AC51-11990F629196}" sibTransId="{C985C52E-5142-437C-BED7-DB7B96113717}"/>
    <dgm:cxn modelId="{537FDF98-94BB-4CE9-9ED4-CDCF29426E4D}" type="presOf" srcId="{DC6AFAF0-5F34-4A65-9B7C-1B5504F6867C}" destId="{8E4871DA-6DFF-4A89-A820-2657752500E7}" srcOrd="0" destOrd="0" presId="urn:microsoft.com/office/officeart/2005/8/layout/list1"/>
    <dgm:cxn modelId="{FBB76D99-41E1-4D38-A0BB-499300A83CFE}" type="presOf" srcId="{FAFBEB2B-1B9F-4E8C-9672-030A96E44F9B}" destId="{B3A5F296-DA04-4DAB-B332-5F3565E4DDFF}" srcOrd="0" destOrd="0" presId="urn:microsoft.com/office/officeart/2005/8/layout/list1"/>
    <dgm:cxn modelId="{63B8211F-F0D0-4481-891F-2A15F10C01B3}" type="presOf" srcId="{FAFBEB2B-1B9F-4E8C-9672-030A96E44F9B}" destId="{DC817F15-17EB-40CA-8C9F-A56E860CF7BB}" srcOrd="1" destOrd="0" presId="urn:microsoft.com/office/officeart/2005/8/layout/list1"/>
    <dgm:cxn modelId="{BB49F896-F4C9-412E-B877-7D4E789BEB42}" type="presOf" srcId="{DC6AFAF0-5F34-4A65-9B7C-1B5504F6867C}" destId="{367D7F7C-9371-4041-96EE-5725F7F5B1F7}" srcOrd="1" destOrd="0" presId="urn:microsoft.com/office/officeart/2005/8/layout/list1"/>
    <dgm:cxn modelId="{CD4E4E87-F5C6-4803-821A-AFB1E077096C}" type="presParOf" srcId="{C4CC2D9B-9C53-4145-89CA-A2DBC86416DE}" destId="{683FC502-8BE2-4663-90C1-B309C9FA04A5}" srcOrd="0" destOrd="0" presId="urn:microsoft.com/office/officeart/2005/8/layout/list1"/>
    <dgm:cxn modelId="{0C66DC7B-573D-45A0-A830-621887CE6304}" type="presParOf" srcId="{683FC502-8BE2-4663-90C1-B309C9FA04A5}" destId="{8E4871DA-6DFF-4A89-A820-2657752500E7}" srcOrd="0" destOrd="0" presId="urn:microsoft.com/office/officeart/2005/8/layout/list1"/>
    <dgm:cxn modelId="{6A2EB4BB-DB40-41CA-B035-72F735A3B459}" type="presParOf" srcId="{683FC502-8BE2-4663-90C1-B309C9FA04A5}" destId="{367D7F7C-9371-4041-96EE-5725F7F5B1F7}" srcOrd="1" destOrd="0" presId="urn:microsoft.com/office/officeart/2005/8/layout/list1"/>
    <dgm:cxn modelId="{1D9072DE-4E99-43BD-BEC1-32F012F41FD5}" type="presParOf" srcId="{C4CC2D9B-9C53-4145-89CA-A2DBC86416DE}" destId="{16A37CEA-DD92-4C64-870C-538139B43AD8}" srcOrd="1" destOrd="0" presId="urn:microsoft.com/office/officeart/2005/8/layout/list1"/>
    <dgm:cxn modelId="{F9C40AA3-E633-4E3D-83A0-E7A1353AA4B7}" type="presParOf" srcId="{C4CC2D9B-9C53-4145-89CA-A2DBC86416DE}" destId="{58C6881C-44EF-49B5-99D0-50DC2F21344C}" srcOrd="2" destOrd="0" presId="urn:microsoft.com/office/officeart/2005/8/layout/list1"/>
    <dgm:cxn modelId="{612C50D7-6D10-4C21-8042-2B88C3302AF4}" type="presParOf" srcId="{C4CC2D9B-9C53-4145-89CA-A2DBC86416DE}" destId="{1CB1D219-7945-4EBD-A1F9-DF31C763EF03}" srcOrd="3" destOrd="0" presId="urn:microsoft.com/office/officeart/2005/8/layout/list1"/>
    <dgm:cxn modelId="{CE077F83-FE64-4702-86D2-B4E3C3331CE9}" type="presParOf" srcId="{C4CC2D9B-9C53-4145-89CA-A2DBC86416DE}" destId="{08CD9798-B8FA-461A-BFEA-19D961C2F180}" srcOrd="4" destOrd="0" presId="urn:microsoft.com/office/officeart/2005/8/layout/list1"/>
    <dgm:cxn modelId="{45694BE3-D9DB-4E68-9C15-B7354B357840}" type="presParOf" srcId="{08CD9798-B8FA-461A-BFEA-19D961C2F180}" destId="{0D81CD70-B9E0-4707-BDE9-AFDDDBB6E279}" srcOrd="0" destOrd="0" presId="urn:microsoft.com/office/officeart/2005/8/layout/list1"/>
    <dgm:cxn modelId="{2401540A-C38E-4412-AE60-5F6338FC944E}" type="presParOf" srcId="{08CD9798-B8FA-461A-BFEA-19D961C2F180}" destId="{171AD962-6E6F-4C62-9DA6-A9E45D33A69E}" srcOrd="1" destOrd="0" presId="urn:microsoft.com/office/officeart/2005/8/layout/list1"/>
    <dgm:cxn modelId="{9A5598F6-336B-4BAB-B5B1-38659ABED3BA}" type="presParOf" srcId="{C4CC2D9B-9C53-4145-89CA-A2DBC86416DE}" destId="{3C76BD36-AF21-45D1-8EFA-725B480D1432}" srcOrd="5" destOrd="0" presId="urn:microsoft.com/office/officeart/2005/8/layout/list1"/>
    <dgm:cxn modelId="{8ACB12DC-FC53-4D9C-BDAC-EAA54921A778}" type="presParOf" srcId="{C4CC2D9B-9C53-4145-89CA-A2DBC86416DE}" destId="{61737FBD-7A3E-426B-8C3B-3D638EDE6B90}" srcOrd="6" destOrd="0" presId="urn:microsoft.com/office/officeart/2005/8/layout/list1"/>
    <dgm:cxn modelId="{EAA397AE-F6D7-4194-8808-73032D9138D2}" type="presParOf" srcId="{C4CC2D9B-9C53-4145-89CA-A2DBC86416DE}" destId="{BD18BC81-1474-46EA-87F8-129CB0AE55D5}" srcOrd="7" destOrd="0" presId="urn:microsoft.com/office/officeart/2005/8/layout/list1"/>
    <dgm:cxn modelId="{3B24FEC2-87AC-4ABE-B714-A52E9EDEE0E4}" type="presParOf" srcId="{C4CC2D9B-9C53-4145-89CA-A2DBC86416DE}" destId="{7DDD925F-42A5-4730-ABC4-0EB11BB7CBCA}" srcOrd="8" destOrd="0" presId="urn:microsoft.com/office/officeart/2005/8/layout/list1"/>
    <dgm:cxn modelId="{CB96D812-EAE9-4064-8236-749906C60944}" type="presParOf" srcId="{7DDD925F-42A5-4730-ABC4-0EB11BB7CBCA}" destId="{B3A5F296-DA04-4DAB-B332-5F3565E4DDFF}" srcOrd="0" destOrd="0" presId="urn:microsoft.com/office/officeart/2005/8/layout/list1"/>
    <dgm:cxn modelId="{879B162E-7530-4BF9-9A6E-45BA62F83DC1}" type="presParOf" srcId="{7DDD925F-42A5-4730-ABC4-0EB11BB7CBCA}" destId="{DC817F15-17EB-40CA-8C9F-A56E860CF7BB}" srcOrd="1" destOrd="0" presId="urn:microsoft.com/office/officeart/2005/8/layout/list1"/>
    <dgm:cxn modelId="{93F75B2C-9ADE-4768-8945-07CA1A722C03}" type="presParOf" srcId="{C4CC2D9B-9C53-4145-89CA-A2DBC86416DE}" destId="{322727A6-43A7-4D7E-BF4F-FBD2F7CEAA1E}" srcOrd="9" destOrd="0" presId="urn:microsoft.com/office/officeart/2005/8/layout/list1"/>
    <dgm:cxn modelId="{78303E98-87C8-44DA-B1C7-538334B30CAA}" type="presParOf" srcId="{C4CC2D9B-9C53-4145-89CA-A2DBC86416DE}" destId="{A8B56C12-25B3-44BF-AFF7-B6C12018E63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2BB228-D9AC-4D83-B34A-944DDD661EC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1AD622-67AD-4122-8D97-D8DBB6401642}">
      <dgm:prSet phldrT="[Текст]" custT="1"/>
      <dgm:spPr/>
      <dgm:t>
        <a:bodyPr/>
        <a:lstStyle/>
        <a:p>
          <a:r>
            <a:rPr lang="ru-RU" sz="3200" b="1" dirty="0" smtClean="0"/>
            <a:t>Исследовательская и проектная деятельность</a:t>
          </a:r>
          <a:endParaRPr lang="ru-RU" sz="3200" b="1" dirty="0"/>
        </a:p>
      </dgm:t>
    </dgm:pt>
    <dgm:pt modelId="{252F06F3-071B-4FAC-A2B3-226C8F9549B3}" type="parTrans" cxnId="{4BB3CFBF-056A-4B9A-867C-2F7B95AC3A0A}">
      <dgm:prSet/>
      <dgm:spPr/>
      <dgm:t>
        <a:bodyPr/>
        <a:lstStyle/>
        <a:p>
          <a:endParaRPr lang="ru-RU"/>
        </a:p>
      </dgm:t>
    </dgm:pt>
    <dgm:pt modelId="{6C1DBBDF-611A-49B4-B7EC-D254F1A3DA58}" type="sibTrans" cxnId="{4BB3CFBF-056A-4B9A-867C-2F7B95AC3A0A}">
      <dgm:prSet/>
      <dgm:spPr/>
      <dgm:t>
        <a:bodyPr/>
        <a:lstStyle/>
        <a:p>
          <a:endParaRPr lang="ru-RU"/>
        </a:p>
      </dgm:t>
    </dgm:pt>
    <dgm:pt modelId="{98E28641-0A94-4900-9EED-30942B71903A}">
      <dgm:prSet phldrT="[Текст]" custT="1"/>
      <dgm:spPr/>
      <dgm:t>
        <a:bodyPr/>
        <a:lstStyle/>
        <a:p>
          <a:r>
            <a:rPr lang="ru-RU" sz="2400" dirty="0" smtClean="0"/>
            <a:t>На уроке</a:t>
          </a:r>
          <a:endParaRPr lang="ru-RU" sz="2400" dirty="0"/>
        </a:p>
      </dgm:t>
    </dgm:pt>
    <dgm:pt modelId="{52EBAF3D-567F-4A9D-90E4-F9CFCC2E246D}" type="parTrans" cxnId="{840F68EC-2150-46C7-B134-B9D93B86C57C}">
      <dgm:prSet/>
      <dgm:spPr/>
      <dgm:t>
        <a:bodyPr/>
        <a:lstStyle/>
        <a:p>
          <a:endParaRPr lang="ru-RU"/>
        </a:p>
      </dgm:t>
    </dgm:pt>
    <dgm:pt modelId="{F55EE70C-DB6E-4495-B83C-DE4A6E4D7398}" type="sibTrans" cxnId="{840F68EC-2150-46C7-B134-B9D93B86C57C}">
      <dgm:prSet/>
      <dgm:spPr/>
      <dgm:t>
        <a:bodyPr/>
        <a:lstStyle/>
        <a:p>
          <a:endParaRPr lang="ru-RU"/>
        </a:p>
      </dgm:t>
    </dgm:pt>
    <dgm:pt modelId="{48E1CEA6-AF9E-4AFB-A160-CD5A62898D6E}">
      <dgm:prSet phldrT="[Текст]"/>
      <dgm:spPr/>
      <dgm:t>
        <a:bodyPr/>
        <a:lstStyle/>
        <a:p>
          <a:r>
            <a:rPr lang="ru-RU" dirty="0" smtClean="0"/>
            <a:t>ФК</a:t>
          </a:r>
          <a:endParaRPr lang="ru-RU" dirty="0"/>
        </a:p>
      </dgm:t>
    </dgm:pt>
    <dgm:pt modelId="{1D711EBD-9B8D-47ED-9ACD-9FE16EC62348}" type="parTrans" cxnId="{3DB46B36-ADA9-4AD4-81CF-2B8A7948B321}">
      <dgm:prSet/>
      <dgm:spPr/>
      <dgm:t>
        <a:bodyPr/>
        <a:lstStyle/>
        <a:p>
          <a:endParaRPr lang="ru-RU"/>
        </a:p>
      </dgm:t>
    </dgm:pt>
    <dgm:pt modelId="{B109EC1E-2E2B-494F-B641-70DC22EC8937}" type="sibTrans" cxnId="{3DB46B36-ADA9-4AD4-81CF-2B8A7948B321}">
      <dgm:prSet/>
      <dgm:spPr/>
      <dgm:t>
        <a:bodyPr/>
        <a:lstStyle/>
        <a:p>
          <a:endParaRPr lang="ru-RU"/>
        </a:p>
      </dgm:t>
    </dgm:pt>
    <dgm:pt modelId="{1B2C9FE7-00D7-4D83-A1A7-1F99F4C36FFC}">
      <dgm:prSet phldrT="[Текст]"/>
      <dgm:spPr/>
      <dgm:t>
        <a:bodyPr/>
        <a:lstStyle/>
        <a:p>
          <a:r>
            <a:rPr lang="ru-RU" dirty="0" smtClean="0"/>
            <a:t>ШК</a:t>
          </a:r>
          <a:br>
            <a:rPr lang="ru-RU" dirty="0" smtClean="0"/>
          </a:br>
          <a:endParaRPr lang="ru-RU" dirty="0"/>
        </a:p>
      </dgm:t>
    </dgm:pt>
    <dgm:pt modelId="{C98164A2-888E-4945-B3BB-83F437889314}" type="parTrans" cxnId="{FE76DB7B-F3E8-47D7-9712-06F122E9DEE6}">
      <dgm:prSet/>
      <dgm:spPr/>
      <dgm:t>
        <a:bodyPr/>
        <a:lstStyle/>
        <a:p>
          <a:endParaRPr lang="ru-RU"/>
        </a:p>
      </dgm:t>
    </dgm:pt>
    <dgm:pt modelId="{336305EF-A9AC-4854-A9CF-13E636D621E2}" type="sibTrans" cxnId="{FE76DB7B-F3E8-47D7-9712-06F122E9DEE6}">
      <dgm:prSet/>
      <dgm:spPr/>
      <dgm:t>
        <a:bodyPr/>
        <a:lstStyle/>
        <a:p>
          <a:endParaRPr lang="ru-RU"/>
        </a:p>
      </dgm:t>
    </dgm:pt>
    <dgm:pt modelId="{48128C5F-1F85-4D23-BE96-82991D6A501D}">
      <dgm:prSet phldrT="[Текст]" custT="1"/>
      <dgm:spPr/>
      <dgm:t>
        <a:bodyPr/>
        <a:lstStyle/>
        <a:p>
          <a:r>
            <a:rPr lang="ru-RU" sz="2400" dirty="0" smtClean="0"/>
            <a:t>Внеурочная деятельность</a:t>
          </a:r>
          <a:endParaRPr lang="ru-RU" sz="2400" dirty="0"/>
        </a:p>
      </dgm:t>
    </dgm:pt>
    <dgm:pt modelId="{31D2E951-4A4A-41F5-9E70-98CB49B8F91F}" type="parTrans" cxnId="{79F29BDA-6CCF-4CBC-86FA-160F5D1E05E1}">
      <dgm:prSet/>
      <dgm:spPr/>
      <dgm:t>
        <a:bodyPr/>
        <a:lstStyle/>
        <a:p>
          <a:endParaRPr lang="ru-RU"/>
        </a:p>
      </dgm:t>
    </dgm:pt>
    <dgm:pt modelId="{6844AAF5-AC65-4FC9-92F4-5AEDF851C9C0}" type="sibTrans" cxnId="{79F29BDA-6CCF-4CBC-86FA-160F5D1E05E1}">
      <dgm:prSet/>
      <dgm:spPr/>
      <dgm:t>
        <a:bodyPr/>
        <a:lstStyle/>
        <a:p>
          <a:endParaRPr lang="ru-RU"/>
        </a:p>
      </dgm:t>
    </dgm:pt>
    <dgm:pt modelId="{BA126562-BC6D-4F21-B56C-28E671E355F8}">
      <dgm:prSet phldrT="[Текст]"/>
      <dgm:spPr/>
      <dgm:t>
        <a:bodyPr/>
        <a:lstStyle/>
        <a:p>
          <a:r>
            <a:rPr lang="ru-RU" dirty="0" smtClean="0"/>
            <a:t>НПК</a:t>
          </a:r>
          <a:endParaRPr lang="ru-RU" dirty="0"/>
        </a:p>
      </dgm:t>
    </dgm:pt>
    <dgm:pt modelId="{D7FF27B1-7B7F-4FDD-AB01-AD5C93A46EEF}" type="parTrans" cxnId="{3D8CA06B-EB28-4277-9B69-455553CC5E18}">
      <dgm:prSet/>
      <dgm:spPr/>
      <dgm:t>
        <a:bodyPr/>
        <a:lstStyle/>
        <a:p>
          <a:endParaRPr lang="ru-RU"/>
        </a:p>
      </dgm:t>
    </dgm:pt>
    <dgm:pt modelId="{8BF44AA5-7131-47A1-9DCC-B5661DD81A2C}" type="sibTrans" cxnId="{3D8CA06B-EB28-4277-9B69-455553CC5E18}">
      <dgm:prSet/>
      <dgm:spPr/>
      <dgm:t>
        <a:bodyPr/>
        <a:lstStyle/>
        <a:p>
          <a:endParaRPr lang="ru-RU"/>
        </a:p>
      </dgm:t>
    </dgm:pt>
    <dgm:pt modelId="{299A39EE-857B-4DC8-92D1-5C4E25EA1347}">
      <dgm:prSet phldrT="[Текст]" custT="1"/>
      <dgm:spPr/>
      <dgm:t>
        <a:bodyPr/>
        <a:lstStyle/>
        <a:p>
          <a:r>
            <a:rPr lang="ru-RU" sz="2400" dirty="0" smtClean="0"/>
            <a:t>Воспитательная работа</a:t>
          </a:r>
          <a:endParaRPr lang="ru-RU" sz="2400" dirty="0"/>
        </a:p>
      </dgm:t>
    </dgm:pt>
    <dgm:pt modelId="{F46BA22D-88E2-423A-A9BC-DC8821A76D60}" type="parTrans" cxnId="{C196E35D-5836-40C1-9A1B-934BDFF9CF56}">
      <dgm:prSet/>
      <dgm:spPr/>
      <dgm:t>
        <a:bodyPr/>
        <a:lstStyle/>
        <a:p>
          <a:endParaRPr lang="ru-RU"/>
        </a:p>
      </dgm:t>
    </dgm:pt>
    <dgm:pt modelId="{4B608E7D-090D-4049-8F1D-7A5286CE3F92}" type="sibTrans" cxnId="{C196E35D-5836-40C1-9A1B-934BDFF9CF56}">
      <dgm:prSet/>
      <dgm:spPr/>
      <dgm:t>
        <a:bodyPr/>
        <a:lstStyle/>
        <a:p>
          <a:endParaRPr lang="ru-RU"/>
        </a:p>
      </dgm:t>
    </dgm:pt>
    <dgm:pt modelId="{78C12F07-3276-4949-A930-AACA29F908F0}" type="pres">
      <dgm:prSet presAssocID="{2C2BB228-D9AC-4D83-B34A-944DDD661EC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0A00AC4-9EF1-4685-8FAF-4F9CD9A3E5D7}" type="pres">
      <dgm:prSet presAssocID="{B71AD622-67AD-4122-8D97-D8DBB6401642}" presName="hierRoot1" presStyleCnt="0"/>
      <dgm:spPr/>
    </dgm:pt>
    <dgm:pt modelId="{FB556A85-0CFA-4F4A-85C0-ABDD3D0D7DB3}" type="pres">
      <dgm:prSet presAssocID="{B71AD622-67AD-4122-8D97-D8DBB6401642}" presName="composite" presStyleCnt="0"/>
      <dgm:spPr/>
    </dgm:pt>
    <dgm:pt modelId="{9B189FE9-8900-413C-853F-27CBFC00FC37}" type="pres">
      <dgm:prSet presAssocID="{B71AD622-67AD-4122-8D97-D8DBB6401642}" presName="background" presStyleLbl="node0" presStyleIdx="0" presStyleCnt="1"/>
      <dgm:spPr/>
    </dgm:pt>
    <dgm:pt modelId="{B74EAAAF-1E03-4356-B2A8-5CAB4C974CD4}" type="pres">
      <dgm:prSet presAssocID="{B71AD622-67AD-4122-8D97-D8DBB6401642}" presName="text" presStyleLbl="fgAcc0" presStyleIdx="0" presStyleCnt="1" custScaleX="2472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88BB38F-214A-4A28-B9D8-C80A82250522}" type="pres">
      <dgm:prSet presAssocID="{B71AD622-67AD-4122-8D97-D8DBB6401642}" presName="hierChild2" presStyleCnt="0"/>
      <dgm:spPr/>
    </dgm:pt>
    <dgm:pt modelId="{25246B69-34EE-4683-9E14-CC4608D53E03}" type="pres">
      <dgm:prSet presAssocID="{52EBAF3D-567F-4A9D-90E4-F9CFCC2E246D}" presName="Name10" presStyleLbl="parChTrans1D2" presStyleIdx="0" presStyleCnt="3"/>
      <dgm:spPr/>
      <dgm:t>
        <a:bodyPr/>
        <a:lstStyle/>
        <a:p>
          <a:endParaRPr lang="ru-RU"/>
        </a:p>
      </dgm:t>
    </dgm:pt>
    <dgm:pt modelId="{88E4E2D0-284D-4461-985C-EB986BC5B741}" type="pres">
      <dgm:prSet presAssocID="{98E28641-0A94-4900-9EED-30942B71903A}" presName="hierRoot2" presStyleCnt="0"/>
      <dgm:spPr/>
    </dgm:pt>
    <dgm:pt modelId="{3B123E2F-A400-438C-B116-3FF850A37B88}" type="pres">
      <dgm:prSet presAssocID="{98E28641-0A94-4900-9EED-30942B71903A}" presName="composite2" presStyleCnt="0"/>
      <dgm:spPr/>
    </dgm:pt>
    <dgm:pt modelId="{5CBB562F-93D5-4DCF-B5CF-72DB422A38E8}" type="pres">
      <dgm:prSet presAssocID="{98E28641-0A94-4900-9EED-30942B71903A}" presName="background2" presStyleLbl="node2" presStyleIdx="0" presStyleCnt="3"/>
      <dgm:spPr/>
    </dgm:pt>
    <dgm:pt modelId="{00EADF3E-2323-4DBC-AA80-BDE26B10D433}" type="pres">
      <dgm:prSet presAssocID="{98E28641-0A94-4900-9EED-30942B71903A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6D215A-E9EB-4364-AC9B-D38A1C0128BF}" type="pres">
      <dgm:prSet presAssocID="{98E28641-0A94-4900-9EED-30942B71903A}" presName="hierChild3" presStyleCnt="0"/>
      <dgm:spPr/>
    </dgm:pt>
    <dgm:pt modelId="{15D40C22-CA0A-4F12-AA45-FFD6F2B5AEDE}" type="pres">
      <dgm:prSet presAssocID="{1D711EBD-9B8D-47ED-9ACD-9FE16EC62348}" presName="Name17" presStyleLbl="parChTrans1D3" presStyleIdx="0" presStyleCnt="3"/>
      <dgm:spPr/>
      <dgm:t>
        <a:bodyPr/>
        <a:lstStyle/>
        <a:p>
          <a:endParaRPr lang="ru-RU"/>
        </a:p>
      </dgm:t>
    </dgm:pt>
    <dgm:pt modelId="{246D13C4-4EBF-41E8-A618-D0C1BDC54C1D}" type="pres">
      <dgm:prSet presAssocID="{48E1CEA6-AF9E-4AFB-A160-CD5A62898D6E}" presName="hierRoot3" presStyleCnt="0"/>
      <dgm:spPr/>
    </dgm:pt>
    <dgm:pt modelId="{35ED4258-F072-46F1-A2F7-5B87785C0B8A}" type="pres">
      <dgm:prSet presAssocID="{48E1CEA6-AF9E-4AFB-A160-CD5A62898D6E}" presName="composite3" presStyleCnt="0"/>
      <dgm:spPr/>
    </dgm:pt>
    <dgm:pt modelId="{A3525F4B-6869-49F7-844D-6BC755D2DC9A}" type="pres">
      <dgm:prSet presAssocID="{48E1CEA6-AF9E-4AFB-A160-CD5A62898D6E}" presName="background3" presStyleLbl="node3" presStyleIdx="0" presStyleCnt="3"/>
      <dgm:spPr/>
    </dgm:pt>
    <dgm:pt modelId="{963B008F-15C1-45E0-874C-EE18CFBB1CA3}" type="pres">
      <dgm:prSet presAssocID="{48E1CEA6-AF9E-4AFB-A160-CD5A62898D6E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B92C2C-6535-417B-A167-E7F7DE7E2D34}" type="pres">
      <dgm:prSet presAssocID="{48E1CEA6-AF9E-4AFB-A160-CD5A62898D6E}" presName="hierChild4" presStyleCnt="0"/>
      <dgm:spPr/>
    </dgm:pt>
    <dgm:pt modelId="{B6D0FA38-4F9D-44FB-AC47-4AD953389907}" type="pres">
      <dgm:prSet presAssocID="{C98164A2-888E-4945-B3BB-83F437889314}" presName="Name17" presStyleLbl="parChTrans1D3" presStyleIdx="1" presStyleCnt="3"/>
      <dgm:spPr/>
      <dgm:t>
        <a:bodyPr/>
        <a:lstStyle/>
        <a:p>
          <a:endParaRPr lang="ru-RU"/>
        </a:p>
      </dgm:t>
    </dgm:pt>
    <dgm:pt modelId="{1622B423-1CFE-4C8F-A1FB-B67C2D151EF2}" type="pres">
      <dgm:prSet presAssocID="{1B2C9FE7-00D7-4D83-A1A7-1F99F4C36FFC}" presName="hierRoot3" presStyleCnt="0"/>
      <dgm:spPr/>
    </dgm:pt>
    <dgm:pt modelId="{F3ABB7A4-DCCB-4A9C-9F8C-A9DC397E1B0D}" type="pres">
      <dgm:prSet presAssocID="{1B2C9FE7-00D7-4D83-A1A7-1F99F4C36FFC}" presName="composite3" presStyleCnt="0"/>
      <dgm:spPr/>
    </dgm:pt>
    <dgm:pt modelId="{0A419E47-78DE-4173-BD91-F16890CAEF46}" type="pres">
      <dgm:prSet presAssocID="{1B2C9FE7-00D7-4D83-A1A7-1F99F4C36FFC}" presName="background3" presStyleLbl="node3" presStyleIdx="1" presStyleCnt="3"/>
      <dgm:spPr/>
    </dgm:pt>
    <dgm:pt modelId="{A8790B48-70ED-4540-B7C5-350C8C459C73}" type="pres">
      <dgm:prSet presAssocID="{1B2C9FE7-00D7-4D83-A1A7-1F99F4C36FFC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FBDEE58-B114-4FBE-A94F-ED310B19DFF2}" type="pres">
      <dgm:prSet presAssocID="{1B2C9FE7-00D7-4D83-A1A7-1F99F4C36FFC}" presName="hierChild4" presStyleCnt="0"/>
      <dgm:spPr/>
    </dgm:pt>
    <dgm:pt modelId="{54C926F3-77EB-4B4E-BB6D-5FEF658A5CA5}" type="pres">
      <dgm:prSet presAssocID="{31D2E951-4A4A-41F5-9E70-98CB49B8F91F}" presName="Name10" presStyleLbl="parChTrans1D2" presStyleIdx="1" presStyleCnt="3"/>
      <dgm:spPr/>
      <dgm:t>
        <a:bodyPr/>
        <a:lstStyle/>
        <a:p>
          <a:endParaRPr lang="ru-RU"/>
        </a:p>
      </dgm:t>
    </dgm:pt>
    <dgm:pt modelId="{D871A82D-BEAC-4AC3-993C-D6C890F9BF5F}" type="pres">
      <dgm:prSet presAssocID="{48128C5F-1F85-4D23-BE96-82991D6A501D}" presName="hierRoot2" presStyleCnt="0"/>
      <dgm:spPr/>
    </dgm:pt>
    <dgm:pt modelId="{35CACCC1-B025-4FA0-9A22-C9F298466222}" type="pres">
      <dgm:prSet presAssocID="{48128C5F-1F85-4D23-BE96-82991D6A501D}" presName="composite2" presStyleCnt="0"/>
      <dgm:spPr/>
    </dgm:pt>
    <dgm:pt modelId="{D445A7D7-7683-4A5E-8304-71091376D601}" type="pres">
      <dgm:prSet presAssocID="{48128C5F-1F85-4D23-BE96-82991D6A501D}" presName="background2" presStyleLbl="node2" presStyleIdx="1" presStyleCnt="3"/>
      <dgm:spPr/>
    </dgm:pt>
    <dgm:pt modelId="{3580B77A-7FEA-4265-9E18-20FF80A9DF96}" type="pres">
      <dgm:prSet presAssocID="{48128C5F-1F85-4D23-BE96-82991D6A501D}" presName="text2" presStyleLbl="fgAcc2" presStyleIdx="1" presStyleCnt="3" custScaleX="1133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8859337-725C-4EDF-B94A-2FB221237B38}" type="pres">
      <dgm:prSet presAssocID="{48128C5F-1F85-4D23-BE96-82991D6A501D}" presName="hierChild3" presStyleCnt="0"/>
      <dgm:spPr/>
    </dgm:pt>
    <dgm:pt modelId="{9A22A5C3-C892-4BD9-ACA7-40AC67B71683}" type="pres">
      <dgm:prSet presAssocID="{F46BA22D-88E2-423A-A9BC-DC8821A76D60}" presName="Name10" presStyleLbl="parChTrans1D2" presStyleIdx="2" presStyleCnt="3"/>
      <dgm:spPr/>
      <dgm:t>
        <a:bodyPr/>
        <a:lstStyle/>
        <a:p>
          <a:endParaRPr lang="ru-RU"/>
        </a:p>
      </dgm:t>
    </dgm:pt>
    <dgm:pt modelId="{CBC70677-D425-482B-84EF-912B02140947}" type="pres">
      <dgm:prSet presAssocID="{299A39EE-857B-4DC8-92D1-5C4E25EA1347}" presName="hierRoot2" presStyleCnt="0"/>
      <dgm:spPr/>
    </dgm:pt>
    <dgm:pt modelId="{D8CFD8E5-3B61-4D3C-A8F4-258769241B70}" type="pres">
      <dgm:prSet presAssocID="{299A39EE-857B-4DC8-92D1-5C4E25EA1347}" presName="composite2" presStyleCnt="0"/>
      <dgm:spPr/>
    </dgm:pt>
    <dgm:pt modelId="{C2A5FA69-E8C1-4979-B270-F4982C307E68}" type="pres">
      <dgm:prSet presAssocID="{299A39EE-857B-4DC8-92D1-5C4E25EA1347}" presName="background2" presStyleLbl="node2" presStyleIdx="2" presStyleCnt="3"/>
      <dgm:spPr/>
    </dgm:pt>
    <dgm:pt modelId="{2289F9AF-45A8-4158-AD52-CDCCD5E47274}" type="pres">
      <dgm:prSet presAssocID="{299A39EE-857B-4DC8-92D1-5C4E25EA1347}" presName="text2" presStyleLbl="fgAcc2" presStyleIdx="2" presStyleCnt="3" custScaleX="1203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305EE4-BD3A-45B2-A210-CA816BF189A7}" type="pres">
      <dgm:prSet presAssocID="{299A39EE-857B-4DC8-92D1-5C4E25EA1347}" presName="hierChild3" presStyleCnt="0"/>
      <dgm:spPr/>
    </dgm:pt>
    <dgm:pt modelId="{50F3366D-B354-443D-A2D7-435B202A7EAF}" type="pres">
      <dgm:prSet presAssocID="{D7FF27B1-7B7F-4FDD-AB01-AD5C93A46EEF}" presName="Name17" presStyleLbl="parChTrans1D3" presStyleIdx="2" presStyleCnt="3"/>
      <dgm:spPr/>
      <dgm:t>
        <a:bodyPr/>
        <a:lstStyle/>
        <a:p>
          <a:endParaRPr lang="ru-RU"/>
        </a:p>
      </dgm:t>
    </dgm:pt>
    <dgm:pt modelId="{D01719F8-25E1-400F-9EEC-85F21F6EB9A7}" type="pres">
      <dgm:prSet presAssocID="{BA126562-BC6D-4F21-B56C-28E671E355F8}" presName="hierRoot3" presStyleCnt="0"/>
      <dgm:spPr/>
    </dgm:pt>
    <dgm:pt modelId="{4D039C0E-5001-494E-BB0C-CA557AB040F2}" type="pres">
      <dgm:prSet presAssocID="{BA126562-BC6D-4F21-B56C-28E671E355F8}" presName="composite3" presStyleCnt="0"/>
      <dgm:spPr/>
    </dgm:pt>
    <dgm:pt modelId="{02EA2CC0-79F4-4062-BF2F-6EBF640EF17A}" type="pres">
      <dgm:prSet presAssocID="{BA126562-BC6D-4F21-B56C-28E671E355F8}" presName="background3" presStyleLbl="node3" presStyleIdx="2" presStyleCnt="3"/>
      <dgm:spPr/>
    </dgm:pt>
    <dgm:pt modelId="{CEC10429-9180-40EE-8785-686E52C5F41F}" type="pres">
      <dgm:prSet presAssocID="{BA126562-BC6D-4F21-B56C-28E671E355F8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BB77DA-7938-415A-B53C-16A0D7D0BD04}" type="pres">
      <dgm:prSet presAssocID="{BA126562-BC6D-4F21-B56C-28E671E355F8}" presName="hierChild4" presStyleCnt="0"/>
      <dgm:spPr/>
    </dgm:pt>
  </dgm:ptLst>
  <dgm:cxnLst>
    <dgm:cxn modelId="{43737965-84D4-405D-B0AC-E82333BA6371}" type="presOf" srcId="{F46BA22D-88E2-423A-A9BC-DC8821A76D60}" destId="{9A22A5C3-C892-4BD9-ACA7-40AC67B71683}" srcOrd="0" destOrd="0" presId="urn:microsoft.com/office/officeart/2005/8/layout/hierarchy1"/>
    <dgm:cxn modelId="{C196E35D-5836-40C1-9A1B-934BDFF9CF56}" srcId="{B71AD622-67AD-4122-8D97-D8DBB6401642}" destId="{299A39EE-857B-4DC8-92D1-5C4E25EA1347}" srcOrd="2" destOrd="0" parTransId="{F46BA22D-88E2-423A-A9BC-DC8821A76D60}" sibTransId="{4B608E7D-090D-4049-8F1D-7A5286CE3F92}"/>
    <dgm:cxn modelId="{38B96162-5FD1-4D55-9DB3-6A981C3E85F2}" type="presOf" srcId="{31D2E951-4A4A-41F5-9E70-98CB49B8F91F}" destId="{54C926F3-77EB-4B4E-BB6D-5FEF658A5CA5}" srcOrd="0" destOrd="0" presId="urn:microsoft.com/office/officeart/2005/8/layout/hierarchy1"/>
    <dgm:cxn modelId="{5078C931-663C-41F3-B0B2-06ECE2378F08}" type="presOf" srcId="{299A39EE-857B-4DC8-92D1-5C4E25EA1347}" destId="{2289F9AF-45A8-4158-AD52-CDCCD5E47274}" srcOrd="0" destOrd="0" presId="urn:microsoft.com/office/officeart/2005/8/layout/hierarchy1"/>
    <dgm:cxn modelId="{3DB46B36-ADA9-4AD4-81CF-2B8A7948B321}" srcId="{98E28641-0A94-4900-9EED-30942B71903A}" destId="{48E1CEA6-AF9E-4AFB-A160-CD5A62898D6E}" srcOrd="0" destOrd="0" parTransId="{1D711EBD-9B8D-47ED-9ACD-9FE16EC62348}" sibTransId="{B109EC1E-2E2B-494F-B641-70DC22EC8937}"/>
    <dgm:cxn modelId="{840F68EC-2150-46C7-B134-B9D93B86C57C}" srcId="{B71AD622-67AD-4122-8D97-D8DBB6401642}" destId="{98E28641-0A94-4900-9EED-30942B71903A}" srcOrd="0" destOrd="0" parTransId="{52EBAF3D-567F-4A9D-90E4-F9CFCC2E246D}" sibTransId="{F55EE70C-DB6E-4495-B83C-DE4A6E4D7398}"/>
    <dgm:cxn modelId="{83AA9AC8-BDC3-4AB3-B1A1-B97E7D73F4AD}" type="presOf" srcId="{D7FF27B1-7B7F-4FDD-AB01-AD5C93A46EEF}" destId="{50F3366D-B354-443D-A2D7-435B202A7EAF}" srcOrd="0" destOrd="0" presId="urn:microsoft.com/office/officeart/2005/8/layout/hierarchy1"/>
    <dgm:cxn modelId="{E0EBC84D-5C30-467B-AF13-E5512F63352C}" type="presOf" srcId="{98E28641-0A94-4900-9EED-30942B71903A}" destId="{00EADF3E-2323-4DBC-AA80-BDE26B10D433}" srcOrd="0" destOrd="0" presId="urn:microsoft.com/office/officeart/2005/8/layout/hierarchy1"/>
    <dgm:cxn modelId="{80817573-5E06-4056-8170-1C48438AAE60}" type="presOf" srcId="{1D711EBD-9B8D-47ED-9ACD-9FE16EC62348}" destId="{15D40C22-CA0A-4F12-AA45-FFD6F2B5AEDE}" srcOrd="0" destOrd="0" presId="urn:microsoft.com/office/officeart/2005/8/layout/hierarchy1"/>
    <dgm:cxn modelId="{FE76DB7B-F3E8-47D7-9712-06F122E9DEE6}" srcId="{98E28641-0A94-4900-9EED-30942B71903A}" destId="{1B2C9FE7-00D7-4D83-A1A7-1F99F4C36FFC}" srcOrd="1" destOrd="0" parTransId="{C98164A2-888E-4945-B3BB-83F437889314}" sibTransId="{336305EF-A9AC-4854-A9CF-13E636D621E2}"/>
    <dgm:cxn modelId="{79F29BDA-6CCF-4CBC-86FA-160F5D1E05E1}" srcId="{B71AD622-67AD-4122-8D97-D8DBB6401642}" destId="{48128C5F-1F85-4D23-BE96-82991D6A501D}" srcOrd="1" destOrd="0" parTransId="{31D2E951-4A4A-41F5-9E70-98CB49B8F91F}" sibTransId="{6844AAF5-AC65-4FC9-92F4-5AEDF851C9C0}"/>
    <dgm:cxn modelId="{A43B0226-3DB7-45E3-BC3B-8BABD9A23C39}" type="presOf" srcId="{2C2BB228-D9AC-4D83-B34A-944DDD661ECD}" destId="{78C12F07-3276-4949-A930-AACA29F908F0}" srcOrd="0" destOrd="0" presId="urn:microsoft.com/office/officeart/2005/8/layout/hierarchy1"/>
    <dgm:cxn modelId="{00FCCF10-0C1C-4E63-A361-EFE083977BC5}" type="presOf" srcId="{C98164A2-888E-4945-B3BB-83F437889314}" destId="{B6D0FA38-4F9D-44FB-AC47-4AD953389907}" srcOrd="0" destOrd="0" presId="urn:microsoft.com/office/officeart/2005/8/layout/hierarchy1"/>
    <dgm:cxn modelId="{D9FEBDE9-D0F6-4B0B-A5D3-B54049196E81}" type="presOf" srcId="{BA126562-BC6D-4F21-B56C-28E671E355F8}" destId="{CEC10429-9180-40EE-8785-686E52C5F41F}" srcOrd="0" destOrd="0" presId="urn:microsoft.com/office/officeart/2005/8/layout/hierarchy1"/>
    <dgm:cxn modelId="{F0BD0253-32D4-4BC4-AB11-8CA37E996120}" type="presOf" srcId="{B71AD622-67AD-4122-8D97-D8DBB6401642}" destId="{B74EAAAF-1E03-4356-B2A8-5CAB4C974CD4}" srcOrd="0" destOrd="0" presId="urn:microsoft.com/office/officeart/2005/8/layout/hierarchy1"/>
    <dgm:cxn modelId="{D83463CE-53A6-472B-947A-93D588A52FE0}" type="presOf" srcId="{48128C5F-1F85-4D23-BE96-82991D6A501D}" destId="{3580B77A-7FEA-4265-9E18-20FF80A9DF96}" srcOrd="0" destOrd="0" presId="urn:microsoft.com/office/officeart/2005/8/layout/hierarchy1"/>
    <dgm:cxn modelId="{3D8CA06B-EB28-4277-9B69-455553CC5E18}" srcId="{299A39EE-857B-4DC8-92D1-5C4E25EA1347}" destId="{BA126562-BC6D-4F21-B56C-28E671E355F8}" srcOrd="0" destOrd="0" parTransId="{D7FF27B1-7B7F-4FDD-AB01-AD5C93A46EEF}" sibTransId="{8BF44AA5-7131-47A1-9DCC-B5661DD81A2C}"/>
    <dgm:cxn modelId="{4A0D5F85-5683-435A-91B9-783D3821C337}" type="presOf" srcId="{52EBAF3D-567F-4A9D-90E4-F9CFCC2E246D}" destId="{25246B69-34EE-4683-9E14-CC4608D53E03}" srcOrd="0" destOrd="0" presId="urn:microsoft.com/office/officeart/2005/8/layout/hierarchy1"/>
    <dgm:cxn modelId="{4BB3CFBF-056A-4B9A-867C-2F7B95AC3A0A}" srcId="{2C2BB228-D9AC-4D83-B34A-944DDD661ECD}" destId="{B71AD622-67AD-4122-8D97-D8DBB6401642}" srcOrd="0" destOrd="0" parTransId="{252F06F3-071B-4FAC-A2B3-226C8F9549B3}" sibTransId="{6C1DBBDF-611A-49B4-B7EC-D254F1A3DA58}"/>
    <dgm:cxn modelId="{76129F1C-43BC-4D2E-A6FD-5FD81B80682F}" type="presOf" srcId="{1B2C9FE7-00D7-4D83-A1A7-1F99F4C36FFC}" destId="{A8790B48-70ED-4540-B7C5-350C8C459C73}" srcOrd="0" destOrd="0" presId="urn:microsoft.com/office/officeart/2005/8/layout/hierarchy1"/>
    <dgm:cxn modelId="{AE7BAD0B-F26B-46C7-91A3-39F714D7442A}" type="presOf" srcId="{48E1CEA6-AF9E-4AFB-A160-CD5A62898D6E}" destId="{963B008F-15C1-45E0-874C-EE18CFBB1CA3}" srcOrd="0" destOrd="0" presId="urn:microsoft.com/office/officeart/2005/8/layout/hierarchy1"/>
    <dgm:cxn modelId="{0C0387C0-F3F5-4316-B372-2B915DCAA94F}" type="presParOf" srcId="{78C12F07-3276-4949-A930-AACA29F908F0}" destId="{C0A00AC4-9EF1-4685-8FAF-4F9CD9A3E5D7}" srcOrd="0" destOrd="0" presId="urn:microsoft.com/office/officeart/2005/8/layout/hierarchy1"/>
    <dgm:cxn modelId="{627F3260-37A0-49D7-89BF-9D9AA396EC9F}" type="presParOf" srcId="{C0A00AC4-9EF1-4685-8FAF-4F9CD9A3E5D7}" destId="{FB556A85-0CFA-4F4A-85C0-ABDD3D0D7DB3}" srcOrd="0" destOrd="0" presId="urn:microsoft.com/office/officeart/2005/8/layout/hierarchy1"/>
    <dgm:cxn modelId="{D0D20F18-30FB-4837-A9ED-DC1FB9E726CE}" type="presParOf" srcId="{FB556A85-0CFA-4F4A-85C0-ABDD3D0D7DB3}" destId="{9B189FE9-8900-413C-853F-27CBFC00FC37}" srcOrd="0" destOrd="0" presId="urn:microsoft.com/office/officeart/2005/8/layout/hierarchy1"/>
    <dgm:cxn modelId="{D1D762C4-C833-4B7E-A41B-F9CAF09D0453}" type="presParOf" srcId="{FB556A85-0CFA-4F4A-85C0-ABDD3D0D7DB3}" destId="{B74EAAAF-1E03-4356-B2A8-5CAB4C974CD4}" srcOrd="1" destOrd="0" presId="urn:microsoft.com/office/officeart/2005/8/layout/hierarchy1"/>
    <dgm:cxn modelId="{6E11617C-1CB9-436A-972E-B144212B689F}" type="presParOf" srcId="{C0A00AC4-9EF1-4685-8FAF-4F9CD9A3E5D7}" destId="{B88BB38F-214A-4A28-B9D8-C80A82250522}" srcOrd="1" destOrd="0" presId="urn:microsoft.com/office/officeart/2005/8/layout/hierarchy1"/>
    <dgm:cxn modelId="{1128A379-CDC8-45E3-AA28-99491C3A4A4F}" type="presParOf" srcId="{B88BB38F-214A-4A28-B9D8-C80A82250522}" destId="{25246B69-34EE-4683-9E14-CC4608D53E03}" srcOrd="0" destOrd="0" presId="urn:microsoft.com/office/officeart/2005/8/layout/hierarchy1"/>
    <dgm:cxn modelId="{FF576C26-B7DB-422C-8CA3-6F238ACE9BD5}" type="presParOf" srcId="{B88BB38F-214A-4A28-B9D8-C80A82250522}" destId="{88E4E2D0-284D-4461-985C-EB986BC5B741}" srcOrd="1" destOrd="0" presId="urn:microsoft.com/office/officeart/2005/8/layout/hierarchy1"/>
    <dgm:cxn modelId="{AA5A274C-DA01-4BDB-8F99-6965F97588A8}" type="presParOf" srcId="{88E4E2D0-284D-4461-985C-EB986BC5B741}" destId="{3B123E2F-A400-438C-B116-3FF850A37B88}" srcOrd="0" destOrd="0" presId="urn:microsoft.com/office/officeart/2005/8/layout/hierarchy1"/>
    <dgm:cxn modelId="{4FACA36C-63E5-4F28-80C4-8D330588209F}" type="presParOf" srcId="{3B123E2F-A400-438C-B116-3FF850A37B88}" destId="{5CBB562F-93D5-4DCF-B5CF-72DB422A38E8}" srcOrd="0" destOrd="0" presId="urn:microsoft.com/office/officeart/2005/8/layout/hierarchy1"/>
    <dgm:cxn modelId="{E374D28F-58CF-414E-9C02-3A50F82E49CF}" type="presParOf" srcId="{3B123E2F-A400-438C-B116-3FF850A37B88}" destId="{00EADF3E-2323-4DBC-AA80-BDE26B10D433}" srcOrd="1" destOrd="0" presId="urn:microsoft.com/office/officeart/2005/8/layout/hierarchy1"/>
    <dgm:cxn modelId="{46EA938F-30B1-4BEA-8956-A0D1F79966FA}" type="presParOf" srcId="{88E4E2D0-284D-4461-985C-EB986BC5B741}" destId="{CE6D215A-E9EB-4364-AC9B-D38A1C0128BF}" srcOrd="1" destOrd="0" presId="urn:microsoft.com/office/officeart/2005/8/layout/hierarchy1"/>
    <dgm:cxn modelId="{A2FCC8C2-6E06-41E2-B872-1713B69FEA17}" type="presParOf" srcId="{CE6D215A-E9EB-4364-AC9B-D38A1C0128BF}" destId="{15D40C22-CA0A-4F12-AA45-FFD6F2B5AEDE}" srcOrd="0" destOrd="0" presId="urn:microsoft.com/office/officeart/2005/8/layout/hierarchy1"/>
    <dgm:cxn modelId="{EA1FD483-83D0-436D-8FC3-3AE13678088C}" type="presParOf" srcId="{CE6D215A-E9EB-4364-AC9B-D38A1C0128BF}" destId="{246D13C4-4EBF-41E8-A618-D0C1BDC54C1D}" srcOrd="1" destOrd="0" presId="urn:microsoft.com/office/officeart/2005/8/layout/hierarchy1"/>
    <dgm:cxn modelId="{4098F701-A69E-4C64-8564-D8B9B7FEA5D0}" type="presParOf" srcId="{246D13C4-4EBF-41E8-A618-D0C1BDC54C1D}" destId="{35ED4258-F072-46F1-A2F7-5B87785C0B8A}" srcOrd="0" destOrd="0" presId="urn:microsoft.com/office/officeart/2005/8/layout/hierarchy1"/>
    <dgm:cxn modelId="{E17643A2-CD6F-407C-8A95-9B1F080B70C2}" type="presParOf" srcId="{35ED4258-F072-46F1-A2F7-5B87785C0B8A}" destId="{A3525F4B-6869-49F7-844D-6BC755D2DC9A}" srcOrd="0" destOrd="0" presId="urn:microsoft.com/office/officeart/2005/8/layout/hierarchy1"/>
    <dgm:cxn modelId="{C23EF29F-813A-4B90-8CAD-D505C48881EE}" type="presParOf" srcId="{35ED4258-F072-46F1-A2F7-5B87785C0B8A}" destId="{963B008F-15C1-45E0-874C-EE18CFBB1CA3}" srcOrd="1" destOrd="0" presId="urn:microsoft.com/office/officeart/2005/8/layout/hierarchy1"/>
    <dgm:cxn modelId="{19EA5DF3-53C9-4419-B1F3-E925C7FA31C8}" type="presParOf" srcId="{246D13C4-4EBF-41E8-A618-D0C1BDC54C1D}" destId="{2DB92C2C-6535-417B-A167-E7F7DE7E2D34}" srcOrd="1" destOrd="0" presId="urn:microsoft.com/office/officeart/2005/8/layout/hierarchy1"/>
    <dgm:cxn modelId="{9213CE8A-A7DA-4A5C-B181-41D8D1E07265}" type="presParOf" srcId="{CE6D215A-E9EB-4364-AC9B-D38A1C0128BF}" destId="{B6D0FA38-4F9D-44FB-AC47-4AD953389907}" srcOrd="2" destOrd="0" presId="urn:microsoft.com/office/officeart/2005/8/layout/hierarchy1"/>
    <dgm:cxn modelId="{214CECC9-B6E4-4C6D-AA51-6C96C036E637}" type="presParOf" srcId="{CE6D215A-E9EB-4364-AC9B-D38A1C0128BF}" destId="{1622B423-1CFE-4C8F-A1FB-B67C2D151EF2}" srcOrd="3" destOrd="0" presId="urn:microsoft.com/office/officeart/2005/8/layout/hierarchy1"/>
    <dgm:cxn modelId="{C7E02A9C-917F-44F1-9D91-2F3F1F86D0D7}" type="presParOf" srcId="{1622B423-1CFE-4C8F-A1FB-B67C2D151EF2}" destId="{F3ABB7A4-DCCB-4A9C-9F8C-A9DC397E1B0D}" srcOrd="0" destOrd="0" presId="urn:microsoft.com/office/officeart/2005/8/layout/hierarchy1"/>
    <dgm:cxn modelId="{46D7B6A2-3AF2-4BFC-9712-D4C22D3B7F99}" type="presParOf" srcId="{F3ABB7A4-DCCB-4A9C-9F8C-A9DC397E1B0D}" destId="{0A419E47-78DE-4173-BD91-F16890CAEF46}" srcOrd="0" destOrd="0" presId="urn:microsoft.com/office/officeart/2005/8/layout/hierarchy1"/>
    <dgm:cxn modelId="{B030CE11-7379-464A-9029-5DFE1588FD78}" type="presParOf" srcId="{F3ABB7A4-DCCB-4A9C-9F8C-A9DC397E1B0D}" destId="{A8790B48-70ED-4540-B7C5-350C8C459C73}" srcOrd="1" destOrd="0" presId="urn:microsoft.com/office/officeart/2005/8/layout/hierarchy1"/>
    <dgm:cxn modelId="{B4D83FD0-CF2B-4713-8D13-055831DE42CD}" type="presParOf" srcId="{1622B423-1CFE-4C8F-A1FB-B67C2D151EF2}" destId="{9FBDEE58-B114-4FBE-A94F-ED310B19DFF2}" srcOrd="1" destOrd="0" presId="urn:microsoft.com/office/officeart/2005/8/layout/hierarchy1"/>
    <dgm:cxn modelId="{55CE5D20-6980-43CD-ADD0-18B52FED1AC4}" type="presParOf" srcId="{B88BB38F-214A-4A28-B9D8-C80A82250522}" destId="{54C926F3-77EB-4B4E-BB6D-5FEF658A5CA5}" srcOrd="2" destOrd="0" presId="urn:microsoft.com/office/officeart/2005/8/layout/hierarchy1"/>
    <dgm:cxn modelId="{FAE4FDA8-781F-4FD3-A607-DB7A2A307851}" type="presParOf" srcId="{B88BB38F-214A-4A28-B9D8-C80A82250522}" destId="{D871A82D-BEAC-4AC3-993C-D6C890F9BF5F}" srcOrd="3" destOrd="0" presId="urn:microsoft.com/office/officeart/2005/8/layout/hierarchy1"/>
    <dgm:cxn modelId="{9C95B81D-DDD0-4C35-A865-9AC39FD98B5D}" type="presParOf" srcId="{D871A82D-BEAC-4AC3-993C-D6C890F9BF5F}" destId="{35CACCC1-B025-4FA0-9A22-C9F298466222}" srcOrd="0" destOrd="0" presId="urn:microsoft.com/office/officeart/2005/8/layout/hierarchy1"/>
    <dgm:cxn modelId="{FE72230C-6111-427B-AD04-226B44B9121C}" type="presParOf" srcId="{35CACCC1-B025-4FA0-9A22-C9F298466222}" destId="{D445A7D7-7683-4A5E-8304-71091376D601}" srcOrd="0" destOrd="0" presId="urn:microsoft.com/office/officeart/2005/8/layout/hierarchy1"/>
    <dgm:cxn modelId="{75D5C236-2560-4A05-9274-53A18133E845}" type="presParOf" srcId="{35CACCC1-B025-4FA0-9A22-C9F298466222}" destId="{3580B77A-7FEA-4265-9E18-20FF80A9DF96}" srcOrd="1" destOrd="0" presId="urn:microsoft.com/office/officeart/2005/8/layout/hierarchy1"/>
    <dgm:cxn modelId="{D849C69D-0B5D-47D7-A949-78F40A2291F4}" type="presParOf" srcId="{D871A82D-BEAC-4AC3-993C-D6C890F9BF5F}" destId="{08859337-725C-4EDF-B94A-2FB221237B38}" srcOrd="1" destOrd="0" presId="urn:microsoft.com/office/officeart/2005/8/layout/hierarchy1"/>
    <dgm:cxn modelId="{07A2C558-6BC9-4124-8A9F-0E7C74FDCE68}" type="presParOf" srcId="{B88BB38F-214A-4A28-B9D8-C80A82250522}" destId="{9A22A5C3-C892-4BD9-ACA7-40AC67B71683}" srcOrd="4" destOrd="0" presId="urn:microsoft.com/office/officeart/2005/8/layout/hierarchy1"/>
    <dgm:cxn modelId="{38B27DE8-BEB6-4122-814C-847EF9238BBF}" type="presParOf" srcId="{B88BB38F-214A-4A28-B9D8-C80A82250522}" destId="{CBC70677-D425-482B-84EF-912B02140947}" srcOrd="5" destOrd="0" presId="urn:microsoft.com/office/officeart/2005/8/layout/hierarchy1"/>
    <dgm:cxn modelId="{7FEFBCFF-49DE-4714-9879-4AD3BEB888ED}" type="presParOf" srcId="{CBC70677-D425-482B-84EF-912B02140947}" destId="{D8CFD8E5-3B61-4D3C-A8F4-258769241B70}" srcOrd="0" destOrd="0" presId="urn:microsoft.com/office/officeart/2005/8/layout/hierarchy1"/>
    <dgm:cxn modelId="{48D053CD-75D9-48C1-838E-004ACC10030A}" type="presParOf" srcId="{D8CFD8E5-3B61-4D3C-A8F4-258769241B70}" destId="{C2A5FA69-E8C1-4979-B270-F4982C307E68}" srcOrd="0" destOrd="0" presId="urn:microsoft.com/office/officeart/2005/8/layout/hierarchy1"/>
    <dgm:cxn modelId="{38422A5F-B7A7-47EB-9CDC-CC22BFC42162}" type="presParOf" srcId="{D8CFD8E5-3B61-4D3C-A8F4-258769241B70}" destId="{2289F9AF-45A8-4158-AD52-CDCCD5E47274}" srcOrd="1" destOrd="0" presId="urn:microsoft.com/office/officeart/2005/8/layout/hierarchy1"/>
    <dgm:cxn modelId="{4EE15DD7-2FE1-465B-A01E-72D5EB754A5D}" type="presParOf" srcId="{CBC70677-D425-482B-84EF-912B02140947}" destId="{22305EE4-BD3A-45B2-A210-CA816BF189A7}" srcOrd="1" destOrd="0" presId="urn:microsoft.com/office/officeart/2005/8/layout/hierarchy1"/>
    <dgm:cxn modelId="{BC8E6597-3952-4A8A-9BD0-59D92D664394}" type="presParOf" srcId="{22305EE4-BD3A-45B2-A210-CA816BF189A7}" destId="{50F3366D-B354-443D-A2D7-435B202A7EAF}" srcOrd="0" destOrd="0" presId="urn:microsoft.com/office/officeart/2005/8/layout/hierarchy1"/>
    <dgm:cxn modelId="{D3027C78-7C66-4A2F-BD86-23CD6EA5F6E6}" type="presParOf" srcId="{22305EE4-BD3A-45B2-A210-CA816BF189A7}" destId="{D01719F8-25E1-400F-9EEC-85F21F6EB9A7}" srcOrd="1" destOrd="0" presId="urn:microsoft.com/office/officeart/2005/8/layout/hierarchy1"/>
    <dgm:cxn modelId="{3C7A4137-4D9B-4D27-8E39-57FCAAE8DE35}" type="presParOf" srcId="{D01719F8-25E1-400F-9EEC-85F21F6EB9A7}" destId="{4D039C0E-5001-494E-BB0C-CA557AB040F2}" srcOrd="0" destOrd="0" presId="urn:microsoft.com/office/officeart/2005/8/layout/hierarchy1"/>
    <dgm:cxn modelId="{0117CDD7-77E2-4E02-BA28-7ADFE3064616}" type="presParOf" srcId="{4D039C0E-5001-494E-BB0C-CA557AB040F2}" destId="{02EA2CC0-79F4-4062-BF2F-6EBF640EF17A}" srcOrd="0" destOrd="0" presId="urn:microsoft.com/office/officeart/2005/8/layout/hierarchy1"/>
    <dgm:cxn modelId="{C44CD40E-D415-4BFD-AFEC-997F0A53648A}" type="presParOf" srcId="{4D039C0E-5001-494E-BB0C-CA557AB040F2}" destId="{CEC10429-9180-40EE-8785-686E52C5F41F}" srcOrd="1" destOrd="0" presId="urn:microsoft.com/office/officeart/2005/8/layout/hierarchy1"/>
    <dgm:cxn modelId="{1E65D7AB-48C6-44D5-BD10-833DA8CAD0CA}" type="presParOf" srcId="{D01719F8-25E1-400F-9EEC-85F21F6EB9A7}" destId="{54BB77DA-7938-415A-B53C-16A0D7D0BD0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015DE3-3C65-47CB-8207-8B73F4976C4E}">
      <dsp:nvSpPr>
        <dsp:cNvPr id="0" name=""/>
        <dsp:cNvSpPr/>
      </dsp:nvSpPr>
      <dsp:spPr>
        <a:xfrm>
          <a:off x="3886200" y="1475112"/>
          <a:ext cx="2749514" cy="477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594"/>
              </a:lnTo>
              <a:lnTo>
                <a:pt x="2749514" y="238594"/>
              </a:lnTo>
              <a:lnTo>
                <a:pt x="2749514" y="477188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A2E662-72F7-4280-8E17-D53D6B0F04E2}">
      <dsp:nvSpPr>
        <dsp:cNvPr id="0" name=""/>
        <dsp:cNvSpPr/>
      </dsp:nvSpPr>
      <dsp:spPr>
        <a:xfrm>
          <a:off x="3840480" y="1475112"/>
          <a:ext cx="91440" cy="4771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7188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8437E6-8639-4BFC-8CF1-00EE136A0C8D}">
      <dsp:nvSpPr>
        <dsp:cNvPr id="0" name=""/>
        <dsp:cNvSpPr/>
      </dsp:nvSpPr>
      <dsp:spPr>
        <a:xfrm>
          <a:off x="1136685" y="1475112"/>
          <a:ext cx="2749514" cy="477188"/>
        </a:xfrm>
        <a:custGeom>
          <a:avLst/>
          <a:gdLst/>
          <a:ahLst/>
          <a:cxnLst/>
          <a:rect l="0" t="0" r="0" b="0"/>
          <a:pathLst>
            <a:path>
              <a:moveTo>
                <a:pt x="2749514" y="0"/>
              </a:moveTo>
              <a:lnTo>
                <a:pt x="2749514" y="238594"/>
              </a:lnTo>
              <a:lnTo>
                <a:pt x="0" y="238594"/>
              </a:lnTo>
              <a:lnTo>
                <a:pt x="0" y="477188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19B614-7616-41B4-AA0A-B0694D428D63}">
      <dsp:nvSpPr>
        <dsp:cNvPr id="0" name=""/>
        <dsp:cNvSpPr/>
      </dsp:nvSpPr>
      <dsp:spPr>
        <a:xfrm>
          <a:off x="2750036" y="338949"/>
          <a:ext cx="2272326" cy="11361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rPr>
            <a:t>Результаты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rPr>
            <a:t>образования</a:t>
          </a:r>
        </a:p>
      </dsp:txBody>
      <dsp:txXfrm>
        <a:off x="2750036" y="338949"/>
        <a:ext cx="2272326" cy="1136163"/>
      </dsp:txXfrm>
    </dsp:sp>
    <dsp:sp modelId="{391795C4-F549-4B21-809C-32BE19B1987F}">
      <dsp:nvSpPr>
        <dsp:cNvPr id="0" name=""/>
        <dsp:cNvSpPr/>
      </dsp:nvSpPr>
      <dsp:spPr>
        <a:xfrm>
          <a:off x="521" y="1952300"/>
          <a:ext cx="2272326" cy="11361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rPr>
            <a:t>Личностные </a:t>
          </a:r>
        </a:p>
      </dsp:txBody>
      <dsp:txXfrm>
        <a:off x="521" y="1952300"/>
        <a:ext cx="2272326" cy="1136163"/>
      </dsp:txXfrm>
    </dsp:sp>
    <dsp:sp modelId="{61F3275C-D583-483B-BF94-2BAF79806B37}">
      <dsp:nvSpPr>
        <dsp:cNvPr id="0" name=""/>
        <dsp:cNvSpPr/>
      </dsp:nvSpPr>
      <dsp:spPr>
        <a:xfrm>
          <a:off x="2750036" y="1952300"/>
          <a:ext cx="2272326" cy="11361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rPr>
            <a:t>Мета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rPr>
            <a:t>Предметные</a:t>
          </a:r>
          <a:endParaRPr kumimoji="0" lang="en-US" sz="18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rPr>
            <a:t>(УУД 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endParaRPr>
        </a:p>
      </dsp:txBody>
      <dsp:txXfrm>
        <a:off x="2750036" y="1952300"/>
        <a:ext cx="2272326" cy="1136163"/>
      </dsp:txXfrm>
    </dsp:sp>
    <dsp:sp modelId="{A46F33F1-8475-4F95-A44D-4A2B9C7C12C0}">
      <dsp:nvSpPr>
        <dsp:cNvPr id="0" name=""/>
        <dsp:cNvSpPr/>
      </dsp:nvSpPr>
      <dsp:spPr>
        <a:xfrm>
          <a:off x="5499551" y="1952300"/>
          <a:ext cx="2272326" cy="11361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rPr>
            <a:t>Предметные</a:t>
          </a:r>
        </a:p>
      </dsp:txBody>
      <dsp:txXfrm>
        <a:off x="5499551" y="1952300"/>
        <a:ext cx="2272326" cy="11361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C6881C-44EF-49B5-99D0-50DC2F21344C}">
      <dsp:nvSpPr>
        <dsp:cNvPr id="0" name=""/>
        <dsp:cNvSpPr/>
      </dsp:nvSpPr>
      <dsp:spPr>
        <a:xfrm flipV="1">
          <a:off x="0" y="1253914"/>
          <a:ext cx="7772400" cy="2817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7D7F7C-9371-4041-96EE-5725F7F5B1F7}">
      <dsp:nvSpPr>
        <dsp:cNvPr id="0" name=""/>
        <dsp:cNvSpPr/>
      </dsp:nvSpPr>
      <dsp:spPr>
        <a:xfrm>
          <a:off x="357810" y="0"/>
          <a:ext cx="5353075" cy="136414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Лабораторные работы, практические занятия,</a:t>
          </a:r>
          <a:br>
            <a:rPr lang="ru-RU" sz="2800" kern="1200" dirty="0" smtClean="0">
              <a:solidFill>
                <a:schemeClr val="tx1"/>
              </a:solidFill>
            </a:rPr>
          </a:br>
          <a:r>
            <a:rPr lang="ru-RU" sz="2800" kern="1200" dirty="0" smtClean="0">
              <a:solidFill>
                <a:schemeClr val="tx1"/>
              </a:solidFill>
            </a:rPr>
            <a:t>опытные участки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424402" y="66592"/>
        <a:ext cx="5219891" cy="1230956"/>
      </dsp:txXfrm>
    </dsp:sp>
    <dsp:sp modelId="{61737FBD-7A3E-426B-8C3B-3D638EDE6B90}">
      <dsp:nvSpPr>
        <dsp:cNvPr id="0" name=""/>
        <dsp:cNvSpPr/>
      </dsp:nvSpPr>
      <dsp:spPr>
        <a:xfrm>
          <a:off x="0" y="2691197"/>
          <a:ext cx="77724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1AD962-6E6F-4C62-9DA6-A9E45D33A69E}">
      <dsp:nvSpPr>
        <dsp:cNvPr id="0" name=""/>
        <dsp:cNvSpPr/>
      </dsp:nvSpPr>
      <dsp:spPr>
        <a:xfrm>
          <a:off x="429817" y="1584721"/>
          <a:ext cx="5447813" cy="1277230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Индивидуальная, групповая, коллективная формы работы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492166" y="1647070"/>
        <a:ext cx="5323115" cy="1152532"/>
      </dsp:txXfrm>
    </dsp:sp>
    <dsp:sp modelId="{A8B56C12-25B3-44BF-AFF7-B6C12018E638}">
      <dsp:nvSpPr>
        <dsp:cNvPr id="0" name=""/>
        <dsp:cNvSpPr/>
      </dsp:nvSpPr>
      <dsp:spPr>
        <a:xfrm>
          <a:off x="0" y="4134889"/>
          <a:ext cx="77724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817F15-17EB-40CA-8C9F-A56E860CF7BB}">
      <dsp:nvSpPr>
        <dsp:cNvPr id="0" name=""/>
        <dsp:cNvSpPr/>
      </dsp:nvSpPr>
      <dsp:spPr>
        <a:xfrm>
          <a:off x="388240" y="3088997"/>
          <a:ext cx="5640823" cy="1237771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Исследовательская и проектная деятельность                            </a:t>
          </a:r>
          <a:r>
            <a:rPr lang="ru-RU" sz="2800" kern="1200" dirty="0" smtClean="0">
              <a:solidFill>
                <a:srgbClr val="FF0000"/>
              </a:solidFill>
            </a:rPr>
            <a:t>и др.</a:t>
          </a:r>
          <a:endParaRPr lang="ru-RU" sz="2800" kern="1200" dirty="0">
            <a:solidFill>
              <a:srgbClr val="FF0000"/>
            </a:solidFill>
          </a:endParaRPr>
        </a:p>
      </dsp:txBody>
      <dsp:txXfrm>
        <a:off x="448663" y="3149420"/>
        <a:ext cx="5519977" cy="11169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F3366D-B354-443D-A2D7-435B202A7EAF}">
      <dsp:nvSpPr>
        <dsp:cNvPr id="0" name=""/>
        <dsp:cNvSpPr/>
      </dsp:nvSpPr>
      <dsp:spPr>
        <a:xfrm>
          <a:off x="7286698" y="3572210"/>
          <a:ext cx="91440" cy="5623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2359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22A5C3-C892-4BD9-ACA7-40AC67B71683}">
      <dsp:nvSpPr>
        <dsp:cNvPr id="0" name=""/>
        <dsp:cNvSpPr/>
      </dsp:nvSpPr>
      <dsp:spPr>
        <a:xfrm>
          <a:off x="4839887" y="1782005"/>
          <a:ext cx="2492530" cy="562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3231"/>
              </a:lnTo>
              <a:lnTo>
                <a:pt x="2492530" y="383231"/>
              </a:lnTo>
              <a:lnTo>
                <a:pt x="2492530" y="562359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C926F3-77EB-4B4E-BB6D-5FEF658A5CA5}">
      <dsp:nvSpPr>
        <dsp:cNvPr id="0" name=""/>
        <dsp:cNvSpPr/>
      </dsp:nvSpPr>
      <dsp:spPr>
        <a:xfrm>
          <a:off x="4643258" y="1782005"/>
          <a:ext cx="196629" cy="562359"/>
        </a:xfrm>
        <a:custGeom>
          <a:avLst/>
          <a:gdLst/>
          <a:ahLst/>
          <a:cxnLst/>
          <a:rect l="0" t="0" r="0" b="0"/>
          <a:pathLst>
            <a:path>
              <a:moveTo>
                <a:pt x="196629" y="0"/>
              </a:moveTo>
              <a:lnTo>
                <a:pt x="196629" y="383231"/>
              </a:lnTo>
              <a:lnTo>
                <a:pt x="0" y="383231"/>
              </a:lnTo>
              <a:lnTo>
                <a:pt x="0" y="562359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D0FA38-4F9D-44FB-AC47-4AD953389907}">
      <dsp:nvSpPr>
        <dsp:cNvPr id="0" name=""/>
        <dsp:cNvSpPr/>
      </dsp:nvSpPr>
      <dsp:spPr>
        <a:xfrm>
          <a:off x="2150727" y="3572210"/>
          <a:ext cx="1181653" cy="562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3231"/>
              </a:lnTo>
              <a:lnTo>
                <a:pt x="1181653" y="383231"/>
              </a:lnTo>
              <a:lnTo>
                <a:pt x="1181653" y="562359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D40C22-CA0A-4F12-AA45-FFD6F2B5AEDE}">
      <dsp:nvSpPr>
        <dsp:cNvPr id="0" name=""/>
        <dsp:cNvSpPr/>
      </dsp:nvSpPr>
      <dsp:spPr>
        <a:xfrm>
          <a:off x="969073" y="3572210"/>
          <a:ext cx="1181653" cy="562359"/>
        </a:xfrm>
        <a:custGeom>
          <a:avLst/>
          <a:gdLst/>
          <a:ahLst/>
          <a:cxnLst/>
          <a:rect l="0" t="0" r="0" b="0"/>
          <a:pathLst>
            <a:path>
              <a:moveTo>
                <a:pt x="1181653" y="0"/>
              </a:moveTo>
              <a:lnTo>
                <a:pt x="1181653" y="383231"/>
              </a:lnTo>
              <a:lnTo>
                <a:pt x="0" y="383231"/>
              </a:lnTo>
              <a:lnTo>
                <a:pt x="0" y="562359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246B69-34EE-4683-9E14-CC4608D53E03}">
      <dsp:nvSpPr>
        <dsp:cNvPr id="0" name=""/>
        <dsp:cNvSpPr/>
      </dsp:nvSpPr>
      <dsp:spPr>
        <a:xfrm>
          <a:off x="2150727" y="1782005"/>
          <a:ext cx="2689160" cy="562359"/>
        </a:xfrm>
        <a:custGeom>
          <a:avLst/>
          <a:gdLst/>
          <a:ahLst/>
          <a:cxnLst/>
          <a:rect l="0" t="0" r="0" b="0"/>
          <a:pathLst>
            <a:path>
              <a:moveTo>
                <a:pt x="2689160" y="0"/>
              </a:moveTo>
              <a:lnTo>
                <a:pt x="2689160" y="383231"/>
              </a:lnTo>
              <a:lnTo>
                <a:pt x="0" y="383231"/>
              </a:lnTo>
              <a:lnTo>
                <a:pt x="0" y="562359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189FE9-8900-413C-853F-27CBFC00FC37}">
      <dsp:nvSpPr>
        <dsp:cNvPr id="0" name=""/>
        <dsp:cNvSpPr/>
      </dsp:nvSpPr>
      <dsp:spPr>
        <a:xfrm>
          <a:off x="2449446" y="554159"/>
          <a:ext cx="4780882" cy="1227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4EAAAF-1E03-4356-B2A8-5CAB4C974CD4}">
      <dsp:nvSpPr>
        <dsp:cNvPr id="0" name=""/>
        <dsp:cNvSpPr/>
      </dsp:nvSpPr>
      <dsp:spPr>
        <a:xfrm>
          <a:off x="2664292" y="758263"/>
          <a:ext cx="4780882" cy="1227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Исследовательская и проектная деятельность</a:t>
          </a:r>
          <a:endParaRPr lang="ru-RU" sz="3200" b="1" kern="1200" dirty="0"/>
        </a:p>
      </dsp:txBody>
      <dsp:txXfrm>
        <a:off x="2700254" y="794225"/>
        <a:ext cx="4708958" cy="1155921"/>
      </dsp:txXfrm>
    </dsp:sp>
    <dsp:sp modelId="{5CBB562F-93D5-4DCF-B5CF-72DB422A38E8}">
      <dsp:nvSpPr>
        <dsp:cNvPr id="0" name=""/>
        <dsp:cNvSpPr/>
      </dsp:nvSpPr>
      <dsp:spPr>
        <a:xfrm>
          <a:off x="1183919" y="2344365"/>
          <a:ext cx="1933615" cy="1227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EADF3E-2323-4DBC-AA80-BDE26B10D433}">
      <dsp:nvSpPr>
        <dsp:cNvPr id="0" name=""/>
        <dsp:cNvSpPr/>
      </dsp:nvSpPr>
      <dsp:spPr>
        <a:xfrm>
          <a:off x="1398766" y="2548469"/>
          <a:ext cx="1933615" cy="1227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На уроке</a:t>
          </a:r>
          <a:endParaRPr lang="ru-RU" sz="2400" kern="1200" dirty="0"/>
        </a:p>
      </dsp:txBody>
      <dsp:txXfrm>
        <a:off x="1434728" y="2584431"/>
        <a:ext cx="1861691" cy="1155921"/>
      </dsp:txXfrm>
    </dsp:sp>
    <dsp:sp modelId="{A3525F4B-6869-49F7-844D-6BC755D2DC9A}">
      <dsp:nvSpPr>
        <dsp:cNvPr id="0" name=""/>
        <dsp:cNvSpPr/>
      </dsp:nvSpPr>
      <dsp:spPr>
        <a:xfrm>
          <a:off x="2266" y="4134570"/>
          <a:ext cx="1933615" cy="1227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3B008F-15C1-45E0-874C-EE18CFBB1CA3}">
      <dsp:nvSpPr>
        <dsp:cNvPr id="0" name=""/>
        <dsp:cNvSpPr/>
      </dsp:nvSpPr>
      <dsp:spPr>
        <a:xfrm>
          <a:off x="217112" y="4338674"/>
          <a:ext cx="1933615" cy="1227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ФК</a:t>
          </a:r>
          <a:endParaRPr lang="ru-RU" sz="3000" kern="1200" dirty="0"/>
        </a:p>
      </dsp:txBody>
      <dsp:txXfrm>
        <a:off x="253074" y="4374636"/>
        <a:ext cx="1861691" cy="1155921"/>
      </dsp:txXfrm>
    </dsp:sp>
    <dsp:sp modelId="{0A419E47-78DE-4173-BD91-F16890CAEF46}">
      <dsp:nvSpPr>
        <dsp:cNvPr id="0" name=""/>
        <dsp:cNvSpPr/>
      </dsp:nvSpPr>
      <dsp:spPr>
        <a:xfrm>
          <a:off x="2365573" y="4134570"/>
          <a:ext cx="1933615" cy="1227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790B48-70ED-4540-B7C5-350C8C459C73}">
      <dsp:nvSpPr>
        <dsp:cNvPr id="0" name=""/>
        <dsp:cNvSpPr/>
      </dsp:nvSpPr>
      <dsp:spPr>
        <a:xfrm>
          <a:off x="2580419" y="4338674"/>
          <a:ext cx="1933615" cy="1227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ШК</a:t>
          </a:r>
          <a:br>
            <a:rPr lang="ru-RU" sz="3000" kern="1200" dirty="0" smtClean="0"/>
          </a:br>
          <a:endParaRPr lang="ru-RU" sz="3000" kern="1200" dirty="0"/>
        </a:p>
      </dsp:txBody>
      <dsp:txXfrm>
        <a:off x="2616381" y="4374636"/>
        <a:ext cx="1861691" cy="1155921"/>
      </dsp:txXfrm>
    </dsp:sp>
    <dsp:sp modelId="{D445A7D7-7683-4A5E-8304-71091376D601}">
      <dsp:nvSpPr>
        <dsp:cNvPr id="0" name=""/>
        <dsp:cNvSpPr/>
      </dsp:nvSpPr>
      <dsp:spPr>
        <a:xfrm>
          <a:off x="3547227" y="2344365"/>
          <a:ext cx="2192062" cy="1227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80B77A-7FEA-4265-9E18-20FF80A9DF96}">
      <dsp:nvSpPr>
        <dsp:cNvPr id="0" name=""/>
        <dsp:cNvSpPr/>
      </dsp:nvSpPr>
      <dsp:spPr>
        <a:xfrm>
          <a:off x="3762073" y="2548469"/>
          <a:ext cx="2192062" cy="1227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Внеурочная деятельность</a:t>
          </a:r>
          <a:endParaRPr lang="ru-RU" sz="2400" kern="1200" dirty="0"/>
        </a:p>
      </dsp:txBody>
      <dsp:txXfrm>
        <a:off x="3798035" y="2584431"/>
        <a:ext cx="2120138" cy="1155921"/>
      </dsp:txXfrm>
    </dsp:sp>
    <dsp:sp modelId="{C2A5FA69-E8C1-4979-B270-F4982C307E68}">
      <dsp:nvSpPr>
        <dsp:cNvPr id="0" name=""/>
        <dsp:cNvSpPr/>
      </dsp:nvSpPr>
      <dsp:spPr>
        <a:xfrm>
          <a:off x="6168981" y="2344365"/>
          <a:ext cx="2326873" cy="1227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89F9AF-45A8-4158-AD52-CDCCD5E47274}">
      <dsp:nvSpPr>
        <dsp:cNvPr id="0" name=""/>
        <dsp:cNvSpPr/>
      </dsp:nvSpPr>
      <dsp:spPr>
        <a:xfrm>
          <a:off x="6383827" y="2548469"/>
          <a:ext cx="2326873" cy="1227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Воспитательная работа</a:t>
          </a:r>
          <a:endParaRPr lang="ru-RU" sz="2400" kern="1200" dirty="0"/>
        </a:p>
      </dsp:txBody>
      <dsp:txXfrm>
        <a:off x="6419789" y="2584431"/>
        <a:ext cx="2254949" cy="1155921"/>
      </dsp:txXfrm>
    </dsp:sp>
    <dsp:sp modelId="{02EA2CC0-79F4-4062-BF2F-6EBF640EF17A}">
      <dsp:nvSpPr>
        <dsp:cNvPr id="0" name=""/>
        <dsp:cNvSpPr/>
      </dsp:nvSpPr>
      <dsp:spPr>
        <a:xfrm>
          <a:off x="6365611" y="4134570"/>
          <a:ext cx="1933615" cy="1227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C10429-9180-40EE-8785-686E52C5F41F}">
      <dsp:nvSpPr>
        <dsp:cNvPr id="0" name=""/>
        <dsp:cNvSpPr/>
      </dsp:nvSpPr>
      <dsp:spPr>
        <a:xfrm>
          <a:off x="6580457" y="4338674"/>
          <a:ext cx="1933615" cy="1227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НПК</a:t>
          </a:r>
          <a:endParaRPr lang="ru-RU" sz="3000" kern="1200" dirty="0"/>
        </a:p>
      </dsp:txBody>
      <dsp:txXfrm>
        <a:off x="6616419" y="4374636"/>
        <a:ext cx="1861691" cy="11559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21B29-12B0-413B-B61F-C732D9695CF2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08CD2-DB4A-4422-B853-9000A99A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608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5B11B64-6AF3-4598-808F-65C27FC8A33C}" type="slidenum">
              <a:rPr lang="ru-RU" sz="1200">
                <a:latin typeface="Tahoma" pitchFamily="34" charset="0"/>
              </a:rPr>
              <a:pPr algn="r"/>
              <a:t>4</a:t>
            </a:fld>
            <a:endParaRPr lang="ru-RU" sz="120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85D6BD8-524E-4FB9-BDAF-F728B9FBBAFC}" type="slidenum">
              <a:rPr lang="ru-RU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</a:pPr>
            <a:r>
              <a:rPr lang="ru-RU" dirty="0" smtClean="0"/>
              <a:t>	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8" tIns="45715" rIns="91428" bIns="45715"/>
          <a:lstStyle/>
          <a:p>
            <a:pPr defTabSz="801654"/>
            <a:endParaRPr lang="ru-RU" smtClean="0">
              <a:latin typeface="Arial" charset="0"/>
            </a:endParaRPr>
          </a:p>
        </p:txBody>
      </p:sp>
      <p:sp>
        <p:nvSpPr>
          <p:cNvPr id="97284" name="Номер слайда 3"/>
          <p:cNvSpPr txBox="1">
            <a:spLocks noGrp="1"/>
          </p:cNvSpPr>
          <p:nvPr/>
        </p:nvSpPr>
        <p:spPr bwMode="auto">
          <a:xfrm>
            <a:off x="3884088" y="8685103"/>
            <a:ext cx="2972472" cy="457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 anchor="b"/>
          <a:lstStyle>
            <a:lvl1pPr defTabSz="1042988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1pPr>
            <a:lvl2pPr marL="847725" indent="-327025" defTabSz="1042988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2pPr>
            <a:lvl3pPr marL="1303338" indent="-260350" defTabSz="1042988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3pPr>
            <a:lvl4pPr marL="1825625" indent="-261938" defTabSz="1042988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4pPr>
            <a:lvl5pPr marL="2346325" indent="-260350" defTabSz="1042988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5pPr>
            <a:lvl6pPr marL="2803525" indent="-260350" defTabSz="10429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3260725" indent="-260350" defTabSz="10429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717925" indent="-260350" defTabSz="10429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4175125" indent="-260350" defTabSz="10429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  <a:buClrTx/>
              <a:buSzTx/>
              <a:buFontTx/>
              <a:buNone/>
            </a:pPr>
            <a:fld id="{F3CAAA42-D18E-4F56-A24D-E9B354956B5C}" type="slidenum">
              <a:rPr lang="ru-RU" sz="1200">
                <a:cs typeface="Arial" charset="0"/>
              </a:rPr>
              <a:pPr algn="r" eaLnBrk="1" hangingPunct="1">
                <a:lnSpc>
                  <a:spcPct val="100000"/>
                </a:lnSpc>
                <a:buClrTx/>
                <a:buSzTx/>
                <a:buFontTx/>
                <a:buNone/>
              </a:pPr>
              <a:t>6</a:t>
            </a:fld>
            <a:endParaRPr lang="ru-RU" sz="120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DC4E3-3142-4772-8D06-AA7FBEB9AE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062664" cy="57606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Организация </a:t>
            </a:r>
            <a:r>
              <a:rPr lang="ru-RU" dirty="0"/>
              <a:t>образовательного </a:t>
            </a:r>
            <a:r>
              <a:rPr lang="ru-RU" dirty="0" smtClean="0"/>
              <a:t>процесса основной </a:t>
            </a:r>
            <a:r>
              <a:rPr lang="ru-RU" dirty="0"/>
              <a:t>школы </a:t>
            </a:r>
            <a:r>
              <a:rPr lang="ru-RU" dirty="0" smtClean="0"/>
              <a:t>в условиях  ФГОС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855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1016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lum bright="-12000" contras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41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lum bright="-4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2623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lum bright="-8000" contras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5264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17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2">
            <a:lum bright="-8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473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4"/>
          <p:cNvSpPr>
            <a:spLocks noChangeArrowheads="1"/>
          </p:cNvSpPr>
          <p:nvPr/>
        </p:nvSpPr>
        <p:spPr bwMode="auto">
          <a:xfrm>
            <a:off x="611188" y="1700213"/>
            <a:ext cx="8064500" cy="4465637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57213"/>
            <a:ext cx="7272808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Переход на ФГОС ООО</a:t>
            </a:r>
            <a:endParaRPr lang="ru-RU" dirty="0"/>
          </a:p>
        </p:txBody>
      </p:sp>
      <p:sp>
        <p:nvSpPr>
          <p:cNvPr id="19459" name="AutoShape 3"/>
          <p:cNvSpPr>
            <a:spLocks noGrp="1"/>
          </p:cNvSpPr>
          <p:nvPr>
            <p:ph idx="1"/>
          </p:nvPr>
        </p:nvSpPr>
        <p:spPr>
          <a:xfrm>
            <a:off x="1259632" y="1988840"/>
            <a:ext cx="6400800" cy="3474720"/>
          </a:xfrm>
          <a:solidFill>
            <a:schemeClr val="bg2">
              <a:alpha val="30000"/>
            </a:schemeClr>
          </a:solidFill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 fontScale="92500"/>
          </a:bodyPr>
          <a:lstStyle/>
          <a:p>
            <a:pPr marL="45720" indent="0" algn="ctr" eaLnBrk="1" hangingPunct="1">
              <a:buNone/>
            </a:pPr>
            <a:r>
              <a:rPr lang="ru-RU" b="1" dirty="0" smtClean="0">
                <a:solidFill>
                  <a:srgbClr val="432D23"/>
                </a:solidFill>
              </a:rPr>
              <a:t>С первого сентября 2012 года может быть осуществлен переход на ФГОС основного общего образования </a:t>
            </a:r>
            <a:r>
              <a:rPr lang="ru-RU" b="1" dirty="0" smtClean="0">
                <a:solidFill>
                  <a:srgbClr val="CC3300"/>
                </a:solidFill>
              </a:rPr>
              <a:t>«по мере готовности»</a:t>
            </a:r>
            <a:r>
              <a:rPr lang="ru-RU" b="1" dirty="0" smtClean="0">
                <a:solidFill>
                  <a:srgbClr val="432D23"/>
                </a:solidFill>
              </a:rPr>
              <a:t> образовательных учреждений</a:t>
            </a:r>
          </a:p>
          <a:p>
            <a:pPr algn="ctr" eaLnBrk="1" hangingPunct="1"/>
            <a:endParaRPr lang="ru-RU" b="1" dirty="0" smtClean="0">
              <a:solidFill>
                <a:srgbClr val="432D23"/>
              </a:solidFill>
            </a:endParaRPr>
          </a:p>
          <a:p>
            <a:pPr algn="ctr" eaLnBrk="1" hangingPunct="1"/>
            <a:r>
              <a:rPr lang="ru-RU" sz="2000" b="1" dirty="0" smtClean="0">
                <a:solidFill>
                  <a:srgbClr val="AE1A16"/>
                </a:solidFill>
              </a:rPr>
              <a:t>План действий по модернизации общего образования на 2011 - 2015 годы</a:t>
            </a:r>
            <a:br>
              <a:rPr lang="ru-RU" sz="2000" b="1" dirty="0" smtClean="0">
                <a:solidFill>
                  <a:srgbClr val="AE1A16"/>
                </a:solidFill>
              </a:rPr>
            </a:br>
            <a:r>
              <a:rPr lang="ru-RU" sz="2000" b="1" dirty="0" smtClean="0">
                <a:solidFill>
                  <a:srgbClr val="432D23"/>
                </a:solidFill>
              </a:rPr>
              <a:t>УТВЕРЖДЕН Распоряжением Правительства Российской Федерации   от 7 сентября 2010 г.</a:t>
            </a:r>
          </a:p>
        </p:txBody>
      </p:sp>
    </p:spTree>
    <p:extLst>
      <p:ext uri="{BB962C8B-B14F-4D97-AF65-F5344CB8AC3E}">
        <p14:creationId xmlns:p14="http://schemas.microsoft.com/office/powerpoint/2010/main" val="296614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052736"/>
            <a:ext cx="82809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sz="3200" dirty="0" smtClean="0"/>
              <a:t>Создание </a:t>
            </a:r>
            <a:r>
              <a:rPr lang="ru-RU" sz="3200" dirty="0"/>
              <a:t>условий, позволяющих решить </a:t>
            </a:r>
            <a:r>
              <a:rPr lang="ru-RU" sz="3200" dirty="0" smtClean="0"/>
              <a:t>стратегическую </a:t>
            </a:r>
            <a:r>
              <a:rPr lang="ru-RU" sz="3200" dirty="0"/>
              <a:t>задачу Российского образования – </a:t>
            </a:r>
            <a:r>
              <a:rPr lang="ru-RU" sz="3200" dirty="0" smtClean="0"/>
              <a:t>повышение </a:t>
            </a:r>
            <a:r>
              <a:rPr lang="ru-RU" sz="3200" dirty="0"/>
              <a:t>качества образования, достижение </a:t>
            </a:r>
            <a:r>
              <a:rPr lang="ru-RU" sz="3200" dirty="0" smtClean="0"/>
              <a:t>новых </a:t>
            </a:r>
            <a:r>
              <a:rPr lang="ru-RU" sz="3200" dirty="0"/>
              <a:t>образовательных результатов, </a:t>
            </a:r>
            <a:r>
              <a:rPr lang="ru-RU" sz="3200" dirty="0" smtClean="0"/>
              <a:t>соответствующих </a:t>
            </a:r>
            <a:r>
              <a:rPr lang="ru-RU" sz="3200" dirty="0"/>
              <a:t>современным запросам личности, общества и государства.</a:t>
            </a:r>
          </a:p>
        </p:txBody>
      </p:sp>
    </p:spTree>
    <p:extLst>
      <p:ext uri="{BB962C8B-B14F-4D97-AF65-F5344CB8AC3E}">
        <p14:creationId xmlns:p14="http://schemas.microsoft.com/office/powerpoint/2010/main" val="2251580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87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eaLnBrk="1" hangingPunct="1"/>
            <a:r>
              <a:rPr lang="ru-RU" sz="32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В основе Стандарта лежит системно- деятельностный подход, который обеспечивает:</a:t>
            </a:r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323850" y="1916113"/>
            <a:ext cx="8569325" cy="4826000"/>
          </a:xfrm>
        </p:spPr>
        <p:txBody>
          <a:bodyPr>
            <a:normAutofit/>
          </a:bodyPr>
          <a:lstStyle/>
          <a:p>
            <a:pPr eaLnBrk="1" hangingPunct="1"/>
            <a:r>
              <a:rPr lang="ru-RU" b="1" smtClean="0">
                <a:solidFill>
                  <a:schemeClr val="tx1"/>
                </a:solidFill>
              </a:rPr>
              <a:t>формирование готовности к саморазвитию и непрерывному образованию; </a:t>
            </a:r>
          </a:p>
          <a:p>
            <a:pPr eaLnBrk="1" hangingPunct="1"/>
            <a:r>
              <a:rPr lang="ru-RU" b="1" smtClean="0">
                <a:solidFill>
                  <a:schemeClr val="tx1"/>
                </a:solidFill>
              </a:rPr>
              <a:t>проектирование и конструирование социальной среды развития обучающихся в системе образования; </a:t>
            </a:r>
          </a:p>
          <a:p>
            <a:pPr eaLnBrk="1" hangingPunct="1"/>
            <a:r>
              <a:rPr lang="ru-RU" b="1" smtClean="0">
                <a:solidFill>
                  <a:schemeClr val="tx1"/>
                </a:solidFill>
              </a:rPr>
              <a:t>активную учебно-познавательную деятельность обучающихся; </a:t>
            </a:r>
          </a:p>
          <a:p>
            <a:pPr eaLnBrk="1" hangingPunct="1"/>
            <a:r>
              <a:rPr lang="ru-RU" b="1" smtClean="0">
                <a:solidFill>
                  <a:schemeClr val="tx1"/>
                </a:solidFill>
              </a:rPr>
              <a:t>построение образовательного процесса с учётом индивидуальных возрастных, психологических и физиологических особенностей обучающихся. </a:t>
            </a:r>
          </a:p>
          <a:p>
            <a:pPr eaLnBrk="1" hangingPunct="1"/>
            <a:endParaRPr lang="ru-RU" smtClean="0">
              <a:solidFill>
                <a:schemeClr val="tx1"/>
              </a:solidFill>
            </a:endParaRPr>
          </a:p>
          <a:p>
            <a:pPr eaLnBrk="1" hangingPunct="1"/>
            <a:endParaRPr lang="ru-RU" smtClean="0">
              <a:solidFill>
                <a:schemeClr val="tx1"/>
              </a:solidFill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C96EE136-FD65-4CA5-BE9B-C5C38654E4DB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9219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ru-RU" sz="1400"/>
          </a:p>
        </p:txBody>
      </p:sp>
      <p:sp>
        <p:nvSpPr>
          <p:cNvPr id="50181" name="AutoShape 7"/>
          <p:cNvSpPr>
            <a:spLocks noChangeArrowheads="1"/>
          </p:cNvSpPr>
          <p:nvPr/>
        </p:nvSpPr>
        <p:spPr bwMode="auto">
          <a:xfrm>
            <a:off x="3429000" y="1071563"/>
            <a:ext cx="2071688" cy="12858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B050"/>
                </a:solidFill>
                <a:latin typeface="Tahoma" pitchFamily="34" charset="0"/>
              </a:rPr>
              <a:t>В традиционном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B050"/>
                </a:solidFill>
                <a:latin typeface="Tahoma" pitchFamily="34" charset="0"/>
              </a:rPr>
              <a:t>образовательном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B050"/>
                </a:solidFill>
                <a:latin typeface="Tahoma" pitchFamily="34" charset="0"/>
              </a:rPr>
              <a:t>процессе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ahoma" pitchFamily="34" charset="0"/>
            </a:endParaRPr>
          </a:p>
        </p:txBody>
      </p:sp>
      <p:sp>
        <p:nvSpPr>
          <p:cNvPr id="50182" name="AutoShape 16"/>
          <p:cNvSpPr>
            <a:spLocks noChangeArrowheads="1"/>
          </p:cNvSpPr>
          <p:nvPr/>
        </p:nvSpPr>
        <p:spPr bwMode="auto">
          <a:xfrm>
            <a:off x="6643688" y="4286250"/>
            <a:ext cx="2319337" cy="20716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latin typeface="Tahoma" pitchFamily="34" charset="0"/>
              </a:rPr>
              <a:t>Организует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latin typeface="Tahoma" pitchFamily="34" charset="0"/>
              </a:rPr>
              <a:t>деятельность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latin typeface="Tahoma" pitchFamily="34" charset="0"/>
              </a:rPr>
              <a:t>ученика в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latin typeface="Tahoma" pitchFamily="34" charset="0"/>
              </a:rPr>
              <a:t>инновационной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latin typeface="Tahoma" pitchFamily="34" charset="0"/>
              </a:rPr>
              <a:t>образовательной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latin typeface="Tahoma" pitchFamily="34" charset="0"/>
              </a:rPr>
              <a:t>среде</a:t>
            </a:r>
            <a:endParaRPr lang="ru-RU" b="1" dirty="0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50183" name="AutoShape 9"/>
          <p:cNvSpPr>
            <a:spLocks noChangeArrowheads="1"/>
          </p:cNvSpPr>
          <p:nvPr/>
        </p:nvSpPr>
        <p:spPr bwMode="auto">
          <a:xfrm>
            <a:off x="6858000" y="3500438"/>
            <a:ext cx="2000250" cy="5715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latin typeface="Tahoma" pitchFamily="34" charset="0"/>
              </a:rPr>
              <a:t>Учитель</a:t>
            </a:r>
            <a:endParaRPr lang="ru-RU" b="1" dirty="0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50184" name="AutoShape 10"/>
          <p:cNvSpPr>
            <a:spLocks noChangeArrowheads="1"/>
          </p:cNvSpPr>
          <p:nvPr/>
        </p:nvSpPr>
        <p:spPr bwMode="auto">
          <a:xfrm rot="10800000">
            <a:off x="2643188" y="1214438"/>
            <a:ext cx="719137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857250" y="214313"/>
            <a:ext cx="4357688" cy="1214437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0" y="-71438"/>
            <a:ext cx="9144000" cy="114300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>
                <a:latin typeface="+mj-lt"/>
                <a:ea typeface="+mj-ea"/>
                <a:cs typeface="+mj-cs"/>
              </a:rPr>
              <a:t>Изменение роли участников образовательного процесса </a:t>
            </a:r>
          </a:p>
        </p:txBody>
      </p:sp>
      <p:sp>
        <p:nvSpPr>
          <p:cNvPr id="50187" name="AutoShape 10"/>
          <p:cNvSpPr>
            <a:spLocks noChangeArrowheads="1"/>
          </p:cNvSpPr>
          <p:nvPr/>
        </p:nvSpPr>
        <p:spPr bwMode="auto">
          <a:xfrm>
            <a:off x="5572125" y="1214438"/>
            <a:ext cx="719138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188" name="AutoShape 9"/>
          <p:cNvSpPr>
            <a:spLocks noChangeArrowheads="1"/>
          </p:cNvSpPr>
          <p:nvPr/>
        </p:nvSpPr>
        <p:spPr bwMode="auto">
          <a:xfrm>
            <a:off x="500034" y="1142984"/>
            <a:ext cx="2158998" cy="5715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latin typeface="Tahoma" pitchFamily="34" charset="0"/>
              </a:rPr>
              <a:t>Ученик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ahoma" pitchFamily="34" charset="0"/>
            </a:endParaRPr>
          </a:p>
        </p:txBody>
      </p:sp>
      <p:sp>
        <p:nvSpPr>
          <p:cNvPr id="50189" name="AutoShape 9"/>
          <p:cNvSpPr>
            <a:spLocks noChangeArrowheads="1"/>
          </p:cNvSpPr>
          <p:nvPr/>
        </p:nvSpPr>
        <p:spPr bwMode="auto">
          <a:xfrm>
            <a:off x="214282" y="1857364"/>
            <a:ext cx="2444750" cy="6429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latin typeface="Tahoma" pitchFamily="34" charset="0"/>
              </a:rPr>
              <a:t>Получает готовую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latin typeface="Tahoma" pitchFamily="34" charset="0"/>
              </a:rPr>
              <a:t>информацию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ahoma" pitchFamily="34" charset="0"/>
            </a:endParaRPr>
          </a:p>
        </p:txBody>
      </p:sp>
      <p:sp>
        <p:nvSpPr>
          <p:cNvPr id="50190" name="AutoShape 9"/>
          <p:cNvSpPr>
            <a:spLocks noChangeArrowheads="1"/>
          </p:cNvSpPr>
          <p:nvPr/>
        </p:nvSpPr>
        <p:spPr bwMode="auto">
          <a:xfrm>
            <a:off x="214282" y="4214818"/>
            <a:ext cx="2444750" cy="18573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latin typeface="Tahoma" pitchFamily="34" charset="0"/>
              </a:rPr>
              <a:t>Осуществляет: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1600" b="1" dirty="0">
                <a:solidFill>
                  <a:srgbClr val="002060"/>
                </a:solidFill>
                <a:latin typeface="Tahoma" pitchFamily="34" charset="0"/>
              </a:rPr>
              <a:t>поиск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1600" b="1" dirty="0">
                <a:solidFill>
                  <a:srgbClr val="002060"/>
                </a:solidFill>
                <a:latin typeface="Tahoma" pitchFamily="34" charset="0"/>
              </a:rPr>
              <a:t>выбор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1600" b="1" dirty="0">
                <a:solidFill>
                  <a:srgbClr val="002060"/>
                </a:solidFill>
                <a:latin typeface="Tahoma" pitchFamily="34" charset="0"/>
              </a:rPr>
              <a:t>анализ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1600" b="1" dirty="0">
                <a:solidFill>
                  <a:srgbClr val="002060"/>
                </a:solidFill>
                <a:latin typeface="Tahoma" pitchFamily="34" charset="0"/>
              </a:rPr>
              <a:t>систематизацию 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latin typeface="Tahoma" pitchFamily="34" charset="0"/>
              </a:rPr>
              <a:t>презентацию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latin typeface="Tahoma" pitchFamily="34" charset="0"/>
              </a:rPr>
              <a:t>информации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ahoma" pitchFamily="34" charset="0"/>
            </a:endParaRPr>
          </a:p>
        </p:txBody>
      </p:sp>
      <p:sp>
        <p:nvSpPr>
          <p:cNvPr id="50191" name="AutoShape 9"/>
          <p:cNvSpPr>
            <a:spLocks noChangeArrowheads="1"/>
          </p:cNvSpPr>
          <p:nvPr/>
        </p:nvSpPr>
        <p:spPr bwMode="auto">
          <a:xfrm>
            <a:off x="6357938" y="1928813"/>
            <a:ext cx="2143125" cy="64293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latin typeface="Tahoma" pitchFamily="34" charset="0"/>
              </a:rPr>
              <a:t>Транслирует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latin typeface="Tahoma" pitchFamily="34" charset="0"/>
              </a:rPr>
              <a:t>информацию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ahoma" pitchFamily="34" charset="0"/>
            </a:endParaRPr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3357563" y="5286375"/>
            <a:ext cx="2357437" cy="714375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ahoma" pitchFamily="34" charset="0"/>
              </a:rPr>
              <a:t>Новое качество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ahoma" pitchFamily="34" charset="0"/>
              </a:rPr>
              <a:t>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ahoma" pitchFamily="34" charset="0"/>
            </a:endParaRPr>
          </a:p>
        </p:txBody>
      </p:sp>
      <p:sp>
        <p:nvSpPr>
          <p:cNvPr id="23" name="AutoShape 7"/>
          <p:cNvSpPr>
            <a:spLocks noChangeArrowheads="1"/>
          </p:cNvSpPr>
          <p:nvPr/>
        </p:nvSpPr>
        <p:spPr bwMode="auto">
          <a:xfrm>
            <a:off x="3036094" y="6143625"/>
            <a:ext cx="2895600" cy="714375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ahoma" pitchFamily="34" charset="0"/>
              </a:rPr>
              <a:t>Новый образовательный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ahoma" pitchFamily="34" charset="0"/>
              </a:rPr>
              <a:t>результат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ahoma" pitchFamily="34" charset="0"/>
            </a:endParaRPr>
          </a:p>
        </p:txBody>
      </p:sp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3429000" y="3429000"/>
            <a:ext cx="2714625" cy="642938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 современной школе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ahoma" pitchFamily="34" charset="0"/>
            </a:endParaRPr>
          </a:p>
        </p:txBody>
      </p:sp>
      <p:sp>
        <p:nvSpPr>
          <p:cNvPr id="27" name="Стрелка углом 26"/>
          <p:cNvSpPr/>
          <p:nvPr/>
        </p:nvSpPr>
        <p:spPr>
          <a:xfrm rot="5400000">
            <a:off x="3002741" y="4283879"/>
            <a:ext cx="639763" cy="1358898"/>
          </a:xfrm>
          <a:prstGeom prst="bentArrow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Стрелка углом 27"/>
          <p:cNvSpPr/>
          <p:nvPr/>
        </p:nvSpPr>
        <p:spPr>
          <a:xfrm rot="5400000" flipV="1">
            <a:off x="5609432" y="4248944"/>
            <a:ext cx="639762" cy="1428750"/>
          </a:xfrm>
          <a:prstGeom prst="bent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AutoShape 9"/>
          <p:cNvSpPr>
            <a:spLocks noChangeArrowheads="1"/>
          </p:cNvSpPr>
          <p:nvPr/>
        </p:nvSpPr>
        <p:spPr bwMode="auto">
          <a:xfrm>
            <a:off x="500034" y="3429000"/>
            <a:ext cx="2230436" cy="5715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latin typeface="Tahoma" pitchFamily="34" charset="0"/>
              </a:rPr>
              <a:t>Ученик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ahoma" pitchFamily="34" charset="0"/>
            </a:endParaRPr>
          </a:p>
        </p:txBody>
      </p:sp>
      <p:sp>
        <p:nvSpPr>
          <p:cNvPr id="25" name="AutoShape 10"/>
          <p:cNvSpPr>
            <a:spLocks noChangeArrowheads="1"/>
          </p:cNvSpPr>
          <p:nvPr/>
        </p:nvSpPr>
        <p:spPr bwMode="auto">
          <a:xfrm rot="10800000">
            <a:off x="2714625" y="3429000"/>
            <a:ext cx="719138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AutoShape 10"/>
          <p:cNvSpPr>
            <a:spLocks noChangeArrowheads="1"/>
          </p:cNvSpPr>
          <p:nvPr/>
        </p:nvSpPr>
        <p:spPr bwMode="auto">
          <a:xfrm>
            <a:off x="6143625" y="3500438"/>
            <a:ext cx="719138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AutoShape 9"/>
          <p:cNvSpPr>
            <a:spLocks noChangeArrowheads="1"/>
          </p:cNvSpPr>
          <p:nvPr/>
        </p:nvSpPr>
        <p:spPr bwMode="auto">
          <a:xfrm>
            <a:off x="6286500" y="1214438"/>
            <a:ext cx="2214563" cy="5715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latin typeface="Tahoma" pitchFamily="34" charset="0"/>
              </a:rPr>
              <a:t>Учитель</a:t>
            </a:r>
            <a:endParaRPr lang="ru-RU" b="1" dirty="0">
              <a:solidFill>
                <a:srgbClr val="00206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505D4F-A662-44B1-9665-4E409AC96F8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 smtClean="0"/>
          </a:p>
        </p:txBody>
      </p:sp>
      <p:graphicFrame>
        <p:nvGraphicFramePr>
          <p:cNvPr id="7" name="Схема 6"/>
          <p:cNvGraphicFramePr/>
          <p:nvPr/>
        </p:nvGraphicFramePr>
        <p:xfrm>
          <a:off x="684213" y="1844675"/>
          <a:ext cx="7772400" cy="3427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36" name="AutoShape 12"/>
          <p:cNvSpPr>
            <a:spLocks noChangeArrowheads="1"/>
          </p:cNvSpPr>
          <p:nvPr/>
        </p:nvSpPr>
        <p:spPr bwMode="auto">
          <a:xfrm>
            <a:off x="287338" y="5697538"/>
            <a:ext cx="8567737" cy="9080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деятельностный подход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в построении УВП ( урок в логике формирования УД)</a:t>
            </a:r>
          </a:p>
        </p:txBody>
      </p:sp>
      <p:sp>
        <p:nvSpPr>
          <p:cNvPr id="712718" name="AutoShape 14"/>
          <p:cNvSpPr>
            <a:spLocks noChangeArrowheads="1"/>
          </p:cNvSpPr>
          <p:nvPr/>
        </p:nvSpPr>
        <p:spPr bwMode="gray">
          <a:xfrm>
            <a:off x="0" y="0"/>
            <a:ext cx="9144000" cy="1858963"/>
          </a:xfrm>
          <a:prstGeom prst="roundRect">
            <a:avLst>
              <a:gd name="adj" fmla="val 49106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Особенности стандарта: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>
                <a:latin typeface="Tahoma" pitchFamily="34" charset="0"/>
                <a:cs typeface="Arial" charset="0"/>
              </a:rPr>
              <a:t>Компетентностный</a:t>
            </a:r>
            <a:r>
              <a:rPr lang="ru-RU" sz="3200" b="1" dirty="0">
                <a:latin typeface="Tahoma" pitchFamily="34" charset="0"/>
                <a:cs typeface="Arial" charset="0"/>
              </a:rPr>
              <a:t>  подход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Tahoma" pitchFamily="34" charset="0"/>
                <a:cs typeface="Arial" charset="0"/>
              </a:rPr>
              <a:t> в образовании</a:t>
            </a:r>
          </a:p>
        </p:txBody>
      </p:sp>
      <p:sp>
        <p:nvSpPr>
          <p:cNvPr id="13320" name="Стрелка вниз 7"/>
          <p:cNvSpPr>
            <a:spLocks noChangeArrowheads="1"/>
          </p:cNvSpPr>
          <p:nvPr/>
        </p:nvSpPr>
        <p:spPr bwMode="auto">
          <a:xfrm flipH="1">
            <a:off x="4581525" y="5108575"/>
            <a:ext cx="319088" cy="438150"/>
          </a:xfrm>
          <a:prstGeom prst="downArrow">
            <a:avLst>
              <a:gd name="adj1" fmla="val 50000"/>
              <a:gd name="adj2" fmla="val 50049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56792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БАЗОВЫЕ </a:t>
            </a:r>
            <a:r>
              <a:rPr lang="ru-R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КОМПЕТЕНТНОСТИ СОВРЕМЕННОГО ЧЕЛОВЕКА</a:t>
            </a:r>
            <a:r>
              <a:rPr lang="ru-R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814513"/>
            <a:ext cx="8988480" cy="4167187"/>
          </a:xfrm>
        </p:spPr>
        <p:txBody>
          <a:bodyPr lIns="91430" tIns="45715" rIns="91430" bIns="45715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b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информационная</a:t>
            </a:r>
            <a:r>
              <a:rPr lang="ru-RU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dirty="0">
                <a:latin typeface="Calibri" pitchFamily="34" charset="0"/>
                <a:cs typeface="Calibri" pitchFamily="34" charset="0"/>
              </a:rPr>
              <a:t>(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умение искать, анализировать, преобразовывать, применять информацию для решения проблем);</a:t>
            </a:r>
          </a:p>
          <a:p>
            <a:pPr eaLnBrk="1" hangingPunct="1">
              <a:lnSpc>
                <a:spcPct val="90000"/>
              </a:lnSpc>
            </a:pPr>
            <a:r>
              <a:rPr lang="ru-RU" b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коммуникативная</a:t>
            </a:r>
            <a:r>
              <a:rPr lang="ru-RU" u="sng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dirty="0">
                <a:latin typeface="Calibri" pitchFamily="34" charset="0"/>
                <a:cs typeface="Calibri" pitchFamily="34" charset="0"/>
              </a:rPr>
              <a:t>(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умение эффективно сотрудничать с другими людьми);</a:t>
            </a:r>
          </a:p>
          <a:p>
            <a:pPr eaLnBrk="1" hangingPunct="1">
              <a:lnSpc>
                <a:spcPct val="90000"/>
              </a:lnSpc>
            </a:pPr>
            <a:r>
              <a:rPr lang="ru-RU" b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самоорганизации</a:t>
            </a:r>
            <a:r>
              <a:rPr lang="ru-RU" u="sng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(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умение ставить цели, планировать, ответственно относиться к здоровью, полноценно использовать личностные ресурсы);</a:t>
            </a:r>
          </a:p>
          <a:p>
            <a:pPr eaLnBrk="1" hangingPunct="1">
              <a:lnSpc>
                <a:spcPct val="90000"/>
              </a:lnSpc>
            </a:pPr>
            <a:r>
              <a:rPr lang="ru-RU" b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самообразования</a:t>
            </a:r>
            <a:r>
              <a:rPr lang="ru-RU" u="sng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dirty="0">
                <a:latin typeface="Calibri" pitchFamily="34" charset="0"/>
                <a:cs typeface="Calibri" pitchFamily="34" charset="0"/>
              </a:rPr>
              <a:t>(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готовность конструировать и осуществлять собственную образовательную траекторию на протяжении всей жизни, обеспечивая успешность и конкурентоспособность</a:t>
            </a:r>
            <a:r>
              <a:rPr lang="ru-RU" dirty="0">
                <a:latin typeface="Calibri" pitchFamily="34" charset="0"/>
                <a:cs typeface="Calibri" pitchFamily="34" charset="0"/>
              </a:rPr>
              <a:t>).</a:t>
            </a:r>
          </a:p>
        </p:txBody>
      </p:sp>
      <p:sp>
        <p:nvSpPr>
          <p:cNvPr id="8194" name="Номер слайда 5"/>
          <p:cNvSpPr txBox="1">
            <a:spLocks noGrp="1"/>
          </p:cNvSpPr>
          <p:nvPr/>
        </p:nvSpPr>
        <p:spPr bwMode="auto">
          <a:xfrm>
            <a:off x="8229600" y="6473480"/>
            <a:ext cx="758880" cy="247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/>
          <a:lstStyle>
            <a:lvl1pPr defTabSz="10080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1pPr>
            <a:lvl2pPr marL="819150" indent="-315913" defTabSz="10080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2pPr>
            <a:lvl3pPr marL="1260475" indent="-252413" defTabSz="10080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3pPr>
            <a:lvl4pPr marL="1763713" indent="-252413" defTabSz="10080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4pPr>
            <a:lvl5pPr marL="2268538" indent="-252413" defTabSz="10080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5pPr>
            <a:lvl6pPr marL="2725738" indent="-2524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3182938" indent="-2524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640138" indent="-2524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4097338" indent="-252413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  <a:buClrTx/>
              <a:buSzTx/>
              <a:buFontTx/>
              <a:buNone/>
            </a:pPr>
            <a:fld id="{4D828D4D-F689-4D40-9A36-C892F121C020}" type="slidenum">
              <a:rPr lang="ru-RU" sz="1200">
                <a:solidFill>
                  <a:srgbClr val="D38E27"/>
                </a:solidFill>
                <a:cs typeface="Arial" charset="0"/>
              </a:rPr>
              <a:pPr algn="r" eaLnBrk="1" hangingPunct="1">
                <a:lnSpc>
                  <a:spcPct val="100000"/>
                </a:lnSpc>
                <a:buClrTx/>
                <a:buSzTx/>
                <a:buFontTx/>
                <a:buNone/>
              </a:pPr>
              <a:t>6</a:t>
            </a:fld>
            <a:endParaRPr lang="ru-RU" sz="1200">
              <a:solidFill>
                <a:srgbClr val="D38E27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84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522720" y="1012427"/>
            <a:ext cx="8000640" cy="121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 anchor="b"/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4000" b="1" dirty="0">
                <a:solidFill>
                  <a:srgbClr val="000000"/>
                </a:solidFill>
                <a:latin typeface="+mj-lt"/>
              </a:rPr>
              <a:t>Проблемы российского образования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567360" y="2253837"/>
            <a:ext cx="8000640" cy="3765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/>
          <a:lstStyle/>
          <a:p>
            <a:pPr marL="311045" indent="-311045">
              <a:lnSpc>
                <a:spcPct val="90000"/>
              </a:lnSpc>
              <a:spcAft>
                <a:spcPts val="1293"/>
              </a:spcAft>
              <a:buClr>
                <a:srgbClr val="000000"/>
              </a:buClr>
              <a:buSzPct val="100000"/>
            </a:pPr>
            <a:r>
              <a:rPr lang="ru-RU" sz="2300" dirty="0">
                <a:solidFill>
                  <a:srgbClr val="000000"/>
                </a:solidFill>
              </a:rPr>
              <a:t>    </a:t>
            </a:r>
            <a:r>
              <a:rPr lang="ru-RU" sz="2500" dirty="0">
                <a:solidFill>
                  <a:srgbClr val="000000"/>
                </a:solidFill>
              </a:rPr>
              <a:t>Российские школьники резко уступают своим сверстникам во многих странах мира: </a:t>
            </a:r>
          </a:p>
          <a:p>
            <a:pPr marL="311045" indent="-311045">
              <a:lnSpc>
                <a:spcPct val="90000"/>
              </a:lnSpc>
              <a:spcAft>
                <a:spcPts val="1293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ru-RU" sz="2500" dirty="0">
                <a:solidFill>
                  <a:srgbClr val="000000"/>
                </a:solidFill>
              </a:rPr>
              <a:t>в </a:t>
            </a:r>
            <a:r>
              <a:rPr lang="ru-RU" sz="2500" dirty="0">
                <a:solidFill>
                  <a:srgbClr val="FF3300"/>
                </a:solidFill>
              </a:rPr>
              <a:t>умении работать с информацией;</a:t>
            </a:r>
          </a:p>
          <a:p>
            <a:pPr marL="311045" indent="-311045">
              <a:lnSpc>
                <a:spcPct val="90000"/>
              </a:lnSpc>
              <a:spcAft>
                <a:spcPts val="1293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ru-RU" sz="2500" dirty="0">
                <a:solidFill>
                  <a:srgbClr val="000000"/>
                </a:solidFill>
              </a:rPr>
              <a:t> в умении </a:t>
            </a:r>
            <a:r>
              <a:rPr lang="ru-RU" sz="2500" dirty="0">
                <a:solidFill>
                  <a:srgbClr val="FF3300"/>
                </a:solidFill>
              </a:rPr>
              <a:t>решать практические, социально- и личностно-значимые проблемы: </a:t>
            </a:r>
            <a:r>
              <a:rPr lang="ru-RU" sz="2500" dirty="0">
                <a:solidFill>
                  <a:srgbClr val="000000"/>
                </a:solidFill>
              </a:rPr>
              <a:t>проводить </a:t>
            </a:r>
            <a:r>
              <a:rPr lang="ru-RU" sz="2500" dirty="0">
                <a:solidFill>
                  <a:srgbClr val="1B184E"/>
                </a:solidFill>
              </a:rPr>
              <a:t>наблюдения, строить на их основе гипотезы, делать выводы и заключения, проверять предположения;</a:t>
            </a:r>
          </a:p>
          <a:p>
            <a:pPr marL="311045" indent="-311045">
              <a:lnSpc>
                <a:spcPct val="90000"/>
              </a:lnSpc>
              <a:spcAft>
                <a:spcPts val="1293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ru-RU" sz="2500" dirty="0">
                <a:solidFill>
                  <a:srgbClr val="000000"/>
                </a:solidFill>
              </a:rPr>
              <a:t>в умении «</a:t>
            </a:r>
            <a:r>
              <a:rPr lang="ru-RU" sz="2500" dirty="0">
                <a:solidFill>
                  <a:srgbClr val="FF3300"/>
                </a:solidFill>
              </a:rPr>
              <a:t>увязывать</a:t>
            </a:r>
            <a:r>
              <a:rPr lang="ru-RU" sz="2500" dirty="0">
                <a:solidFill>
                  <a:srgbClr val="000000"/>
                </a:solidFill>
              </a:rPr>
              <a:t>» с приобретаемой в школе системой знаний свой жизненный опыт.</a:t>
            </a:r>
            <a:endParaRPr lang="ru-RU" sz="2500" dirty="0">
              <a:solidFill>
                <a:srgbClr val="FF3300"/>
              </a:solidFill>
            </a:endParaRPr>
          </a:p>
          <a:p>
            <a:pPr marL="311045" indent="-311045">
              <a:lnSpc>
                <a:spcPct val="90000"/>
              </a:lnSpc>
              <a:spcAft>
                <a:spcPts val="1293"/>
              </a:spcAft>
              <a:buClr>
                <a:srgbClr val="000000"/>
              </a:buClr>
              <a:buSzPct val="100000"/>
            </a:pPr>
            <a:endParaRPr lang="ru-RU" sz="25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453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dirty="0" smtClean="0"/>
              <a:t>Формы организации ОП в ОУ</a:t>
            </a:r>
            <a:endParaRPr lang="ru-RU" dirty="0"/>
          </a:p>
        </p:txBody>
      </p:sp>
      <p:graphicFrame>
        <p:nvGraphicFramePr>
          <p:cNvPr id="6" name="Рисунок SmartArt 5"/>
          <p:cNvGraphicFramePr>
            <a:graphicFrameLocks noGrp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4065394382"/>
              </p:ext>
            </p:extLst>
          </p:nvPr>
        </p:nvGraphicFramePr>
        <p:xfrm>
          <a:off x="685800" y="1981200"/>
          <a:ext cx="7772400" cy="4544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2709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021875625"/>
              </p:ext>
            </p:extLst>
          </p:nvPr>
        </p:nvGraphicFramePr>
        <p:xfrm>
          <a:off x="251520" y="188640"/>
          <a:ext cx="8712968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15977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234</TotalTime>
  <Words>364</Words>
  <Application>Microsoft Office PowerPoint</Application>
  <PresentationFormat>Экран (4:3)</PresentationFormat>
  <Paragraphs>94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Исполнительная</vt:lpstr>
      <vt:lpstr>Организация образовательного процесса основной школы в условиях  ФГОС</vt:lpstr>
      <vt:lpstr>Презентация PowerPoint</vt:lpstr>
      <vt:lpstr>В основе Стандарта лежит системно- деятельностный подход, который обеспечивает:</vt:lpstr>
      <vt:lpstr>Презентация PowerPoint</vt:lpstr>
      <vt:lpstr>Презентация PowerPoint</vt:lpstr>
      <vt:lpstr>   БАЗОВЫЕ КОМПЕТЕНТНОСТИ СОВРЕМЕННОГО ЧЕЛОВЕКА:</vt:lpstr>
      <vt:lpstr>Презентация PowerPoint</vt:lpstr>
      <vt:lpstr>Формы организации ОП в ОУ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Переход на ФГОС ООО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деятельность в условиях введения ФГОС ООО</dc:title>
  <cp:lastModifiedBy>User</cp:lastModifiedBy>
  <cp:revision>21</cp:revision>
  <dcterms:modified xsi:type="dcterms:W3CDTF">2013-04-29T14:29:01Z</dcterms:modified>
</cp:coreProperties>
</file>