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C0A34-6084-4673-B578-88FD171A400B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D6A14-BD49-4B11-BE45-15264ADFB5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794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D6A14-BD49-4B11-BE45-15264ADFB5D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D6A14-BD49-4B11-BE45-15264ADFB5D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D6A14-BD49-4B11-BE45-15264ADFB5D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D6A14-BD49-4B11-BE45-15264ADFB5D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D6A14-BD49-4B11-BE45-15264ADFB5D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D6A14-BD49-4B11-BE45-15264ADFB5D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1412C-AB10-41E0-BA60-4395365A9BF5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85CC-73D0-4D22-92F9-C340350E3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20688"/>
            <a:ext cx="7772400" cy="3778271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Формирование коммуникативной </a:t>
            </a:r>
            <a:r>
              <a:rPr lang="ru-RU" b="1" i="1" dirty="0" smtClean="0">
                <a:solidFill>
                  <a:srgbClr val="FF0000"/>
                </a:solidFill>
              </a:rPr>
              <a:t>компетентности </a:t>
            </a:r>
            <a:r>
              <a:rPr lang="ru-RU" b="1" i="1" dirty="0" smtClean="0">
                <a:solidFill>
                  <a:srgbClr val="FF0000"/>
                </a:solidFill>
              </a:rPr>
              <a:t>учащихся 5 класса на уроках английского языка путём применения УДД, работа в парах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653136"/>
            <a:ext cx="5472608" cy="1584176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Подготовила:учитель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английского языка</a:t>
            </a:r>
          </a:p>
          <a:p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Макашева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Галина Александровна.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МОУ  СОШ п. Целинный</a:t>
            </a:r>
          </a:p>
          <a:p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Ершовского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района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Основные универсальные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 учебные действия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757214" y="1385870"/>
            <a:ext cx="1214446" cy="11573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2143108" y="2214554"/>
            <a:ext cx="250033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4857752" y="2000240"/>
            <a:ext cx="157163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6357950" y="2500306"/>
            <a:ext cx="278608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4348" y="271462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личностный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59632" y="4071942"/>
            <a:ext cx="28837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регулятивный (включающий также действия </a:t>
            </a:r>
            <a:r>
              <a:rPr lang="ru-RU" sz="2400" dirty="0" err="1" smtClean="0"/>
              <a:t>саморегуляции</a:t>
            </a:r>
            <a:r>
              <a:rPr lang="ru-RU" sz="2400" dirty="0" smtClean="0"/>
              <a:t>)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44008" y="3143248"/>
            <a:ext cx="2428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познавательный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68144" y="4214818"/>
            <a:ext cx="299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коммуникативный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Элементы коммуникативных УУД прослеживаются через следующие действия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7030A0"/>
                </a:solidFill>
              </a:rPr>
              <a:t>планирование учебного сотрудничества </a:t>
            </a:r>
            <a:r>
              <a:rPr lang="ru-RU" b="1" dirty="0" smtClean="0">
                <a:solidFill>
                  <a:srgbClr val="7030A0"/>
                </a:solidFill>
              </a:rPr>
              <a:t>с учителем и со сверстниками;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7030A0"/>
                </a:solidFill>
              </a:rPr>
              <a:t>понимание своей роли (как я буду взаимодействовать);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7030A0"/>
                </a:solidFill>
              </a:rPr>
              <a:t>разрешение конфликтов;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7030A0"/>
                </a:solidFill>
              </a:rPr>
              <a:t>управление поведением партнёра (подсказать товарищу, поддержать).;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Виды коммуникативных действий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68760"/>
            <a:ext cx="8229600" cy="540031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7030A0"/>
                </a:solidFill>
              </a:rPr>
              <a:t>планирование учебного сотрудничества с учителем и сверстниками - определение цели, функций участников, способов взаимодействия</a:t>
            </a:r>
            <a:r>
              <a:rPr lang="ru-RU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постановка вопросов – инициативное сотрудничество в поиске и сборе информации;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 разрешение конфликтов – выявление, идентификация проблемы, поиск и оценка альтернативных способов разрешения конфликта, принятие решения и его реализация;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управление поведением партнера – контроль, коррекция, оценка действий партнера;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умение с достаточной полнотой и точностью выражать свои мысли в соответствии с задачами и условиями коммуникации; владение монологической и диалогической формами речи в соответствии с грамматическими и синтаксическими нормами языка.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user\Рабочий стол\5 КЛАСС УЧЕБНИК\Изображение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199" y="428604"/>
            <a:ext cx="4425517" cy="5643601"/>
          </a:xfrm>
          <a:prstGeom prst="rect">
            <a:avLst/>
          </a:prstGeom>
          <a:noFill/>
        </p:spPr>
      </p:pic>
      <p:pic>
        <p:nvPicPr>
          <p:cNvPr id="1028" name="Picture 4" descr="C:\Documents and Settings\user\Рабочий стол\5 КЛАСС УЧЕБНИК\Изображение 0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786314" y="500042"/>
            <a:ext cx="4071965" cy="5626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user\Рабочий стол\5 КЛАСС УЧЕБНИК\Изображение 0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4572032" cy="5715039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5 КЛАСС УЧЕБНИК\Изображение 00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880662" y="428604"/>
            <a:ext cx="3906179" cy="5697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Возможности информационно-коммуникационных технологий: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00B050"/>
                </a:solidFill>
              </a:rPr>
              <a:t>использование невербальных средств общения;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00B050"/>
                </a:solidFill>
              </a:rPr>
              <a:t>приёмы запоминания новых слов;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00B050"/>
                </a:solidFill>
              </a:rPr>
              <a:t>приёмы активизации устной речи;</a:t>
            </a:r>
          </a:p>
          <a:p>
            <a:pPr>
              <a:buNone/>
            </a:pP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2864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66"/>
                </a:solidFill>
              </a:rPr>
              <a:t>Таким образом, результативность формирования коммуникативной компетенции путём применения универсальных учебных действий во многом определяется активностью самого ученика, поскольку это процесс саморегулирования и самопознания. Желаю всем творческих успехов в формировании универсальных учебных действий!</a:t>
            </a:r>
            <a:endParaRPr lang="ru-RU" sz="3200" b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16"/>
            <a:ext cx="8229600" cy="41114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321</TotalTime>
  <Words>242</Words>
  <Application>Microsoft Office PowerPoint</Application>
  <PresentationFormat>Экран (4:3)</PresentationFormat>
  <Paragraphs>33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Формирование коммуникативной компетентности учащихся 5 класса на уроках английского языка путём применения УДД, работа в парах</vt:lpstr>
      <vt:lpstr>Основные универсальные  учебные действия</vt:lpstr>
      <vt:lpstr>Элементы коммуникативных УУД прослеживаются через следующие действия</vt:lpstr>
      <vt:lpstr>Виды коммуникативных действий :</vt:lpstr>
      <vt:lpstr>Слайд 5</vt:lpstr>
      <vt:lpstr>Слайд 6</vt:lpstr>
      <vt:lpstr>Возможности информационно-коммуникационных технологий: </vt:lpstr>
      <vt:lpstr>Таким образом, результативность формирования коммуникативной компетенции путём применения универсальных учебных действий во многом определяется активностью самого ученика, поскольку это процесс саморегулирования и самопознания. Желаю всем творческих успехов в формировании универсальных учебных действий!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информационно-коммуникационной компетентности учащихся на уроках английского языка</dc:title>
  <dc:creator>селезнев</dc:creator>
  <cp:lastModifiedBy>Директор</cp:lastModifiedBy>
  <cp:revision>26</cp:revision>
  <dcterms:created xsi:type="dcterms:W3CDTF">2008-01-07T16:40:05Z</dcterms:created>
  <dcterms:modified xsi:type="dcterms:W3CDTF">2015-01-15T10:18:53Z</dcterms:modified>
</cp:coreProperties>
</file>