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A880-7A26-4240-B7D0-CF8A94C16DF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BB-9E0F-470C-A959-D4EC6ADF7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6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A880-7A26-4240-B7D0-CF8A94C16DF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BB-9E0F-470C-A959-D4EC6ADF7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0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A880-7A26-4240-B7D0-CF8A94C16DF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BB-9E0F-470C-A959-D4EC6ADF7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A880-7A26-4240-B7D0-CF8A94C16DF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BB-9E0F-470C-A959-D4EC6ADF7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9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A880-7A26-4240-B7D0-CF8A94C16DF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BB-9E0F-470C-A959-D4EC6ADF7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92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A880-7A26-4240-B7D0-CF8A94C16DF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BB-9E0F-470C-A959-D4EC6ADF7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5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A880-7A26-4240-B7D0-CF8A94C16DF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BB-9E0F-470C-A959-D4EC6ADF7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A880-7A26-4240-B7D0-CF8A94C16DF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BB-9E0F-470C-A959-D4EC6ADF7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0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A880-7A26-4240-B7D0-CF8A94C16DF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BB-9E0F-470C-A959-D4EC6ADF7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7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A880-7A26-4240-B7D0-CF8A94C16DF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BB-9E0F-470C-A959-D4EC6ADF7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1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A880-7A26-4240-B7D0-CF8A94C16DF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FFBB-9E0F-470C-A959-D4EC6ADF7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4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A880-7A26-4240-B7D0-CF8A94C16DF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FFBB-9E0F-470C-A959-D4EC6ADF7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8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Презентация урока музыки учителя Лаптевой С.Ю.</a:t>
            </a:r>
            <a:endParaRPr lang="ru-RU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204864"/>
            <a:ext cx="9144000" cy="178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  <a:latin typeface="Segoe Script" pitchFamily="34" charset="0"/>
              </a:rPr>
              <a:t>«О Туле песню я пою» </a:t>
            </a:r>
            <a:br>
              <a:rPr lang="ru-RU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Segoe Script" pitchFamily="34" charset="0"/>
              </a:rPr>
              <a:t>(тульские мастера)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3323"/>
            <a:ext cx="3024336" cy="371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i2.guns.ru/forums/icons/forum_pictures/000763/763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7518"/>
            <a:ext cx="3097661" cy="412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3588" y="477263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Памятник Петру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I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Segoe Script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в Туле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478890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Мосин С.Н. - конструктор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0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8365">
            <a:off x="2166485" y="603344"/>
            <a:ext cx="3089751" cy="238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491">
            <a:off x="2453050" y="2917751"/>
            <a:ext cx="5464511" cy="28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90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55781525_beloborod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3426"/>
            <a:ext cx="3456384" cy="549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7884" y="606431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Белобородов Н.И.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0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30711"/>
            <a:ext cx="7992888" cy="598994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8438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Тула – Земля моя!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30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32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урока музыки учителя Лаптевой С.Ю.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урока музыки учителя Лаптевой С.Ю.</dc:title>
  <dc:creator>Татьяна</dc:creator>
  <cp:lastModifiedBy>Татьяна</cp:lastModifiedBy>
  <cp:revision>9</cp:revision>
  <dcterms:created xsi:type="dcterms:W3CDTF">2013-02-03T09:41:45Z</dcterms:created>
  <dcterms:modified xsi:type="dcterms:W3CDTF">2013-04-14T18:50:49Z</dcterms:modified>
</cp:coreProperties>
</file>