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1" r:id="rId4"/>
    <p:sldId id="258" r:id="rId5"/>
    <p:sldId id="259" r:id="rId6"/>
    <p:sldId id="263" r:id="rId7"/>
    <p:sldId id="264" r:id="rId8"/>
    <p:sldId id="271" r:id="rId9"/>
    <p:sldId id="269" r:id="rId10"/>
    <p:sldId id="265" r:id="rId11"/>
    <p:sldId id="274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2532B7-A838-45E1-BDCF-BF8E673E62AA}" type="datetimeFigureOut">
              <a:rPr lang="ru-RU"/>
              <a:pPr>
                <a:defRPr/>
              </a:pPr>
              <a:t>31.01.2015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E497DD-4CD1-47DC-AF2F-4B73AB96C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A14870-64F7-468F-AB1C-A5515CD4574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B440F-059D-4C7C-83BD-08B9D52C7AA6}" type="datetimeFigureOut">
              <a:rPr lang="ru-RU"/>
              <a:pPr>
                <a:defRPr/>
              </a:pPr>
              <a:t>31.01.2015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49121-F4C7-4415-9A86-39E0CB886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EDC9-9D73-48C0-979E-0FE9014FC8BF}" type="datetimeFigureOut">
              <a:rPr lang="ru-RU"/>
              <a:pPr>
                <a:defRPr/>
              </a:pPr>
              <a:t>31.01.2015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E5EC1-986D-4FD4-A5EF-7EBE5165C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A9741-0454-42A1-A024-28C0B71C634C}" type="datetimeFigureOut">
              <a:rPr lang="ru-RU"/>
              <a:pPr>
                <a:defRPr/>
              </a:pPr>
              <a:t>31.01.2015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251A5-D5BC-4CDF-BA1D-F8684D1E7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0B2B1B8-6245-4FDF-9DCA-B4771968BE35}" type="datetimeFigureOut">
              <a:rPr lang="ru-RU"/>
              <a:pPr>
                <a:defRPr/>
              </a:pPr>
              <a:t>31.01.2015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08A8C7-ACAA-42CD-B0D9-D60CB71CC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A26E9-4386-4520-B0D1-0E0CC0B264AD}" type="datetimeFigureOut">
              <a:rPr lang="ru-RU"/>
              <a:pPr>
                <a:defRPr/>
              </a:pPr>
              <a:t>31.01.2015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848B5-875A-4552-8ED6-E8CD79C51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4088-0B52-4223-A262-88D41DF86D9A}" type="datetimeFigureOut">
              <a:rPr lang="ru-RU"/>
              <a:pPr>
                <a:defRPr/>
              </a:pPr>
              <a:t>31.01.2015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BE03-C9A6-4EA7-96D0-764FB3A0A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480A-77F8-4D65-9093-60AF298D8D1F}" type="datetimeFigureOut">
              <a:rPr lang="ru-RU"/>
              <a:pPr>
                <a:defRPr/>
              </a:pPr>
              <a:t>31.01.2015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A02C5-3C0F-4F26-9269-0CF747C13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ECB8C28-C968-4E0A-BA39-57078C51EA60}" type="datetimeFigureOut">
              <a:rPr lang="ru-RU"/>
              <a:pPr>
                <a:defRPr/>
              </a:pPr>
              <a:t>31.01.2015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A9859D2-9AFC-484F-96DB-61748F2A8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B8D58-0E4C-4CF0-A70E-F840C19B67F1}" type="datetimeFigureOut">
              <a:rPr lang="ru-RU"/>
              <a:pPr>
                <a:defRPr/>
              </a:pPr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10684-0B13-42A3-8C2F-445799265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6EBC3DB-C235-497F-9898-477098C11D07}" type="datetimeFigureOut">
              <a:rPr lang="ru-RU"/>
              <a:pPr>
                <a:defRPr/>
              </a:pPr>
              <a:t>31.01.2015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2B35CA-2488-4ECE-BD20-B9AB35D97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1B83D5E-2954-4756-A313-3B634FC92F7F}" type="datetimeFigureOut">
              <a:rPr lang="ru-RU"/>
              <a:pPr>
                <a:defRPr/>
              </a:pPr>
              <a:t>31.01.2015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8A9A06-033F-4A23-818F-F34A59615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B11E99-1BD0-4EFD-9376-A7254DC03C07}" type="datetimeFigureOut">
              <a:rPr lang="ru-RU"/>
              <a:pPr>
                <a:defRPr/>
              </a:pPr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5050D4-A533-457F-9C56-2559FA039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608C9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BACDD4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E2D4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Савельева Ирина Петровна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25.05.1951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Учитель-методист</a:t>
            </a:r>
          </a:p>
          <a:p>
            <a:r>
              <a:rPr lang="ru-RU" smtClean="0">
                <a:solidFill>
                  <a:srgbClr val="0070C0"/>
                </a:solidFill>
              </a:rPr>
              <a:t>Высшая категория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85750"/>
            <a:ext cx="34115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E:\P321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214313"/>
            <a:ext cx="5059363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E:\P32101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3214688"/>
            <a:ext cx="4643437" cy="3482975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3543300" cy="2082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Большие победы моих маленьких участников соревнований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14675" cy="1654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Спортивный семейный праздник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5602" name="Picture 2" descr="F:\DSC_005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000250"/>
            <a:ext cx="3059113" cy="4572000"/>
          </a:xfrm>
        </p:spPr>
      </p:pic>
      <p:pic>
        <p:nvPicPr>
          <p:cNvPr id="25603" name="Picture 3" descr="F:\DSC_0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214313"/>
            <a:ext cx="4572000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F:\DSC_00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3357563"/>
            <a:ext cx="46434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F:\DSC_00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 rot="20732996">
            <a:off x="530225" y="3841750"/>
            <a:ext cx="3619500" cy="2414588"/>
          </a:xfrm>
        </p:spPr>
      </p:pic>
      <p:pic>
        <p:nvPicPr>
          <p:cNvPr id="26626" name="Picture 3" descr="F:\DSC_0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86559">
            <a:off x="4906963" y="739775"/>
            <a:ext cx="3551237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F:\DSC_00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71708">
            <a:off x="466725" y="573088"/>
            <a:ext cx="374332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F:\DSC_00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692">
            <a:off x="4635500" y="3551238"/>
            <a:ext cx="3814763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F:\DSC_00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285750"/>
            <a:ext cx="53721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4" descr="F:\Копия DSC_0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4071938"/>
            <a:ext cx="3929062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F:\DSC_00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85750"/>
            <a:ext cx="2479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F:\DSC_007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42875" y="4071938"/>
            <a:ext cx="3981450" cy="26479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970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Закончила </a:t>
            </a:r>
            <a:r>
              <a:rPr lang="ru-RU" dirty="0" err="1" smtClean="0">
                <a:solidFill>
                  <a:srgbClr val="0070C0"/>
                </a:solidFill>
              </a:rPr>
              <a:t>Виницкий</a:t>
            </a:r>
            <a:r>
              <a:rPr lang="ru-RU" dirty="0" smtClean="0">
                <a:solidFill>
                  <a:srgbClr val="0070C0"/>
                </a:solidFill>
              </a:rPr>
              <a:t> государственный педагогический институт им.Н.Островского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в 1976 году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mtClean="0">
                <a:solidFill>
                  <a:srgbClr val="0070C0"/>
                </a:solidFill>
              </a:rPr>
              <a:t>В УВК «Школе-гимназии» № 6  работаю с 1976года!!!!!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643188"/>
            <a:ext cx="56769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72113" cy="939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Мои награды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7410" name="Picture 2" descr="C:\Documents and Settings\Admin\Рабочий стол\Новая папка (4)\мсрп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00688" y="0"/>
            <a:ext cx="3284537" cy="4516438"/>
          </a:xfrm>
        </p:spPr>
      </p:pic>
      <p:pic>
        <p:nvPicPr>
          <p:cNvPr id="17411" name="Picture 4" descr="C:\Documents and Settings\Admin\Рабочий стол\Новая папка (4)\мсп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643188"/>
            <a:ext cx="306546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Documents and Settings\Admin\Рабочий стол\Новая папка (4)\Изображение 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1500188"/>
            <a:ext cx="28575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Тема самообразования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Внедрение ритмической и художественной гимнастики на уроках физкультуры, как метод повышения эффективности урока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75"/>
            <a:ext cx="429736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643313"/>
            <a:ext cx="3252788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88"/>
            <a:ext cx="5329238" cy="2500312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rgbClr val="0070C0"/>
                </a:solidFill>
              </a:rPr>
              <a:t>В своей работе использую опыт С. </a:t>
            </a:r>
            <a:r>
              <a:rPr lang="ru-RU" dirty="0" err="1" smtClean="0">
                <a:solidFill>
                  <a:srgbClr val="0070C0"/>
                </a:solidFill>
              </a:rPr>
              <a:t>Стибенко</a:t>
            </a:r>
            <a:r>
              <a:rPr lang="ru-RU" dirty="0" smtClean="0">
                <a:solidFill>
                  <a:srgbClr val="0070C0"/>
                </a:solidFill>
              </a:rPr>
              <a:t> мастера спорта по художественной гимнастике, старшего преподавателя кафедры физической культуры Винницкого педагогического университета.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42875"/>
            <a:ext cx="28702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000375"/>
            <a:ext cx="4165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642938"/>
            <a:ext cx="4786313" cy="1643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Классный руководитель четырех выпусков последний выпуск 2009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20482" name="Picture 2" descr="C:\Documents and Settings\Admin\Рабочий стол\Новая папка (4)\DSC097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42875"/>
            <a:ext cx="4214812" cy="3359150"/>
          </a:xfrm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143250"/>
            <a:ext cx="5310187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26169">
            <a:off x="465138" y="1209675"/>
            <a:ext cx="309245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C:\Documents and Settings\Admin\Рабочий стол\PICT35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7279">
            <a:off x="3470275" y="398463"/>
            <a:ext cx="4238625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E:\P52901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 rot="21177868">
            <a:off x="3678238" y="3448050"/>
            <a:ext cx="4214812" cy="31638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Вся моя жизнь - игра, соревнование, эстафеты…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2530" name="Picture 2" descr="E:\Презентация\Фотки\IMG_03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571625"/>
            <a:ext cx="6497637" cy="48736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E:\P32100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14313"/>
            <a:ext cx="4191000" cy="3143250"/>
          </a:xfrm>
        </p:spPr>
      </p:pic>
      <p:pic>
        <p:nvPicPr>
          <p:cNvPr id="23554" name="Picture 2" descr="E:\P32100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26304">
            <a:off x="469900" y="3435350"/>
            <a:ext cx="3773488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E:\P32100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3357563"/>
            <a:ext cx="4429125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E:\P32101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7992">
            <a:off x="4622800" y="628650"/>
            <a:ext cx="3643313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83</Words>
  <Application>Microsoft Office PowerPoint</Application>
  <PresentationFormat>Экран (4:3)</PresentationFormat>
  <Paragraphs>14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Century Schoolbook</vt:lpstr>
      <vt:lpstr>Arial</vt:lpstr>
      <vt:lpstr>Wingdings</vt:lpstr>
      <vt:lpstr>Wingdings 2</vt:lpstr>
      <vt:lpstr>Calibri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САВЕЛЬЕВА ИРИНА ПЕТРОВНА 25.05.1951</vt:lpstr>
      <vt:lpstr>ЗАКОНЧИЛА ВИНИЦКИЙ ГОСУДАРСТВЕННЫЙ ПЕДАГОГИЧЕСКИЙ ИНСТИТУТ ИМ.Н.ОСТРОВСКОГО  В 1976 ГОДУ </vt:lpstr>
      <vt:lpstr>МОИ НАГРАДЫ</vt:lpstr>
      <vt:lpstr>ТЕМА САМООБРАЗОВАНИЯ</vt:lpstr>
      <vt:lpstr>Слайд 5</vt:lpstr>
      <vt:lpstr>КЛАССНЫЙ РУКОВОДИТЕЛЬ ЧЕТЫРЕХ ВЫПУСКОВ ПОСЛЕДНИЙ ВЫПУСК 2009</vt:lpstr>
      <vt:lpstr>Слайд 7</vt:lpstr>
      <vt:lpstr>ВСЯ МОЯ ЖИЗНЬ - ИГРА, СОРЕВНОВАНИЕ, ЭСТАФЕТЫ… </vt:lpstr>
      <vt:lpstr>Слайд 9</vt:lpstr>
      <vt:lpstr>БОЛЬШИЕ ПОБЕДЫ МОИХ МАЛЕНЬКИХ УЧАСТНИКОВ СОРЕВНОВАНИЙ</vt:lpstr>
      <vt:lpstr>СПОРТИВНЫЙ СЕМЕЙНЫЙ ПРАЗДНИК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Савельева Ирина Петровна 25.05.1951</dc:title>
  <cp:lastModifiedBy>Sav</cp:lastModifiedBy>
  <cp:revision>33</cp:revision>
  <dcterms:modified xsi:type="dcterms:W3CDTF">2015-01-31T18:12:00Z</dcterms:modified>
</cp:coreProperties>
</file>