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1" autoAdjust="0"/>
    <p:restoredTop sz="94737" autoAdjust="0"/>
  </p:normalViewPr>
  <p:slideViewPr>
    <p:cSldViewPr>
      <p:cViewPr varScale="1">
        <p:scale>
          <a:sx n="44" d="100"/>
          <a:sy n="44" d="100"/>
        </p:scale>
        <p:origin x="-6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CE231-1966-488D-9E25-CF49E1D8AAE6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420B8-0243-4F47-87F8-7A8F90A949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420B8-0243-4F47-87F8-7A8F90A9498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97414"/>
            <a:ext cx="9540552" cy="71554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1412776"/>
            <a:ext cx="8532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6"/>
                </a:solidFill>
              </a:rPr>
              <a:t>   </a:t>
            </a:r>
            <a:r>
              <a:rPr lang="ru-RU" sz="4800" b="1" i="1" dirty="0" smtClean="0"/>
              <a:t>Историческая игра, посвященная 400-летию       царской династии   Романовых и 1150-летию российской государственности.</a:t>
            </a:r>
            <a:endParaRPr lang="ru-RU" sz="4800" b="1" i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r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371600"/>
            <a:ext cx="457200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3928" y="404664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Герб</a:t>
            </a:r>
            <a:endParaRPr lang="ru-RU" sz="3200" b="1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420888"/>
            <a:ext cx="1512168" cy="1008111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latin typeface="+mn-lt"/>
              </a:rPr>
              <a:t>Михаил Федорович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1613-1645 гг.</a:t>
            </a: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          </a:t>
            </a:r>
            <a:r>
              <a:rPr lang="ru-RU" sz="1800" b="1" i="1" dirty="0" smtClean="0">
                <a:latin typeface="+mn-lt"/>
              </a:rPr>
              <a:t> 1</a:t>
            </a:r>
            <a:endParaRPr lang="ru-RU" sz="1800" b="1" i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Михаил Федорович Роман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32656"/>
            <a:ext cx="1440160" cy="2022545"/>
          </a:xfrm>
          <a:prstGeom prst="rect">
            <a:avLst/>
          </a:prstGeom>
        </p:spPr>
      </p:pic>
      <p:pic>
        <p:nvPicPr>
          <p:cNvPr id="5" name="Рисунок 4" descr="Алейксей Михайлович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332656"/>
            <a:ext cx="1676776" cy="1903839"/>
          </a:xfrm>
          <a:prstGeom prst="rect">
            <a:avLst/>
          </a:prstGeom>
        </p:spPr>
      </p:pic>
      <p:pic>
        <p:nvPicPr>
          <p:cNvPr id="6" name="Рисунок 5" descr="Петр 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32656"/>
            <a:ext cx="1488949" cy="1944216"/>
          </a:xfrm>
          <a:prstGeom prst="rect">
            <a:avLst/>
          </a:prstGeom>
        </p:spPr>
      </p:pic>
      <p:pic>
        <p:nvPicPr>
          <p:cNvPr id="7" name="Рисунок 6" descr="Елизавета Петровна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260648"/>
            <a:ext cx="1650388" cy="2016224"/>
          </a:xfrm>
          <a:prstGeom prst="rect">
            <a:avLst/>
          </a:prstGeom>
        </p:spPr>
      </p:pic>
      <p:pic>
        <p:nvPicPr>
          <p:cNvPr id="8" name="Рисунок 7" descr="Екатерина  Великая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3717032"/>
            <a:ext cx="1872208" cy="1872208"/>
          </a:xfrm>
          <a:prstGeom prst="rect">
            <a:avLst/>
          </a:prstGeom>
        </p:spPr>
      </p:pic>
      <p:pic>
        <p:nvPicPr>
          <p:cNvPr id="9" name="Рисунок 8" descr="Александр 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99792" y="3717032"/>
            <a:ext cx="1656184" cy="1981287"/>
          </a:xfrm>
          <a:prstGeom prst="rect">
            <a:avLst/>
          </a:prstGeom>
        </p:spPr>
      </p:pic>
      <p:pic>
        <p:nvPicPr>
          <p:cNvPr id="10" name="Рисунок 9" descr="Александр 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04048" y="3645024"/>
            <a:ext cx="1440160" cy="2078581"/>
          </a:xfrm>
          <a:prstGeom prst="rect">
            <a:avLst/>
          </a:prstGeom>
        </p:spPr>
      </p:pic>
      <p:pic>
        <p:nvPicPr>
          <p:cNvPr id="11" name="Рисунок 10" descr="Николай 2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36296" y="3645024"/>
            <a:ext cx="1440160" cy="20391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60432" y="3717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411760" y="2276872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Алексей Михайлович</a:t>
            </a:r>
          </a:p>
          <a:p>
            <a:r>
              <a:rPr lang="ru-RU" dirty="0" smtClean="0"/>
              <a:t>1645-1676 гг.</a:t>
            </a:r>
          </a:p>
          <a:p>
            <a:r>
              <a:rPr lang="ru-RU" dirty="0" smtClean="0"/>
              <a:t>         </a:t>
            </a:r>
            <a:r>
              <a:rPr lang="ru-RU" b="1" i="1" dirty="0" smtClean="0"/>
              <a:t>2</a:t>
            </a:r>
            <a:endParaRPr lang="ru-RU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716016" y="2420888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Петр </a:t>
            </a:r>
            <a:r>
              <a:rPr lang="en-US" sz="2000" dirty="0" smtClean="0"/>
              <a:t>I</a:t>
            </a:r>
            <a:endParaRPr lang="ru-RU" sz="2000" dirty="0" smtClean="0"/>
          </a:p>
          <a:p>
            <a:r>
              <a:rPr lang="ru-RU" dirty="0" smtClean="0"/>
              <a:t>1682-1725 гг.</a:t>
            </a:r>
          </a:p>
          <a:p>
            <a:r>
              <a:rPr lang="ru-RU" dirty="0" smtClean="0"/>
              <a:t>        </a:t>
            </a:r>
            <a:r>
              <a:rPr lang="ru-RU" b="1" i="1" dirty="0" smtClean="0"/>
              <a:t> 3</a:t>
            </a:r>
            <a:endParaRPr lang="ru-RU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7092280" y="2348880"/>
            <a:ext cx="1475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Елизавета Петровна</a:t>
            </a:r>
          </a:p>
          <a:p>
            <a:r>
              <a:rPr lang="ru-RU" dirty="0" smtClean="0"/>
              <a:t>1741-1761 гг.</a:t>
            </a:r>
          </a:p>
          <a:p>
            <a:r>
              <a:rPr lang="ru-RU" dirty="0" smtClean="0"/>
              <a:t>          </a:t>
            </a:r>
            <a:r>
              <a:rPr lang="ru-RU" b="1" i="1" dirty="0" smtClean="0"/>
              <a:t> 4</a:t>
            </a:r>
            <a:endParaRPr lang="ru-RU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67544" y="5565338"/>
            <a:ext cx="15841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Екатерина Великая</a:t>
            </a:r>
          </a:p>
          <a:p>
            <a:r>
              <a:rPr lang="ru-RU" sz="2000" dirty="0" smtClean="0"/>
              <a:t>1762-1796 гг.</a:t>
            </a:r>
          </a:p>
          <a:p>
            <a:r>
              <a:rPr lang="ru-RU" b="1" i="1" dirty="0" smtClean="0"/>
              <a:t>             5</a:t>
            </a:r>
            <a:endParaRPr lang="ru-RU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2771800" y="5873115"/>
            <a:ext cx="15841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Александр </a:t>
            </a:r>
            <a:r>
              <a:rPr lang="en-US" sz="2000" dirty="0" smtClean="0"/>
              <a:t>I</a:t>
            </a:r>
            <a:endParaRPr lang="ru-RU" sz="2000" dirty="0" smtClean="0"/>
          </a:p>
          <a:p>
            <a:r>
              <a:rPr lang="ru-RU" sz="2000" dirty="0" smtClean="0"/>
              <a:t>1801-1825 гг.</a:t>
            </a:r>
          </a:p>
          <a:p>
            <a:r>
              <a:rPr lang="ru-RU" dirty="0" smtClean="0"/>
              <a:t>           </a:t>
            </a:r>
            <a:r>
              <a:rPr lang="ru-RU" b="1" i="1" dirty="0" smtClean="0"/>
              <a:t> 6</a:t>
            </a:r>
            <a:endParaRPr lang="ru-RU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5004048" y="5877272"/>
            <a:ext cx="17281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Александр </a:t>
            </a:r>
            <a:r>
              <a:rPr lang="en-US" sz="2000" dirty="0" smtClean="0"/>
              <a:t>II</a:t>
            </a:r>
            <a:endParaRPr lang="ru-RU" sz="2000" dirty="0" smtClean="0"/>
          </a:p>
          <a:p>
            <a:r>
              <a:rPr lang="ru-RU" sz="2000" dirty="0" smtClean="0"/>
              <a:t>1855-1881 гг.</a:t>
            </a:r>
          </a:p>
          <a:p>
            <a:r>
              <a:rPr lang="ru-RU" dirty="0" smtClean="0"/>
              <a:t>           </a:t>
            </a:r>
            <a:r>
              <a:rPr lang="ru-RU" b="1" i="1" dirty="0" smtClean="0"/>
              <a:t> 7</a:t>
            </a:r>
            <a:endParaRPr lang="ru-RU" b="1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7308304" y="5805265"/>
            <a:ext cx="15841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Николай </a:t>
            </a:r>
            <a:r>
              <a:rPr lang="en-US" sz="2000" dirty="0" smtClean="0"/>
              <a:t>II</a:t>
            </a:r>
            <a:endParaRPr lang="ru-RU" sz="2000" dirty="0" smtClean="0"/>
          </a:p>
          <a:p>
            <a:r>
              <a:rPr lang="ru-RU" sz="2000" dirty="0" smtClean="0"/>
              <a:t>1894-1917 гг.</a:t>
            </a:r>
          </a:p>
          <a:p>
            <a:r>
              <a:rPr lang="ru-RU" dirty="0" smtClean="0"/>
              <a:t>        </a:t>
            </a:r>
            <a:r>
              <a:rPr lang="ru-RU" b="1" i="1" dirty="0" smtClean="0"/>
              <a:t> 8</a:t>
            </a:r>
            <a:endParaRPr lang="ru-RU" b="1" i="1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147248" cy="106613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/>
              <a:t>Таблица результатов исторической игры</a:t>
            </a:r>
            <a:endParaRPr lang="ru-RU" sz="3600" b="1" i="1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0" y="827397"/>
          <a:ext cx="9108504" cy="6030603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6092168"/>
                <a:gridCol w="1000112"/>
                <a:gridCol w="1080120"/>
                <a:gridCol w="936104"/>
              </a:tblGrid>
              <a:tr h="5698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/>
                        <a:t>7 «А»</a:t>
                      </a:r>
                      <a:endParaRPr lang="ru-RU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/>
                        <a:t>7 «Б»</a:t>
                      </a:r>
                      <a:endParaRPr lang="ru-RU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/>
                        <a:t>7 «В»</a:t>
                      </a:r>
                      <a:endParaRPr lang="ru-RU" sz="2400" i="1" dirty="0"/>
                    </a:p>
                  </a:txBody>
                  <a:tcPr/>
                </a:tc>
              </a:tr>
              <a:tr h="81361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Название, эмблема, девиз</a:t>
                      </a:r>
                    </a:p>
                    <a:p>
                      <a:r>
                        <a:rPr lang="ru-RU" dirty="0" smtClean="0"/>
                        <a:t>(6</a:t>
                      </a:r>
                      <a:r>
                        <a:rPr lang="ru-RU" baseline="0" dirty="0" smtClean="0"/>
                        <a:t> баллов)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361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 тур: Историческая разминка</a:t>
                      </a:r>
                    </a:p>
                    <a:p>
                      <a:r>
                        <a:rPr lang="ru-RU" dirty="0" smtClean="0"/>
                        <a:t>(16 баллов)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361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 тур:</a:t>
                      </a:r>
                      <a:r>
                        <a:rPr lang="ru-RU" sz="2400" baseline="0" dirty="0" smtClean="0"/>
                        <a:t> «Героический». Домашнее задание</a:t>
                      </a:r>
                    </a:p>
                    <a:p>
                      <a:r>
                        <a:rPr lang="ru-RU" baseline="0" dirty="0" smtClean="0"/>
                        <a:t>(6 баллов)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361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Болельщики</a:t>
                      </a:r>
                    </a:p>
                    <a:p>
                      <a:r>
                        <a:rPr lang="ru-RU" dirty="0" smtClean="0"/>
                        <a:t>(4 балла)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361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 тур: Конкурс капитанов</a:t>
                      </a:r>
                    </a:p>
                    <a:p>
                      <a:r>
                        <a:rPr lang="ru-RU" dirty="0" smtClean="0"/>
                        <a:t>(16</a:t>
                      </a:r>
                      <a:r>
                        <a:rPr lang="ru-RU" baseline="0" dirty="0" smtClean="0"/>
                        <a:t> баллов)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361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</a:t>
                      </a:r>
                      <a:r>
                        <a:rPr lang="ru-RU" sz="2400" baseline="0" dirty="0" smtClean="0"/>
                        <a:t> тур: Символы России</a:t>
                      </a:r>
                    </a:p>
                    <a:p>
                      <a:r>
                        <a:rPr lang="ru-RU" baseline="0" dirty="0" smtClean="0"/>
                        <a:t>(2 балла)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9805">
                <a:tc>
                  <a:txBody>
                    <a:bodyPr/>
                    <a:lstStyle/>
                    <a:p>
                      <a:r>
                        <a:rPr lang="ru-RU" sz="3200" i="1" dirty="0" smtClean="0"/>
                        <a:t>Итог:</a:t>
                      </a:r>
                      <a:endParaRPr lang="ru-RU" sz="3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23728" y="1340768"/>
            <a:ext cx="56166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     Девиз игры:  </a:t>
            </a:r>
          </a:p>
          <a:p>
            <a:endParaRPr lang="ru-RU" sz="4400" i="1" dirty="0" smtClean="0"/>
          </a:p>
          <a:p>
            <a:r>
              <a:rPr lang="ru-RU" sz="4400" b="1" i="1" dirty="0" smtClean="0"/>
              <a:t>«Лишь тот достоин уваженья, кто чтит историю свою».</a:t>
            </a:r>
            <a:endParaRPr lang="ru-RU" sz="4400" b="1" i="1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12576" y="-315416"/>
            <a:ext cx="10044608" cy="7533456"/>
          </a:xfrm>
          <a:prstGeom prst="rect">
            <a:avLst/>
          </a:prstGeom>
        </p:spPr>
      </p:pic>
      <p:pic>
        <p:nvPicPr>
          <p:cNvPr id="2" name="Рисунок 1" descr="image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908720"/>
            <a:ext cx="3938992" cy="2740918"/>
          </a:xfrm>
          <a:prstGeom prst="rect">
            <a:avLst/>
          </a:prstGeom>
        </p:spPr>
      </p:pic>
      <p:pic>
        <p:nvPicPr>
          <p:cNvPr id="3" name="Рисунок 2" descr="Венчани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005084"/>
            <a:ext cx="3803888" cy="2852916"/>
          </a:xfrm>
          <a:prstGeom prst="rect">
            <a:avLst/>
          </a:prstGeom>
        </p:spPr>
      </p:pic>
      <p:pic>
        <p:nvPicPr>
          <p:cNvPr id="4" name="Рисунок 3" descr="венчание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764704"/>
            <a:ext cx="4110682" cy="2852936"/>
          </a:xfrm>
          <a:prstGeom prst="rect">
            <a:avLst/>
          </a:prstGeom>
        </p:spPr>
      </p:pic>
      <p:pic>
        <p:nvPicPr>
          <p:cNvPr id="5" name="Рисунок 4" descr="венч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52369" y="3945458"/>
            <a:ext cx="4491631" cy="29125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0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Венчание Михаила Федоровича на престол.</a:t>
            </a:r>
            <a:endParaRPr lang="ru-RU" sz="2800" b="1" i="1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амятник Минину и Пожарскому в г. Моск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477355"/>
            <a:ext cx="6372200" cy="53806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476672"/>
            <a:ext cx="44644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Задания: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Кому поставлен  памятник?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Событие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Где?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Автор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Надпись на </a:t>
            </a:r>
          </a:p>
          <a:p>
            <a:r>
              <a:rPr lang="ru-RU" sz="3200" dirty="0" smtClean="0"/>
              <a:t> памятнике</a:t>
            </a:r>
            <a:endParaRPr lang="ru-RU" sz="3200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64088" y="908720"/>
            <a:ext cx="3779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  </a:t>
            </a:r>
            <a:r>
              <a:rPr lang="ru-RU" sz="3200" i="1" dirty="0" smtClean="0"/>
              <a:t>Задания: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Кому поставлен памятник?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Событие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Место – где стоит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Год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Автор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Надпись на памятнике</a:t>
            </a:r>
            <a:endParaRPr lang="ru-RU" sz="3200" dirty="0"/>
          </a:p>
        </p:txBody>
      </p:sp>
      <p:pic>
        <p:nvPicPr>
          <p:cNvPr id="4" name="Рисунок 3" descr="Копия Памятник Ивану Сусанину в Костроме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32668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92696"/>
            <a:ext cx="47525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    Задания: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Кому поставлен памятник?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Событие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Где стоит?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Год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Автор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Надпись на</a:t>
            </a:r>
          </a:p>
          <a:p>
            <a:r>
              <a:rPr lang="ru-RU" sz="3200" dirty="0" smtClean="0"/>
              <a:t> памятнике</a:t>
            </a:r>
            <a:endParaRPr lang="ru-RU" sz="3200" dirty="0"/>
          </a:p>
        </p:txBody>
      </p:sp>
      <p:pic>
        <p:nvPicPr>
          <p:cNvPr id="5" name="Рисунок 4" descr="Памятник Минину и Пожарскому в Н. Новгород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4127" y="0"/>
            <a:ext cx="5079873" cy="6381328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иссн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6546304" cy="48115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27776" y="2636912"/>
            <a:ext cx="20162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</a:t>
            </a:r>
            <a:r>
              <a:rPr lang="ru-RU" sz="3200" b="1" i="1" dirty="0" smtClean="0"/>
              <a:t>№1</a:t>
            </a:r>
          </a:p>
          <a:p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Событие</a:t>
            </a:r>
          </a:p>
          <a:p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Автор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404664"/>
            <a:ext cx="5305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/>
              <a:t>Репродукции с картин</a:t>
            </a:r>
            <a:endParaRPr lang="ru-RU" sz="4000" b="1" i="1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исснер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44824"/>
            <a:ext cx="7981175" cy="50131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23928" y="0"/>
            <a:ext cx="16305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   № 2</a:t>
            </a:r>
          </a:p>
          <a:p>
            <a:pPr>
              <a:buFont typeface="Arial" pitchFamily="34" charset="0"/>
              <a:buChar char="•"/>
            </a:pP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Событие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Автор  </a:t>
            </a:r>
            <a:endParaRPr lang="ru-RU" sz="2800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lag_of_russia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052736"/>
            <a:ext cx="7620000" cy="5076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5896" y="0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Флаг</a:t>
            </a:r>
            <a:endParaRPr lang="ru-RU" sz="4000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221</Words>
  <Application>Microsoft Office PowerPoint</Application>
  <PresentationFormat>Экран (4:3)</PresentationFormat>
  <Paragraphs>81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Михаил Федорович 1613-1645 гг.            1</vt:lpstr>
      <vt:lpstr>Таблица результатов исторической игры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Your User Name</cp:lastModifiedBy>
  <cp:revision>30</cp:revision>
  <dcterms:modified xsi:type="dcterms:W3CDTF">2013-03-06T09:15:50Z</dcterms:modified>
</cp:coreProperties>
</file>