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6" r:id="rId4"/>
    <p:sldId id="259" r:id="rId5"/>
    <p:sldId id="258" r:id="rId6"/>
    <p:sldId id="260" r:id="rId7"/>
    <p:sldId id="264" r:id="rId8"/>
    <p:sldId id="261" r:id="rId9"/>
    <p:sldId id="277" r:id="rId10"/>
    <p:sldId id="278" r:id="rId11"/>
    <p:sldId id="275" r:id="rId12"/>
    <p:sldId id="267" r:id="rId13"/>
    <p:sldId id="273" r:id="rId14"/>
    <p:sldId id="276" r:id="rId15"/>
    <p:sldId id="265" r:id="rId16"/>
    <p:sldId id="28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00"/>
    <a:srgbClr val="FF5050"/>
    <a:srgbClr val="0000CC"/>
    <a:srgbClr val="FF0066"/>
    <a:srgbClr val="FF33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1C66A-820A-4773-B3F7-BCFFB1376E0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D053F7-C018-4AA1-80BC-EDC00C3618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usercontent.com/translate_c?hl=ru&amp;langpair=en|ru&amp;rurl=translate.google.ru&amp;u=http://saveenergy.about.com/od/alternativeenergysources/a/altenergysource.htm&amp;usg=ALkJrhgt0WEAMR14gV7RNqd1FrqDtz4DKQ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sz="3600" b="1" dirty="0" smtClean="0"/>
          </a:p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«Альтернативные источники </a:t>
            </a:r>
          </a:p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энергии» .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Выполнили:</a:t>
            </a:r>
          </a:p>
          <a:p>
            <a:pPr algn="ctr"/>
            <a:r>
              <a:rPr lang="ru-RU" sz="2400" b="1" dirty="0" smtClean="0"/>
              <a:t> учащиеся </a:t>
            </a:r>
            <a:r>
              <a:rPr lang="ru-RU" sz="2400" b="1" dirty="0" smtClean="0"/>
              <a:t>8 </a:t>
            </a:r>
            <a:r>
              <a:rPr lang="ru-RU" sz="2400" b="1" dirty="0" smtClean="0"/>
              <a:t>класса МБОУ </a:t>
            </a:r>
            <a:r>
              <a:rPr lang="ru-RU" sz="2400" b="1" dirty="0" err="1" smtClean="0"/>
              <a:t>Илькинской</a:t>
            </a:r>
            <a:r>
              <a:rPr lang="ru-RU" sz="2400" b="1" dirty="0" smtClean="0"/>
              <a:t> СОШ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Назарова Арина, </a:t>
            </a:r>
            <a:r>
              <a:rPr lang="ru-RU" sz="2400" b="1" dirty="0" err="1" smtClean="0"/>
              <a:t>Паранина</a:t>
            </a:r>
            <a:r>
              <a:rPr lang="ru-RU" sz="2400" b="1" dirty="0" smtClean="0"/>
              <a:t> Екатерина.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Руководитель: Зашкалова С.И.</a:t>
            </a:r>
          </a:p>
          <a:p>
            <a:endParaRPr lang="ru-RU" sz="2800" dirty="0" smtClean="0"/>
          </a:p>
          <a:p>
            <a:pPr algn="ctr"/>
            <a:r>
              <a:rPr lang="ru-RU" sz="2800" b="1" dirty="0" smtClean="0"/>
              <a:t>2013-2014 </a:t>
            </a:r>
            <a:r>
              <a:rPr lang="ru-RU" sz="2800" b="1" dirty="0" smtClean="0"/>
              <a:t>год.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82" y="5000636"/>
            <a:ext cx="1620102" cy="12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6357959"/>
            <a:ext cx="26432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http://www.posternazakaz.ru/shop/makeframe/80662/573/82/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857232"/>
            <a:ext cx="84296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Энергия воды.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33CC"/>
                </a:solidFill>
              </a:rPr>
              <a:t>Генерация электроэнергии из движущейся воды является одним из самых чистых и доступных возобновляемых источников энергии.  Это хороший жизнеспособный вариант, если вы живете по реке с достаточно устойчивым потоком.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4000528" cy="299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43438" y="5357826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http://myrt.ru/news/uploads/posts/2008-12/1230382583_gidroelektrostancia.jpg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6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Геотермальная энергетика.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Геотермальная энергетика </a:t>
            </a:r>
            <a:r>
              <a:rPr lang="ru-RU" dirty="0" smtClean="0">
                <a:solidFill>
                  <a:srgbClr val="0033CC"/>
                </a:solidFill>
              </a:rPr>
              <a:t>— направление энергетики, основанное на производстве электрической и тепловой энергии за счёт тепловой энергии, содержащейся в недрах земли, на геотермальных станциях. Считается возобновляемым энергетическим .</a:t>
            </a:r>
            <a:r>
              <a:rPr lang="ru-RU" dirty="0" smtClean="0"/>
              <a:t>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2639"/>
            <a:ext cx="4500594" cy="31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628" y="4143380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33CC"/>
                </a:solidFill>
              </a:rPr>
              <a:t>http://www.google.ru/imgres?imgurl=http://upload.wikimedia.org/wikipedia/commons/thumb/9/9f/NesjavellirPowerPlant_edit2.jpg/300px-NesjavellirPowerPlant_edit2.jpg&amp;imgrefurl=http://ru.wikipedia.org/wiki/%25D0%2593%25D0%25B5%25D0%25BE%25D1%2582%25D0%25B5%25D1%2580%25D0%25BC%25D0%25B0%25D0%25BB%25D1%258C%25D0%25BD%25D0%25B0%25D1%258F_%25D1%258D%25D0%25BD%25D0%25B5%25D1%2580%25D0%25B3%25D0%25B5%25D1%2582%25D0%25B8%25D0%25BA%25D0%25B0&amp;h=200&amp;w=300&amp;sz=24&amp;tbnid=Jy6JxE56uKNZMM:&amp;tbnh=90&amp;tbnw=135&amp;prev=/search%3Fq%3D%25D0%2593%25D0%25B5%25D0%25BE%25D1%2582%25D0%25B5%25D1%2580%25D0%25BC%25D0%25B0%25D0%25BB%25D1%258C%25D0%25BD%25D0%25B0%25D1%258F%2B%25D1%258D%25D0%25BD%25D0%25B5%25D1%2580%25D0%25B3%25D0%25B5%25D1%2582%25D0%25B8%25D0%25BA%25D0%25B0.%2B%2B%25D0%25BA%25D0%25B0%25D1%2580%25D1%2582%25D0%25B8%25D0%25BD%25D0%25BA%25D0%25B8%26tbm%3Disch%26tbo%3Du&amp;zoom=1&amp;q=%D0%93%D0%B5%D0%BE%D1%82%D0%B5%D1%80%D0%BC%D0%B0%D0%BB%D1%8C%D0%BD%D0%B0%D1%8F+%D1%8D%D0%BD%D0%B5%D1%80%D0%B3%D0%B5%D1%82%D0%B8%D0%BA%D0%B0.++%D0%BA%D0%B0%D1%80%D1%82%D0%B8%D0%BD%D0%BA%D0%B8&amp;docid=phieHb0jE2WXQM&amp;hl=ru&amp;sa=X&amp;ei=uJlsT62YAYrR4QS96pTAAg&amp;ved=0CCUQ9QEwAA&amp;dur=72</a:t>
            </a:r>
            <a:endParaRPr lang="ru-RU" sz="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Энергия Земли. </a:t>
            </a:r>
          </a:p>
          <a:p>
            <a:r>
              <a:rPr lang="ru-RU" sz="2000" b="1" dirty="0" smtClean="0">
                <a:solidFill>
                  <a:srgbClr val="0033CC"/>
                </a:solidFill>
              </a:rPr>
              <a:t>  Плюсы.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Если все сделано правильно, геотермальная энергия не выделяет вредных побочных продуктов.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Геотермальные электростанции, как правило, небольшие и имеют незначительное влияние на природный ландшафт. 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33CC"/>
                </a:solidFill>
              </a:rPr>
              <a:t>Минусы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Если все сделано неправильно, геотермальная энергия может привести к загрязнителям.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Неправильное бурение в земле способствует выделению опасных минералов и газов.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088" y="4375539"/>
            <a:ext cx="3316780" cy="233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57620" y="5072074"/>
            <a:ext cx="5143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33CC"/>
                </a:solidFill>
              </a:rPr>
              <a:t>http://www.google.ru/imgres?imgurl=http://www.inverter-china.com/ru-blog/upload/geothermal-energy.gif&amp;imgrefurl=http://www.inverter-china.com/ru-blog/articles/Geothermal-power/about-Geothermal-power.html&amp;h=295&amp;w=336&amp;sz=20&amp;tbnid=wO9cqTlo3jF6HM:&amp;tbnh=90&amp;tbnw=103&amp;prev=/search%3Fq%3D%25D0%2593%25D0%25B5%25D0%25BE%25D1%2582%25D0%25B5%25D1%2580%25D0%25BC%25D0%25B0%25D0%25BB%25D1%258C%25D0%25BD%25D0%25B0%25D1%258F%2B%25D1%258D%25D0%25BD%25D0%25B5%25D1%2580%25D0%25B3%25D0%25B5%25D1%2582%25D0%25B8%25D0%25BA%25D0%25B0.%2B%2B%25D0%25BA%25D0%25B0%25D1%2580%25D1%2582%25D0%25B8%25D0%25BD%25D0%25BA%25D0%25B8%26tbm%3Disch%26tbo%3Du&amp;zoom=1&amp;q=%D0%93%D0%B5%D0%BE%D1%82%D0%B5%D1%80%D0%BC%D0%B0%D0%BB%D1%8C%D0%BD%D0%B0%D1%8F+%D1%8D%D0%BD%D0%B5%D1%80%D0%B3%D0%B5%D1%82%D0%B8%D0%BA%D0%B0.++%D0%BA%D0%B0%D1%80%D1%82%D0%B8%D0%BD%D0%BA%D0%B8&amp;docid=U4m-XpSiQew5mM&amp;hl=ru&amp;sa=X&amp;ei=uJlsT62YAYrR4QS96pTAAg&amp;ved=0CCsQ9QEwAg&amp;dur=394</a:t>
            </a:r>
            <a:endParaRPr lang="ru-RU" sz="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1" y="785794"/>
            <a:ext cx="5672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Биоэнергетика.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Биоэнергетика </a:t>
            </a:r>
            <a:r>
              <a:rPr lang="ru-RU" dirty="0" smtClean="0">
                <a:solidFill>
                  <a:srgbClr val="0033CC"/>
                </a:solidFill>
              </a:rPr>
              <a:t>- отрасль электроэнергетики, основанная на использовании </a:t>
            </a:r>
            <a:r>
              <a:rPr lang="ru-RU" dirty="0" err="1" smtClean="0">
                <a:solidFill>
                  <a:srgbClr val="0033CC"/>
                </a:solidFill>
              </a:rPr>
              <a:t>биотоплива</a:t>
            </a:r>
            <a:r>
              <a:rPr lang="ru-RU" dirty="0" smtClean="0">
                <a:solidFill>
                  <a:srgbClr val="0033CC"/>
                </a:solidFill>
              </a:rPr>
              <a:t>  из различных органических веществ, в основном органических отходов.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402668" cy="27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929190" y="4643446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33CC"/>
                </a:solidFill>
              </a:rPr>
              <a:t>http://www.google.ru/imgres?q=%D0%BA%D0%B0%D1%80%D1%82%D0%B8%D0%BD%D0%BA%D0%B8+%D1%8D%D0%BD%D0%B5%D1%80%D0%B3%D0%B8%D0%B8+%D0%B1%D0%B8%D0%BE%D0%BC%D0%B0%D1%81%D1%81%D1%8B&amp;hl=ru&amp;newwindow=1&amp;sa=X&amp;biw=1567&amp;bih=778&amp;tbm=isch&amp;prmd=imvns&amp;tbnid=heAWuowfcoRswM:&amp;imgrefurl=http://info-site.my1.ru/publ/11-1-0-329&amp;docid=bB0G7Xw634vIQM&amp;imgurl=http://www.buzzle.com/img/articleImages/325208-14112-35.jpg&amp;w=350&amp;h=223&amp;ei=mpxsT9isKaGg4gTCyJTAAg&amp;zoom=1&amp;iact=rc&amp;dur=456&amp;sig=107568240252406074391&amp;page=2&amp;tbnh=139&amp;tbnw=197&amp;start=30&amp;ndsp=36&amp;ved=1t:429,r:33,s:30&amp;tx=108&amp;ty=75</a:t>
            </a:r>
            <a:endParaRPr lang="ru-RU" sz="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85794"/>
            <a:ext cx="87868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Биомасса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33CC"/>
                </a:solidFill>
              </a:rPr>
              <a:t> Органические материалы из растений или животных могут быть использованы для создания энергии, которая может быть преобразована в электричество.  Очевидно, что процесс горения все это плохо для окружающей среды, но и органические вещества горят гораздо чище, чем ископаемое топливо. 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671159"/>
            <a:ext cx="5500694" cy="261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72132" y="4643445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33CC"/>
                </a:solidFill>
              </a:rPr>
              <a:t>http://www.google.ru/imgres?q=%D0%BA%D0%B0%D1%80%D1%82%D0%B8%D0%BD%D0%BA%D0%B8+%D1%8D%D0%BD%D0%B5%D1%80%D0%B3%D0%B8%D0%B8+%D0%B1%D0%B8%D0%BE%D0%BC%D0%B0%D1%81%D1%81%D1%8B&amp;start=66&amp;hl=ru&amp;newwindow=1&amp;sa=X&amp;biw=1567&amp;bih=778&amp;tbm=isch&amp;prmd=imvns&amp;tbnid=QWPJkZuBF7cFxM:&amp;imgrefurl=http://aenergy.ru/1724&amp;docid=jgjAC40VNl70SM&amp;imgurl=http://aenergy.ru/wp-content/uploads/2009/08/article-18-08-09-2.JPG&amp;w=586&amp;h=279&amp;ei=sJxsT7mXJrDQ4QTeo6nAAg&amp;zoom=1</a:t>
            </a:r>
            <a:endParaRPr lang="ru-RU" sz="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928670"/>
            <a:ext cx="7850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Водородная энергетика.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33CC"/>
                </a:solidFill>
              </a:rPr>
              <a:t>Водородная энергетика </a:t>
            </a:r>
            <a:r>
              <a:rPr lang="ru-RU" dirty="0" smtClean="0">
                <a:solidFill>
                  <a:srgbClr val="0033CC"/>
                </a:solidFill>
              </a:rPr>
              <a:t>– активно развивающийся вид энергетики,  выработка и потребление энергии основано  на использовании водорода, который в свою очередь образуется при разложении воды.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29058" y="4857760"/>
            <a:ext cx="49292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33CC"/>
                </a:solidFill>
              </a:rPr>
              <a:t>http://www.google.ru/imgres?imgurl=http://energokeeper.com/assets/images/0100/0015.jpg&amp;imgrefurl=http://energokeeper.com/vodorodnaya-energetika.html&amp;h=225&amp;w=300&amp;sz=23&amp;tbnid=k3YgRbJbF24XBM:&amp;tbnh=93&amp;tbnw=124&amp;prev=/search%3Fq%3D%25D0%25BA%25D0%25B0%25D1%2580%25D1%2582%25D0%25B8%25D0%25BD%25D0%25BA%25D0%25B8%2B%25D0%2592%25D0%25BE%25D0%25B4%25D0%25BE%25D1%2580%25D0%25BE%25D0%25B4%25D0%25BD%25D0%25B0%25D1%258F%2B%25D1%258D%25D0%25BD%25D0%25B5%25D1%2580%25D0%25B3%25D0%25B5%25D1%2582%25D0%25B8%25D0%25BA%25D0%25B0.%26tbm%3Disch%26tbo%3Du&amp;zoom=1&amp;q=%D0%BA%D0%B0%D1%80%D1%82%D0%B8%D0%BD%D0%BA%D0%B8+%D0%92%D0%BE%D0%B4%D0%BE%D1%80%D0%BE%D0%B4%D0%BD%D0%B0%D1%8F+%D1%8D%D0%BD%D0%B5%D1%80%D0%B3%D0%B5%D1%82%D0%B8%D0%BA%D0%B0.&amp;docid=Mmh6ufKHBJO_xM&amp;hl=ru&amp;sa=X&amp;ei=U7hsT8GRO8K2hQfqrKCkBw&amp;ved=0CCsQ9QEwAg&amp;dur=141</a:t>
            </a:r>
            <a:endParaRPr lang="ru-RU" sz="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Вывод.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33CC"/>
                </a:solidFill>
              </a:rPr>
              <a:t>Альтернативные источники энергии, такие как солнечная энергия и ветер могут помочь снизить расходы на электроэнергию.  Читайте о существующих альтернативных энергетических технологиях, а также о том, что будущие источники энергии помогут вам эффективно содержать дом .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Альтернативные или возобновляемые источники энергии показывают значительные перспективы в снижении количества токсинов, которые являются побочными продуктами использования энергии.  Они не только защищают от вредных побочных продуктов, но с использованием альтернативных источников энергии сохраняются многие природные ресурсы, которые мы в настоящее время используем в качестве источников энергии.</a:t>
            </a:r>
            <a:endParaRPr lang="ru-RU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305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4000" dirty="0" smtClean="0">
                <a:latin typeface="+mn-lt"/>
              </a:rPr>
              <a:t>Ресурсы </a:t>
            </a:r>
            <a:r>
              <a:rPr lang="ru-RU" sz="1600" dirty="0" smtClean="0">
                <a:solidFill>
                  <a:srgbClr val="0033CC"/>
                </a:solidFill>
              </a:rPr>
              <a:t/>
            </a:r>
            <a:br>
              <a:rPr lang="ru-RU" sz="1600" dirty="0" smtClean="0">
                <a:solidFill>
                  <a:srgbClr val="0033CC"/>
                </a:solidFill>
              </a:rPr>
            </a:br>
            <a:r>
              <a:rPr lang="ru-RU" sz="1600" dirty="0" smtClean="0">
                <a:solidFill>
                  <a:srgbClr val="0033CC"/>
                </a:solidFill>
              </a:rPr>
              <a:t/>
            </a:r>
            <a:br>
              <a:rPr lang="ru-RU" sz="1600" dirty="0" smtClean="0">
                <a:solidFill>
                  <a:srgbClr val="0033CC"/>
                </a:solidFill>
              </a:rPr>
            </a:br>
            <a:r>
              <a:rPr lang="ru-RU" sz="1600" b="1" dirty="0" smtClean="0">
                <a:latin typeface="+mn-lt"/>
              </a:rPr>
              <a:t>Альтернативная энергия.</a:t>
            </a:r>
            <a:r>
              <a:rPr lang="ru-RU" sz="1600" dirty="0" smtClean="0">
                <a:solidFill>
                  <a:srgbClr val="0033CC"/>
                </a:solidFill>
              </a:rPr>
              <a:t/>
            </a:r>
            <a:br>
              <a:rPr lang="ru-RU" sz="1600" dirty="0" smtClean="0">
                <a:solidFill>
                  <a:srgbClr val="0033CC"/>
                </a:solidFill>
              </a:rPr>
            </a:br>
            <a:r>
              <a:rPr lang="ru-RU" sz="1600" dirty="0" smtClean="0">
                <a:solidFill>
                  <a:srgbClr val="0033CC"/>
                </a:solidFill>
              </a:rPr>
              <a:t>1.</a:t>
            </a:r>
            <a:r>
              <a:rPr lang="en-US" sz="1600" dirty="0" smtClean="0">
                <a:solidFill>
                  <a:srgbClr val="0033CC"/>
                </a:solidFill>
                <a:hlinkClick r:id="rId2"/>
              </a:rPr>
              <a:t>http://translate.googleusercontent.com/translate_c?hl=ru&amp;langpair=en%7Cru&amp;rurl=translate.google.ru&amp;u=http://saveenergy.about.com/od/alternativeenergysources/a/altenergysource.htm&amp;usg=ALkJrhgt0WEAMR14gV7RNqd1FrqDtz4DKQ</a:t>
            </a:r>
            <a:r>
              <a:rPr lang="ru-RU" sz="1600" dirty="0" smtClean="0">
                <a:solidFill>
                  <a:srgbClr val="0033CC"/>
                </a:solidFill>
              </a:rPr>
              <a:t/>
            </a:r>
            <a:br>
              <a:rPr lang="ru-RU" sz="1600" dirty="0" smtClean="0">
                <a:solidFill>
                  <a:srgbClr val="0033CC"/>
                </a:solidFill>
              </a:rPr>
            </a:br>
            <a:r>
              <a:rPr lang="ru-RU" sz="1600" dirty="0" smtClean="0">
                <a:solidFill>
                  <a:srgbClr val="0033CC"/>
                </a:solidFill>
              </a:rPr>
              <a:t/>
            </a:r>
            <a:br>
              <a:rPr lang="ru-RU" sz="1600" dirty="0" smtClean="0">
                <a:solidFill>
                  <a:srgbClr val="0033CC"/>
                </a:solidFill>
              </a:rPr>
            </a:br>
            <a:r>
              <a:rPr lang="ru-RU" sz="1600" dirty="0" smtClean="0">
                <a:solidFill>
                  <a:srgbClr val="0033CC"/>
                </a:solidFill>
              </a:rPr>
              <a:t>2.</a:t>
            </a:r>
            <a:r>
              <a:rPr lang="en-US" sz="1600" dirty="0" smtClean="0">
                <a:solidFill>
                  <a:srgbClr val="0033CC"/>
                </a:solidFill>
              </a:rPr>
              <a:t>http://cyberenergy.ru/ </a:t>
            </a: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496"/>
            <a:ext cx="6500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33CC"/>
              </a:solidFill>
            </a:endParaRPr>
          </a:p>
          <a:p>
            <a:endParaRPr lang="ru-RU" sz="1200" dirty="0" smtClean="0">
              <a:solidFill>
                <a:srgbClr val="0033CC"/>
              </a:solidFill>
            </a:endParaRPr>
          </a:p>
          <a:p>
            <a:endParaRPr lang="ru-RU" sz="1200" dirty="0" smtClean="0">
              <a:solidFill>
                <a:srgbClr val="0033CC"/>
              </a:solidFill>
            </a:endParaRPr>
          </a:p>
          <a:p>
            <a:endParaRPr lang="ru-RU" sz="1200" dirty="0" smtClean="0">
              <a:solidFill>
                <a:srgbClr val="0033CC"/>
              </a:solidFill>
            </a:endParaRPr>
          </a:p>
          <a:p>
            <a:r>
              <a:rPr lang="ru-RU" dirty="0" smtClean="0">
                <a:solidFill>
                  <a:srgbClr val="0033CC"/>
                </a:solidFill>
              </a:rPr>
              <a:t>1.</a:t>
            </a:r>
            <a:r>
              <a:rPr lang="en-US" sz="1200" dirty="0" smtClean="0">
                <a:solidFill>
                  <a:srgbClr val="0033CC"/>
                </a:solidFill>
              </a:rPr>
              <a:t>translate.googleusercontent.com/</a:t>
            </a:r>
            <a:r>
              <a:rPr lang="en-US" sz="1200" dirty="0" err="1" smtClean="0">
                <a:solidFill>
                  <a:srgbClr val="0033CC"/>
                </a:solidFill>
              </a:rPr>
              <a:t>translate_c?hl</a:t>
            </a:r>
            <a:r>
              <a:rPr lang="en-US" sz="1200" dirty="0" smtClean="0">
                <a:solidFill>
                  <a:srgbClr val="0033CC"/>
                </a:solidFill>
              </a:rPr>
              <a:t>=</a:t>
            </a:r>
            <a:r>
              <a:rPr lang="en-US" sz="1200" dirty="0" err="1" smtClean="0">
                <a:solidFill>
                  <a:srgbClr val="0033CC"/>
                </a:solidFill>
              </a:rPr>
              <a:t>ru&amp;langpair</a:t>
            </a:r>
            <a:r>
              <a:rPr lang="en-US" sz="1200" dirty="0" smtClean="0">
                <a:solidFill>
                  <a:srgbClr val="0033CC"/>
                </a:solidFill>
              </a:rPr>
              <a:t>=en%7Cru&amp;rurl=</a:t>
            </a:r>
            <a:r>
              <a:rPr lang="en-US" sz="1200" dirty="0" err="1" smtClean="0">
                <a:solidFill>
                  <a:srgbClr val="0033CC"/>
                </a:solidFill>
              </a:rPr>
              <a:t>translate.google.ru&amp;u</a:t>
            </a:r>
            <a:r>
              <a:rPr lang="en-US" sz="1200" dirty="0" smtClean="0">
                <a:solidFill>
                  <a:srgbClr val="0033CC"/>
                </a:solidFill>
              </a:rPr>
              <a:t>=http://homerenovations.about.com/od/renewableenergysystems/a/Home-Renewable-Energy-Systems.htm&amp;usg=ALkJrhg7W0B9ajHdq0T7ZDs1-HFcNJ2zqA</a:t>
            </a:r>
            <a:endParaRPr lang="ru-RU" sz="12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71462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33CC"/>
              </a:solidFill>
              <a:latin typeface="Calibri"/>
              <a:ea typeface="+mj-ea"/>
              <a:cs typeface="+mj-cs"/>
            </a:endParaRPr>
          </a:p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Возобновляемая энергия.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74295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Альтернативные источники энергии .</a:t>
            </a:r>
          </a:p>
          <a:p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285720" y="2214554"/>
            <a:ext cx="2857520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Ветроэнергетика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3214678" y="3214686"/>
            <a:ext cx="2857520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Геотермальная энергетика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214282" y="4286256"/>
            <a:ext cx="2857520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 Гелиоэнергетика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43636" y="4500570"/>
            <a:ext cx="2857520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Биоэнергетика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6000760" y="2285992"/>
            <a:ext cx="2857520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Гидроэнергетика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71802" y="5429264"/>
            <a:ext cx="2857520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Водородная энергетика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sz="4400" dirty="0" smtClean="0">
                <a:solidFill>
                  <a:srgbClr val="CC0000"/>
                </a:solidFill>
                <a:latin typeface="+mn-lt"/>
              </a:rPr>
              <a:t>Ветроэнергетика.</a:t>
            </a:r>
            <a:endParaRPr lang="ru-RU" sz="4400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2571768" cy="36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3CC"/>
                </a:solidFill>
              </a:rPr>
              <a:t>Ветроэнергетика - отрасль энергетики, специализирующаяся на использовании энергии ветра — кинетической энергии воздушных масс в атмосфере.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5929330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http://www.energypicturesonline.com/watermark.php?i=2241</a:t>
            </a:r>
            <a:endParaRPr lang="ru-RU" sz="1200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2928934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solidFill>
                  <a:srgbClr val="0033CC"/>
                </a:solidFill>
              </a:rPr>
              <a:t>Ветроустановка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4130652" cy="278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43438" y="6072206"/>
            <a:ext cx="4357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http://www.energypicturesonline.com/watermark.php?i=2272</a:t>
            </a:r>
            <a:endParaRPr lang="ru-RU" sz="12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Энергия ветра. </a:t>
            </a:r>
          </a:p>
          <a:p>
            <a:r>
              <a:rPr lang="ru-RU" sz="1600" dirty="0" smtClean="0">
                <a:solidFill>
                  <a:srgbClr val="0033CC"/>
                </a:solidFill>
              </a:rPr>
              <a:t> </a:t>
            </a:r>
          </a:p>
          <a:p>
            <a:r>
              <a:rPr lang="ru-RU" sz="1600" dirty="0" smtClean="0">
                <a:solidFill>
                  <a:srgbClr val="0033CC"/>
                </a:solidFill>
              </a:rPr>
              <a:t>Энергия ветра использует силу ветра для приведения в движение лопасти ветровых турбин.  Вращения лопаток турбины преобразуется в электрический ток с помощью электрического генератора.  В старой мельнице, энергия ветра была использована, чтобы включить механические машины, чтобы выполнять физическую работу, например, дробление зерна. Теперь, электрические токи, запряженных крупномасштабных ветровых электростанций используют в национальных электрических сетях, а также небольшие отдельные турбины, используют для обеспечения электроэнергией отдаленных местностей или индивидуального дома.</a:t>
            </a:r>
            <a:endParaRPr lang="ru-RU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34338"/>
            <a:ext cx="3214710" cy="316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572132" y="5500701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rgbClr val="0033CC"/>
                </a:solidFill>
              </a:rPr>
              <a:t>http://www.energypicturesonline.com/watermark.php?i=2142</a:t>
            </a:r>
            <a:endParaRPr lang="ru-RU" sz="1200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14356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</a:rPr>
              <a:t>                                              Плюсы.</a:t>
            </a:r>
          </a:p>
          <a:p>
            <a:r>
              <a:rPr lang="ru-RU" sz="1600" dirty="0" smtClean="0">
                <a:solidFill>
                  <a:srgbClr val="0033CC"/>
                </a:solidFill>
              </a:rPr>
              <a:t>Энергия ветра не производит никакого загрязнения окружающей среды,</a:t>
            </a:r>
          </a:p>
          <a:p>
            <a:r>
              <a:rPr lang="ru-RU" sz="1600" dirty="0" smtClean="0">
                <a:solidFill>
                  <a:srgbClr val="0033CC"/>
                </a:solidFill>
              </a:rPr>
              <a:t> так как ветер является возобновляемым источником энергии .</a:t>
            </a:r>
          </a:p>
          <a:p>
            <a:r>
              <a:rPr lang="ru-RU" sz="1600" dirty="0" smtClean="0">
                <a:solidFill>
                  <a:srgbClr val="0033CC"/>
                </a:solidFill>
              </a:rPr>
              <a:t>  Ветровые электростанции могут быть построены от берега. </a:t>
            </a:r>
          </a:p>
          <a:p>
            <a:r>
              <a:rPr lang="ru-RU" sz="1600" b="1" dirty="0" smtClean="0">
                <a:solidFill>
                  <a:srgbClr val="0033CC"/>
                </a:solidFill>
              </a:rPr>
              <a:t>                                            </a:t>
            </a:r>
          </a:p>
          <a:p>
            <a:r>
              <a:rPr lang="ru-RU" sz="1600" b="1" dirty="0" smtClean="0">
                <a:solidFill>
                  <a:srgbClr val="0033CC"/>
                </a:solidFill>
              </a:rPr>
              <a:t>                                             Минусы. </a:t>
            </a:r>
          </a:p>
          <a:p>
            <a:r>
              <a:rPr lang="ru-RU" sz="1600" dirty="0" smtClean="0">
                <a:solidFill>
                  <a:srgbClr val="0033CC"/>
                </a:solidFill>
              </a:rPr>
              <a:t> Энергия ветра является прерывистой. Если скорость ветра уменьшается движение турбины замедляется и энергии вырабатывается меньше.</a:t>
            </a:r>
          </a:p>
          <a:p>
            <a:r>
              <a:rPr lang="ru-RU" sz="1600" dirty="0" smtClean="0">
                <a:solidFill>
                  <a:srgbClr val="0033CC"/>
                </a:solidFill>
              </a:rPr>
              <a:t> Большие ветровые электростанции могут иметь негативное влияние на декорации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71480"/>
            <a:ext cx="616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Гелиоэнергетика.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Гелиоэнергетика – энергия солнца, это практически бесконечный источник, пока наша звезда сияет. Тысячи джоуль тепла устремляются в нашем направлении.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538716" cy="31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72066" y="5072073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http://pics.posternazakaz.ru/pnz/product/med/2d2c5c1e1088bb3241178b7421d0754b.jpg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889844"/>
            <a:ext cx="90011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Энергия солнца.</a:t>
            </a:r>
          </a:p>
          <a:p>
            <a:endParaRPr lang="ru-RU" dirty="0" smtClean="0">
              <a:solidFill>
                <a:srgbClr val="0033CC"/>
              </a:solidFill>
            </a:endParaRPr>
          </a:p>
          <a:p>
            <a:r>
              <a:rPr lang="ru-RU" dirty="0" smtClean="0">
                <a:solidFill>
                  <a:srgbClr val="0033CC"/>
                </a:solidFill>
              </a:rPr>
              <a:t>Солнечная энергия используется обычно для отопления, приготовления пищи, производства электроэнергии, и даже в опреснении морской воды. Солнечные лучи захватываются солнечными установками и солнечный свет преобразуется в электричество, тепло.</a:t>
            </a:r>
            <a:endParaRPr lang="ru-RU" i="1" dirty="0">
              <a:solidFill>
                <a:srgbClr val="0033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4071966" cy="315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643438" y="5429264"/>
            <a:ext cx="3357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rgbClr val="0033CC"/>
                </a:solidFill>
              </a:rPr>
              <a:t>http://20c.com.ua/images/sun_batery.jpg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1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                                    Плюсы.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Солнечная энергия является возобновляемым ресурсом.  До тех пор, пока солнце существует его энергия будет достигать Земли.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Солнечная энергетика не загрязняет  ни воды, ни воздуха, потому что нет никакой химической реакции, в результате сжигания топлива.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Солнечная энергия может использоваться очень эффективно для практических применений, таких как отопление и освещение. 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                                   Минусы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Солнечная энергия не производит энергию, если Солнце не светит.  Ночные и пасмурные дни серьезно ограничат количество произведенной энергии.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 Солнечные электростанции могут быть очень дорогими.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4286280" cy="258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57752" y="564357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http://www.ecogroup.com.ua/sites/ecogroup.com.ua/files/u1/1307883633_solar-panels.jpg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785794"/>
            <a:ext cx="5629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Гидроэнергетика.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33CC"/>
              </a:solidFill>
            </a:endParaRPr>
          </a:p>
          <a:p>
            <a:r>
              <a:rPr lang="ru-RU" dirty="0" smtClean="0">
                <a:solidFill>
                  <a:srgbClr val="0033CC"/>
                </a:solidFill>
              </a:rPr>
              <a:t>Гидроэнергетика – энергия падающей воды, и способы преобразования её в электричество.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286125"/>
            <a:ext cx="4429156" cy="29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629" y="5643578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http://ukrelektrik.com/_pu/7/25618938.jpg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504</TotalTime>
  <Words>838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     Ветроэнергетика.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Вывод.</vt:lpstr>
      <vt:lpstr>                      Ресурсы   Альтернативная энергия. 1.http://translate.googleusercontent.com/translate_c?hl=ru&amp;langpair=en%7Cru&amp;rurl=translate.google.ru&amp;u=http://saveenergy.about.com/od/alternativeenergysources/a/altenergysource.htm&amp;usg=ALkJrhgt0WEAMR14gV7RNqd1FrqDtz4DKQ  2.http://cyberenergy.ru/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Света</cp:lastModifiedBy>
  <cp:revision>84</cp:revision>
  <dcterms:created xsi:type="dcterms:W3CDTF">2012-03-22T17:17:58Z</dcterms:created>
  <dcterms:modified xsi:type="dcterms:W3CDTF">2014-10-28T13:56:05Z</dcterms:modified>
</cp:coreProperties>
</file>