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4" r:id="rId8"/>
    <p:sldId id="265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88" autoAdjust="0"/>
    <p:restoredTop sz="94632" autoAdjust="0"/>
  </p:normalViewPr>
  <p:slideViewPr>
    <p:cSldViewPr>
      <p:cViewPr varScale="1">
        <p:scale>
          <a:sx n="41" d="100"/>
          <a:sy n="41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1357298"/>
            <a:ext cx="4222506" cy="18288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Леонардо да Винчи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214686"/>
            <a:ext cx="5929354" cy="1752600"/>
          </a:xfrm>
        </p:spPr>
        <p:txBody>
          <a:bodyPr/>
          <a:lstStyle/>
          <a:p>
            <a:r>
              <a:rPr lang="ru-RU" dirty="0" smtClean="0"/>
              <a:t>Родился: 15 апреля 1452 г., Винчи</a:t>
            </a:r>
          </a:p>
          <a:p>
            <a:r>
              <a:rPr lang="ru-RU" dirty="0" smtClean="0"/>
              <a:t>Умер: 2 мая 1519 г., </a:t>
            </a:r>
            <a:r>
              <a:rPr lang="ru-RU" dirty="0" err="1" smtClean="0"/>
              <a:t>Кло-Люсе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071546"/>
            <a:ext cx="3457289" cy="4736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614364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err="1" smtClean="0"/>
              <a:t>Леона́рдо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</a:t>
            </a:r>
            <a:r>
              <a:rPr lang="ru-RU" sz="2400" b="1" dirty="0" smtClean="0"/>
              <a:t> сер </a:t>
            </a:r>
            <a:r>
              <a:rPr lang="ru-RU" sz="2400" b="1" dirty="0" err="1" smtClean="0"/>
              <a:t>Пье́ро</a:t>
            </a:r>
            <a:r>
              <a:rPr lang="ru-RU" sz="2400" b="1" dirty="0" smtClean="0"/>
              <a:t> да </a:t>
            </a:r>
            <a:r>
              <a:rPr lang="ru-RU" sz="2400" b="1" dirty="0" err="1" smtClean="0"/>
              <a:t>Ви́нчи</a:t>
            </a:r>
            <a:r>
              <a:rPr lang="ru-RU" sz="2400" dirty="0" smtClean="0"/>
              <a:t> был великим художником-живописцем, скульптором и архитектором,   гениальным ученым, занимавшимся математикой, механикой, физикой, астрономией, геологией, ботаникой, анатомией и физиологией человека и животных, последовательно проводившим принцип экспериментального исследования. </a:t>
            </a:r>
          </a:p>
          <a:p>
            <a:pPr>
              <a:buNone/>
            </a:pPr>
            <a:r>
              <a:rPr lang="ru-RU" sz="2400" dirty="0" smtClean="0"/>
              <a:t> В его рукописях встречаются рисунки летательных машин, парашюта и вертолета, новых конструкций и винторезных станков, печатающих, деревообрабатывающих и других машин, отличающиеся точностью анатомические рисунки, мысли, относящиеся к математике, оптике, космологии (идея физической однородности вселенной) и другим наукам.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Детские годы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Леонардо родился 15 апреля 1452 года близ городка Винчи в Таскании, неподалёку от Флоренции. С самых ранних своих лет, Леонардо начал демонстрировать удивительные художественные способности. Его образование, очевидно, было таким, как у всякого живущего в маленьком городке мальчика из хорошей семьи: чтение, письмо, начало математики, латынь. </a:t>
            </a:r>
          </a:p>
          <a:p>
            <a:pPr>
              <a:buNone/>
            </a:pPr>
            <a:r>
              <a:rPr lang="ru-RU" sz="2400" dirty="0" smtClean="0"/>
              <a:t>До 14 лет он жил вместе со своим отцом и мачехой, а после поступил учеником в мастерскую одного из самых уважаемых художников того времени </a:t>
            </a:r>
            <a:r>
              <a:rPr lang="ru-RU" sz="2400" dirty="0" err="1" smtClean="0"/>
              <a:t>Андреа</a:t>
            </a:r>
            <a:r>
              <a:rPr lang="ru-RU" sz="2400" dirty="0" smtClean="0"/>
              <a:t> </a:t>
            </a:r>
            <a:r>
              <a:rPr lang="ru-RU" sz="2400" dirty="0" err="1" smtClean="0"/>
              <a:t>ди</a:t>
            </a:r>
            <a:r>
              <a:rPr lang="ru-RU" sz="2400" dirty="0" smtClean="0"/>
              <a:t> </a:t>
            </a:r>
            <a:r>
              <a:rPr lang="ru-RU" sz="2400" dirty="0" err="1" smtClean="0"/>
              <a:t>Чионе</a:t>
            </a:r>
            <a:r>
              <a:rPr lang="ru-RU" sz="2400" dirty="0" smtClean="0"/>
              <a:t>, известного во Флоренции под именем </a:t>
            </a:r>
            <a:r>
              <a:rPr lang="ru-RU" sz="2400" dirty="0" err="1" smtClean="0"/>
              <a:t>Верроккио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С 1466 по 1476 годы да Винчи работал в мастерской </a:t>
            </a:r>
            <a:r>
              <a:rPr lang="ru-RU" sz="2400" dirty="0" err="1" smtClean="0"/>
              <a:t>Верроккио</a:t>
            </a:r>
            <a:r>
              <a:rPr lang="ru-RU" sz="2400" dirty="0" smtClean="0"/>
              <a:t> вместе с другими известными художниками.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20" y="285728"/>
            <a:ext cx="4286280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Художник изобразил портрет на фоне кустов можжевельника, а на итальянском языке можжевельник - "</a:t>
            </a:r>
            <a:r>
              <a:rPr lang="ru-RU" sz="2400" dirty="0" err="1" smtClean="0"/>
              <a:t>ginepro</a:t>
            </a:r>
            <a:r>
              <a:rPr lang="ru-RU" sz="2400" dirty="0" smtClean="0"/>
              <a:t>", что звучит почти так же, как и имя сеньоры – </a:t>
            </a:r>
            <a:r>
              <a:rPr lang="ru-RU" sz="2400" dirty="0" err="1" smtClean="0"/>
              <a:t>Джиневра</a:t>
            </a:r>
            <a:r>
              <a:rPr lang="ru-RU" sz="2400" dirty="0" smtClean="0"/>
              <a:t>. Творения Леонардо привлекательны и выдающиеся скрытыми в них загадочными реальными и вымышленными намеками. </a:t>
            </a:r>
            <a:r>
              <a:rPr lang="ru-RU" sz="2400" dirty="0" err="1" smtClean="0"/>
              <a:t>Джиневра</a:t>
            </a:r>
            <a:r>
              <a:rPr lang="ru-RU" sz="2400" dirty="0" smtClean="0"/>
              <a:t> </a:t>
            </a:r>
            <a:r>
              <a:rPr lang="ru-RU" sz="2400" dirty="0" err="1" smtClean="0"/>
              <a:t>ди</a:t>
            </a:r>
            <a:r>
              <a:rPr lang="ru-RU" sz="2400" dirty="0" smtClean="0"/>
              <a:t> Бенчи, будто живая, сама предстает не на холсте, а наяву.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28604"/>
            <a:ext cx="4337206" cy="5214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5786454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Портрет </a:t>
            </a:r>
            <a:r>
              <a:rPr lang="ru-RU" sz="2400" dirty="0" err="1" smtClean="0"/>
              <a:t>Джиневры</a:t>
            </a:r>
            <a:r>
              <a:rPr lang="ru-RU" sz="2400" dirty="0" smtClean="0"/>
              <a:t> </a:t>
            </a:r>
            <a:r>
              <a:rPr lang="ru-RU" sz="2400" dirty="0" err="1" smtClean="0"/>
              <a:t>ди</a:t>
            </a:r>
            <a:r>
              <a:rPr lang="ru-RU" sz="2400" dirty="0" smtClean="0"/>
              <a:t> Медичи</a:t>
            </a:r>
          </a:p>
          <a:p>
            <a:pPr algn="ctr"/>
            <a:r>
              <a:rPr lang="ru-RU" sz="2400" dirty="0" smtClean="0"/>
              <a:t>1474-1476 г.г.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4429156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"Дама с горностаем" написана мастером во время первого пребывания его в Милане на службе у миланского правителя </a:t>
            </a:r>
            <a:r>
              <a:rPr lang="ru-RU" sz="2400" dirty="0" err="1" smtClean="0"/>
              <a:t>Лодовико</a:t>
            </a:r>
            <a:r>
              <a:rPr lang="ru-RU" sz="2400" dirty="0" smtClean="0"/>
              <a:t> Моро. </a:t>
            </a:r>
          </a:p>
          <a:p>
            <a:pPr>
              <a:buNone/>
            </a:pPr>
            <a:r>
              <a:rPr lang="ru-RU" sz="2400" dirty="0" smtClean="0"/>
              <a:t>Установлено, что на этой картине, написанной в необыкновенно изящной манере изображена </a:t>
            </a:r>
            <a:r>
              <a:rPr lang="ru-RU" sz="2400" dirty="0" err="1" smtClean="0"/>
              <a:t>Цецилия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Гальерани</a:t>
            </a:r>
            <a:r>
              <a:rPr lang="ru-RU" sz="2400" dirty="0" smtClean="0"/>
              <a:t>. Картина находится в музее Чарторыйских в Кракове.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3929061" cy="53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9158" y="5715016"/>
            <a:ext cx="3929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Дама с горностаем </a:t>
            </a:r>
          </a:p>
          <a:p>
            <a:pPr algn="ctr"/>
            <a:r>
              <a:rPr lang="ru-RU" sz="2400" dirty="0" smtClean="0"/>
              <a:t>около 1485 г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57166"/>
            <a:ext cx="4572032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Да Винчи создал шедевр мировой живописи «</a:t>
            </a:r>
            <a:r>
              <a:rPr lang="ru-RU" sz="2400" dirty="0" err="1" smtClean="0"/>
              <a:t>Мону</a:t>
            </a:r>
            <a:r>
              <a:rPr lang="ru-RU" sz="2400" dirty="0" smtClean="0"/>
              <a:t> Лизу». Леонардо прибег к следующему приему: так как мадонна Лиза была очень красива, то во время писания портрета он держал людей, которые играли на лире или пели, и тут постоянно были шуты, поддерживавшие в ней веселость и удалявшие меланхолию, которую обычно сообщает живопись выполняемым портретам.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57166"/>
            <a:ext cx="3714776" cy="5456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857892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Портрет </a:t>
            </a:r>
            <a:r>
              <a:rPr lang="ru-RU" sz="2400" dirty="0" err="1" smtClean="0"/>
              <a:t>Моны</a:t>
            </a:r>
            <a:r>
              <a:rPr lang="ru-RU" sz="2400" dirty="0" smtClean="0"/>
              <a:t> Лизы</a:t>
            </a:r>
          </a:p>
          <a:p>
            <a:pPr algn="ctr"/>
            <a:r>
              <a:rPr lang="ru-RU" sz="2400" dirty="0" smtClean="0"/>
              <a:t>1514 – 1515 г.г.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4429156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Изнеженность Св. Иоанна, граничащая с </a:t>
            </a:r>
            <a:r>
              <a:rPr lang="ru-RU" sz="2400" dirty="0" err="1" smtClean="0"/>
              <a:t>женоподобием</a:t>
            </a:r>
            <a:r>
              <a:rPr lang="ru-RU" sz="2400" dirty="0" smtClean="0"/>
              <a:t>, мягкая улыбка, взгляд, вьющиеся кольцами волосы свидетельствуют о вырождении в творчестве мастера принципов классического стиля. Леонардо да Винчи здесь выступает как инициатор маньеризма.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290"/>
            <a:ext cx="4093040" cy="580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57752" y="6027003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Святой Иоанн Креститель</a:t>
            </a:r>
          </a:p>
          <a:p>
            <a:pPr algn="ctr"/>
            <a:r>
              <a:rPr lang="ru-RU" sz="2400" dirty="0" smtClean="0"/>
              <a:t>1513 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Сам Да Винчи в разные периоды своей жизни считал себя в первую очередь инженером или учёным. Он отдавал изобразительному искусству не очень много времени и работал достаточно медленно. Поэтому художественное наследие Леонардо количественно не велико, а ряд его работ утрачен или сильно повреждён.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Да Винчи умер в полном одиночестве в 1519 году в замке </a:t>
            </a:r>
            <a:r>
              <a:rPr lang="ru-RU" sz="3200" dirty="0" err="1" smtClean="0"/>
              <a:t>Амбуаз</a:t>
            </a:r>
            <a:r>
              <a:rPr lang="ru-RU" sz="3200" dirty="0" smtClean="0"/>
              <a:t> во Франции. Его последними словами стали:</a:t>
            </a:r>
          </a:p>
          <a:p>
            <a:pPr>
              <a:buNone/>
            </a:pPr>
            <a:r>
              <a:rPr lang="ru-RU" sz="3200" dirty="0" smtClean="0"/>
              <a:t>«Я оскорбил Господа Бога и человечество! Ибо мои работы не достигли того совершенства, к которому я стремился!»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</TotalTime>
  <Words>547</Words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Леонардо да Винчи</vt:lpstr>
      <vt:lpstr>Слайд 2</vt:lpstr>
      <vt:lpstr>Детские годы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Леонардо да Винчи</dc:title>
  <dc:creator>1</dc:creator>
  <cp:lastModifiedBy>1</cp:lastModifiedBy>
  <cp:revision>22</cp:revision>
  <dcterms:created xsi:type="dcterms:W3CDTF">2013-03-17T10:27:43Z</dcterms:created>
  <dcterms:modified xsi:type="dcterms:W3CDTF">2013-08-09T11:14:36Z</dcterms:modified>
</cp:coreProperties>
</file>