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2544" y="-8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easyengl.ucoz.ru/_ld/120/1001038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572000" y="4293096"/>
            <a:ext cx="443314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Учитель физической культуры</a:t>
            </a:r>
            <a:endPara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МБОУ Кызыл-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Сылдысской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СОШ</a:t>
            </a:r>
          </a:p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Калин Н.С.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7224" y="1000108"/>
            <a:ext cx="72866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7030A0"/>
                </a:solidFill>
              </a:rPr>
              <a:t>Спортивный праздник</a:t>
            </a:r>
          </a:p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 «Олимпийцы среди нас!»</a:t>
            </a:r>
            <a:br>
              <a:rPr lang="ru-RU" sz="3600" b="1" dirty="0" smtClean="0">
                <a:solidFill>
                  <a:srgbClr val="FF0000"/>
                </a:solidFill>
              </a:rPr>
            </a:br>
            <a:endParaRPr lang="ru-RU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easyengl.ucoz.ru/_ld/120/1001038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6386" name="Picture 2" descr="http://img.mota.ru/upload/wallpapers/source/2010/02/17/08/03/21426/mota_ru_002171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85720" y="214290"/>
            <a:ext cx="7643866" cy="45720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easyengl.ucoz.ru/_ld/120/1001038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3794" name="Picture 2" descr="http://files.web2edu.ru/eceb6fe3-a1cd-462f-a164-d9a4d620fc8f/35e58c70-7cc0-43a2-8fdd-56d7d5460add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4282" y="214290"/>
            <a:ext cx="7143800" cy="50268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easyengl.ucoz.ru/_ld/120/1001038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2770" name="Picture 2" descr="http://go1.imgsmail.ru/imgpreview?key=42caa4ca73a05870&amp;mb=imgdb_preview_18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214290"/>
            <a:ext cx="7429552" cy="45720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easyengl.ucoz.ru/_ld/120/1001038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1748" name="Picture 4" descr="http://hq-wallpapers.ru/wallpapers/13/hq-wallpapers_ru_sport_61732_1920x120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85720" y="214290"/>
            <a:ext cx="7500990" cy="45720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easyengl.ucoz.ru/_ld/120/1001038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0722" name="Picture 2" descr="http://img.desktopwallpapers.ru/sport/pics/Vancouver-2010-Figure-Skating-115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85720" y="214290"/>
            <a:ext cx="7715304" cy="45720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easyengl.ucoz.ru/_ld/120/1001038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9698" name="Picture 2" descr="http://www.nationalclass.ru/netcat_files/Image/ssss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214546" y="3286124"/>
            <a:ext cx="4572032" cy="2928958"/>
          </a:xfrm>
          <a:prstGeom prst="rect">
            <a:avLst/>
          </a:prstGeom>
          <a:noFill/>
        </p:spPr>
      </p:pic>
      <p:pic>
        <p:nvPicPr>
          <p:cNvPr id="29702" name="Picture 6" descr="http://i3.apollo.lv/img_thumbs/23_9b8f1/201305/036/b_39443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10" y="142852"/>
            <a:ext cx="8072494" cy="3143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easyengl.ucoz.ru/_ld/120/1001038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8674" name="Picture 2" descr="http://aviatoru.at.ua/_fr/9/9897238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9144000" cy="4572008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714348" y="4786322"/>
            <a:ext cx="7715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До новых встреч !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easyengl.ucoz.ru/_ld/120/1001038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Picture 2" descr="http://ppt4web.ru/images/23/7195/640/img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214290"/>
            <a:ext cx="8143932" cy="43577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easyengl.ucoz.ru/_ld/120/1001038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Кольцо 2"/>
          <p:cNvSpPr/>
          <p:nvPr/>
        </p:nvSpPr>
        <p:spPr>
          <a:xfrm>
            <a:off x="285720" y="428604"/>
            <a:ext cx="3286148" cy="3214710"/>
          </a:xfrm>
          <a:prstGeom prst="donut">
            <a:avLst>
              <a:gd name="adj" fmla="val 10363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15362" name="Picture 2" descr="http://thelib.ru/books/00/12/17/00121778/a007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857620" y="285728"/>
            <a:ext cx="5000660" cy="42279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easyengl.ucoz.ru/_ld/120/1001038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Кольцо 2"/>
          <p:cNvSpPr/>
          <p:nvPr/>
        </p:nvSpPr>
        <p:spPr>
          <a:xfrm>
            <a:off x="285720" y="357166"/>
            <a:ext cx="3286148" cy="3214710"/>
          </a:xfrm>
          <a:prstGeom prst="donut">
            <a:avLst>
              <a:gd name="adj" fmla="val 1036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22530" name="Picture 2" descr="http://mapsmaps.ru/wp-content/uploads/2010/10/polit_asia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786182" y="428604"/>
            <a:ext cx="5000660" cy="4000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easyengl.ucoz.ru/_ld/120/1001038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Кольцо 2"/>
          <p:cNvSpPr/>
          <p:nvPr/>
        </p:nvSpPr>
        <p:spPr>
          <a:xfrm>
            <a:off x="428596" y="428604"/>
            <a:ext cx="3286148" cy="3214710"/>
          </a:xfrm>
          <a:prstGeom prst="donut">
            <a:avLst>
              <a:gd name="adj" fmla="val 10363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21506" name="Picture 2" descr="http://atlasrussia.ru/files/atlasi-mira/maliy-atlas-mira-1990/view/124-125-Afrika-%28Fizicheskaya-karta%29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857620" y="357167"/>
            <a:ext cx="3714776" cy="43577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easyengl.ucoz.ru/_ld/120/1001038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Кольцо 2"/>
          <p:cNvSpPr/>
          <p:nvPr/>
        </p:nvSpPr>
        <p:spPr>
          <a:xfrm>
            <a:off x="285720" y="285728"/>
            <a:ext cx="3286148" cy="3214710"/>
          </a:xfrm>
          <a:prstGeom prst="donut">
            <a:avLst>
              <a:gd name="adj" fmla="val 10363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9" name="Рисунок 8" descr="http://download.shram.kiev.ua/maps/200612_BIG_0_0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14810" y="214290"/>
            <a:ext cx="3929090" cy="43577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easyengl.ucoz.ru/_ld/120/1001038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Кольцо 2"/>
          <p:cNvSpPr/>
          <p:nvPr/>
        </p:nvSpPr>
        <p:spPr>
          <a:xfrm>
            <a:off x="285720" y="285728"/>
            <a:ext cx="3286148" cy="3214710"/>
          </a:xfrm>
          <a:prstGeom prst="donut">
            <a:avLst>
              <a:gd name="adj" fmla="val 10363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19460" name="Picture 4" descr="http://www.proza.ru/pics/2011/09/13/2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6182" y="285728"/>
            <a:ext cx="4643470" cy="4286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easyengl.ucoz.ru/_ld/120/1001038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Picture 2" descr="http://ppt4web.ru/images/23/7195/640/img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214290"/>
            <a:ext cx="8501122" cy="43577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easyengl.ucoz.ru/_ld/120/1001038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7410" name="Picture 2" descr="http://dc2.net23.info/uploads/posts/2010-02/1266840420_b510ffe70e6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285728"/>
            <a:ext cx="7572428" cy="45005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23</Words>
  <Application>Microsoft Office PowerPoint</Application>
  <PresentationFormat>Экран (4:3)</PresentationFormat>
  <Paragraphs>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Люда</dc:creator>
  <cp:lastModifiedBy>User</cp:lastModifiedBy>
  <cp:revision>96</cp:revision>
  <dcterms:created xsi:type="dcterms:W3CDTF">2014-05-31T08:03:48Z</dcterms:created>
  <dcterms:modified xsi:type="dcterms:W3CDTF">2015-02-01T14:21:08Z</dcterms:modified>
</cp:coreProperties>
</file>