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02" r:id="rId2"/>
    <p:sldId id="266" r:id="rId3"/>
    <p:sldId id="299" r:id="rId4"/>
    <p:sldId id="267" r:id="rId5"/>
    <p:sldId id="297" r:id="rId6"/>
    <p:sldId id="268" r:id="rId7"/>
    <p:sldId id="269" r:id="rId8"/>
    <p:sldId id="270" r:id="rId9"/>
    <p:sldId id="272" r:id="rId10"/>
    <p:sldId id="273" r:id="rId11"/>
    <p:sldId id="274" r:id="rId12"/>
    <p:sldId id="277" r:id="rId13"/>
    <p:sldId id="298" r:id="rId14"/>
    <p:sldId id="278" r:id="rId15"/>
    <p:sldId id="280" r:id="rId16"/>
    <p:sldId id="282" r:id="rId17"/>
    <p:sldId id="283" r:id="rId18"/>
    <p:sldId id="284" r:id="rId19"/>
    <p:sldId id="285" r:id="rId20"/>
    <p:sldId id="288" r:id="rId21"/>
    <p:sldId id="289" r:id="rId22"/>
    <p:sldId id="291" r:id="rId23"/>
    <p:sldId id="292" r:id="rId24"/>
    <p:sldId id="300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5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9659-C307-432E-A1FE-627E2551A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6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786A-F2B9-4CA6-A4B3-8B2C7C285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5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786A-F2B9-4CA6-A4B3-8B2C7C285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5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786A-F2B9-4CA6-A4B3-8B2C7C2854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49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786A-F2B9-4CA6-A4B3-8B2C7C285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2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786A-F2B9-4CA6-A4B3-8B2C7C285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75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786A-F2B9-4CA6-A4B3-8B2C7C285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7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D7CB-2612-40D8-B919-36A529ACA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5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70C2-E3FB-43B9-AC6B-430918D91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BA3-8050-441A-895E-DB2BD0B28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5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8F9F-ABDC-40C2-A188-2BA720290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7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0247-73F4-4B72-8266-258067536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8D59-9242-439E-AB38-E329591D5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5445-E3CE-4324-800C-5449582BC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8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0ADB-D651-4648-96F3-6FCB53F6A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2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DBA-754E-435F-9CF2-C58EE9829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7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561-CA29-4947-A53A-1DCD3D181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5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786A-F2B9-4CA6-A4B3-8B2C7C285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36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55380" cy="140053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       Презентация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     По физкультуре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На тему: «Волейбол»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Ученика 11 «В» класса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Климова Антона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3981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321297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Рис.2 Нижняя прямая подача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(вид спереди и сбоку)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2971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3140968"/>
            <a:ext cx="288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Рис.3 Нижняя боковая подача.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3056"/>
            <a:ext cx="2409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6021288"/>
            <a:ext cx="285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Рис.4 Верхняя прямая подача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2781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436096" y="6021288"/>
            <a:ext cx="2909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Рис.5 Верхняя боковая подача.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4448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3068960"/>
            <a:ext cx="421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Рис.6 Вариант верхней боковой подачи, так называемая планирующая подача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80112" y="2636912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 7 Способы ударов по мячу  при выполнении планирующих подач.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2"/>
            <a:ext cx="6581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Передачи.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400600"/>
          </a:xfrm>
        </p:spPr>
        <p:txBody>
          <a:bodyPr>
            <a:noAutofit/>
          </a:bodyPr>
          <a:lstStyle/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прием, с помощью которого мяч направляется партнеру для продолжения игры или переправляется на сторону противника,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называется передачей. </a:t>
            </a:r>
          </a:p>
          <a:p>
            <a:pPr>
              <a:buNone/>
            </a:pPr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направлению относительно передающего различают передачи вперед, над собой и назад. По длине траектории различают : длинные передачи – через зону ; короткие  - в соседнюю зону ; укороченные – в свою зону. По высоте различают передачи низкие (до 1 м над сеткой), средние (свыше 2 м), а по расстоянию от сетки – близкие (менее 0,5 м) и отдаленные ( более 0,5 м ).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Наиболее распространенной является передача двумя руками сверху (рис.8,а). Ее главные преимущества заключаются в надежности и точности. При выполнении этой передачи в исходном положении ноги игрока согнуты в коленях, руки вынесены перед лицом так, что большие пальцы находятся примерно на уровне бровей. Кисти рук слегка повернуты внутрь, концы пальцев образуют овал в форме ковша (рис.8,б). Пальцы оптимально напряжены.</a:t>
            </a:r>
          </a:p>
          <a:p>
            <a:pPr marL="0" indent="0">
              <a:buNone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приближении мяча встречное движение к нему начинают ноги – они выпрямляются в коленных суставах и поднимают тело игрока. Вслед за этим в движение включаются руки -  они поднимаются и выпрямляются на встречу мячу. Основную амортизирующую нагрузку принимают на себя большие пальцы. Указательные (главным образом) и средние пальцы являются ударными. Безымянные пальцы и мизинцы удерживают мяч  с боков, не захватывая его. Эти движения ног, туловища и рук, выполненные слитно, обеспечивают короткое касание мяча упругими пальцами, позволяют направить его в нужную точку по задуманной траектории.</a:t>
            </a:r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передачи двумя руками сверху есть несколько поз,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примеру основная стойка (рис.8,а) и расположение пальцев рук на мяче (рис.8,б); 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движения волейболиста при передачах мяча вперед, над собой и назад (рис.9).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Другие виды передач применяются реже : двумя руками сверху в прыжке (рис.10,а), одной рукой сверху(рис.10,б),двумя руками снизу(рис.16).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 современной игре передача –важный элемент организации нападения, связывающий защиту с атакой. Задача передающего игрока в связи с этим – создавать партнерам наилучшие условия для атаки нападающими ударами. Каждый волейболист должен овладеть всем арсеналом быстрых и точных передач, уметь чередовать ( менять ) их по длине, высоте, направлению, своевременно выполнять отвлекающие действия.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4286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2276872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Рис.8 Передача мяча двумя руками сверху (а) ; положение кистей рук и расположение пальцев на мяче в момент выполнения передачи (б).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3000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4941168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 10 Другие виды  выполненная в различных направлениях   передач в волейболе: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а) двумя руками в прыжке, 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 одной рукой сверху.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01008"/>
            <a:ext cx="1876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5733256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Рис.9 Передача двумя руками сверху,                                       выполненная в различных направлениях: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а) вперед ; б) над собой ; в) назад.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14401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виды передач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волейболе: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7715200" cy="47525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«просто» обычный высокий пас во 2-ю и 4-ю зону.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«метр» пасуется в 3-ю зону, на высоту метра от сетки.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«метр сзади» пасуется также как и метр, только связующий дает пас себе за спину.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«взлет» пасуется в 3-ю зону. В момент, когда мяча касается связующий, нападающий уже должен быть в воздухе с вытянутой рукой готовой к удару, а связующий должен быстрым и коротким пасом вложить мяч в руку нападающего.  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«взлет сзади» пасуется как обычный взлет, только за голову и нападающий бежит чуть с опозданием. 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«душка» пасуется как взлет, но только в разрыв блока. Например, между третей и четвертой зоной.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«стопка» играется как взлет в 3-й зоне, но мяч не швыряется с силой в руку нападающему, а подвешивается над сеткой на высоте 20-50 см.Нападающий должен бежать с задержкой, по сравнению с взлетом. Но такие удары легче блокировать, так как блокирующим есть время, чтобы успеть поставить блок.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«прострел» пасуется на антенну, ниже и быстрее чем «просто», в момент, когда связующий касается мяча, нападающий должен быть в завершающем этапе разбега и готовым к прыжку.</a:t>
            </a: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6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марита</a:t>
            </a: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пасуется как «метр»,но отличие в том, что нападающий имитирует разбег на взлет и останавливается, блок поднимается, в тот момент, когда блок опускается, прыгает и бьет нападающий.</a:t>
            </a:r>
            <a:endParaRPr lang="ru-RU" sz="6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00800" cy="72008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Нападение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715200" cy="47133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Нападающие удары. </a:t>
            </a:r>
          </a:p>
          <a:p>
            <a:pPr>
              <a:buNone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 атаки, состоящий в перебивании одной рукой мяча, находящегося выше верхнего края сетки, на сторону противника,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называется нападающим ударом. </a:t>
            </a:r>
          </a:p>
          <a:p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Скорость полета мяча зависит от удара: чем сильнее удар, тем больше скорость, следовательно, его труднее принять. </a:t>
            </a:r>
          </a:p>
          <a:p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технике выполнения, различают прямой нападающий удар и боковой. И тот и другой могут быть выполнены в прыжке с места или с разбега. По скорости полета мяча различают: 1) Силовые(скоростные); 2) Кистевые(ускоренные); 3) Обманные(медленные).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Прямой нападающий удар. Длина разбега колеблется от 2 до 4 м и состоит из 2 – 4 шагов. Первый шаг короткий, выполняется мягко, как бы крадучись, последний шаг длинный, выполняется в виде скачка. Прямая нога выносится вперед и ставится на пятку, в след за этим быстро приставляется другая нога. Туловище слегка отклоняется назад, руки внизу –сзади. Вместе с перекатом на носки ноги выпрямляются и выполняется прыжок, бьющая рука взмахом по кратчайшему пути поднимается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5256584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28184" y="692696"/>
            <a:ext cx="2915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прыжке плечи и бьющая рука отводится назад, туловище прогибается(рис.12). С этого момента начинается выполнение собственно нападающего удара. Первое движении – выведение вперед локтя бьющей руки. Бьющая рука, разгибаясь в локтевом суставе, начинает движение вперед и акцентированным движением кистью ударят по мячу. Пальцы кисти в момент удара плотно сжаты, мяч находится несколько впереди игрока. 	Приземление после удара выполняются на согнутые ноги с опущенными руками, что дает игроку возможность быстро начать перемещение в нужном направлении или выполнить повторный прыжок для блокировки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Боковой нападающий удар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6463" y="2631281"/>
            <a:ext cx="65532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869161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выполняется после широкого через сторону замаха бьющей рукой. Изменяя движения руки и кисти, можно выполнять также нападающие удары с переводом мяча вправо и влево.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Удар переводом вправо или влево.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46805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1556792"/>
            <a:ext cx="3203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Удар переводом вправо или влево бывает с поворотом туловища и без. 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Удары с поворотом туловища выполняются также как и прямой, но с незначительным поворотом туловища в сторону удара и удар по мячу наносится сверху – сзади - справа. При переводе вправо туловище начинает моментальный поворот после отрыва от земли, далее его порядком при наклоняют влево, а  плечо отводят от сетки.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при ударе без поворота туловища основную роль играет удар по мячу кистью.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5678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волейбола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14543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это игровой вид спорта, пользующийся немалой популярностью. Занятия этим видом спорта способствуют развитию многих физических качеств: силы рук и плечевого пояса, прыгучести, быстроты реакции, координации движений в пространстве и во времени.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Появился волейбол в США в 1895 году. Основоположником этой игры  был пастор Уильям Морган - преподаватель колледжа, предложивший назвать игру «волейбол», что в переводе с английского  «летящий мяч» (от «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volley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- отбивать на лету и «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- мяч). В 1900 году появились первые правила волейбола.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западной Европе стал очень популярным пляжный волейбол (2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2), в последние годы по этому красивейшему виду спорта проходят чемпионаты Европы и мира, и он включен в программу Олимпийских игр. 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Волейбол, возникнув в 1895 году, в США, быстро стал популярным в разных странах, особенно на европейском континенте. Первоначально это была игра развлечение. Мяч подолгу находился в воздухе, т.к. большое количество игроков в команде    (8 – 10 человек) и слабая техника нападения подолгу не позволяли мячу упасть на площадку. Однако постепенно стали появляться способы перебивания мяча через сетку, затруднявшие защитные действия соперников. Это привело к выделению основных технических приемов: подача, передача, нападающий удар, блок.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0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Блокирование в волейболе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5001419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rgbClr val="FFFF00"/>
              </a:solidFill>
            </a:endParaRPr>
          </a:p>
          <a:p>
            <a:endParaRPr lang="ru-RU" sz="1400" dirty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 защиты, с помощь которого преграждают путь мячу после нападающего удара со стороны противника,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называется блоком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действие защитников –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блокированием.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Из положения игрока (рис.20),готовящегося к блокированию, приставным шагом, скачком или бегом защитник перемещается к предполагаемому месту блокирования. Последний шаг перед выпрыгиванием выполняется как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напрыгивающий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стопорящий (по типу разбега перед нападающим ударом); другая нога приставляется на ширину плеч.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Затем следует выпрыгивание. Движение начинают ноги, затем продолжают руки. При приближении мяча руки выпрямляются и ставятся на пути его движения: пальцы рук разведены и оптимально напряжены, кисти слегка согнуты, чтоб мяч направить вперед – вниз на площадку противника.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2333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908720"/>
            <a:ext cx="29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Рис.20 Стойка защитника перед блокированием.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132856"/>
            <a:ext cx="2520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Такой блок называют неподвижным, в отличие от подвижного, при котором руки над сеткой перемещаются вправо или влево, в зависимости от полета мяча и задуманного отскока. Важно, чтобы при блокировании мяч не проскочил между ладонями блокирующего, а также между его руками и сеткой (рис.а). Против сильного нападающего игрока применяется групповой блок(рис.б).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52562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7780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мяча в волейболе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защиты.</a:t>
            </a:r>
          </a:p>
          <a:p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защите применяются те же стойки, что и в нападении, но чаще используются низкие стойки. Перемещение в защите так же мало чем отличаются от перемещений в нападении – ходьба, бег, выпады и прыжки, однако выполняются они, как правило, стремительно, с резкими остановками, с быстрой сменой направлений, часто переходит в прыжок или нападение. 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К противодействиям относятся приемы мяча и блокирование.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Прием мяча – технический прием защиты, позволяющий оставить мяч в игре после нападающих действий соперников. Основным в современном волейболе является прием мяча двумя руками снизу(рис.16). Он является наиболее надежным против возросшей мощи нападения, против сильных ударов и планирующих подач. При этом способе приема мяча туловище вертикально или слегка наклонено вперед, прямые руки опущены вперед – вниз, локти сближены, кисти вместе. Мяч принимается на предплечья ближе к кистям рук ( говорят – «на манжет»рис.16 ).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2057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306896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Рис.16. Прием и передача мяча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двумя руками снизу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93305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Слегка напряженные прямые руки не быстрым движением в плечевых суставах поднимаются на встречу мячу; Но и в момент приема  выпрямляются и туловище поднимается. Полезно после приема мяча выполнять (особенно начинающим волейболистам) некоторое сопровождение мяча руками: это позволит лучше усвоить движение; приняв мяч, точно адресовать его партнерам.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9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Прием мяча двумя руками сверху применяется против не сильно летящих мячей, а также в случаях, когда другой способ приема не рационален. Так, игровая ситуация часто заставляет выполнять прием и направленную передачу с последующим падением на спину (рис.17 и рис.18). В других же случаях прием двумя руками сверху аналогичен одноименной передаче.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4229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96136" y="278092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рис.17. Прием мяча с падением и перекатом на спину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3629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52120" y="4941168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рис.18. Прием мяча с выпадом и падением(перекатом на спину)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272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мяча одной рукой снизу считается не точным и применяется сравнительно редко, но, если мяч летит далеко от игрока и другим способом его принять невозможно, волейболист вынужден использовать этот прием. Прямая рука с напряженно сжатыми пальцами преграждает путь мячу ; ударное движение выполняется ладонью, кулаком, предплечьем или плечом. Ног в этих движениях, как правило, не участвуют.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Одной рукой снизу в падении (рис.19) мяч принимается после разбега и прыжка. Прежде чем освоить этот способ приема, следует научиться правильному приземлению. После приема мяча руки вытягиваются вперед и разводятся в стороны несколько шире плеч, ставятся на пол и медленно сгибаются в локтях, амортизируя силу падения.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4476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558924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Игрок приземляется на грудь и делает перекат на живот и бедра. Освоив элемент на гимнастических матах и на полу, его можно безопасно применять на игровых площадках.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Менялась и тактика игры. Если первоначально вся тактика сводилась к равновесной расстановке игроков на площадке, то усложнение игры сделало необходимым согласованные групповые и командные действия. Волейбол становился коллективной игрой.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1947 году была создана Международная федерация волейбола(ФИВБ). Развитие волейбола пошло ускоренными темпами. Стали проводиться первенства Европы и мира, разыгрывается Кубок европейских чемпионов. В 1964 г. волейбол включен в программу Олимпийских игр. В настоящее время членами ФИВБ являются более 110 стран. Весомый вклад в становление мирового волейбола внесли советские спортсмены.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14338" name="Picture 2" descr="C:\Users\ЛИДИЯ\Desktop\vollybal_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2781300" cy="1733550"/>
          </a:xfrm>
          <a:prstGeom prst="rect">
            <a:avLst/>
          </a:prstGeom>
          <a:noFill/>
        </p:spPr>
      </p:pic>
    </p:spTree>
  </p:cSld>
  <p:clrMapOvr>
    <a:masterClrMapping/>
  </p:clrMapOvr>
  <p:transition advTm="18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 в СССР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нас в стране волейбол появился в 1920 – 1921 гг. в Казани, Нижнем Новгороде и в других городах Поволжья. С 1925 г. он активно развивался на Украине, на Дальнем Востоке. Активным популяризатором спортивного волейбола выступило созданное в 1923 г. по инициативе Ф. Э. Дзержинского </a:t>
            </a:r>
            <a:r>
              <a:rPr lang="ru-RU" sz="6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-спортивное общество « Динамо ». В 1925 г. в Москве были утверждены первые в нашей стране официальные правила по волейболу, по которым вскоре (в 1926 г. ) были проведены первые соревнования. В этом же году была проведена первая междугородная встреча между волейболистами Москвы и Харькова. А уже в 1928 г. на I Всесоюзной спартакиаде в Москве впервые был разыгран всесоюзный чемпионат по волейболу среди мужских и женских команд. Встречи на Спартакиаде способствовали единому толкованию правил соревнований, убедили в необходимости коллективных командных действий. После этого волейбол повсеместно стал массовым видом спорта.</a:t>
            </a:r>
          </a:p>
          <a:p>
            <a:endParaRPr lang="ru-RU" sz="6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Привлечению молодежи к занятиям волейболом способствовал введенный в 1931 – 1932 гг. физкультурный комплекс ГТО, одной из задач которого было улучшение общей физической подготовленности занимающихся спортом. На этой базе повышалось мастерство волейболистов, расширялись технические возможности игроков и команд. Волейбол становится в полном смысле слова спортивной игрой. Его включали в программы многих крупных соревнований. В 1932 г.была создана Всесоюзная секция волейбола, а с 1933 г. стали регулярно проводиться первенства Советского Союза.</a:t>
            </a:r>
          </a:p>
          <a:p>
            <a:endParaRPr lang="ru-RU" sz="6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Первые международные встречи наши волейболисты провели в 1935 г.с командами Афганистана. В двух играх победили советские спортсмены.</a:t>
            </a:r>
          </a:p>
          <a:p>
            <a:endParaRPr lang="ru-RU" sz="6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Вскоре уже стали проводиться чемпионаты мира по волейболу. Мужские ЧМ с 1949, а женские с 1952 года. Интересно то, что уже на первом чемпионате мира, сборная СССР заняла первое место, а женская сборная в том же году первое место в Чемпионате Европы. С того времени наши спортсмены и до сих пор в рядах лучших на мировой арене.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Уже в 1964 году волейбол был в включен в программу Олимпийских игр, проходивших в Токио. На этих соревнованиях золото взяли волейболисты СССР, и волейболистки Японии.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За все время прохождения Олимпийских игр(с того времени как волейбол вошел в программу Олимпийских игр), наши волейболисты и волейболистки семь раз становились олимпийскими чемпионами.  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Популярность волейбола в мире продолжала расти. Проводились первенства стран и континентов. Встал вопрос об включении его в программу летних Олимпийских игр. в 1957 г. сессия Международного олимпийского комитета приняла решение признать волейбол олимпийским видом спорта. На прошедших после этого олимпиадах советские волейболисты и волейболистки по три раза становились чемпионами. Победили наши спортсмены и на ХХI I Олимпийских игр в Москве.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Из года в год росло количество международных соревнований и турниров. С 1965 г. установилась такая их последовательность проведения по годам: волейбольный турнир на Олимпийских играх, в следующем году – кубок мира, затем – первенство мира, затем –первенство Европы, и наконец – вновь Олимпийские игры.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волейбола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ДИЯ\Desktop\Новая папка (4)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41682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056784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54461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игры в волейболе подразделяется  на технику нападения и технику защиты. Как в нападении, так и в защите выделяют : стойки и перемещения, технику владения мячом.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время игры волейболист перемещается по площадке. Целью этих перемещений является выбор наилучшего места для приема мяча, для выполнения других технических приемов.  </a:t>
            </a:r>
          </a:p>
          <a:p>
            <a:pPr>
              <a:buNone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Максимальная готовность к перемещениям – вот что самое главное в стартовых стойках игрока.</a:t>
            </a:r>
          </a:p>
          <a:p>
            <a:pPr>
              <a:buNone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Стойки различаются по степени сгибания ног: основная, высокая, низкая. Основная стойка (рис.1): ноги на одном уровне и слегка согнуты, стопы параллельны на расстоянии 20 – 30 см друг от друга, туловище не сильно наклонено вперед, руки согнуты перед собой. Приняв определенную стойку, одни игроки стоят неподвижно ( статическая стойка ), другие двигаются на месте переступанием или подскоками ( динамическая    стойка ).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Перемещения по площадке выполняются ходьбой, бегом или скачком.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2876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544616"/>
          </a:xfrm>
        </p:spPr>
        <p:txBody>
          <a:bodyPr>
            <a:no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Ходьба.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Игрок ходит пригибным шагом, вынося ногу вперед слегка согнутой.Это позволяет сохранять стойку и быстро принимать необходимые исходные положения для выполнения тактических приемов.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Бег .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Быстрые перемещения по площадке и резкие изменения направлений выполняются бегом на слегка согнутых ногах. Последний беговой шаг наиболее длинный, так как после него следует стопорящее движение ( остановка, смена направления, выпрыгивание для нападающего удара или блока ).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Скачок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обычно выполняется после шага или бега, когда игровая ситуация  заставляет предельно быстро занять новую позицию для выполнения технического приема.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645024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Рис.1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Стойки волейболиста:</a:t>
            </a: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а) основная стойка;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б) стоика в момент выполнения</a:t>
            </a: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передачи  двумя руками сверху 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84076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Подачи.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прием, которым мяч вводится в игру,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называется подачей.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Общими деталями техники для всех видов подач являются устойчивая стойка, удобная для удара, подбрасывание мяча, удар по мячу, переход волейболиста к последующим игровым действиям.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Различают несколько разновидностей подач : нижняя прямая (рис.2), нижняя боковая (рис.3), верхняя прямая (рис.4) и верхняя боковая (рис.5). Так называемая планирующая  подача (рис.6) является разновидностью верхней подачи. Особенность « планирующей » подачи заключается в том, что удар по мячу наносится рукой закрепленной в лучезапястном суставе, без всякого сопровождения (рис.7). В результате этого мяч не вращается, а планирует, не имея траектории полета. Прием таких мячей затруднен.</a:t>
            </a:r>
          </a:p>
          <a:p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Также часто применяется подача в прыжке (рис.8). В подаче в прыжке главное - это правильно подбросить мяч, если не правильно подбросить, то вряд ли вы вообще подадите. Мяч необходимо подбрасывать перед собой и вперед, на расстояние необходимое для разбега. При этом высота и длина </a:t>
            </a:r>
            <a:r>
              <a:rPr 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подброса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определяется индивидуально, исходя из простого удобства.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</TotalTime>
  <Words>1779</Words>
  <Application>Microsoft Office PowerPoint</Application>
  <PresentationFormat>Экран (4:3)</PresentationFormat>
  <Paragraphs>234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Ион</vt:lpstr>
      <vt:lpstr>        Презентация       По физкультуре  На тему: «Волейбол»   Ученика 11 «В» класса Климова Антона</vt:lpstr>
      <vt:lpstr>История волейбола</vt:lpstr>
      <vt:lpstr>Презентация PowerPoint</vt:lpstr>
      <vt:lpstr>Волейбол в СССР. </vt:lpstr>
      <vt:lpstr>Презентация PowerPoint</vt:lpstr>
      <vt:lpstr>Техника волейбола</vt:lpstr>
      <vt:lpstr>Общие сведения</vt:lpstr>
      <vt:lpstr>Презентация PowerPoint</vt:lpstr>
      <vt:lpstr>Подачи.</vt:lpstr>
      <vt:lpstr>Презентация PowerPoint</vt:lpstr>
      <vt:lpstr>Презентация PowerPoint</vt:lpstr>
      <vt:lpstr>Передачи. </vt:lpstr>
      <vt:lpstr>Презентация PowerPoint</vt:lpstr>
      <vt:lpstr>Презентация PowerPoint</vt:lpstr>
      <vt:lpstr>Основные виды передач  в волейболе: </vt:lpstr>
      <vt:lpstr>Нападение</vt:lpstr>
      <vt:lpstr>Презентация PowerPoint</vt:lpstr>
      <vt:lpstr>Боковой нападающий удар </vt:lpstr>
      <vt:lpstr>Удар переводом вправо или влево.</vt:lpstr>
      <vt:lpstr>Блокирование в волейболе</vt:lpstr>
      <vt:lpstr>Презентация PowerPoint</vt:lpstr>
      <vt:lpstr>Прием мяча в волейболе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User</cp:lastModifiedBy>
  <cp:revision>36</cp:revision>
  <dcterms:created xsi:type="dcterms:W3CDTF">2011-11-23T12:54:51Z</dcterms:created>
  <dcterms:modified xsi:type="dcterms:W3CDTF">2014-12-25T08:52:19Z</dcterms:modified>
</cp:coreProperties>
</file>