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1-Кавказ</a:t>
            </a:r>
          </a:p>
          <a:p>
            <a:r>
              <a:rPr lang="ru-RU" sz="2400" b="1" dirty="0" smtClean="0"/>
              <a:t>2-В-Ев.равнина</a:t>
            </a:r>
          </a:p>
          <a:p>
            <a:r>
              <a:rPr lang="ru-RU" sz="2400" b="1" dirty="0" smtClean="0"/>
              <a:t>3-Урал</a:t>
            </a:r>
          </a:p>
          <a:p>
            <a:r>
              <a:rPr lang="ru-RU" sz="2400" b="1" dirty="0" smtClean="0"/>
              <a:t>4-Саяны</a:t>
            </a:r>
          </a:p>
          <a:p>
            <a:r>
              <a:rPr lang="ru-RU" sz="2400" b="1" dirty="0" smtClean="0"/>
              <a:t>5-Хр. </a:t>
            </a:r>
            <a:r>
              <a:rPr lang="ru-RU" sz="2400" b="1" dirty="0" err="1" smtClean="0"/>
              <a:t>Джугджур</a:t>
            </a:r>
            <a:endParaRPr lang="ru-RU" sz="2400" b="1" dirty="0" smtClean="0"/>
          </a:p>
          <a:p>
            <a:r>
              <a:rPr lang="ru-RU" sz="2400" b="1" dirty="0" smtClean="0"/>
              <a:t>6-Чукотское нагорье</a:t>
            </a:r>
          </a:p>
          <a:p>
            <a:r>
              <a:rPr lang="ru-RU" sz="2400" b="1" dirty="0" smtClean="0"/>
              <a:t>7-Сихатэ-Алинь</a:t>
            </a:r>
          </a:p>
          <a:p>
            <a:r>
              <a:rPr lang="ru-RU" sz="2400" b="1" dirty="0" smtClean="0"/>
              <a:t>8-Верхоянский хр.</a:t>
            </a:r>
          </a:p>
          <a:p>
            <a:r>
              <a:rPr lang="ru-RU" sz="2400" b="1" dirty="0" smtClean="0"/>
              <a:t>9-Ключевская сопка</a:t>
            </a:r>
          </a:p>
          <a:p>
            <a:r>
              <a:rPr lang="ru-RU" sz="2400" b="1" dirty="0" smtClean="0"/>
              <a:t>10-Быранга</a:t>
            </a:r>
            <a:endParaRPr lang="ru-RU" sz="2400" b="1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1-З-Сибирская равнина</a:t>
            </a:r>
          </a:p>
          <a:p>
            <a:r>
              <a:rPr lang="ru-RU" sz="2000" b="1" dirty="0" smtClean="0"/>
              <a:t>2-Алта</a:t>
            </a:r>
          </a:p>
          <a:p>
            <a:r>
              <a:rPr lang="ru-RU" sz="2000" b="1" dirty="0" smtClean="0"/>
              <a:t>3-Алданское нагорье</a:t>
            </a:r>
          </a:p>
          <a:p>
            <a:r>
              <a:rPr lang="ru-RU" sz="2000" b="1" dirty="0" smtClean="0"/>
              <a:t>4-г.Эльбрус</a:t>
            </a:r>
          </a:p>
          <a:p>
            <a:r>
              <a:rPr lang="ru-RU" sz="2000" b="1" dirty="0" smtClean="0"/>
              <a:t>5-хр.-Черского</a:t>
            </a:r>
          </a:p>
          <a:p>
            <a:r>
              <a:rPr lang="ru-RU" sz="2000" b="1" dirty="0" smtClean="0"/>
              <a:t>6-Корякское нагорье</a:t>
            </a:r>
          </a:p>
          <a:p>
            <a:r>
              <a:rPr lang="ru-RU" sz="2000" b="1" dirty="0" smtClean="0"/>
              <a:t>7-Становой хр.</a:t>
            </a:r>
          </a:p>
          <a:p>
            <a:r>
              <a:rPr lang="ru-RU" sz="2000" b="1" dirty="0" smtClean="0"/>
              <a:t>8-Среднесибирское плоскогорье</a:t>
            </a:r>
          </a:p>
          <a:p>
            <a:r>
              <a:rPr lang="ru-RU" sz="2000" b="1" dirty="0" smtClean="0"/>
              <a:t>9-Становое нагорье</a:t>
            </a:r>
          </a:p>
          <a:p>
            <a:r>
              <a:rPr lang="ru-RU" sz="2000" b="1" dirty="0" smtClean="0"/>
              <a:t>10-Валдайская возвышенность.</a:t>
            </a:r>
            <a:endParaRPr lang="ru-RU" sz="2000" b="1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r>
              <a:rPr lang="ru-RU" dirty="0" smtClean="0"/>
              <a:t>                     </a:t>
            </a:r>
            <a:r>
              <a:rPr lang="ru-RU" b="1" dirty="0" smtClean="0"/>
              <a:t>Покажи по карте.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604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3746376" cy="5544616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 smtClean="0"/>
              <a:t>1-Сихоте –</a:t>
            </a:r>
            <a:r>
              <a:rPr lang="ru-RU" sz="2600" b="1" dirty="0" err="1" smtClean="0"/>
              <a:t>Алинь</a:t>
            </a:r>
            <a:endParaRPr lang="ru-RU" sz="2600" b="1" dirty="0" smtClean="0"/>
          </a:p>
          <a:p>
            <a:r>
              <a:rPr lang="ru-RU" sz="2600" b="1" dirty="0" smtClean="0"/>
              <a:t>2-Среднесибирское плоскогорье</a:t>
            </a:r>
          </a:p>
          <a:p>
            <a:r>
              <a:rPr lang="ru-RU" sz="2600" b="1" dirty="0" smtClean="0"/>
              <a:t>3-Урал</a:t>
            </a:r>
          </a:p>
          <a:p>
            <a:r>
              <a:rPr lang="ru-RU" sz="2600" b="1" dirty="0" smtClean="0"/>
              <a:t>4-Кавказ</a:t>
            </a:r>
          </a:p>
          <a:p>
            <a:r>
              <a:rPr lang="ru-RU" sz="2600" b="1" dirty="0" smtClean="0"/>
              <a:t>5-Алданское нагорье</a:t>
            </a:r>
          </a:p>
          <a:p>
            <a:r>
              <a:rPr lang="ru-RU" sz="2600" b="1" dirty="0" smtClean="0"/>
              <a:t>6-Востчный Саян</a:t>
            </a:r>
          </a:p>
          <a:p>
            <a:r>
              <a:rPr lang="ru-RU" sz="2600" b="1" dirty="0" smtClean="0"/>
              <a:t>7-хр.Черского</a:t>
            </a:r>
          </a:p>
          <a:p>
            <a:r>
              <a:rPr lang="ru-RU" sz="2600" b="1" dirty="0" smtClean="0"/>
              <a:t>8-Хибины</a:t>
            </a:r>
          </a:p>
          <a:p>
            <a:r>
              <a:rPr lang="ru-RU" sz="2600" b="1" dirty="0" smtClean="0"/>
              <a:t>9-Зап. Сибирская равнина</a:t>
            </a:r>
          </a:p>
          <a:p>
            <a:r>
              <a:rPr lang="ru-RU" sz="2600" b="1" dirty="0" smtClean="0"/>
              <a:t>10-Западный Саян</a:t>
            </a:r>
            <a:endParaRPr lang="ru-RU" sz="2600" b="1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800600" y="1124744"/>
            <a:ext cx="3733800" cy="532859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А-Балтийский щит</a:t>
            </a:r>
          </a:p>
          <a:p>
            <a:r>
              <a:rPr lang="ru-RU" sz="2000" b="1" dirty="0" smtClean="0"/>
              <a:t>Б-</a:t>
            </a:r>
            <a:r>
              <a:rPr lang="ru-RU" sz="2000" b="1" dirty="0" err="1" smtClean="0"/>
              <a:t>Обл.Герцинской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склачатости</a:t>
            </a:r>
            <a:endParaRPr lang="ru-RU" sz="2000" b="1" dirty="0" smtClean="0"/>
          </a:p>
          <a:p>
            <a:r>
              <a:rPr lang="ru-RU" sz="2000" b="1" dirty="0" smtClean="0"/>
              <a:t>В-</a:t>
            </a:r>
            <a:r>
              <a:rPr lang="ru-RU" sz="2000" b="1" dirty="0" err="1" smtClean="0"/>
              <a:t>Обл.Мезазойской</a:t>
            </a:r>
            <a:r>
              <a:rPr lang="ru-RU" sz="2000" b="1" dirty="0" smtClean="0"/>
              <a:t> складчатости</a:t>
            </a:r>
          </a:p>
          <a:p>
            <a:r>
              <a:rPr lang="ru-RU" sz="2000" b="1" dirty="0" smtClean="0"/>
              <a:t>Г-</a:t>
            </a:r>
            <a:r>
              <a:rPr lang="ru-RU" sz="2000" b="1" dirty="0" err="1" smtClean="0"/>
              <a:t>Обл.Каледонской</a:t>
            </a:r>
            <a:r>
              <a:rPr lang="ru-RU" sz="2000" b="1" dirty="0" smtClean="0"/>
              <a:t> складчатости</a:t>
            </a:r>
          </a:p>
          <a:p>
            <a:r>
              <a:rPr lang="ru-RU" sz="2000" b="1" dirty="0" smtClean="0"/>
              <a:t>Д-</a:t>
            </a:r>
            <a:r>
              <a:rPr lang="ru-RU" sz="2000" b="1" dirty="0" err="1" smtClean="0"/>
              <a:t>Обл.Кайназойской</a:t>
            </a:r>
            <a:r>
              <a:rPr lang="ru-RU" sz="2000" b="1" dirty="0" smtClean="0"/>
              <a:t> складчатости</a:t>
            </a:r>
          </a:p>
          <a:p>
            <a:r>
              <a:rPr lang="ru-RU" sz="2000" b="1" dirty="0" smtClean="0"/>
              <a:t>Е-Сибирская платформа</a:t>
            </a:r>
          </a:p>
          <a:p>
            <a:r>
              <a:rPr lang="ru-RU" sz="2000" b="1" dirty="0" smtClean="0"/>
              <a:t>Ж-</a:t>
            </a:r>
            <a:r>
              <a:rPr lang="ru-RU" sz="2000" b="1" dirty="0" err="1" smtClean="0"/>
              <a:t>Зап.Сибирская</a:t>
            </a:r>
            <a:r>
              <a:rPr lang="ru-RU" sz="2000" b="1" dirty="0" smtClean="0"/>
              <a:t> плита</a:t>
            </a:r>
          </a:p>
          <a:p>
            <a:r>
              <a:rPr lang="ru-RU" sz="2000" b="1" dirty="0" smtClean="0"/>
              <a:t>З-</a:t>
            </a:r>
            <a:r>
              <a:rPr lang="ru-RU" sz="2000" b="1" dirty="0" err="1" smtClean="0"/>
              <a:t>Алданский</a:t>
            </a:r>
            <a:r>
              <a:rPr lang="ru-RU" sz="2000" b="1" dirty="0" smtClean="0"/>
              <a:t> щит</a:t>
            </a:r>
            <a:endParaRPr lang="ru-RU" sz="20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78098"/>
          </a:xfrm>
        </p:spPr>
        <p:txBody>
          <a:bodyPr/>
          <a:lstStyle/>
          <a:p>
            <a:r>
              <a:rPr lang="ru-RU" dirty="0" smtClean="0"/>
              <a:t>        </a:t>
            </a:r>
            <a:r>
              <a:rPr lang="ru-RU" b="1" dirty="0" smtClean="0"/>
              <a:t>Найди соответствие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30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1-Выход </a:t>
            </a:r>
            <a:r>
              <a:rPr lang="ru-RU" dirty="0" err="1" smtClean="0"/>
              <a:t>кристалического</a:t>
            </a:r>
            <a:r>
              <a:rPr lang="ru-RU" dirty="0" smtClean="0"/>
              <a:t> фундамента платформы на поверхность?</a:t>
            </a:r>
          </a:p>
          <a:p>
            <a:r>
              <a:rPr lang="ru-RU" dirty="0" smtClean="0"/>
              <a:t>2-Карта с тектоническими структурами?</a:t>
            </a:r>
          </a:p>
          <a:p>
            <a:r>
              <a:rPr lang="ru-RU" dirty="0" smtClean="0"/>
              <a:t>3-Бурные грязевые потоки?</a:t>
            </a:r>
          </a:p>
          <a:p>
            <a:r>
              <a:rPr lang="ru-RU" dirty="0" smtClean="0"/>
              <a:t>4-Формы рельефа образованные ветром?</a:t>
            </a:r>
          </a:p>
          <a:p>
            <a:r>
              <a:rPr lang="ru-RU" dirty="0" smtClean="0"/>
              <a:t>5-Внешние рельефообразующие процессы?</a:t>
            </a:r>
          </a:p>
          <a:p>
            <a:r>
              <a:rPr lang="ru-RU" dirty="0" smtClean="0"/>
              <a:t>6-Неожиданные явления имеющие катастрофические последствия?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1-Древние устойчивые участки земной коры?</a:t>
            </a:r>
          </a:p>
          <a:p>
            <a:r>
              <a:rPr lang="ru-RU" dirty="0" smtClean="0"/>
              <a:t>2-Карта о горных породах?</a:t>
            </a:r>
          </a:p>
          <a:p>
            <a:r>
              <a:rPr lang="ru-RU" dirty="0" smtClean="0"/>
              <a:t>3-Скопление полезных ископаемых?</a:t>
            </a:r>
          </a:p>
          <a:p>
            <a:r>
              <a:rPr lang="ru-RU" dirty="0" smtClean="0"/>
              <a:t>4-Рыхлые глинисто-валунные ледниковые отложения?</a:t>
            </a:r>
          </a:p>
          <a:p>
            <a:r>
              <a:rPr lang="ru-RU" dirty="0" smtClean="0"/>
              <a:t>5-Внутренние процессы, связанные с движением земной коры?</a:t>
            </a:r>
          </a:p>
          <a:p>
            <a:r>
              <a:rPr lang="ru-RU" dirty="0" smtClean="0"/>
              <a:t>6-Смещение г/пород вниз по склону под влиянием силы тяжести?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Термины и понятия.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2 вариант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70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1-щит</a:t>
            </a:r>
          </a:p>
          <a:p>
            <a:r>
              <a:rPr lang="ru-RU" sz="3200" dirty="0" smtClean="0"/>
              <a:t>2-тектоническая</a:t>
            </a:r>
          </a:p>
          <a:p>
            <a:r>
              <a:rPr lang="ru-RU" sz="3200" dirty="0" smtClean="0"/>
              <a:t>3-сель</a:t>
            </a:r>
          </a:p>
          <a:p>
            <a:r>
              <a:rPr lang="ru-RU" sz="3200" dirty="0" smtClean="0"/>
              <a:t>4-эоловые</a:t>
            </a:r>
          </a:p>
          <a:p>
            <a:r>
              <a:rPr lang="ru-RU" sz="3200" dirty="0" smtClean="0"/>
              <a:t>5-экзогенные</a:t>
            </a:r>
          </a:p>
          <a:p>
            <a:r>
              <a:rPr lang="ru-RU" sz="3200" dirty="0" smtClean="0"/>
              <a:t>6-стихийные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1- платформа</a:t>
            </a:r>
          </a:p>
          <a:p>
            <a:r>
              <a:rPr lang="ru-RU" sz="3200" dirty="0" smtClean="0"/>
              <a:t>2-геологическая</a:t>
            </a:r>
          </a:p>
          <a:p>
            <a:r>
              <a:rPr lang="ru-RU" sz="3200" dirty="0" smtClean="0"/>
              <a:t>3-месторождение</a:t>
            </a:r>
          </a:p>
          <a:p>
            <a:r>
              <a:rPr lang="ru-RU" sz="3200" dirty="0" smtClean="0"/>
              <a:t>4-морена</a:t>
            </a:r>
          </a:p>
          <a:p>
            <a:r>
              <a:rPr lang="ru-RU" sz="3200" dirty="0" smtClean="0"/>
              <a:t>5-эндогенные</a:t>
            </a:r>
          </a:p>
          <a:p>
            <a:r>
              <a:rPr lang="ru-RU" sz="3200" dirty="0" smtClean="0"/>
              <a:t>6-оползень</a:t>
            </a:r>
            <a:endParaRPr lang="ru-RU" sz="3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1,7-в, 2-е, 3,9-б, 4-д, 5-з, 6-г, 8-а, 9-ж. </a:t>
            </a:r>
            <a:r>
              <a:rPr lang="ru-RU" sz="1600" dirty="0" smtClean="0"/>
              <a:t>(соответствие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Ответы 1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Ответы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30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Арсланова Ольга Арсланова. МКОУ СОШ№4 </a:t>
            </a:r>
            <a:r>
              <a:rPr lang="ru-RU" dirty="0" err="1" smtClean="0"/>
              <a:t>г.Миньяр</a:t>
            </a:r>
            <a:r>
              <a:rPr lang="ru-RU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119108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89</TotalTime>
  <Words>205</Words>
  <Application>Microsoft Office PowerPoint</Application>
  <PresentationFormat>Экран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Горизонт</vt:lpstr>
      <vt:lpstr>                     Покажи по карте.</vt:lpstr>
      <vt:lpstr>        Найди соответствие.</vt:lpstr>
      <vt:lpstr>Термины и понятия.</vt:lpstr>
      <vt:lpstr>1,7-в, 2-е, 3,9-б, 4-д, 5-з, 6-г, 8-а, 9-ж. (соответствие)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10</cp:revision>
  <dcterms:created xsi:type="dcterms:W3CDTF">2014-10-23T10:38:29Z</dcterms:created>
  <dcterms:modified xsi:type="dcterms:W3CDTF">2014-10-23T12:19:18Z</dcterms:modified>
</cp:coreProperties>
</file>