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2" r:id="rId4"/>
    <p:sldId id="263" r:id="rId5"/>
    <p:sldId id="264" r:id="rId6"/>
    <p:sldId id="261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C3861-334E-404F-8C97-BDD5C49ED7B4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0D7EA-5673-42EB-96C6-3D0E804DE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9A422-AD8E-431E-82F1-7715E6BE0E1D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10249-9E21-4BB1-A6E3-9BA37B633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Защита проектов</a:t>
            </a:r>
          </a:p>
        </p:txBody>
      </p:sp>
      <p:pic>
        <p:nvPicPr>
          <p:cNvPr id="8195" name="Picture 23" descr="E:\Урок горные породы\Каменный лес\Изображение 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773238"/>
            <a:ext cx="2803525" cy="2020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8196" name="Picture 14" descr="Крутоя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773238"/>
            <a:ext cx="2773362" cy="2020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8197" name="Picture 20" descr="C:\Users\6\Documents\вешки\Изображение 06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8400" y="4292600"/>
            <a:ext cx="2774950" cy="1912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8198" name="Picture 22" descr="E:\Урок горные породы\Белогорья\меловаягор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4292600"/>
            <a:ext cx="2746375" cy="1914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10247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6963" y="2203450"/>
            <a:ext cx="12731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1125538"/>
            <a:ext cx="1312863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836613"/>
            <a:ext cx="17446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6" descr="носорог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1844675"/>
            <a:ext cx="10048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5" descr="E:\Урок горные породы\Белогорья\BelemniteDB2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211638" y="4437063"/>
            <a:ext cx="828675" cy="11604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8204" name="Picture 6" descr="E:\Урок горные породы\Белогорья\Аммониты.jpe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84213" y="4005263"/>
            <a:ext cx="1371600" cy="9064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8205" name="Picture 7" descr="E:\Урок горные породы\Белогорья\Аммониты.jpe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258888" y="5734050"/>
            <a:ext cx="895350" cy="511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8206" name="Picture 8" descr="E:\Урок горные породы\Белогорья\Море 100 млн лет назад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135813" y="5445125"/>
            <a:ext cx="1417637" cy="860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2024063" y="1243013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/>
              <a:t>Каменный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ru-RU" b="1"/>
              <a:t>лес</a:t>
            </a:r>
            <a:endParaRPr lang="ru-RU" sz="2400"/>
          </a:p>
        </p:txBody>
      </p:sp>
      <p:sp>
        <p:nvSpPr>
          <p:cNvPr id="10256" name="Text Box 19"/>
          <p:cNvSpPr txBox="1">
            <a:spLocks noChangeArrowheads="1"/>
          </p:cNvSpPr>
          <p:nvPr/>
        </p:nvSpPr>
        <p:spPr bwMode="auto">
          <a:xfrm>
            <a:off x="4932363" y="124301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Лебяжий яр</a:t>
            </a:r>
            <a:endParaRPr lang="ru-RU" sz="240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000250" y="3786188"/>
            <a:ext cx="244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/>
              <a:t>Белогорья</a:t>
            </a:r>
            <a:endParaRPr lang="ru-RU" sz="2400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932363" y="3821113"/>
            <a:ext cx="316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Песчаный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ru-RU" b="1"/>
              <a:t>курган</a:t>
            </a:r>
            <a:endParaRPr lang="ru-RU" sz="2400"/>
          </a:p>
        </p:txBody>
      </p:sp>
      <p:pic>
        <p:nvPicPr>
          <p:cNvPr id="8213" name="Picture 21" descr="ИСКОПАЕМЫЕ ОСТАТКИ :: энциклопедия EDURUS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285852" y="1142984"/>
            <a:ext cx="1562100" cy="968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8215" name="Picture 23" descr="В Музее природы заповедника &quot;Хакасский&quot;появились уникальные палеонтологические находки Институт горного дела, геологии и геотехн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85984" y="3357562"/>
            <a:ext cx="982662" cy="5540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8217" name="Picture 25" descr="ОКАМЕНЕЛОСТИ: ГЕОГРАФИЧЕСКИЙ СЛОВАРЬ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928662" y="2714620"/>
            <a:ext cx="1366837" cy="10239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8219" name="Picture 27" descr="Как определяют возраст ископаемых останков. - ЧЕЛОВЕК ОТ А ДО Я - ПОЗНАЕМ МИР ВМЕСТЕ - ШКОЛЬНЫЕ ДИСЦИПЛИНЫ В ТАБЛИЦАХ - ЗА ПАРТО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643438" y="5157788"/>
            <a:ext cx="935037" cy="701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0263" name="AutoShape 29" descr="Мезозойская эра Всё о динозаврах: история жизни, интересные факты, причины вымирания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AutoShape 31" descr="Мезозойская эра Всё о динозаврах: история жизни, интересные факты, причины вымирания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AutoShape 33" descr="Мезозойская эра Всё о динозаврах: история жизни, интересные факты, причины вымирания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AutoShape 35" descr="Мезозойская эра Всё о динозаврах: история жизни, интересные факты, причины вымирания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7" name="Picture 6" descr="F:\Урок горные породы\Каменный лес\diamonds_ice_1_600.jpg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500034" y="2071678"/>
            <a:ext cx="1580417" cy="795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2" descr="Клипарт &quot;Лужайка&quot;. &quot; ALLDAY - народный сайт о дизай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4924425"/>
            <a:ext cx="22320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14" descr="dosk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8138"/>
            <a:ext cx="36258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94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0200" y="1628775"/>
            <a:ext cx="373380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3708400" y="476250"/>
            <a:ext cx="2447925" cy="1439863"/>
          </a:xfrm>
          <a:prstGeom prst="wedgeEllipseCallout">
            <a:avLst>
              <a:gd name="adj1" fmla="val 52139"/>
              <a:gd name="adj2" fmla="val 80319"/>
            </a:avLst>
          </a:prstGeom>
          <a:solidFill>
            <a:srgbClr val="45C1C7">
              <a:alpha val="69000"/>
            </a:srgbClr>
          </a:solidFill>
          <a:ln w="9525">
            <a:solidFill>
              <a:srgbClr val="45C1C7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708400" y="765175"/>
            <a:ext cx="2447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чем рассказали горные породы родного края?</a:t>
            </a:r>
          </a:p>
          <a:p>
            <a:pPr>
              <a:spcBef>
                <a:spcPct val="50000"/>
              </a:spcBef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671513" y="695325"/>
            <a:ext cx="23987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Почему   горные породы называют книгой Земли?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773" y="1559967"/>
            <a:ext cx="32403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Горные породы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74999" y="2634508"/>
            <a:ext cx="1848473" cy="4486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Осадочные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1996" y="2667079"/>
            <a:ext cx="2376265" cy="461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Метаморфические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2636912"/>
            <a:ext cx="259228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Магматические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140230" y="3597451"/>
            <a:ext cx="1572747" cy="4952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Глубинные</a:t>
            </a:r>
            <a:endParaRPr lang="ru-RU" sz="2400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1797776" y="3597019"/>
            <a:ext cx="1659613" cy="49820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Излившиеся</a:t>
            </a:r>
            <a:endParaRPr lang="ru-RU" sz="2400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2376509" y="4532456"/>
            <a:ext cx="1780008" cy="4925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Обломочные</a:t>
            </a:r>
            <a:endParaRPr lang="ru-RU" sz="2400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3396271" y="5474890"/>
            <a:ext cx="2349975" cy="5425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Органические </a:t>
            </a:r>
            <a:endParaRPr lang="ru-RU" sz="2400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5286380" y="4500570"/>
            <a:ext cx="1848586" cy="49160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Химические </a:t>
            </a:r>
            <a:endParaRPr lang="ru-RU" sz="2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7" name="Заголовок 1"/>
          <p:cNvSpPr>
            <a:spLocks/>
          </p:cNvSpPr>
          <p:nvPr/>
        </p:nvSpPr>
        <p:spPr bwMode="auto">
          <a:xfrm>
            <a:off x="468313" y="549275"/>
            <a:ext cx="82296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чем рассказали горные породы родного края?</a:t>
            </a:r>
          </a:p>
        </p:txBody>
      </p:sp>
      <p:sp>
        <p:nvSpPr>
          <p:cNvPr id="12318" name="Line 31"/>
          <p:cNvSpPr>
            <a:spLocks noChangeShapeType="1"/>
          </p:cNvSpPr>
          <p:nvPr/>
        </p:nvSpPr>
        <p:spPr bwMode="auto">
          <a:xfrm>
            <a:off x="4643438" y="3286125"/>
            <a:ext cx="0" cy="20875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Line 32"/>
          <p:cNvSpPr>
            <a:spLocks noChangeShapeType="1"/>
          </p:cNvSpPr>
          <p:nvPr/>
        </p:nvSpPr>
        <p:spPr bwMode="auto">
          <a:xfrm flipH="1">
            <a:off x="3492500" y="3213100"/>
            <a:ext cx="792163" cy="1295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0" name="Line 34"/>
          <p:cNvSpPr>
            <a:spLocks noChangeShapeType="1"/>
          </p:cNvSpPr>
          <p:nvPr/>
        </p:nvSpPr>
        <p:spPr bwMode="auto">
          <a:xfrm>
            <a:off x="4859338" y="3213100"/>
            <a:ext cx="1008062" cy="1295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Line 35"/>
          <p:cNvSpPr>
            <a:spLocks noChangeShapeType="1"/>
          </p:cNvSpPr>
          <p:nvPr/>
        </p:nvSpPr>
        <p:spPr bwMode="auto">
          <a:xfrm flipH="1">
            <a:off x="1187450" y="3143250"/>
            <a:ext cx="241300" cy="4302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2" name="Line 36"/>
          <p:cNvSpPr>
            <a:spLocks noChangeShapeType="1"/>
          </p:cNvSpPr>
          <p:nvPr/>
        </p:nvSpPr>
        <p:spPr bwMode="auto">
          <a:xfrm>
            <a:off x="2286000" y="3143250"/>
            <a:ext cx="268288" cy="4302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4932363" y="2133600"/>
            <a:ext cx="2376487" cy="5032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4" name="Line 35"/>
          <p:cNvSpPr>
            <a:spLocks noChangeShapeType="1"/>
          </p:cNvSpPr>
          <p:nvPr/>
        </p:nvSpPr>
        <p:spPr bwMode="auto">
          <a:xfrm flipH="1">
            <a:off x="1763713" y="2133600"/>
            <a:ext cx="2520950" cy="431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5" name="Line 35"/>
          <p:cNvSpPr>
            <a:spLocks noChangeShapeType="1"/>
          </p:cNvSpPr>
          <p:nvPr/>
        </p:nvSpPr>
        <p:spPr bwMode="auto">
          <a:xfrm>
            <a:off x="4643438" y="2133600"/>
            <a:ext cx="0" cy="431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11188" y="476250"/>
            <a:ext cx="1954212" cy="1287463"/>
          </a:xfrm>
        </p:spPr>
        <p:txBody>
          <a:bodyPr/>
          <a:lstStyle/>
          <a:p>
            <a:r>
              <a:rPr lang="ru-RU" sz="4000" b="1" smtClean="0">
                <a:solidFill>
                  <a:schemeClr val="tx2"/>
                </a:solidFill>
                <a:latin typeface="Times New Roman" pitchFamily="18" charset="0"/>
              </a:rPr>
              <a:t>Вывод: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2627313" y="1844675"/>
            <a:ext cx="5832475" cy="3313113"/>
          </a:xfrm>
        </p:spPr>
        <p:txBody>
          <a:bodyPr/>
          <a:lstStyle/>
          <a:p>
            <a:r>
              <a:rPr lang="ru-RU" smtClean="0">
                <a:solidFill>
                  <a:schemeClr val="tx2"/>
                </a:solidFill>
                <a:latin typeface="Times New Roman" pitchFamily="18" charset="0"/>
              </a:rPr>
              <a:t>В нашем крае встречаются горные породы осадочного происхождения. </a:t>
            </a:r>
          </a:p>
          <a:p>
            <a:r>
              <a:rPr lang="ru-RU" smtClean="0">
                <a:solidFill>
                  <a:schemeClr val="tx2"/>
                </a:solidFill>
                <a:latin typeface="Times New Roman" pitchFamily="18" charset="0"/>
              </a:rPr>
              <a:t>Магматических и метаморфических вблизи поверхности нет.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773" y="1559967"/>
            <a:ext cx="32403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Горные породы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74999" y="2634508"/>
            <a:ext cx="1848473" cy="4486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Осадочные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1996" y="2667079"/>
            <a:ext cx="2376265" cy="461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Метаморфические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2636912"/>
            <a:ext cx="259228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Магматические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140230" y="3597451"/>
            <a:ext cx="1572747" cy="4952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Глубинные</a:t>
            </a:r>
            <a:endParaRPr lang="ru-RU" sz="2400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1797776" y="3597019"/>
            <a:ext cx="1659613" cy="49820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Излившиеся</a:t>
            </a:r>
            <a:endParaRPr lang="ru-RU" sz="2400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2376509" y="4532456"/>
            <a:ext cx="1780008" cy="4925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Обломочные</a:t>
            </a:r>
            <a:endParaRPr lang="ru-RU" sz="2400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3404209" y="5498208"/>
            <a:ext cx="2349975" cy="5220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Органические </a:t>
            </a:r>
            <a:endParaRPr lang="ru-RU" sz="2400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5214942" y="4500570"/>
            <a:ext cx="1848586" cy="49160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Химические </a:t>
            </a:r>
            <a:endParaRPr lang="ru-RU" sz="2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5" name="Заголовок 1"/>
          <p:cNvSpPr>
            <a:spLocks/>
          </p:cNvSpPr>
          <p:nvPr/>
        </p:nvSpPr>
        <p:spPr bwMode="auto">
          <a:xfrm>
            <a:off x="468313" y="549275"/>
            <a:ext cx="82296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Классификация горных пород</a:t>
            </a:r>
          </a:p>
        </p:txBody>
      </p:sp>
      <p:sp>
        <p:nvSpPr>
          <p:cNvPr id="14366" name="Line 31"/>
          <p:cNvSpPr>
            <a:spLocks noChangeShapeType="1"/>
          </p:cNvSpPr>
          <p:nvPr/>
        </p:nvSpPr>
        <p:spPr bwMode="auto">
          <a:xfrm>
            <a:off x="4643438" y="3214688"/>
            <a:ext cx="0" cy="20875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67" name="Line 32"/>
          <p:cNvSpPr>
            <a:spLocks noChangeShapeType="1"/>
          </p:cNvSpPr>
          <p:nvPr/>
        </p:nvSpPr>
        <p:spPr bwMode="auto">
          <a:xfrm flipH="1">
            <a:off x="3492500" y="3213100"/>
            <a:ext cx="792163" cy="1295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68" name="Line 34"/>
          <p:cNvSpPr>
            <a:spLocks noChangeShapeType="1"/>
          </p:cNvSpPr>
          <p:nvPr/>
        </p:nvSpPr>
        <p:spPr bwMode="auto">
          <a:xfrm>
            <a:off x="4929188" y="3214688"/>
            <a:ext cx="1008062" cy="1295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69" name="Line 35"/>
          <p:cNvSpPr>
            <a:spLocks noChangeShapeType="1"/>
          </p:cNvSpPr>
          <p:nvPr/>
        </p:nvSpPr>
        <p:spPr bwMode="auto">
          <a:xfrm flipH="1">
            <a:off x="1143000" y="3143250"/>
            <a:ext cx="285750" cy="431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0" name="Line 36"/>
          <p:cNvSpPr>
            <a:spLocks noChangeShapeType="1"/>
          </p:cNvSpPr>
          <p:nvPr/>
        </p:nvSpPr>
        <p:spPr bwMode="auto">
          <a:xfrm>
            <a:off x="2143125" y="3143250"/>
            <a:ext cx="268288" cy="4302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5003800" y="2133600"/>
            <a:ext cx="2376488" cy="5032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2" name="Line 35"/>
          <p:cNvSpPr>
            <a:spLocks noChangeShapeType="1"/>
          </p:cNvSpPr>
          <p:nvPr/>
        </p:nvSpPr>
        <p:spPr bwMode="auto">
          <a:xfrm flipH="1">
            <a:off x="1692275" y="2133600"/>
            <a:ext cx="2592388" cy="5032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3" name="Line 35"/>
          <p:cNvSpPr>
            <a:spLocks noChangeShapeType="1"/>
          </p:cNvSpPr>
          <p:nvPr/>
        </p:nvSpPr>
        <p:spPr bwMode="auto">
          <a:xfrm>
            <a:off x="4643438" y="2133600"/>
            <a:ext cx="0" cy="431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2"/>
                </a:solidFill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1928813" y="1341438"/>
            <a:ext cx="6686550" cy="4525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i="1" smtClean="0"/>
              <a:t>	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Друзья мои!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   Спасибо вам за то, что разгадали загадку камней моей страны.  Желаю вам успехов в учебе, чтобы никакие тайны природы не остались вам неизвестны. Дома потрудитесь прочитать §§ 24-25.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</a:rPr>
              <a:t>Задания по выбору: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1. Составить кроссворд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2. Написать сочинение-миниатюру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3. Нарисовать рисунок по теме: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                                     «О чем говорят камни?»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                      </a:t>
            </a:r>
            <a:endParaRPr lang="en-US" sz="2800" smtClean="0">
              <a:latin typeface="Times New Roman" pitchFamily="18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357563" y="5429250"/>
            <a:ext cx="424815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chemeClr val="tx2"/>
                </a:solidFill>
                <a:latin typeface="Times New Roman" pitchFamily="18" charset="0"/>
              </a:rPr>
              <a:t>Желаю всем здоровья и упорства!</a:t>
            </a:r>
            <a:r>
              <a:rPr lang="ru-RU" sz="1600" i="1">
                <a:latin typeface="Times New Roman" pitchFamily="18" charset="0"/>
              </a:rPr>
              <a:t> </a:t>
            </a:r>
            <a:endParaRPr lang="en-US" sz="1600" i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6624637" cy="2519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64"/>
              </a:avLst>
            </a:prstTxWarp>
          </a:bodyPr>
          <a:lstStyle/>
          <a:p>
            <a:pPr algn="ctr"/>
            <a:r>
              <a:rPr lang="ru-RU" sz="3600" b="1" i="1" kern="10">
                <a:ln w="254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Природа – наше богатство; </a:t>
            </a:r>
          </a:p>
          <a:p>
            <a:pPr algn="ctr"/>
            <a:r>
              <a:rPr lang="ru-RU" sz="3600" b="1" i="1" kern="10">
                <a:ln w="254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сберечь это богатство для последующих поколений - </a:t>
            </a:r>
          </a:p>
          <a:p>
            <a:pPr algn="ctr"/>
            <a:r>
              <a:rPr lang="ru-RU" sz="3600" b="1" i="1" kern="10">
                <a:ln w="254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наша задача и наш долг</a:t>
            </a:r>
          </a:p>
          <a:p>
            <a:pPr algn="ctr"/>
            <a:r>
              <a:rPr lang="ru-RU" sz="3600" b="1" i="1" kern="10">
                <a:ln w="254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pic>
        <p:nvPicPr>
          <p:cNvPr id="28677" name="Picture 5" descr="Рисунок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7625" y="3714750"/>
            <a:ext cx="3509963" cy="26320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99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Защита проектов</vt:lpstr>
      <vt:lpstr>Слайд 2</vt:lpstr>
      <vt:lpstr>Слайд 3</vt:lpstr>
      <vt:lpstr>Вывод:</vt:lpstr>
      <vt:lpstr>Слайд 5</vt:lpstr>
      <vt:lpstr>Домашнее задание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Маршрутная карта заданий   для юных геологов</dc:title>
  <dc:creator>1</dc:creator>
  <cp:lastModifiedBy>1</cp:lastModifiedBy>
  <cp:revision>4</cp:revision>
  <dcterms:created xsi:type="dcterms:W3CDTF">2014-12-07T12:20:42Z</dcterms:created>
  <dcterms:modified xsi:type="dcterms:W3CDTF">2014-12-07T12:48:36Z</dcterms:modified>
</cp:coreProperties>
</file>