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8" r:id="rId19"/>
    <p:sldId id="276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F55F"/>
    <a:srgbClr val="F24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02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81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47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92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82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04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99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5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5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52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1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35FF-0228-432A-8612-D5533FEB0227}" type="datetimeFigureOut">
              <a:rPr lang="ru-RU" smtClean="0"/>
              <a:t>13.04.2013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F1340-FBE3-4415-AA5A-06C561DB32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Интеллектуальный тир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8280920" cy="2736304"/>
          </a:xfrm>
        </p:spPr>
        <p:txBody>
          <a:bodyPr>
            <a:normAutofit fontScale="92500" lnSpcReduction="20000"/>
          </a:bodyPr>
          <a:lstStyle/>
          <a:p>
            <a:r>
              <a:rPr lang="ru-RU" sz="7000" b="1" dirty="0" smtClean="0">
                <a:solidFill>
                  <a:srgbClr val="FF0000"/>
                </a:solidFill>
                <a:latin typeface="Monotype Corsiva" pitchFamily="66" charset="0"/>
              </a:rPr>
              <a:t>«Санкт-Петербург  и Отечественная война 1812 года»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20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98" y="5733256"/>
            <a:ext cx="4103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9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Кого сменил князь </a:t>
            </a:r>
            <a:r>
              <a:rPr lang="ru-RU" dirty="0" err="1" smtClean="0"/>
              <a:t>М.И.Кутузов</a:t>
            </a:r>
            <a:r>
              <a:rPr lang="ru-RU" dirty="0" smtClean="0"/>
              <a:t> на посту главнокомандующего русской армией в августе 1812 года?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3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2124" y="4653136"/>
            <a:ext cx="43833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Барклая де Толли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4960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Где находится усыпальница М.И. Кутузова?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3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05835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 Казанском Соборе Санкт-Петербурга (на Невском проспекте).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50381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Какого полководца А.В. Суворов называл «своей правой рукой»?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3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29718" y="3244334"/>
            <a:ext cx="43061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М.И. Кутузова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58546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Где находится военная галерея 1812  года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3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797780"/>
            <a:ext cx="73136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 Государственном Эрмитаже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76513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этот собор после Отечественной войны 1812 года были доставлены почетные военные трофеи..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4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25144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 Казанском Соборе Санкт-Петербурга (на Невском проспекте).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78670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800" dirty="0" smtClean="0"/>
              <a:t>«Перед гробницею святой</a:t>
            </a:r>
          </a:p>
          <a:p>
            <a:pPr marL="0" indent="0">
              <a:buNone/>
            </a:pPr>
            <a:r>
              <a:rPr lang="ru-RU" sz="5800" dirty="0" smtClean="0"/>
              <a:t>Стою с поникшею главой</a:t>
            </a:r>
          </a:p>
          <a:p>
            <a:pPr marL="0" indent="0">
              <a:buNone/>
            </a:pPr>
            <a:r>
              <a:rPr lang="ru-RU" sz="5800" dirty="0" smtClean="0"/>
              <a:t>Всё спит кругом,</a:t>
            </a:r>
          </a:p>
          <a:p>
            <a:pPr marL="0" indent="0">
              <a:buNone/>
            </a:pPr>
            <a:r>
              <a:rPr lang="ru-RU" sz="5800" dirty="0" smtClean="0"/>
              <a:t>Одни лампады</a:t>
            </a:r>
          </a:p>
          <a:p>
            <a:pPr marL="0" indent="0">
              <a:buNone/>
            </a:pPr>
            <a:r>
              <a:rPr lang="ru-RU" sz="5800" dirty="0" smtClean="0"/>
              <a:t>Во мраке храма золотят</a:t>
            </a:r>
          </a:p>
          <a:p>
            <a:pPr marL="0" indent="0">
              <a:buNone/>
            </a:pPr>
            <a:r>
              <a:rPr lang="ru-RU" sz="5800" dirty="0" smtClean="0"/>
              <a:t>О какой гробнице писал А.С. Пушкин?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4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7263" y="5338082"/>
            <a:ext cx="79787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О могиле Кутузова в Казанском соборе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50723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 ХIX веке в высшем обществе довольно часто встречались двойные фамилии. У Михаила Илларионовича Кутузова тоже была двойная фамилия. Какая?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4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5082" y="5141168"/>
            <a:ext cx="7778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Михаил Илларионович  Голенищев-Кутузов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1680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каких триумфальных воротах Петербурга были золотом нанесены названия гвардейских полков, отличившихся в сражениях 1812 года?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4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697" y="5301208"/>
            <a:ext cx="4320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(На Нарвских воротах зодчего Стасова В.П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13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Он дважды получил смертельные раны в голову, но выжил. Прожил после ранения еще 20 лет и свои главные военные подвиги совершил на склоне лет. Как его звали?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4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7401" y="5589240"/>
            <a:ext cx="1052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:Кутузов.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690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Когда и в каком городе скончался Кутузов?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5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5487" y="3244334"/>
            <a:ext cx="2853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1813 год, </a:t>
            </a:r>
            <a:r>
              <a:rPr lang="ru-RU" dirty="0" err="1" smtClean="0"/>
              <a:t>Бунцлау</a:t>
            </a:r>
            <a:r>
              <a:rPr lang="ru-RU" dirty="0" smtClean="0"/>
              <a:t>, Пруссия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5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673224"/>
              </p:ext>
            </p:extLst>
          </p:nvPr>
        </p:nvGraphicFramePr>
        <p:xfrm>
          <a:off x="755576" y="1124744"/>
          <a:ext cx="7848872" cy="4536507"/>
        </p:xfrm>
        <a:graphic>
          <a:graphicData uri="http://schemas.openxmlformats.org/drawingml/2006/table">
            <a:tbl>
              <a:tblPr firstRow="1" firstCol="1" bandRow="1"/>
              <a:tblGrid>
                <a:gridCol w="2376691"/>
                <a:gridCol w="2736658"/>
                <a:gridCol w="2735523"/>
              </a:tblGrid>
              <a:tr h="1512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балла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баллов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баллов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12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балла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баллов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баллов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12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4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балла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баллов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баллов</a:t>
                      </a:r>
                      <a:endParaRPr lang="ru-RU" sz="4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814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Назовите героя Отечественной войны 1812 года, военного губернатора Санкт-Петербурга, смертельно раненного на Сенатской площади декабристом Каховским.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5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687" y="4797152"/>
            <a:ext cx="1570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Милорадович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040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Эту басню И. А. Крылова с удовольствием прочёл Кутузов своим офицерам вслух: «Ты сер приятель, а я сед…». Назовите её.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5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1609" y="4581128"/>
            <a:ext cx="1680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Волк на псарне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43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Кто автор стихотворных строк:  </a:t>
            </a:r>
          </a:p>
          <a:p>
            <a:pPr marL="0" indent="0">
              <a:buNone/>
            </a:pPr>
            <a:r>
              <a:rPr lang="ru-RU" dirty="0" smtClean="0"/>
              <a:t>Зима двенадцатого года</a:t>
            </a:r>
          </a:p>
          <a:p>
            <a:pPr marL="0" indent="0">
              <a:buNone/>
            </a:pPr>
            <a:r>
              <a:rPr lang="ru-RU" dirty="0" smtClean="0"/>
              <a:t>Настала – кто тут нам помог?</a:t>
            </a:r>
          </a:p>
          <a:p>
            <a:pPr marL="0" indent="0">
              <a:buNone/>
            </a:pPr>
            <a:r>
              <a:rPr lang="ru-RU" dirty="0" smtClean="0"/>
              <a:t> Остервенение народа,</a:t>
            </a:r>
          </a:p>
          <a:p>
            <a:pPr marL="0" indent="0">
              <a:buNone/>
            </a:pPr>
            <a:r>
              <a:rPr lang="ru-RU" dirty="0" smtClean="0"/>
              <a:t> Барклай, зима иль русский Бог?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5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9012" y="5229200"/>
            <a:ext cx="1445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: </a:t>
            </a:r>
            <a:r>
              <a:rPr lang="ru-RU" dirty="0" err="1" smtClean="0"/>
              <a:t>А.С.Пушкин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953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277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О какой набережной Санкт-Петербурга идет речь? В 1860 г. - набережная отделена от Дворцовой набережной и названа Гагаринской.  В начале 20 века она именовалась Французской в честь расположенного на ней посольства Франции, а с 1918 года называлась набережной Жореса в память о деятеле французского социалистического движения. В сентябре 1945 года набережной было дано имя великого полководца.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5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6011996"/>
            <a:ext cx="2362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набережная Кутузова.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373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Кому из генералов, героев Бородина, посвятил свое стихотворение  «Полководец» Л. С. Пушкин?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5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3202" y="4869160"/>
            <a:ext cx="245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М. Б. Барклай де Толли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883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Назовите первую в истории России женщину – офицера? Какое литературное произведение о войне 1812года она оставила?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6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581128"/>
            <a:ext cx="5907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Надежда Дурова  «Записки кавалерист - девицы»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294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Какой величайший в мире цельный  гранитный монумент, высеченный из одной каменной глыбы </a:t>
            </a:r>
            <a:r>
              <a:rPr lang="ru-RU" dirty="0" err="1" smtClean="0"/>
              <a:t>А.С.Пушкин</a:t>
            </a:r>
            <a:r>
              <a:rPr lang="ru-RU" dirty="0" smtClean="0"/>
              <a:t> назвал «Александрийским столпом»?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6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4437112"/>
            <a:ext cx="5155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Александровская колонна на Дворцовой площади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27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Кому принадлежат слова: «Лучше умереть на поле славы, нежели на кровати»; «Счастье и наивеличайшая честь - носить русский мундир»?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6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7874" y="5301208"/>
            <a:ext cx="1653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М. И. Кутузову.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103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 первые  дни Отечественной войны 1812 года население Петербурга сформировало ополчение. Кто был избран главой этого ополчения?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24EF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7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24EF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797152"/>
            <a:ext cx="7992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29 июля 1812 г. волею дворянства Кутузов был избран начальником Петербургского ополчения.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02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Сколько портретов военачальников русской армии - участников </a:t>
            </a:r>
          </a:p>
          <a:p>
            <a:pPr marL="0" indent="0">
              <a:buNone/>
            </a:pPr>
            <a:r>
              <a:rPr lang="ru-RU" dirty="0" smtClean="0"/>
              <a:t>кампаний 1812-1814 годов - находится в Военной галерее Зимнего дворца? </a:t>
            </a:r>
          </a:p>
          <a:p>
            <a:pPr marL="0" indent="0">
              <a:buNone/>
            </a:pPr>
            <a:r>
              <a:rPr lang="ru-RU" dirty="0" smtClean="0"/>
              <a:t>Кем и когда созданы эти портреты?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24EF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7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24EF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15719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332 портрета написаны в 1819-1828 гг. </a:t>
            </a:r>
          </a:p>
          <a:p>
            <a:r>
              <a:rPr lang="ru-RU" dirty="0" smtClean="0"/>
              <a:t>английским портретистом Джорджем Доу и его русскими помощниками - </a:t>
            </a:r>
            <a:r>
              <a:rPr lang="ru-RU" dirty="0" err="1" smtClean="0"/>
              <a:t>А.В.Поляковым</a:t>
            </a:r>
            <a:r>
              <a:rPr lang="ru-RU" dirty="0" smtClean="0"/>
              <a:t> и  В. А. Голике.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39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effectLst/>
                <a:latin typeface="Times New Roman"/>
                <a:ea typeface="Calibri"/>
              </a:rPr>
              <a:t>Кто правил Российской империей во время Отечественной войны? 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60648"/>
            <a:ext cx="6163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Вопросы на 2 балла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9954" y="4725144"/>
            <a:ext cx="5362558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effectLst/>
                <a:latin typeface="Times New Roman"/>
                <a:ea typeface="Calibri"/>
                <a:cs typeface="Times New Roman"/>
              </a:rPr>
              <a:t>Александр  Первый</a:t>
            </a:r>
            <a:endParaRPr lang="ru-RU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9046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37730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 1949 г., к 150-летию со дня рождения </a:t>
            </a:r>
            <a:r>
              <a:rPr lang="ru-RU" dirty="0" err="1" smtClean="0"/>
              <a:t>А.С.Пушкина</a:t>
            </a:r>
            <a:r>
              <a:rPr lang="ru-RU" dirty="0" smtClean="0"/>
              <a:t>, там была установлена мраморная доска со строками из стихотворения великого русского поэта “Полководец”:</a:t>
            </a:r>
          </a:p>
          <a:p>
            <a:pPr marL="0" indent="0">
              <a:buNone/>
            </a:pPr>
            <a:r>
              <a:rPr lang="ru-RU" dirty="0" smtClean="0"/>
              <a:t> “Толпою тесною художник поместил</a:t>
            </a:r>
          </a:p>
          <a:p>
            <a:pPr marL="0" indent="0">
              <a:buNone/>
            </a:pPr>
            <a:r>
              <a:rPr lang="ru-RU" dirty="0" smtClean="0"/>
              <a:t> Сюда начальников народных наших сил,</a:t>
            </a:r>
          </a:p>
          <a:p>
            <a:pPr marL="0" indent="0">
              <a:buNone/>
            </a:pPr>
            <a:r>
              <a:rPr lang="ru-RU" dirty="0" smtClean="0"/>
              <a:t> Покрытых славою чудесного похода</a:t>
            </a:r>
          </a:p>
          <a:p>
            <a:pPr marL="0" indent="0">
              <a:buNone/>
            </a:pPr>
            <a:r>
              <a:rPr lang="ru-RU" dirty="0" smtClean="0"/>
              <a:t> И вечной славою Двенадцатого года”.</a:t>
            </a:r>
          </a:p>
          <a:p>
            <a:pPr marL="0" indent="0">
              <a:buNone/>
            </a:pPr>
            <a:r>
              <a:rPr lang="ru-RU" dirty="0" smtClean="0"/>
              <a:t> Где была установлена мраморная доска?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24EF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7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24EF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5949280"/>
            <a:ext cx="4027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Эрмитаж, Галерея генералов 1812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1031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Перечислите  адреса памятных мест в Петербурге связанные с Отечественной войной 1812 года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24EF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7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24EF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149080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Александровская колонна – Дворцовая пл.; </a:t>
            </a:r>
          </a:p>
          <a:p>
            <a:r>
              <a:rPr lang="ru-RU" dirty="0" smtClean="0"/>
              <a:t>Казанский собор, </a:t>
            </a:r>
          </a:p>
          <a:p>
            <a:r>
              <a:rPr lang="ru-RU" dirty="0"/>
              <a:t>П</a:t>
            </a:r>
            <a:r>
              <a:rPr lang="ru-RU" dirty="0" smtClean="0"/>
              <a:t>амятники М.И. Кутузову и М.Б. Барклаю де Толли </a:t>
            </a:r>
          </a:p>
          <a:p>
            <a:r>
              <a:rPr lang="ru-RU" dirty="0" smtClean="0"/>
              <a:t>Военная галерея 1812 года в Зимнем дворце</a:t>
            </a:r>
          </a:p>
          <a:p>
            <a:r>
              <a:rPr lang="ru-RU" dirty="0" smtClean="0"/>
              <a:t>Набережная Кутузова.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087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Кто из поэтов был участником войны 1812 года?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4BF55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8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4BF55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Д. В. Давыдов, Ф. Н. Глинка, В. А. Жуковский, II. А. Вяземский.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1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Кто из  будущих декабристов в офицерском звании сражались под Бородином? Кто из них получил после сражения золотые шпаги с надписью  «За храбрость»?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4BF55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8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4BF55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499" y="4437112"/>
            <a:ext cx="7092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П. И. Пестель, М. С. Лунин, В. Ф. Раевский, М. </a:t>
            </a:r>
          </a:p>
          <a:p>
            <a:r>
              <a:rPr lang="ru-RU" dirty="0" smtClean="0"/>
              <a:t>Ф. Митьков, А. Ф. </a:t>
            </a:r>
            <a:r>
              <a:rPr lang="ru-RU" dirty="0" err="1" smtClean="0"/>
              <a:t>Бригген</a:t>
            </a:r>
            <a:r>
              <a:rPr lang="ru-RU" dirty="0" smtClean="0"/>
              <a:t>, А. А. </a:t>
            </a:r>
            <a:r>
              <a:rPr lang="ru-RU" dirty="0" err="1" smtClean="0"/>
              <a:t>Кавелин</a:t>
            </a:r>
            <a:r>
              <a:rPr lang="ru-RU" dirty="0" smtClean="0"/>
              <a:t>, П. К. Семенов.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113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ознаменование победы в Отечественной войне 1812 года поставлено множество памятников и мемориалов. Назовите наиболее известные из них в Санкт-Петербурге.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9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252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8221"/>
            <a:ext cx="743812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Вопросы на 9 баллов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84784"/>
            <a:ext cx="80466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 слово первоначально существовало в военном лексиконе лишь как обозначение участника «партии», т.е. отдельного отряда. В Отечественной войне 1812 года оно приобрело принципиально новый смысл и сохранило его до наших дней в значении «народный мститель». Назовите это слово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5301208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партизан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Как назывались военные формирования, создававшиеся во время Отечественной войны 1812 года из горожан, крестьян, дворян?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840537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65908" y="5085184"/>
            <a:ext cx="59945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Народное ополчение.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49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53333"/>
            <a:ext cx="8229600" cy="1847676"/>
          </a:xfrm>
        </p:spPr>
        <p:txBody>
          <a:bodyPr/>
          <a:lstStyle/>
          <a:p>
            <a:r>
              <a:rPr lang="ru-RU" dirty="0" smtClean="0"/>
              <a:t>Какой российский архитектор украсил Санкт-Петербург Нарвскими и Московскими Триумфальными воротами?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840537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13431" y="4653136"/>
            <a:ext cx="42707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Василий Стасов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8880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Продолжите поговорку:</a:t>
            </a:r>
          </a:p>
          <a:p>
            <a:pPr marL="0" indent="0">
              <a:buNone/>
            </a:pPr>
            <a:r>
              <a:rPr lang="ru-RU" sz="4000" dirty="0" smtClean="0"/>
              <a:t> « Пришел Кутузов  ……………………………….»? 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840537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2874431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бить французов!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2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Кто был главнокомандующим русской армии в начале Отечественной войны 1812 года?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840537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6390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М. Б. Барклай-де-Толли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72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каком году возникла поговорка: </a:t>
            </a:r>
          </a:p>
          <a:p>
            <a:pPr marL="0" indent="0">
              <a:buNone/>
            </a:pPr>
            <a:r>
              <a:rPr lang="ru-RU" dirty="0" smtClean="0"/>
              <a:t>«Пуганый француз и от козы бежит»?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840537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18455" y="3244334"/>
            <a:ext cx="29247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В 1812 году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6829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Назовите архитектора, автора Казанского собора в Санкт-Петербурге?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700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на 3 балла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05835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Казанский собор построен архитектором А.Н. Воронихиным в 1801-1811 </a:t>
            </a:r>
            <a:r>
              <a:rPr lang="ru-RU" sz="3600" dirty="0" err="1" smtClean="0"/>
              <a:t>гг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65575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1061</Words>
  <Application>Microsoft Office PowerPoint</Application>
  <PresentationFormat>Экран (4:3)</PresentationFormat>
  <Paragraphs>129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Интеллектуальный тир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Интеллектуальный тир</dc:title>
  <dc:creator>Acer</dc:creator>
  <cp:lastModifiedBy>Acer</cp:lastModifiedBy>
  <cp:revision>8</cp:revision>
  <dcterms:created xsi:type="dcterms:W3CDTF">2012-09-03T17:30:09Z</dcterms:created>
  <dcterms:modified xsi:type="dcterms:W3CDTF">2013-04-13T09:02:30Z</dcterms:modified>
</cp:coreProperties>
</file>