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85743-3471-42B9-ADEF-890D430ED03E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7B7F0-C9B3-47F0-BAAF-FCCA41888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85743-3471-42B9-ADEF-890D430ED03E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7B7F0-C9B3-47F0-BAAF-FCCA41888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85743-3471-42B9-ADEF-890D430ED03E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7B7F0-C9B3-47F0-BAAF-FCCA41888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85743-3471-42B9-ADEF-890D430ED03E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7B7F0-C9B3-47F0-BAAF-FCCA41888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85743-3471-42B9-ADEF-890D430ED03E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7B7F0-C9B3-47F0-BAAF-FCCA41888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85743-3471-42B9-ADEF-890D430ED03E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7B7F0-C9B3-47F0-BAAF-FCCA41888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85743-3471-42B9-ADEF-890D430ED03E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7B7F0-C9B3-47F0-BAAF-FCCA41888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85743-3471-42B9-ADEF-890D430ED03E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7B7F0-C9B3-47F0-BAAF-FCCA41888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85743-3471-42B9-ADEF-890D430ED03E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7B7F0-C9B3-47F0-BAAF-FCCA41888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85743-3471-42B9-ADEF-890D430ED03E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7B7F0-C9B3-47F0-BAAF-FCCA41888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85743-3471-42B9-ADEF-890D430ED03E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7B7F0-C9B3-47F0-BAAF-FCCA41888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85743-3471-42B9-ADEF-890D430ED03E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7B7F0-C9B3-47F0-BAAF-FCCA41888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\&#1052;&#1086;&#1080;%20&#1076;&#1086;&#1082;&#1091;&#1084;&#1077;&#1085;&#1090;&#1099;\&#1052;&#1086;&#1103;%20&#1084;&#1091;&#1079;&#1099;&#1082;&#1072;\&#1055;.%20&#1048;.%20&#1063;&#1072;&#1081;&#1082;&#1086;&#1074;&#1089;&#1082;&#1080;&#1081;%20-%20&#1058;&#1072;&#1085;&#1077;&#1094;%20&#1092;&#1077;&#1080;%20&#1044;&#1088;&#1072;&#1078;&#1077;%20(&#1057;&#1072;&#1084;&#1072;&#1103;%20&#1074;&#1086;&#1083;&#1096;&#1077;&#1073;&#1085;&#1072;&#1103;%20%20&#1085;&#1086;&#1074;&#1086;&#1075;&#1086;&#1076;&#1085;&#1103;&#1103;%20&#1084;&#1091;&#1079;&#1099;&#1082;&#1072;)))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Алгоритм и его формальное исполнение 21 июля 2012 г."/>
          <p:cNvPicPr/>
          <p:nvPr/>
        </p:nvPicPr>
        <p:blipFill>
          <a:blip r:embed="rId3" cstate="print"/>
          <a:srcRect t="13235" b="1471"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П. И. Чайковский - Танец феи Драже (Самая волшебная  новогодняя музыка))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57158" y="357166"/>
            <a:ext cx="304800" cy="304800"/>
          </a:xfrm>
          <a:prstGeom prst="rect">
            <a:avLst/>
          </a:prstGeom>
        </p:spPr>
      </p:pic>
      <p:pic>
        <p:nvPicPr>
          <p:cNvPr id="5" name="П. И. Чайковский - Танец феи Драже (Самая волшебная  новогодняя музыка))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9000" mute="1" numSld="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15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Алгоритм – это строго определенная последовательность действий при решении задачи. Алгоритм содержит несколько шагов. Шаг алгоритма – это каждое отдел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сполнитель – это объект, умеющий выполнять определенный набор действий. Исполнителем может быть человек, робот, животное, компьютер. Система команд и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644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азовите исполнителей следующих видов работы: Приготовление торта Пошив одежды Ремонт обуви Пломбирование зуба Уборка мусора во дворе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Задание: Задание: Назови исполнителей следующих видов работы: Обучение детей в школе Вождение автомобиля Ответ у доски Печатание документа на принтере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омпьютер – формальный исполнитель, он не понимает, что делает, не думает, точно выполняет те действия, которые ему задал человек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842493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Задание: Составь алгоритм сбора портфеля. Продумай СКИ. 1. 2. 3. 4. 5. Способ описания алгоритма _______________ Число шагов __________________ Исполн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42493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Тест. 1. Кого можно назвать исполнителем? А) того, кто всё исполняет Б) кого угодно В) того, кому поручено выполнение какой-либо задачи. 2. Что такое 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0"/>
            <a:ext cx="8064895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myshared.ru/preview/84336/slide_9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0</Words>
  <Application>Microsoft Office PowerPoint</Application>
  <PresentationFormat>Экран (4:3)</PresentationFormat>
  <Paragraphs>0</Paragraphs>
  <Slides>9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Маадыровна</dc:creator>
  <cp:lastModifiedBy>Admin</cp:lastModifiedBy>
  <cp:revision>3</cp:revision>
  <dcterms:created xsi:type="dcterms:W3CDTF">2013-02-13T15:16:13Z</dcterms:created>
  <dcterms:modified xsi:type="dcterms:W3CDTF">2013-04-05T06:59:06Z</dcterms:modified>
</cp:coreProperties>
</file>