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2" r:id="rId6"/>
    <p:sldId id="266" r:id="rId7"/>
    <p:sldId id="271" r:id="rId8"/>
    <p:sldId id="279" r:id="rId9"/>
    <p:sldId id="281" r:id="rId10"/>
    <p:sldId id="282" r:id="rId11"/>
    <p:sldId id="284" r:id="rId12"/>
    <p:sldId id="285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8B36-498A-4ADD-A140-B9B5643D53E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8D91-8149-424C-A66D-178FE50E83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8B36-498A-4ADD-A140-B9B5643D53E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8D91-8149-424C-A66D-178FE50E8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8B36-498A-4ADD-A140-B9B5643D53E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8D91-8149-424C-A66D-178FE50E8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8B36-498A-4ADD-A140-B9B5643D53E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8D91-8149-424C-A66D-178FE50E8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8B36-498A-4ADD-A140-B9B5643D53E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438D91-8149-424C-A66D-178FE50E83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8B36-498A-4ADD-A140-B9B5643D53E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8D91-8149-424C-A66D-178FE50E8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8B36-498A-4ADD-A140-B9B5643D53E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8D91-8149-424C-A66D-178FE50E8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8B36-498A-4ADD-A140-B9B5643D53E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8D91-8149-424C-A66D-178FE50E8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8B36-498A-4ADD-A140-B9B5643D53E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8D91-8149-424C-A66D-178FE50E8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8B36-498A-4ADD-A140-B9B5643D53E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8D91-8149-424C-A66D-178FE50E8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8B36-498A-4ADD-A140-B9B5643D53E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8D91-8149-424C-A66D-178FE50E8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B68B36-498A-4ADD-A140-B9B5643D53E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438D91-8149-424C-A66D-178FE50E836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35782" y="1268760"/>
            <a:ext cx="4728328" cy="1621309"/>
          </a:xfrm>
          <a:prstGeom prst="rect">
            <a:avLst/>
          </a:prstGeom>
          <a:solidFill>
            <a:schemeClr val="accent6"/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800" dirty="0" smtClean="0"/>
              <a:t>Путешествие по вулканам Камчатки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99946" y="5085184"/>
            <a:ext cx="4540250" cy="17728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 географии МБОУ Калиновская </a:t>
            </a:r>
            <a:r>
              <a:rPr lang="ru-RU" dirty="0" err="1" smtClean="0"/>
              <a:t>сош</a:t>
            </a:r>
            <a:endParaRPr lang="ru-RU" dirty="0" smtClean="0"/>
          </a:p>
          <a:p>
            <a:pPr algn="ctr"/>
            <a:r>
              <a:rPr lang="ru-RU" dirty="0" err="1" smtClean="0"/>
              <a:t>Батракова</a:t>
            </a:r>
            <a:r>
              <a:rPr lang="ru-RU" dirty="0" smtClean="0"/>
              <a:t> Ю.М.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836712"/>
            <a:ext cx="3368353" cy="4602163"/>
          </a:xfrm>
        </p:spPr>
        <p:txBody>
          <a:bodyPr>
            <a:noAutofit/>
          </a:bodyPr>
          <a:lstStyle/>
          <a:p>
            <a:r>
              <a:rPr lang="ru-RU" sz="2400" dirty="0" smtClean="0"/>
              <a:t>7. </a:t>
            </a:r>
            <a:r>
              <a:rPr lang="ru-RU" sz="2800" dirty="0"/>
              <a:t>Ключевская Сопка </a:t>
            </a:r>
            <a:r>
              <a:rPr lang="ru-RU" sz="2400" dirty="0"/>
              <a:t>(Ключевской вулкан) — действующий стратовулкан на востоке Камчатки. Имея высоту 4 850 м, является самым высоким активным вулканом на Евразийском континенте. Возраст вулкана приблизительно 7 000 </a:t>
            </a:r>
            <a:r>
              <a:rPr lang="ru-RU" sz="2400" dirty="0" smtClean="0"/>
              <a:t>лет.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286482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3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139952" y="332656"/>
            <a:ext cx="5111750" cy="585311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Ключевская сопка представляет собой правильный конус с 70 побочными конусами, куполами и кратерами. Несмотря на большую высоту вулкана на нем нет снега и ледников. Это вызвано активной вулканической деятельностью.</a:t>
            </a:r>
          </a:p>
          <a:p>
            <a:r>
              <a:rPr lang="ru-RU" dirty="0"/>
              <a:t>Ключевская сопка является активным вулканом: за 270 лет произошло более 50 сильных извержений. В кратере часто происходят взрывы с выбросами пепла. В ходе извержения 2004—2005 </a:t>
            </a:r>
            <a:r>
              <a:rPr lang="ru-RU" dirty="0" err="1"/>
              <a:t>гг</a:t>
            </a:r>
            <a:r>
              <a:rPr lang="ru-RU" dirty="0"/>
              <a:t> столб пепла достиг рекордной высоты в 8 000 метров. Последнее извержение произошло в 2009 году — до него высота вулкана составляла 4 850 м, сейчас она приближается к 5 000 метрам, поскольку вулкан продолжает извергаться. С конца 17-го века до 1932 г. Ключевской вулкан формировался только за счет терминальных (вершинных) извержений.</a:t>
            </a:r>
          </a:p>
          <a:p>
            <a:endParaRPr lang="ru-RU" dirty="0"/>
          </a:p>
        </p:txBody>
      </p:sp>
      <p:pic>
        <p:nvPicPr>
          <p:cNvPr id="5" name="Рисунок 4" descr="Седловина между Ключевской сопкой и Камне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217168" cy="2953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5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116632"/>
            <a:ext cx="9144000" cy="6334225"/>
          </a:xfrm>
        </p:spPr>
        <p:txBody>
          <a:bodyPr>
            <a:noAutofit/>
          </a:bodyPr>
          <a:lstStyle/>
          <a:p>
            <a:r>
              <a:rPr lang="ru-RU" sz="2000" dirty="0"/>
              <a:t>На настоящее время, вулкан Ключевская сопка является вторым самым активным вулканом, после </a:t>
            </a:r>
            <a:r>
              <a:rPr lang="ru-RU" sz="2000" dirty="0" err="1"/>
              <a:t>Килауэа</a:t>
            </a:r>
            <a:r>
              <a:rPr lang="ru-RU" sz="2000" dirty="0"/>
              <a:t> на </a:t>
            </a:r>
            <a:r>
              <a:rPr lang="ru-RU" sz="2000" dirty="0" err="1"/>
              <a:t>Гаваях</a:t>
            </a:r>
            <a:r>
              <a:rPr lang="ru-RU" sz="2000" dirty="0"/>
              <a:t>. Современное извержение фактически началось в 1983 году, активизировалось в 2009 году и продолжается до сих пор.</a:t>
            </a:r>
          </a:p>
          <a:p>
            <a:r>
              <a:rPr lang="ru-RU" sz="2000" dirty="0"/>
              <a:t>Про извержение 1737 года мы находим у С. П. Крашенинникова: «Сей ужасный пожар начался сентября 25 числа и продолжался с неделю, с такою свирепостью, что жители, которые близ горы на рыбном промысле были, ежечасно к смерти готовились, ожидая кончины. Пламя, которое внутри ее сквозь расщелины было видимо, устремлялось иногда вниз, как огненная река, с ужасным шумом. В горе слышен был гром, треск, и будто сильными мехами раздувание, от которого все ближние места дрожали. Особливый страх был жителям в ночное время, ибо в темноте все слышнее и виднее было. Конец пожара был обыкновенный, то есть извержение множества пеплу, из которого, однако ж, немного на землю пало, для того что всю тучу унесло в море».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810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На сегодня путешествие по вулканам Камчатки подошло к концу</a:t>
            </a:r>
            <a:r>
              <a:rPr lang="ru-RU" dirty="0" smtClean="0">
                <a:effectLst/>
              </a:rPr>
              <a:t>. Спасибо за внимание!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7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365104"/>
            <a:ext cx="7175351" cy="179316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</a:rPr>
              <a:t>Вулканы Камчатки расположены на территории Камчатского края и являются частью Тихоокеанского огненного кольца — области в океане, где находится большинство действующих вулканов и происходит множество землетрясений.</a:t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>Сложно сказать, сколько точно вулканов расположено на Камчатском полуострове. В различных источниках упоминается от нескольких сотен, до более чем тысячи вулканов, и они включены в список Всемирного наследия ЮНЕСКО. Для вулканов Камчатки характерно большое разнообразие форм и размеров. В настоящее время среди них насчитывается около 28 действующих вулканов, другие последний раз извергались около 1 000 или даже 4 000 лет назад.</a:t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29600" cy="1224136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1.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Карымская</a:t>
            </a:r>
            <a:r>
              <a:rPr lang="ru-RU" sz="2000" dirty="0">
                <a:solidFill>
                  <a:schemeClr val="bg1"/>
                </a:solidFill>
              </a:rPr>
              <a:t> сопка (</a:t>
            </a:r>
            <a:r>
              <a:rPr lang="ru-RU" sz="2000" dirty="0" err="1">
                <a:solidFill>
                  <a:schemeClr val="bg1"/>
                </a:solidFill>
              </a:rPr>
              <a:t>Карымский</a:t>
            </a:r>
            <a:r>
              <a:rPr lang="ru-RU" sz="2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144000" cy="446449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</a:t>
            </a:r>
            <a:r>
              <a:rPr lang="ru-RU" sz="2400" dirty="0" smtClean="0"/>
              <a:t>Один </a:t>
            </a:r>
            <a:r>
              <a:rPr lang="ru-RU" sz="2400" dirty="0"/>
              <a:t>из самых активных вулканов Камчатки. Относится к стратовулканам</a:t>
            </a:r>
            <a:r>
              <a:rPr lang="ru-RU" sz="2400" dirty="0" smtClean="0"/>
              <a:t>.  (</a:t>
            </a:r>
            <a:r>
              <a:rPr lang="ru-RU" sz="2400" dirty="0"/>
              <a:t>Стратовулкан – тип вулкана, имеющий коническую форму и сложенный из множества слоев затвердевшей лавы и вулканического </a:t>
            </a:r>
            <a:r>
              <a:rPr lang="ru-RU" sz="2400" dirty="0" smtClean="0"/>
              <a:t>пепла.)</a:t>
            </a:r>
          </a:p>
          <a:p>
            <a:pPr algn="l"/>
            <a:r>
              <a:rPr lang="ru-RU" sz="2400" dirty="0" smtClean="0"/>
              <a:t>   Характеризуется  </a:t>
            </a:r>
            <a:r>
              <a:rPr lang="ru-RU" sz="2400" dirty="0"/>
              <a:t>высокой, крутой формой </a:t>
            </a:r>
            <a:r>
              <a:rPr lang="ru-RU" sz="2400" dirty="0" smtClean="0"/>
              <a:t>и</a:t>
            </a:r>
          </a:p>
          <a:p>
            <a:pPr algn="l"/>
            <a:r>
              <a:rPr lang="ru-RU" sz="2400" dirty="0" smtClean="0"/>
              <a:t>периодическими </a:t>
            </a:r>
            <a:r>
              <a:rPr lang="ru-RU" sz="2400" dirty="0"/>
              <a:t>взрывными извержениями.</a:t>
            </a:r>
          </a:p>
          <a:p>
            <a:pPr algn="l"/>
            <a:r>
              <a:rPr lang="ru-RU" sz="2400" dirty="0" smtClean="0"/>
              <a:t>  Абсолютная </a:t>
            </a:r>
            <a:r>
              <a:rPr lang="ru-RU" sz="2400" dirty="0"/>
              <a:t>высота 1 536 м, вершина — правильный усеченный конус. Кратер постоянно выделяет горячие газы. Вулкан располагается в кальдере древнего вулкана (диаметр до 5 км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96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</a:rPr>
              <a:t>За последние 10 лет вулкан извергался 2 раза: Первое извержение — 2005 г. Пепел от извержения прошел несколько сотен метров в сторону сопки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. </a:t>
            </a:r>
            <a:r>
              <a:rPr lang="ru-RU" sz="2000" dirty="0">
                <a:solidFill>
                  <a:schemeClr val="bg1"/>
                </a:solidFill>
                <a:effectLst/>
              </a:rPr>
              <a:t>Второе извержение — 2010 г. Это было последнее извержение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Карымского</a:t>
            </a:r>
            <a:r>
              <a:rPr lang="ru-RU" sz="2000" dirty="0">
                <a:solidFill>
                  <a:schemeClr val="bg1"/>
                </a:solidFill>
                <a:effectLst/>
              </a:rPr>
              <a:t> вулкана.</a:t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Объект 3" descr="Карымская сопка (Карымский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707903" cy="306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4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851920" y="260648"/>
            <a:ext cx="5111750" cy="5853113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2. Малый </a:t>
            </a:r>
            <a:r>
              <a:rPr lang="ru-RU" dirty="0" err="1">
                <a:solidFill>
                  <a:schemeClr val="bg1"/>
                </a:solidFill>
              </a:rPr>
              <a:t>Семячик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/>
              <a:t>— действующий стратовулкан на Камчатке. </a:t>
            </a:r>
            <a:r>
              <a:rPr lang="ru-RU" sz="2800" dirty="0"/>
              <a:t>Кратер похож на глубокую воронку диаметром около 700 метров слегка овальной формы. Замечательным дополнением этого самого по себе интересного кратера является озеро светло-зелёного цвета. Такая окраска вызвана мельчайшими плавающими в толще воды частицами серы, вынесенными подводными </a:t>
            </a:r>
            <a:r>
              <a:rPr lang="ru-RU" sz="2800" dirty="0" smtClean="0"/>
              <a:t>фумаролами (</a:t>
            </a:r>
            <a:r>
              <a:rPr lang="ru-RU" sz="2800" dirty="0"/>
              <a:t>выделение горячего газа в виде струй и спокойно парящих масс из трещин или каналов, расположенных на дне и в стенках кратера вулкана)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Малый Семячи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32" y="1196752"/>
            <a:ext cx="4210819" cy="4187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1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</a:rPr>
              <a:t>3.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Кроноцкая</a:t>
            </a:r>
            <a:r>
              <a:rPr lang="ru-RU" sz="2400" dirty="0">
                <a:solidFill>
                  <a:schemeClr val="bg1"/>
                </a:solidFill>
                <a:effectLst/>
              </a:rPr>
              <a:t> сопка 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— действующий вулкан на восточном побережье Камчатки. Относится к стратовулканам. Высота 3 528 м</a:t>
            </a:r>
            <a:r>
              <a:rPr lang="ru-RU" sz="2000" b="0" dirty="0" smtClean="0">
                <a:solidFill>
                  <a:schemeClr val="bg1"/>
                </a:solidFill>
                <a:effectLst/>
              </a:rPr>
              <a:t>. 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Кратер заполнен экструзивной пробкой, имеются </a:t>
            </a:r>
            <a:r>
              <a:rPr lang="ru-RU" sz="2000" b="0" dirty="0" smtClean="0">
                <a:solidFill>
                  <a:schemeClr val="bg1"/>
                </a:solidFill>
                <a:effectLst/>
              </a:rPr>
              <a:t>фумаролы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.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0" dirty="0" smtClean="0">
                <a:solidFill>
                  <a:schemeClr val="bg1"/>
                </a:solidFill>
                <a:effectLst/>
              </a:rPr>
              <a:t>У 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подножья западного склона вулкана находится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Кроноцкое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 озеро, которое является самым большим пресноводным озером </a:t>
            </a:r>
            <a:r>
              <a:rPr lang="ru-RU" sz="2000" b="0" dirty="0" smtClean="0">
                <a:solidFill>
                  <a:schemeClr val="bg1"/>
                </a:solidFill>
                <a:effectLst/>
              </a:rPr>
              <a:t>Камчатки. 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Средняя глубина 51 метр, максимальная глубина 148 метров. Озеро образовалось около 10 000 лет назад в результате запруды долины реки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Кроноцкой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 продуктами лавового извержения</a:t>
            </a:r>
            <a:r>
              <a:rPr lang="ru-RU" sz="2000" b="0" dirty="0" smtClean="0">
                <a:solidFill>
                  <a:schemeClr val="bg1"/>
                </a:solidFill>
                <a:effectLst/>
              </a:rPr>
              <a:t>.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В озере обитает 2 вида рыб: пресноводная форма нерки </a:t>
            </a:r>
            <a:r>
              <a:rPr lang="ru-RU" sz="2000" b="0" dirty="0" err="1">
                <a:solidFill>
                  <a:schemeClr val="bg1"/>
                </a:solidFill>
                <a:effectLst/>
              </a:rPr>
              <a:t>кокани</a:t>
            </a:r>
            <a:r>
              <a:rPr lang="ru-RU" sz="2000" b="0" dirty="0">
                <a:solidFill>
                  <a:schemeClr val="bg1"/>
                </a:solidFill>
                <a:effectLst/>
              </a:rPr>
              <a:t> и голец.</a:t>
            </a:r>
            <a:br>
              <a:rPr lang="ru-RU" sz="2000" b="0" dirty="0">
                <a:solidFill>
                  <a:schemeClr val="bg1"/>
                </a:solidFill>
                <a:effectLst/>
              </a:rPr>
            </a:br>
            <a:r>
              <a:rPr lang="ru-RU" sz="2000" b="0" dirty="0">
                <a:solidFill>
                  <a:schemeClr val="bg1"/>
                </a:solidFill>
                <a:effectLst/>
              </a:rPr>
              <a:t/>
            </a:r>
            <a:br>
              <a:rPr lang="ru-RU" sz="2000" b="0" dirty="0">
                <a:solidFill>
                  <a:schemeClr val="bg1"/>
                </a:solidFill>
                <a:effectLst/>
              </a:rPr>
            </a:br>
            <a:r>
              <a:rPr lang="ru-RU" sz="2000" b="0" dirty="0">
                <a:solidFill>
                  <a:schemeClr val="bg1"/>
                </a:solidFill>
                <a:effectLst/>
              </a:rPr>
              <a:t/>
            </a:r>
            <a:br>
              <a:rPr lang="ru-RU" sz="2000" b="0" dirty="0">
                <a:solidFill>
                  <a:schemeClr val="bg1"/>
                </a:solidFill>
                <a:effectLst/>
              </a:rPr>
            </a:br>
            <a:endParaRPr lang="ru-RU" sz="2000" b="0" dirty="0">
              <a:solidFill>
                <a:schemeClr val="bg1"/>
              </a:solidFill>
              <a:effectLst/>
            </a:endParaRPr>
          </a:p>
        </p:txBody>
      </p:sp>
      <p:pic>
        <p:nvPicPr>
          <p:cNvPr id="7" name="Объект 6" descr="Кроноцкая сопк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" y="3505588"/>
            <a:ext cx="4248587" cy="332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Кроноцкая сопка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9"/>
            <a:ext cx="4427984" cy="3356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0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3008313" cy="116205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</a:rPr>
              <a:t>4.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Кизимен</a:t>
            </a:r>
            <a:r>
              <a:rPr lang="ru-RU" sz="2000" dirty="0">
                <a:solidFill>
                  <a:schemeClr val="bg1"/>
                </a:solidFill>
                <a:effectLst/>
              </a:rPr>
              <a:t> (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Щапинская</a:t>
            </a:r>
            <a:r>
              <a:rPr lang="ru-RU" sz="2000" dirty="0">
                <a:solidFill>
                  <a:schemeClr val="bg1"/>
                </a:solidFill>
                <a:effectLst/>
              </a:rPr>
              <a:t> сопка) — еще один активный вулкан на полуострове Камчатка. С 11 ноября 2010 началось новое извержение, которое сопровождается излиянием мощного лавового потока. Известны извержения: 1928—1929, 2010 годов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.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  <a:effectLst/>
              </a:rPr>
              <a:t>Высота 2 485 метров.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707905" y="16380"/>
            <a:ext cx="5436096" cy="460216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Извержение вулкана наблюдалось только в 1928—1929 годах. В остальное время вулкан проявляет исключительно фумарольную активность, приводящую к накоплению корок серы. В окрестностях вулкана известны выходы горячих источников (</a:t>
            </a:r>
            <a:r>
              <a:rPr lang="ru-RU" sz="2000" dirty="0" err="1">
                <a:solidFill>
                  <a:schemeClr val="bg1"/>
                </a:solidFill>
              </a:rPr>
              <a:t>Щапинские</a:t>
            </a:r>
            <a:r>
              <a:rPr lang="ru-RU" sz="2000" dirty="0">
                <a:solidFill>
                  <a:schemeClr val="bg1"/>
                </a:solidFill>
              </a:rPr>
              <a:t> термальные источники). Кратер вулкана заполнен лавовыми глыбами и камнями. Вулкан появился на свет 12 000 лет назад.</a:t>
            </a:r>
          </a:p>
          <a:p>
            <a:endParaRPr lang="ru-RU" sz="2000" dirty="0"/>
          </a:p>
        </p:txBody>
      </p:sp>
      <p:pic>
        <p:nvPicPr>
          <p:cNvPr id="4" name="Объект 3" descr="Кизимен (Щапинская сопка)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3212976"/>
            <a:ext cx="5543798" cy="3645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6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4283968" cy="593752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Острый </a:t>
            </a:r>
            <a:r>
              <a:rPr lang="ru-RU" sz="2000" dirty="0" err="1">
                <a:solidFill>
                  <a:schemeClr val="bg1"/>
                </a:solidFill>
              </a:rPr>
              <a:t>Толбачик</a:t>
            </a:r>
            <a:r>
              <a:rPr lang="ru-RU" sz="2000" dirty="0">
                <a:solidFill>
                  <a:schemeClr val="bg1"/>
                </a:solidFill>
              </a:rPr>
              <a:t> — потухший стратовулкан с разрушенной вершиной. Плоский </a:t>
            </a:r>
            <a:r>
              <a:rPr lang="ru-RU" sz="2000" dirty="0" err="1">
                <a:solidFill>
                  <a:schemeClr val="bg1"/>
                </a:solidFill>
              </a:rPr>
              <a:t>Толбачик</a:t>
            </a:r>
            <a:r>
              <a:rPr lang="ru-RU" sz="2000" dirty="0">
                <a:solidFill>
                  <a:schemeClr val="bg1"/>
                </a:solidFill>
              </a:rPr>
              <a:t> — стратовулкан, вершина которого срезана двумя вложенными друг в друга кальдерами. Большая из них, диаметром 3км, почти заполнена продуктами извержений и ледником, образуя характерную плоскую вершину. Внутри неё располагается молодая кальдера диаметром 1.8 км и глубиной около 400 метров, которая образовалась во время последнего извержения вулкана в 1975—1976 годах. </a:t>
            </a:r>
            <a:r>
              <a:rPr lang="ru-RU" sz="2000" dirty="0" err="1">
                <a:solidFill>
                  <a:schemeClr val="bg1"/>
                </a:solidFill>
              </a:rPr>
              <a:t>Толбачик</a:t>
            </a:r>
            <a:r>
              <a:rPr lang="ru-RU" sz="2000" dirty="0">
                <a:solidFill>
                  <a:schemeClr val="bg1"/>
                </a:solidFill>
              </a:rPr>
              <a:t> относится к вулканам гавайского типа.</a:t>
            </a:r>
          </a:p>
          <a:p>
            <a:r>
              <a:rPr lang="ru-RU" sz="2000" dirty="0">
                <a:solidFill>
                  <a:srgbClr val="FFC000"/>
                </a:solidFill>
              </a:rPr>
              <a:t>Кальдера — это впадина с крутыми стенками и более или менее ровным дном, образовавшаяся вследствие провала вершины вулкана.</a:t>
            </a:r>
          </a:p>
          <a:p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5" name="Объект 4" descr="Острый Толбачик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002" y="1569660"/>
            <a:ext cx="3707904" cy="33715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139952" y="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5. </a:t>
            </a:r>
            <a:r>
              <a:rPr lang="ru-RU" sz="24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Толбачик</a:t>
            </a:r>
            <a:r>
              <a:rPr lang="ru-RU" sz="24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— вулканический массив на Камчатке. Высота  3682 метра, в состав входят Острый </a:t>
            </a:r>
            <a:r>
              <a:rPr lang="ru-RU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Толбачик</a:t>
            </a:r>
            <a:r>
              <a:rPr lang="ru-RU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(3 682м) и слившийся с ним Плоский </a:t>
            </a:r>
            <a:r>
              <a:rPr lang="ru-RU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Толбачик</a:t>
            </a:r>
            <a:r>
              <a:rPr lang="ru-RU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(действующий, высота 3140 м).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Объект 3" descr="Толбачик — вулканический массив на Камчатке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966980"/>
            <a:ext cx="3635896" cy="292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2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4283968" cy="61261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6. </a:t>
            </a:r>
            <a:r>
              <a:rPr lang="ru-RU" sz="2800" dirty="0">
                <a:solidFill>
                  <a:schemeClr val="bg1"/>
                </a:solidFill>
              </a:rPr>
              <a:t>Камень</a:t>
            </a:r>
            <a:r>
              <a:rPr lang="ru-RU" sz="2000" dirty="0"/>
              <a:t> — потухший стратовулкан. Находится в центральной части полуострова </a:t>
            </a:r>
            <a:r>
              <a:rPr lang="ru-RU" sz="2000" dirty="0" smtClean="0"/>
              <a:t>Камчатка. </a:t>
            </a:r>
            <a:r>
              <a:rPr lang="ru-RU" sz="2000" dirty="0"/>
              <a:t>Второй по высоте вулкан на Камчатке (после Ключевской сопки). Вулкан Камень когда-то был коническим стройным вулканом, но 1 200 лет назад колоссальные взрывы разрушили его восточную часть и разбросали по окрестностям. Высота — 4 579 м над уровнем моря. Последнее извержение датируется 808 годом до нашей эры.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2207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 descr="Камень — потухший стратовулкан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45" y="836712"/>
            <a:ext cx="3128927" cy="4149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199</TotalTime>
  <Words>880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PowerPoint</vt:lpstr>
      <vt:lpstr>Вулканы Камчатки расположены на территории Камчатского края и являются частью Тихоокеанского огненного кольца — области в океане, где находится большинство действующих вулканов и происходит множество землетрясений. Сложно сказать, сколько точно вулканов расположено на Камчатском полуострове. В различных источниках упоминается от нескольких сотен, до более чем тысячи вулканов, и они включены в список Всемирного наследия ЮНЕСКО. Для вулканов Камчатки характерно большое разнообразие форм и размеров. В настоящее время среди них насчитывается около 28 действующих вулканов, другие последний раз извергались около 1 000 или даже 4 000 лет назад. </vt:lpstr>
      <vt:lpstr>1. Карымская сопка (Карымский)</vt:lpstr>
      <vt:lpstr>За последние 10 лет вулкан извергался 2 раза: Первое извержение — 2005 г. Пепел от извержения прошел несколько сотен метров в сторону сопки. Второе извержение — 2010 г. Это было последнее извержение Карымского вулкана. </vt:lpstr>
      <vt:lpstr>Презентация PowerPoint</vt:lpstr>
      <vt:lpstr>3. Кроноцкая сопка — действующий вулкан на восточном побережье Камчатки. Относится к стратовулканам. Высота 3 528 м. Кратер заполнен экструзивной пробкой, имеются фумаролы.  У подножья западного склона вулкана находится Кроноцкое озеро, которое является самым большим пресноводным озером Камчатки. Средняя глубина 51 метр, максимальная глубина 148 метров. Озеро образовалось около 10 000 лет назад в результате запруды долины реки Кроноцкой продуктами лавового извержения. В озере обитает 2 вида рыб: пресноводная форма нерки кокани и голец.   </vt:lpstr>
      <vt:lpstr>4. Кизимен (Щапинская сопка) — еще один активный вулкан на полуострове Камчатка. С 11 ноября 2010 началось новое извержение, которое сопровождается излиянием мощного лавового потока. Известны извержения: 1928—1929, 2010 годов. Высота 2 485 метров.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сегодня путешествие по вулканам Камчатки подошло к концу.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вулканам Камчатки.</dc:title>
  <dc:creator>Admin</dc:creator>
  <cp:lastModifiedBy>Admin</cp:lastModifiedBy>
  <cp:revision>27</cp:revision>
  <dcterms:created xsi:type="dcterms:W3CDTF">2014-11-26T14:43:53Z</dcterms:created>
  <dcterms:modified xsi:type="dcterms:W3CDTF">2014-12-07T15:39:30Z</dcterms:modified>
</cp:coreProperties>
</file>