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20"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64DDB6-85E9-45AC-9E02-6C7C7D8D3F5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ru-RU"/>
        </a:p>
      </dgm:t>
    </dgm:pt>
    <dgm:pt modelId="{5FC9D2D1-5D92-47F0-9D61-067174AA4BB1}">
      <dgm:prSet phldrT="[Текст]" custT="1"/>
      <dgm:spPr/>
      <dgm:t>
        <a:bodyPr/>
        <a:lstStyle/>
        <a:p>
          <a:r>
            <a:rPr lang="ru-RU" sz="3600" dirty="0" smtClean="0"/>
            <a:t>По организации</a:t>
          </a:r>
          <a:endParaRPr lang="ru-RU" sz="3600" dirty="0"/>
        </a:p>
      </dgm:t>
    </dgm:pt>
    <dgm:pt modelId="{B585DE5D-D07D-4783-AAEC-6F3FA2CCA94C}" type="parTrans" cxnId="{D51D6CB6-967B-44FD-A8C6-5B4B75CDAD10}">
      <dgm:prSet/>
      <dgm:spPr/>
      <dgm:t>
        <a:bodyPr/>
        <a:lstStyle/>
        <a:p>
          <a:endParaRPr lang="ru-RU"/>
        </a:p>
      </dgm:t>
    </dgm:pt>
    <dgm:pt modelId="{384B6A73-5B8F-4610-80DD-610BC5A47BE4}" type="sibTrans" cxnId="{D51D6CB6-967B-44FD-A8C6-5B4B75CDAD10}">
      <dgm:prSet/>
      <dgm:spPr/>
      <dgm:t>
        <a:bodyPr/>
        <a:lstStyle/>
        <a:p>
          <a:endParaRPr lang="ru-RU"/>
        </a:p>
      </dgm:t>
    </dgm:pt>
    <dgm:pt modelId="{A5931A70-6F97-47B6-911C-00C9E054CABB}">
      <dgm:prSet phldrT="[Текст]" custT="1"/>
      <dgm:spPr/>
      <dgm:t>
        <a:bodyPr/>
        <a:lstStyle/>
        <a:p>
          <a:r>
            <a:rPr lang="ru-RU" sz="2400" b="0" dirty="0" smtClean="0"/>
            <a:t>Организованные</a:t>
          </a:r>
          <a:endParaRPr lang="ru-RU" sz="2400" b="0" dirty="0"/>
        </a:p>
      </dgm:t>
    </dgm:pt>
    <dgm:pt modelId="{768006BE-DA86-4DFF-9D72-07E4A8AA6169}" type="parTrans" cxnId="{518C96E9-FCA3-4C51-B27B-B2B4D0A0D9D8}">
      <dgm:prSet/>
      <dgm:spPr/>
      <dgm:t>
        <a:bodyPr/>
        <a:lstStyle/>
        <a:p>
          <a:endParaRPr lang="ru-RU"/>
        </a:p>
      </dgm:t>
    </dgm:pt>
    <dgm:pt modelId="{13990371-C83E-4257-BCB9-AA2349EAD939}" type="sibTrans" cxnId="{518C96E9-FCA3-4C51-B27B-B2B4D0A0D9D8}">
      <dgm:prSet/>
      <dgm:spPr/>
      <dgm:t>
        <a:bodyPr/>
        <a:lstStyle/>
        <a:p>
          <a:endParaRPr lang="ru-RU"/>
        </a:p>
      </dgm:t>
    </dgm:pt>
    <dgm:pt modelId="{BEEEB69B-7317-4A3D-A3D6-FF629FCD1086}">
      <dgm:prSet phldrT="[Текст]"/>
      <dgm:spPr/>
      <dgm:t>
        <a:bodyPr/>
        <a:lstStyle/>
        <a:p>
          <a:r>
            <a:rPr lang="ru-RU" dirty="0" smtClean="0"/>
            <a:t>Неорганизованные</a:t>
          </a:r>
          <a:endParaRPr lang="ru-RU" dirty="0"/>
        </a:p>
      </dgm:t>
    </dgm:pt>
    <dgm:pt modelId="{097CF42F-083E-4999-BBC5-E7956AED712D}" type="parTrans" cxnId="{C6FDDA8F-9BAD-4089-9BCA-9A4F0A8CE6D9}">
      <dgm:prSet/>
      <dgm:spPr/>
      <dgm:t>
        <a:bodyPr/>
        <a:lstStyle/>
        <a:p>
          <a:endParaRPr lang="ru-RU"/>
        </a:p>
      </dgm:t>
    </dgm:pt>
    <dgm:pt modelId="{2011E2BE-87B7-47A7-9414-8C298451CD91}" type="sibTrans" cxnId="{C6FDDA8F-9BAD-4089-9BCA-9A4F0A8CE6D9}">
      <dgm:prSet/>
      <dgm:spPr/>
      <dgm:t>
        <a:bodyPr/>
        <a:lstStyle/>
        <a:p>
          <a:endParaRPr lang="ru-RU"/>
        </a:p>
      </dgm:t>
    </dgm:pt>
    <dgm:pt modelId="{0CD5D934-D926-44BB-9738-0B563D668DCD}">
      <dgm:prSet phldrT="[Текст]" custT="1"/>
      <dgm:spPr/>
      <dgm:t>
        <a:bodyPr/>
        <a:lstStyle/>
        <a:p>
          <a:r>
            <a:rPr lang="ru-RU" sz="2400" dirty="0" smtClean="0"/>
            <a:t>Принудительные</a:t>
          </a:r>
          <a:endParaRPr lang="ru-RU" sz="2400" dirty="0"/>
        </a:p>
      </dgm:t>
    </dgm:pt>
    <dgm:pt modelId="{79445D98-DC20-4A9C-BA65-B772284F4842}" type="parTrans" cxnId="{D6058CF8-837E-4E97-A252-82F5392AB72F}">
      <dgm:prSet/>
      <dgm:spPr/>
      <dgm:t>
        <a:bodyPr/>
        <a:lstStyle/>
        <a:p>
          <a:endParaRPr lang="ru-RU"/>
        </a:p>
      </dgm:t>
    </dgm:pt>
    <dgm:pt modelId="{493D9F35-EBD0-43E0-9426-ADE3F565D0F3}" type="sibTrans" cxnId="{D6058CF8-837E-4E97-A252-82F5392AB72F}">
      <dgm:prSet/>
      <dgm:spPr/>
      <dgm:t>
        <a:bodyPr/>
        <a:lstStyle/>
        <a:p>
          <a:endParaRPr lang="ru-RU"/>
        </a:p>
      </dgm:t>
    </dgm:pt>
    <dgm:pt modelId="{60923032-1656-40EF-BE09-D361E9134851}" type="pres">
      <dgm:prSet presAssocID="{2E64DDB6-85E9-45AC-9E02-6C7C7D8D3F58}" presName="hierChild1" presStyleCnt="0">
        <dgm:presLayoutVars>
          <dgm:orgChart val="1"/>
          <dgm:chPref val="1"/>
          <dgm:dir/>
          <dgm:animOne val="branch"/>
          <dgm:animLvl val="lvl"/>
          <dgm:resizeHandles/>
        </dgm:presLayoutVars>
      </dgm:prSet>
      <dgm:spPr/>
    </dgm:pt>
    <dgm:pt modelId="{D25C5050-072D-418D-A382-A925FCCEB3AE}" type="pres">
      <dgm:prSet presAssocID="{5FC9D2D1-5D92-47F0-9D61-067174AA4BB1}" presName="hierRoot1" presStyleCnt="0">
        <dgm:presLayoutVars>
          <dgm:hierBranch val="init"/>
        </dgm:presLayoutVars>
      </dgm:prSet>
      <dgm:spPr/>
    </dgm:pt>
    <dgm:pt modelId="{ACC9AA2D-6037-41CA-9A60-E681F57A1ED5}" type="pres">
      <dgm:prSet presAssocID="{5FC9D2D1-5D92-47F0-9D61-067174AA4BB1}" presName="rootComposite1" presStyleCnt="0"/>
      <dgm:spPr/>
    </dgm:pt>
    <dgm:pt modelId="{2B1CEDEF-6547-4664-8191-2F938E7790B5}" type="pres">
      <dgm:prSet presAssocID="{5FC9D2D1-5D92-47F0-9D61-067174AA4BB1}" presName="rootText1" presStyleLbl="node0" presStyleIdx="0" presStyleCnt="1" custScaleX="128625" custScaleY="159103" custLinFactNeighborX="-579" custLinFactNeighborY="-55534">
        <dgm:presLayoutVars>
          <dgm:chPref val="3"/>
        </dgm:presLayoutVars>
      </dgm:prSet>
      <dgm:spPr/>
    </dgm:pt>
    <dgm:pt modelId="{0481DDC3-1DAD-4D6C-A21E-3ABD1334F747}" type="pres">
      <dgm:prSet presAssocID="{5FC9D2D1-5D92-47F0-9D61-067174AA4BB1}" presName="rootConnector1" presStyleLbl="node1" presStyleIdx="0" presStyleCnt="0"/>
      <dgm:spPr/>
    </dgm:pt>
    <dgm:pt modelId="{3C13164A-5F0F-4313-9AB7-0CA54B65D5BC}" type="pres">
      <dgm:prSet presAssocID="{5FC9D2D1-5D92-47F0-9D61-067174AA4BB1}" presName="hierChild2" presStyleCnt="0"/>
      <dgm:spPr/>
    </dgm:pt>
    <dgm:pt modelId="{EEF28A8D-185E-48CC-A26F-4157B4136A24}" type="pres">
      <dgm:prSet presAssocID="{768006BE-DA86-4DFF-9D72-07E4A8AA6169}" presName="Name37" presStyleLbl="parChTrans1D2" presStyleIdx="0" presStyleCnt="3"/>
      <dgm:spPr/>
    </dgm:pt>
    <dgm:pt modelId="{77BDDEB9-FFEA-44C2-8BC6-1095B130FD11}" type="pres">
      <dgm:prSet presAssocID="{A5931A70-6F97-47B6-911C-00C9E054CABB}" presName="hierRoot2" presStyleCnt="0">
        <dgm:presLayoutVars>
          <dgm:hierBranch val="init"/>
        </dgm:presLayoutVars>
      </dgm:prSet>
      <dgm:spPr/>
    </dgm:pt>
    <dgm:pt modelId="{1649783D-508B-4DEC-8619-8BF0E89D603E}" type="pres">
      <dgm:prSet presAssocID="{A5931A70-6F97-47B6-911C-00C9E054CABB}" presName="rootComposite" presStyleCnt="0"/>
      <dgm:spPr/>
    </dgm:pt>
    <dgm:pt modelId="{FCE5FEA8-3953-4743-BFE2-6E25258DC4B4}" type="pres">
      <dgm:prSet presAssocID="{A5931A70-6F97-47B6-911C-00C9E054CABB}" presName="rootText" presStyleLbl="node2" presStyleIdx="0" presStyleCnt="3" custScaleX="104301" custScaleY="154954">
        <dgm:presLayoutVars>
          <dgm:chPref val="3"/>
        </dgm:presLayoutVars>
      </dgm:prSet>
      <dgm:spPr/>
    </dgm:pt>
    <dgm:pt modelId="{D89F417F-35D4-4A5D-9E27-0D573EDF4B84}" type="pres">
      <dgm:prSet presAssocID="{A5931A70-6F97-47B6-911C-00C9E054CABB}" presName="rootConnector" presStyleLbl="node2" presStyleIdx="0" presStyleCnt="3"/>
      <dgm:spPr/>
    </dgm:pt>
    <dgm:pt modelId="{5DE9F085-BCF6-4083-93C3-4D14469F9B2C}" type="pres">
      <dgm:prSet presAssocID="{A5931A70-6F97-47B6-911C-00C9E054CABB}" presName="hierChild4" presStyleCnt="0"/>
      <dgm:spPr/>
    </dgm:pt>
    <dgm:pt modelId="{0D4AD802-CF5E-403C-8240-7864798F9CC3}" type="pres">
      <dgm:prSet presAssocID="{A5931A70-6F97-47B6-911C-00C9E054CABB}" presName="hierChild5" presStyleCnt="0"/>
      <dgm:spPr/>
    </dgm:pt>
    <dgm:pt modelId="{DB43654D-4254-4AD5-8F61-67968074D29A}" type="pres">
      <dgm:prSet presAssocID="{097CF42F-083E-4999-BBC5-E7956AED712D}" presName="Name37" presStyleLbl="parChTrans1D2" presStyleIdx="1" presStyleCnt="3"/>
      <dgm:spPr/>
    </dgm:pt>
    <dgm:pt modelId="{787C8158-EE70-4277-8708-DADF2FD33411}" type="pres">
      <dgm:prSet presAssocID="{BEEEB69B-7317-4A3D-A3D6-FF629FCD1086}" presName="hierRoot2" presStyleCnt="0">
        <dgm:presLayoutVars>
          <dgm:hierBranch val="init"/>
        </dgm:presLayoutVars>
      </dgm:prSet>
      <dgm:spPr/>
    </dgm:pt>
    <dgm:pt modelId="{C5776A03-9FA6-4BA0-84F2-767D2DAB1882}" type="pres">
      <dgm:prSet presAssocID="{BEEEB69B-7317-4A3D-A3D6-FF629FCD1086}" presName="rootComposite" presStyleCnt="0"/>
      <dgm:spPr/>
    </dgm:pt>
    <dgm:pt modelId="{495E4E02-64AE-4A86-BFB5-FABA28CB6E9D}" type="pres">
      <dgm:prSet presAssocID="{BEEEB69B-7317-4A3D-A3D6-FF629FCD1086}" presName="rootText" presStyleLbl="node2" presStyleIdx="1" presStyleCnt="3" custScaleX="111156" custScaleY="155328">
        <dgm:presLayoutVars>
          <dgm:chPref val="3"/>
        </dgm:presLayoutVars>
      </dgm:prSet>
      <dgm:spPr/>
    </dgm:pt>
    <dgm:pt modelId="{81160E3B-9AC1-4672-A200-74C3FE72C19A}" type="pres">
      <dgm:prSet presAssocID="{BEEEB69B-7317-4A3D-A3D6-FF629FCD1086}" presName="rootConnector" presStyleLbl="node2" presStyleIdx="1" presStyleCnt="3"/>
      <dgm:spPr/>
    </dgm:pt>
    <dgm:pt modelId="{CE99B263-70E8-455D-AB52-08788ADD671D}" type="pres">
      <dgm:prSet presAssocID="{BEEEB69B-7317-4A3D-A3D6-FF629FCD1086}" presName="hierChild4" presStyleCnt="0"/>
      <dgm:spPr/>
    </dgm:pt>
    <dgm:pt modelId="{E011DBA3-44B8-4397-BDA4-F792831262DF}" type="pres">
      <dgm:prSet presAssocID="{BEEEB69B-7317-4A3D-A3D6-FF629FCD1086}" presName="hierChild5" presStyleCnt="0"/>
      <dgm:spPr/>
    </dgm:pt>
    <dgm:pt modelId="{914DAD02-BED0-4204-810E-67952CD6C172}" type="pres">
      <dgm:prSet presAssocID="{79445D98-DC20-4A9C-BA65-B772284F4842}" presName="Name37" presStyleLbl="parChTrans1D2" presStyleIdx="2" presStyleCnt="3"/>
      <dgm:spPr/>
    </dgm:pt>
    <dgm:pt modelId="{C8AB0D7C-EF50-49B3-8AAC-2F8B2DD53ACB}" type="pres">
      <dgm:prSet presAssocID="{0CD5D934-D926-44BB-9738-0B563D668DCD}" presName="hierRoot2" presStyleCnt="0">
        <dgm:presLayoutVars>
          <dgm:hierBranch val="init"/>
        </dgm:presLayoutVars>
      </dgm:prSet>
      <dgm:spPr/>
    </dgm:pt>
    <dgm:pt modelId="{8B0F048E-A587-4ACA-92D5-609DF37A9332}" type="pres">
      <dgm:prSet presAssocID="{0CD5D934-D926-44BB-9738-0B563D668DCD}" presName="rootComposite" presStyleCnt="0"/>
      <dgm:spPr/>
    </dgm:pt>
    <dgm:pt modelId="{9CBEC8F7-A003-4EC6-9E4B-75873C9B7F3C}" type="pres">
      <dgm:prSet presAssocID="{0CD5D934-D926-44BB-9738-0B563D668DCD}" presName="rootText" presStyleLbl="node2" presStyleIdx="2" presStyleCnt="3" custScaleX="100436" custScaleY="161773">
        <dgm:presLayoutVars>
          <dgm:chPref val="3"/>
        </dgm:presLayoutVars>
      </dgm:prSet>
      <dgm:spPr/>
      <dgm:t>
        <a:bodyPr/>
        <a:lstStyle/>
        <a:p>
          <a:endParaRPr lang="ru-RU"/>
        </a:p>
      </dgm:t>
    </dgm:pt>
    <dgm:pt modelId="{7AF38AD4-4CA4-4B54-A19C-DF5524AF963B}" type="pres">
      <dgm:prSet presAssocID="{0CD5D934-D926-44BB-9738-0B563D668DCD}" presName="rootConnector" presStyleLbl="node2" presStyleIdx="2" presStyleCnt="3"/>
      <dgm:spPr/>
    </dgm:pt>
    <dgm:pt modelId="{83E199FA-59F5-4DD2-8F9F-DF7612C61C4D}" type="pres">
      <dgm:prSet presAssocID="{0CD5D934-D926-44BB-9738-0B563D668DCD}" presName="hierChild4" presStyleCnt="0"/>
      <dgm:spPr/>
    </dgm:pt>
    <dgm:pt modelId="{6724A0D3-6130-4ED7-809C-D742358D42C9}" type="pres">
      <dgm:prSet presAssocID="{0CD5D934-D926-44BB-9738-0B563D668DCD}" presName="hierChild5" presStyleCnt="0"/>
      <dgm:spPr/>
    </dgm:pt>
    <dgm:pt modelId="{C6044688-760D-4E75-8FB1-8F3F6C727849}" type="pres">
      <dgm:prSet presAssocID="{5FC9D2D1-5D92-47F0-9D61-067174AA4BB1}" presName="hierChild3" presStyleCnt="0"/>
      <dgm:spPr/>
    </dgm:pt>
  </dgm:ptLst>
  <dgm:cxnLst>
    <dgm:cxn modelId="{518C96E9-FCA3-4C51-B27B-B2B4D0A0D9D8}" srcId="{5FC9D2D1-5D92-47F0-9D61-067174AA4BB1}" destId="{A5931A70-6F97-47B6-911C-00C9E054CABB}" srcOrd="0" destOrd="0" parTransId="{768006BE-DA86-4DFF-9D72-07E4A8AA6169}" sibTransId="{13990371-C83E-4257-BCB9-AA2349EAD939}"/>
    <dgm:cxn modelId="{E76C41DC-616F-4E67-9035-E3C9FB750F02}" type="presOf" srcId="{2E64DDB6-85E9-45AC-9E02-6C7C7D8D3F58}" destId="{60923032-1656-40EF-BE09-D361E9134851}" srcOrd="0" destOrd="0" presId="urn:microsoft.com/office/officeart/2005/8/layout/orgChart1"/>
    <dgm:cxn modelId="{C6FDDA8F-9BAD-4089-9BCA-9A4F0A8CE6D9}" srcId="{5FC9D2D1-5D92-47F0-9D61-067174AA4BB1}" destId="{BEEEB69B-7317-4A3D-A3D6-FF629FCD1086}" srcOrd="1" destOrd="0" parTransId="{097CF42F-083E-4999-BBC5-E7956AED712D}" sibTransId="{2011E2BE-87B7-47A7-9414-8C298451CD91}"/>
    <dgm:cxn modelId="{6E22BBF6-04AC-4E02-9401-102AA0495A8D}" type="presOf" srcId="{79445D98-DC20-4A9C-BA65-B772284F4842}" destId="{914DAD02-BED0-4204-810E-67952CD6C172}" srcOrd="0" destOrd="0" presId="urn:microsoft.com/office/officeart/2005/8/layout/orgChart1"/>
    <dgm:cxn modelId="{2CA55954-8425-4A6E-B0DD-B2A150458E5F}" type="presOf" srcId="{768006BE-DA86-4DFF-9D72-07E4A8AA6169}" destId="{EEF28A8D-185E-48CC-A26F-4157B4136A24}" srcOrd="0" destOrd="0" presId="urn:microsoft.com/office/officeart/2005/8/layout/orgChart1"/>
    <dgm:cxn modelId="{9568D3C9-8BDB-4BEA-A317-08C8F3114459}" type="presOf" srcId="{BEEEB69B-7317-4A3D-A3D6-FF629FCD1086}" destId="{81160E3B-9AC1-4672-A200-74C3FE72C19A}" srcOrd="1" destOrd="0" presId="urn:microsoft.com/office/officeart/2005/8/layout/orgChart1"/>
    <dgm:cxn modelId="{D6058CF8-837E-4E97-A252-82F5392AB72F}" srcId="{5FC9D2D1-5D92-47F0-9D61-067174AA4BB1}" destId="{0CD5D934-D926-44BB-9738-0B563D668DCD}" srcOrd="2" destOrd="0" parTransId="{79445D98-DC20-4A9C-BA65-B772284F4842}" sibTransId="{493D9F35-EBD0-43E0-9426-ADE3F565D0F3}"/>
    <dgm:cxn modelId="{8AE7172C-1AB8-46E2-9035-34487A72F2E4}" type="presOf" srcId="{0CD5D934-D926-44BB-9738-0B563D668DCD}" destId="{9CBEC8F7-A003-4EC6-9E4B-75873C9B7F3C}" srcOrd="0" destOrd="0" presId="urn:microsoft.com/office/officeart/2005/8/layout/orgChart1"/>
    <dgm:cxn modelId="{23839FA1-A702-4118-98AB-131EBD80F822}" type="presOf" srcId="{0CD5D934-D926-44BB-9738-0B563D668DCD}" destId="{7AF38AD4-4CA4-4B54-A19C-DF5524AF963B}" srcOrd="1" destOrd="0" presId="urn:microsoft.com/office/officeart/2005/8/layout/orgChart1"/>
    <dgm:cxn modelId="{9F5D30CF-B30A-48DB-A5A4-CC73099DA55F}" type="presOf" srcId="{A5931A70-6F97-47B6-911C-00C9E054CABB}" destId="{D89F417F-35D4-4A5D-9E27-0D573EDF4B84}" srcOrd="1" destOrd="0" presId="urn:microsoft.com/office/officeart/2005/8/layout/orgChart1"/>
    <dgm:cxn modelId="{C2EA83A0-588F-4092-A49F-BF9E58780249}" type="presOf" srcId="{BEEEB69B-7317-4A3D-A3D6-FF629FCD1086}" destId="{495E4E02-64AE-4A86-BFB5-FABA28CB6E9D}" srcOrd="0" destOrd="0" presId="urn:microsoft.com/office/officeart/2005/8/layout/orgChart1"/>
    <dgm:cxn modelId="{D51D6CB6-967B-44FD-A8C6-5B4B75CDAD10}" srcId="{2E64DDB6-85E9-45AC-9E02-6C7C7D8D3F58}" destId="{5FC9D2D1-5D92-47F0-9D61-067174AA4BB1}" srcOrd="0" destOrd="0" parTransId="{B585DE5D-D07D-4783-AAEC-6F3FA2CCA94C}" sibTransId="{384B6A73-5B8F-4610-80DD-610BC5A47BE4}"/>
    <dgm:cxn modelId="{950F9491-00B6-4F0C-93B4-8CF555DD7F0A}" type="presOf" srcId="{5FC9D2D1-5D92-47F0-9D61-067174AA4BB1}" destId="{0481DDC3-1DAD-4D6C-A21E-3ABD1334F747}" srcOrd="1" destOrd="0" presId="urn:microsoft.com/office/officeart/2005/8/layout/orgChart1"/>
    <dgm:cxn modelId="{AEBAF007-4261-4921-A67F-EF10499475AE}" type="presOf" srcId="{097CF42F-083E-4999-BBC5-E7956AED712D}" destId="{DB43654D-4254-4AD5-8F61-67968074D29A}" srcOrd="0" destOrd="0" presId="urn:microsoft.com/office/officeart/2005/8/layout/orgChart1"/>
    <dgm:cxn modelId="{B36BECF9-9E8B-4388-800C-7F98E52D0C97}" type="presOf" srcId="{5FC9D2D1-5D92-47F0-9D61-067174AA4BB1}" destId="{2B1CEDEF-6547-4664-8191-2F938E7790B5}" srcOrd="0" destOrd="0" presId="urn:microsoft.com/office/officeart/2005/8/layout/orgChart1"/>
    <dgm:cxn modelId="{51E10019-946E-4CAB-9A66-70380CC7B1AE}" type="presOf" srcId="{A5931A70-6F97-47B6-911C-00C9E054CABB}" destId="{FCE5FEA8-3953-4743-BFE2-6E25258DC4B4}" srcOrd="0" destOrd="0" presId="urn:microsoft.com/office/officeart/2005/8/layout/orgChart1"/>
    <dgm:cxn modelId="{AA95DBC1-5E81-433A-89D3-13F7CD4B4B90}" type="presParOf" srcId="{60923032-1656-40EF-BE09-D361E9134851}" destId="{D25C5050-072D-418D-A382-A925FCCEB3AE}" srcOrd="0" destOrd="0" presId="urn:microsoft.com/office/officeart/2005/8/layout/orgChart1"/>
    <dgm:cxn modelId="{10E94B7C-59BB-4CC3-9D07-7451FCEE024E}" type="presParOf" srcId="{D25C5050-072D-418D-A382-A925FCCEB3AE}" destId="{ACC9AA2D-6037-41CA-9A60-E681F57A1ED5}" srcOrd="0" destOrd="0" presId="urn:microsoft.com/office/officeart/2005/8/layout/orgChart1"/>
    <dgm:cxn modelId="{FEA33889-0D05-48FB-A59A-8D7EE9AA7EB3}" type="presParOf" srcId="{ACC9AA2D-6037-41CA-9A60-E681F57A1ED5}" destId="{2B1CEDEF-6547-4664-8191-2F938E7790B5}" srcOrd="0" destOrd="0" presId="urn:microsoft.com/office/officeart/2005/8/layout/orgChart1"/>
    <dgm:cxn modelId="{D7C5C35F-6489-4669-B6A0-E18273524A8C}" type="presParOf" srcId="{ACC9AA2D-6037-41CA-9A60-E681F57A1ED5}" destId="{0481DDC3-1DAD-4D6C-A21E-3ABD1334F747}" srcOrd="1" destOrd="0" presId="urn:microsoft.com/office/officeart/2005/8/layout/orgChart1"/>
    <dgm:cxn modelId="{556502A9-9A7B-47CF-AF1A-B97C35466CA3}" type="presParOf" srcId="{D25C5050-072D-418D-A382-A925FCCEB3AE}" destId="{3C13164A-5F0F-4313-9AB7-0CA54B65D5BC}" srcOrd="1" destOrd="0" presId="urn:microsoft.com/office/officeart/2005/8/layout/orgChart1"/>
    <dgm:cxn modelId="{2F95DA8B-3898-417F-A198-01147BF7347C}" type="presParOf" srcId="{3C13164A-5F0F-4313-9AB7-0CA54B65D5BC}" destId="{EEF28A8D-185E-48CC-A26F-4157B4136A24}" srcOrd="0" destOrd="0" presId="urn:microsoft.com/office/officeart/2005/8/layout/orgChart1"/>
    <dgm:cxn modelId="{35DA4807-C7FB-4BAF-8111-CDE8702AD920}" type="presParOf" srcId="{3C13164A-5F0F-4313-9AB7-0CA54B65D5BC}" destId="{77BDDEB9-FFEA-44C2-8BC6-1095B130FD11}" srcOrd="1" destOrd="0" presId="urn:microsoft.com/office/officeart/2005/8/layout/orgChart1"/>
    <dgm:cxn modelId="{89831293-C419-4727-AD7D-94DF366925BC}" type="presParOf" srcId="{77BDDEB9-FFEA-44C2-8BC6-1095B130FD11}" destId="{1649783D-508B-4DEC-8619-8BF0E89D603E}" srcOrd="0" destOrd="0" presId="urn:microsoft.com/office/officeart/2005/8/layout/orgChart1"/>
    <dgm:cxn modelId="{3B26C03C-343E-42EB-8959-1F072A2B3397}" type="presParOf" srcId="{1649783D-508B-4DEC-8619-8BF0E89D603E}" destId="{FCE5FEA8-3953-4743-BFE2-6E25258DC4B4}" srcOrd="0" destOrd="0" presId="urn:microsoft.com/office/officeart/2005/8/layout/orgChart1"/>
    <dgm:cxn modelId="{3253D990-916B-4453-8010-AF6F3464EB6C}" type="presParOf" srcId="{1649783D-508B-4DEC-8619-8BF0E89D603E}" destId="{D89F417F-35D4-4A5D-9E27-0D573EDF4B84}" srcOrd="1" destOrd="0" presId="urn:microsoft.com/office/officeart/2005/8/layout/orgChart1"/>
    <dgm:cxn modelId="{BB1DC6EE-2E2C-4005-BECD-C304DB288091}" type="presParOf" srcId="{77BDDEB9-FFEA-44C2-8BC6-1095B130FD11}" destId="{5DE9F085-BCF6-4083-93C3-4D14469F9B2C}" srcOrd="1" destOrd="0" presId="urn:microsoft.com/office/officeart/2005/8/layout/orgChart1"/>
    <dgm:cxn modelId="{A1F82B4B-A8D0-4FCC-9D23-065069C68AC0}" type="presParOf" srcId="{77BDDEB9-FFEA-44C2-8BC6-1095B130FD11}" destId="{0D4AD802-CF5E-403C-8240-7864798F9CC3}" srcOrd="2" destOrd="0" presId="urn:microsoft.com/office/officeart/2005/8/layout/orgChart1"/>
    <dgm:cxn modelId="{44FD65C9-D6FB-45C4-BD78-9E0B38704C01}" type="presParOf" srcId="{3C13164A-5F0F-4313-9AB7-0CA54B65D5BC}" destId="{DB43654D-4254-4AD5-8F61-67968074D29A}" srcOrd="2" destOrd="0" presId="urn:microsoft.com/office/officeart/2005/8/layout/orgChart1"/>
    <dgm:cxn modelId="{2B33D390-0B41-40CB-9ACF-339610AC7FAB}" type="presParOf" srcId="{3C13164A-5F0F-4313-9AB7-0CA54B65D5BC}" destId="{787C8158-EE70-4277-8708-DADF2FD33411}" srcOrd="3" destOrd="0" presId="urn:microsoft.com/office/officeart/2005/8/layout/orgChart1"/>
    <dgm:cxn modelId="{EEFBF377-150C-4C67-A254-3354A00F10B9}" type="presParOf" srcId="{787C8158-EE70-4277-8708-DADF2FD33411}" destId="{C5776A03-9FA6-4BA0-84F2-767D2DAB1882}" srcOrd="0" destOrd="0" presId="urn:microsoft.com/office/officeart/2005/8/layout/orgChart1"/>
    <dgm:cxn modelId="{E6E680A0-9A8E-4491-9BE8-113CA0EC1DC1}" type="presParOf" srcId="{C5776A03-9FA6-4BA0-84F2-767D2DAB1882}" destId="{495E4E02-64AE-4A86-BFB5-FABA28CB6E9D}" srcOrd="0" destOrd="0" presId="urn:microsoft.com/office/officeart/2005/8/layout/orgChart1"/>
    <dgm:cxn modelId="{679D0FFA-2177-46C3-AAC9-FD2E4FF333B8}" type="presParOf" srcId="{C5776A03-9FA6-4BA0-84F2-767D2DAB1882}" destId="{81160E3B-9AC1-4672-A200-74C3FE72C19A}" srcOrd="1" destOrd="0" presId="urn:microsoft.com/office/officeart/2005/8/layout/orgChart1"/>
    <dgm:cxn modelId="{591496E4-8664-4DFD-BA98-BD49232400E9}" type="presParOf" srcId="{787C8158-EE70-4277-8708-DADF2FD33411}" destId="{CE99B263-70E8-455D-AB52-08788ADD671D}" srcOrd="1" destOrd="0" presId="urn:microsoft.com/office/officeart/2005/8/layout/orgChart1"/>
    <dgm:cxn modelId="{524C9AEB-B836-44EA-88CE-F4A76673A50F}" type="presParOf" srcId="{787C8158-EE70-4277-8708-DADF2FD33411}" destId="{E011DBA3-44B8-4397-BDA4-F792831262DF}" srcOrd="2" destOrd="0" presId="urn:microsoft.com/office/officeart/2005/8/layout/orgChart1"/>
    <dgm:cxn modelId="{41D6DE0A-7C4E-4A9F-B701-B7B3928F8204}" type="presParOf" srcId="{3C13164A-5F0F-4313-9AB7-0CA54B65D5BC}" destId="{914DAD02-BED0-4204-810E-67952CD6C172}" srcOrd="4" destOrd="0" presId="urn:microsoft.com/office/officeart/2005/8/layout/orgChart1"/>
    <dgm:cxn modelId="{037267A2-8E0F-4C02-BB11-EF1B379A6457}" type="presParOf" srcId="{3C13164A-5F0F-4313-9AB7-0CA54B65D5BC}" destId="{C8AB0D7C-EF50-49B3-8AAC-2F8B2DD53ACB}" srcOrd="5" destOrd="0" presId="urn:microsoft.com/office/officeart/2005/8/layout/orgChart1"/>
    <dgm:cxn modelId="{4C73672E-D5BD-4CCD-A0BC-B9FC1E2082DE}" type="presParOf" srcId="{C8AB0D7C-EF50-49B3-8AAC-2F8B2DD53ACB}" destId="{8B0F048E-A587-4ACA-92D5-609DF37A9332}" srcOrd="0" destOrd="0" presId="urn:microsoft.com/office/officeart/2005/8/layout/orgChart1"/>
    <dgm:cxn modelId="{60A46CAE-1FF9-43BF-9125-FE2E58F20B9D}" type="presParOf" srcId="{8B0F048E-A587-4ACA-92D5-609DF37A9332}" destId="{9CBEC8F7-A003-4EC6-9E4B-75873C9B7F3C}" srcOrd="0" destOrd="0" presId="urn:microsoft.com/office/officeart/2005/8/layout/orgChart1"/>
    <dgm:cxn modelId="{D86B4945-AA09-4085-8648-B0F4E0D32302}" type="presParOf" srcId="{8B0F048E-A587-4ACA-92D5-609DF37A9332}" destId="{7AF38AD4-4CA4-4B54-A19C-DF5524AF963B}" srcOrd="1" destOrd="0" presId="urn:microsoft.com/office/officeart/2005/8/layout/orgChart1"/>
    <dgm:cxn modelId="{9D9D0AC8-67ED-4A5E-92F5-DDF5B1E90366}" type="presParOf" srcId="{C8AB0D7C-EF50-49B3-8AAC-2F8B2DD53ACB}" destId="{83E199FA-59F5-4DD2-8F9F-DF7612C61C4D}" srcOrd="1" destOrd="0" presId="urn:microsoft.com/office/officeart/2005/8/layout/orgChart1"/>
    <dgm:cxn modelId="{2C08CC43-F3D7-45DD-936C-05DEE7F5A301}" type="presParOf" srcId="{C8AB0D7C-EF50-49B3-8AAC-2F8B2DD53ACB}" destId="{6724A0D3-6130-4ED7-809C-D742358D42C9}" srcOrd="2" destOrd="0" presId="urn:microsoft.com/office/officeart/2005/8/layout/orgChart1"/>
    <dgm:cxn modelId="{13512679-CF28-4632-8FEC-D1E9428BDC64}" type="presParOf" srcId="{D25C5050-072D-418D-A382-A925FCCEB3AE}" destId="{C6044688-760D-4E75-8FB1-8F3F6C727849}"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64DDB6-85E9-45AC-9E02-6C7C7D8D3F5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ru-RU"/>
        </a:p>
      </dgm:t>
    </dgm:pt>
    <dgm:pt modelId="{5FC9D2D1-5D92-47F0-9D61-067174AA4BB1}">
      <dgm:prSet phldrT="[Текст]" custT="1"/>
      <dgm:spPr/>
      <dgm:t>
        <a:bodyPr/>
        <a:lstStyle/>
        <a:p>
          <a:r>
            <a:rPr lang="ru-RU" sz="3600" dirty="0" smtClean="0"/>
            <a:t>По</a:t>
          </a:r>
          <a:r>
            <a:rPr lang="ru-RU" sz="3600" baseline="0" dirty="0" smtClean="0"/>
            <a:t> продолжительности</a:t>
          </a:r>
          <a:endParaRPr lang="ru-RU" sz="3600" dirty="0"/>
        </a:p>
      </dgm:t>
    </dgm:pt>
    <dgm:pt modelId="{B585DE5D-D07D-4783-AAEC-6F3FA2CCA94C}" type="parTrans" cxnId="{D51D6CB6-967B-44FD-A8C6-5B4B75CDAD10}">
      <dgm:prSet/>
      <dgm:spPr/>
      <dgm:t>
        <a:bodyPr/>
        <a:lstStyle/>
        <a:p>
          <a:endParaRPr lang="ru-RU"/>
        </a:p>
      </dgm:t>
    </dgm:pt>
    <dgm:pt modelId="{384B6A73-5B8F-4610-80DD-610BC5A47BE4}" type="sibTrans" cxnId="{D51D6CB6-967B-44FD-A8C6-5B4B75CDAD10}">
      <dgm:prSet/>
      <dgm:spPr/>
      <dgm:t>
        <a:bodyPr/>
        <a:lstStyle/>
        <a:p>
          <a:endParaRPr lang="ru-RU"/>
        </a:p>
      </dgm:t>
    </dgm:pt>
    <dgm:pt modelId="{A5931A70-6F97-47B6-911C-00C9E054CABB}">
      <dgm:prSet phldrT="[Текст]" custT="1"/>
      <dgm:spPr/>
      <dgm:t>
        <a:bodyPr/>
        <a:lstStyle/>
        <a:p>
          <a:r>
            <a:rPr lang="ru-RU" sz="3200" b="0" dirty="0" smtClean="0"/>
            <a:t>Постоянные</a:t>
          </a:r>
          <a:endParaRPr lang="ru-RU" sz="3200" b="0" dirty="0"/>
        </a:p>
      </dgm:t>
    </dgm:pt>
    <dgm:pt modelId="{768006BE-DA86-4DFF-9D72-07E4A8AA6169}" type="parTrans" cxnId="{518C96E9-FCA3-4C51-B27B-B2B4D0A0D9D8}">
      <dgm:prSet/>
      <dgm:spPr/>
      <dgm:t>
        <a:bodyPr/>
        <a:lstStyle/>
        <a:p>
          <a:endParaRPr lang="ru-RU"/>
        </a:p>
      </dgm:t>
    </dgm:pt>
    <dgm:pt modelId="{13990371-C83E-4257-BCB9-AA2349EAD939}" type="sibTrans" cxnId="{518C96E9-FCA3-4C51-B27B-B2B4D0A0D9D8}">
      <dgm:prSet/>
      <dgm:spPr/>
      <dgm:t>
        <a:bodyPr/>
        <a:lstStyle/>
        <a:p>
          <a:endParaRPr lang="ru-RU"/>
        </a:p>
      </dgm:t>
    </dgm:pt>
    <dgm:pt modelId="{BEEEB69B-7317-4A3D-A3D6-FF629FCD1086}">
      <dgm:prSet phldrT="[Текст]" custT="1"/>
      <dgm:spPr/>
      <dgm:t>
        <a:bodyPr/>
        <a:lstStyle/>
        <a:p>
          <a:r>
            <a:rPr lang="ru-RU" sz="3200" dirty="0" smtClean="0"/>
            <a:t>Временные</a:t>
          </a:r>
          <a:endParaRPr lang="ru-RU" sz="3200" dirty="0"/>
        </a:p>
      </dgm:t>
    </dgm:pt>
    <dgm:pt modelId="{097CF42F-083E-4999-BBC5-E7956AED712D}" type="parTrans" cxnId="{C6FDDA8F-9BAD-4089-9BCA-9A4F0A8CE6D9}">
      <dgm:prSet/>
      <dgm:spPr/>
      <dgm:t>
        <a:bodyPr/>
        <a:lstStyle/>
        <a:p>
          <a:endParaRPr lang="ru-RU"/>
        </a:p>
      </dgm:t>
    </dgm:pt>
    <dgm:pt modelId="{2011E2BE-87B7-47A7-9414-8C298451CD91}" type="sibTrans" cxnId="{C6FDDA8F-9BAD-4089-9BCA-9A4F0A8CE6D9}">
      <dgm:prSet/>
      <dgm:spPr/>
      <dgm:t>
        <a:bodyPr/>
        <a:lstStyle/>
        <a:p>
          <a:endParaRPr lang="ru-RU"/>
        </a:p>
      </dgm:t>
    </dgm:pt>
    <dgm:pt modelId="{60923032-1656-40EF-BE09-D361E9134851}" type="pres">
      <dgm:prSet presAssocID="{2E64DDB6-85E9-45AC-9E02-6C7C7D8D3F58}" presName="hierChild1" presStyleCnt="0">
        <dgm:presLayoutVars>
          <dgm:orgChart val="1"/>
          <dgm:chPref val="1"/>
          <dgm:dir/>
          <dgm:animOne val="branch"/>
          <dgm:animLvl val="lvl"/>
          <dgm:resizeHandles/>
        </dgm:presLayoutVars>
      </dgm:prSet>
      <dgm:spPr/>
    </dgm:pt>
    <dgm:pt modelId="{D25C5050-072D-418D-A382-A925FCCEB3AE}" type="pres">
      <dgm:prSet presAssocID="{5FC9D2D1-5D92-47F0-9D61-067174AA4BB1}" presName="hierRoot1" presStyleCnt="0">
        <dgm:presLayoutVars>
          <dgm:hierBranch val="init"/>
        </dgm:presLayoutVars>
      </dgm:prSet>
      <dgm:spPr/>
    </dgm:pt>
    <dgm:pt modelId="{ACC9AA2D-6037-41CA-9A60-E681F57A1ED5}" type="pres">
      <dgm:prSet presAssocID="{5FC9D2D1-5D92-47F0-9D61-067174AA4BB1}" presName="rootComposite1" presStyleCnt="0"/>
      <dgm:spPr/>
    </dgm:pt>
    <dgm:pt modelId="{2B1CEDEF-6547-4664-8191-2F938E7790B5}" type="pres">
      <dgm:prSet presAssocID="{5FC9D2D1-5D92-47F0-9D61-067174AA4BB1}" presName="rootText1" presStyleLbl="node0" presStyleIdx="0" presStyleCnt="1" custScaleX="184726" custScaleY="159103" custLinFactNeighborX="-1491" custLinFactNeighborY="-56709">
        <dgm:presLayoutVars>
          <dgm:chPref val="3"/>
        </dgm:presLayoutVars>
      </dgm:prSet>
      <dgm:spPr/>
    </dgm:pt>
    <dgm:pt modelId="{0481DDC3-1DAD-4D6C-A21E-3ABD1334F747}" type="pres">
      <dgm:prSet presAssocID="{5FC9D2D1-5D92-47F0-9D61-067174AA4BB1}" presName="rootConnector1" presStyleLbl="node1" presStyleIdx="0" presStyleCnt="0"/>
      <dgm:spPr/>
    </dgm:pt>
    <dgm:pt modelId="{3C13164A-5F0F-4313-9AB7-0CA54B65D5BC}" type="pres">
      <dgm:prSet presAssocID="{5FC9D2D1-5D92-47F0-9D61-067174AA4BB1}" presName="hierChild2" presStyleCnt="0"/>
      <dgm:spPr/>
    </dgm:pt>
    <dgm:pt modelId="{EEF28A8D-185E-48CC-A26F-4157B4136A24}" type="pres">
      <dgm:prSet presAssocID="{768006BE-DA86-4DFF-9D72-07E4A8AA6169}" presName="Name37" presStyleLbl="parChTrans1D2" presStyleIdx="0" presStyleCnt="2"/>
      <dgm:spPr/>
    </dgm:pt>
    <dgm:pt modelId="{77BDDEB9-FFEA-44C2-8BC6-1095B130FD11}" type="pres">
      <dgm:prSet presAssocID="{A5931A70-6F97-47B6-911C-00C9E054CABB}" presName="hierRoot2" presStyleCnt="0">
        <dgm:presLayoutVars>
          <dgm:hierBranch val="init"/>
        </dgm:presLayoutVars>
      </dgm:prSet>
      <dgm:spPr/>
    </dgm:pt>
    <dgm:pt modelId="{1649783D-508B-4DEC-8619-8BF0E89D603E}" type="pres">
      <dgm:prSet presAssocID="{A5931A70-6F97-47B6-911C-00C9E054CABB}" presName="rootComposite" presStyleCnt="0"/>
      <dgm:spPr/>
    </dgm:pt>
    <dgm:pt modelId="{FCE5FEA8-3953-4743-BFE2-6E25258DC4B4}" type="pres">
      <dgm:prSet presAssocID="{A5931A70-6F97-47B6-911C-00C9E054CABB}" presName="rootText" presStyleLbl="node2" presStyleIdx="0" presStyleCnt="2" custScaleX="104301" custScaleY="154954">
        <dgm:presLayoutVars>
          <dgm:chPref val="3"/>
        </dgm:presLayoutVars>
      </dgm:prSet>
      <dgm:spPr/>
    </dgm:pt>
    <dgm:pt modelId="{D89F417F-35D4-4A5D-9E27-0D573EDF4B84}" type="pres">
      <dgm:prSet presAssocID="{A5931A70-6F97-47B6-911C-00C9E054CABB}" presName="rootConnector" presStyleLbl="node2" presStyleIdx="0" presStyleCnt="2"/>
      <dgm:spPr/>
    </dgm:pt>
    <dgm:pt modelId="{5DE9F085-BCF6-4083-93C3-4D14469F9B2C}" type="pres">
      <dgm:prSet presAssocID="{A5931A70-6F97-47B6-911C-00C9E054CABB}" presName="hierChild4" presStyleCnt="0"/>
      <dgm:spPr/>
    </dgm:pt>
    <dgm:pt modelId="{0D4AD802-CF5E-403C-8240-7864798F9CC3}" type="pres">
      <dgm:prSet presAssocID="{A5931A70-6F97-47B6-911C-00C9E054CABB}" presName="hierChild5" presStyleCnt="0"/>
      <dgm:spPr/>
    </dgm:pt>
    <dgm:pt modelId="{DB43654D-4254-4AD5-8F61-67968074D29A}" type="pres">
      <dgm:prSet presAssocID="{097CF42F-083E-4999-BBC5-E7956AED712D}" presName="Name37" presStyleLbl="parChTrans1D2" presStyleIdx="1" presStyleCnt="2"/>
      <dgm:spPr/>
    </dgm:pt>
    <dgm:pt modelId="{787C8158-EE70-4277-8708-DADF2FD33411}" type="pres">
      <dgm:prSet presAssocID="{BEEEB69B-7317-4A3D-A3D6-FF629FCD1086}" presName="hierRoot2" presStyleCnt="0">
        <dgm:presLayoutVars>
          <dgm:hierBranch val="init"/>
        </dgm:presLayoutVars>
      </dgm:prSet>
      <dgm:spPr/>
    </dgm:pt>
    <dgm:pt modelId="{C5776A03-9FA6-4BA0-84F2-767D2DAB1882}" type="pres">
      <dgm:prSet presAssocID="{BEEEB69B-7317-4A3D-A3D6-FF629FCD1086}" presName="rootComposite" presStyleCnt="0"/>
      <dgm:spPr/>
    </dgm:pt>
    <dgm:pt modelId="{495E4E02-64AE-4A86-BFB5-FABA28CB6E9D}" type="pres">
      <dgm:prSet presAssocID="{BEEEB69B-7317-4A3D-A3D6-FF629FCD1086}" presName="rootText" presStyleLbl="node2" presStyleIdx="1" presStyleCnt="2" custScaleX="111156" custScaleY="155328">
        <dgm:presLayoutVars>
          <dgm:chPref val="3"/>
        </dgm:presLayoutVars>
      </dgm:prSet>
      <dgm:spPr/>
      <dgm:t>
        <a:bodyPr/>
        <a:lstStyle/>
        <a:p>
          <a:endParaRPr lang="ru-RU"/>
        </a:p>
      </dgm:t>
    </dgm:pt>
    <dgm:pt modelId="{81160E3B-9AC1-4672-A200-74C3FE72C19A}" type="pres">
      <dgm:prSet presAssocID="{BEEEB69B-7317-4A3D-A3D6-FF629FCD1086}" presName="rootConnector" presStyleLbl="node2" presStyleIdx="1" presStyleCnt="2"/>
      <dgm:spPr/>
    </dgm:pt>
    <dgm:pt modelId="{CE99B263-70E8-455D-AB52-08788ADD671D}" type="pres">
      <dgm:prSet presAssocID="{BEEEB69B-7317-4A3D-A3D6-FF629FCD1086}" presName="hierChild4" presStyleCnt="0"/>
      <dgm:spPr/>
    </dgm:pt>
    <dgm:pt modelId="{E011DBA3-44B8-4397-BDA4-F792831262DF}" type="pres">
      <dgm:prSet presAssocID="{BEEEB69B-7317-4A3D-A3D6-FF629FCD1086}" presName="hierChild5" presStyleCnt="0"/>
      <dgm:spPr/>
    </dgm:pt>
    <dgm:pt modelId="{C6044688-760D-4E75-8FB1-8F3F6C727849}" type="pres">
      <dgm:prSet presAssocID="{5FC9D2D1-5D92-47F0-9D61-067174AA4BB1}" presName="hierChild3" presStyleCnt="0"/>
      <dgm:spPr/>
    </dgm:pt>
  </dgm:ptLst>
  <dgm:cxnLst>
    <dgm:cxn modelId="{518C96E9-FCA3-4C51-B27B-B2B4D0A0D9D8}" srcId="{5FC9D2D1-5D92-47F0-9D61-067174AA4BB1}" destId="{A5931A70-6F97-47B6-911C-00C9E054CABB}" srcOrd="0" destOrd="0" parTransId="{768006BE-DA86-4DFF-9D72-07E4A8AA6169}" sibTransId="{13990371-C83E-4257-BCB9-AA2349EAD939}"/>
    <dgm:cxn modelId="{4FF43E5B-6280-4C53-B788-B9C9AB9BEF58}" type="presOf" srcId="{BEEEB69B-7317-4A3D-A3D6-FF629FCD1086}" destId="{495E4E02-64AE-4A86-BFB5-FABA28CB6E9D}" srcOrd="0" destOrd="0" presId="urn:microsoft.com/office/officeart/2005/8/layout/orgChart1"/>
    <dgm:cxn modelId="{BBC86ACE-BC58-42E5-A887-DBC594ECDCD1}" type="presOf" srcId="{768006BE-DA86-4DFF-9D72-07E4A8AA6169}" destId="{EEF28A8D-185E-48CC-A26F-4157B4136A24}" srcOrd="0" destOrd="0" presId="urn:microsoft.com/office/officeart/2005/8/layout/orgChart1"/>
    <dgm:cxn modelId="{C6FDDA8F-9BAD-4089-9BCA-9A4F0A8CE6D9}" srcId="{5FC9D2D1-5D92-47F0-9D61-067174AA4BB1}" destId="{BEEEB69B-7317-4A3D-A3D6-FF629FCD1086}" srcOrd="1" destOrd="0" parTransId="{097CF42F-083E-4999-BBC5-E7956AED712D}" sibTransId="{2011E2BE-87B7-47A7-9414-8C298451CD91}"/>
    <dgm:cxn modelId="{E62CEAC9-338C-4615-8358-E21BC90ACD72}" type="presOf" srcId="{A5931A70-6F97-47B6-911C-00C9E054CABB}" destId="{D89F417F-35D4-4A5D-9E27-0D573EDF4B84}" srcOrd="1" destOrd="0" presId="urn:microsoft.com/office/officeart/2005/8/layout/orgChart1"/>
    <dgm:cxn modelId="{AAB83957-15E8-4940-930C-416E03C9530A}" type="presOf" srcId="{A5931A70-6F97-47B6-911C-00C9E054CABB}" destId="{FCE5FEA8-3953-4743-BFE2-6E25258DC4B4}" srcOrd="0" destOrd="0" presId="urn:microsoft.com/office/officeart/2005/8/layout/orgChart1"/>
    <dgm:cxn modelId="{3AF3D596-FF1F-4DB5-9FDA-D4D163C496CF}" type="presOf" srcId="{BEEEB69B-7317-4A3D-A3D6-FF629FCD1086}" destId="{81160E3B-9AC1-4672-A200-74C3FE72C19A}" srcOrd="1" destOrd="0" presId="urn:microsoft.com/office/officeart/2005/8/layout/orgChart1"/>
    <dgm:cxn modelId="{318817E3-DC32-4422-9DD6-A73A792E0C10}" type="presOf" srcId="{5FC9D2D1-5D92-47F0-9D61-067174AA4BB1}" destId="{2B1CEDEF-6547-4664-8191-2F938E7790B5}" srcOrd="0" destOrd="0" presId="urn:microsoft.com/office/officeart/2005/8/layout/orgChart1"/>
    <dgm:cxn modelId="{4F3B161C-2F48-4FF6-AD4F-EAD50504AA31}" type="presOf" srcId="{097CF42F-083E-4999-BBC5-E7956AED712D}" destId="{DB43654D-4254-4AD5-8F61-67968074D29A}" srcOrd="0" destOrd="0" presId="urn:microsoft.com/office/officeart/2005/8/layout/orgChart1"/>
    <dgm:cxn modelId="{D51D6CB6-967B-44FD-A8C6-5B4B75CDAD10}" srcId="{2E64DDB6-85E9-45AC-9E02-6C7C7D8D3F58}" destId="{5FC9D2D1-5D92-47F0-9D61-067174AA4BB1}" srcOrd="0" destOrd="0" parTransId="{B585DE5D-D07D-4783-AAEC-6F3FA2CCA94C}" sibTransId="{384B6A73-5B8F-4610-80DD-610BC5A47BE4}"/>
    <dgm:cxn modelId="{556DAF17-439F-45D0-8369-71BDADE3DD77}" type="presOf" srcId="{5FC9D2D1-5D92-47F0-9D61-067174AA4BB1}" destId="{0481DDC3-1DAD-4D6C-A21E-3ABD1334F747}" srcOrd="1" destOrd="0" presId="urn:microsoft.com/office/officeart/2005/8/layout/orgChart1"/>
    <dgm:cxn modelId="{6ED695C1-C5BC-418B-97B6-EC89D15E10D0}" type="presOf" srcId="{2E64DDB6-85E9-45AC-9E02-6C7C7D8D3F58}" destId="{60923032-1656-40EF-BE09-D361E9134851}" srcOrd="0" destOrd="0" presId="urn:microsoft.com/office/officeart/2005/8/layout/orgChart1"/>
    <dgm:cxn modelId="{C7E0BAF3-4B4F-451A-8D14-8F0EF465E718}" type="presParOf" srcId="{60923032-1656-40EF-BE09-D361E9134851}" destId="{D25C5050-072D-418D-A382-A925FCCEB3AE}" srcOrd="0" destOrd="0" presId="urn:microsoft.com/office/officeart/2005/8/layout/orgChart1"/>
    <dgm:cxn modelId="{AA03A72E-FFCD-49C6-933F-87D0F45EB2BD}" type="presParOf" srcId="{D25C5050-072D-418D-A382-A925FCCEB3AE}" destId="{ACC9AA2D-6037-41CA-9A60-E681F57A1ED5}" srcOrd="0" destOrd="0" presId="urn:microsoft.com/office/officeart/2005/8/layout/orgChart1"/>
    <dgm:cxn modelId="{19495853-3B32-4C24-B835-B9ECBA6C4E82}" type="presParOf" srcId="{ACC9AA2D-6037-41CA-9A60-E681F57A1ED5}" destId="{2B1CEDEF-6547-4664-8191-2F938E7790B5}" srcOrd="0" destOrd="0" presId="urn:microsoft.com/office/officeart/2005/8/layout/orgChart1"/>
    <dgm:cxn modelId="{136246F7-260C-4D1F-9388-F5A47FA48FA8}" type="presParOf" srcId="{ACC9AA2D-6037-41CA-9A60-E681F57A1ED5}" destId="{0481DDC3-1DAD-4D6C-A21E-3ABD1334F747}" srcOrd="1" destOrd="0" presId="urn:microsoft.com/office/officeart/2005/8/layout/orgChart1"/>
    <dgm:cxn modelId="{7AE1875E-1455-494A-B793-814542A1685D}" type="presParOf" srcId="{D25C5050-072D-418D-A382-A925FCCEB3AE}" destId="{3C13164A-5F0F-4313-9AB7-0CA54B65D5BC}" srcOrd="1" destOrd="0" presId="urn:microsoft.com/office/officeart/2005/8/layout/orgChart1"/>
    <dgm:cxn modelId="{C5ABF46A-4EC4-4A63-A151-4A5F324AA518}" type="presParOf" srcId="{3C13164A-5F0F-4313-9AB7-0CA54B65D5BC}" destId="{EEF28A8D-185E-48CC-A26F-4157B4136A24}" srcOrd="0" destOrd="0" presId="urn:microsoft.com/office/officeart/2005/8/layout/orgChart1"/>
    <dgm:cxn modelId="{E0344085-553E-4272-8EF3-97F25CE1FD38}" type="presParOf" srcId="{3C13164A-5F0F-4313-9AB7-0CA54B65D5BC}" destId="{77BDDEB9-FFEA-44C2-8BC6-1095B130FD11}" srcOrd="1" destOrd="0" presId="urn:microsoft.com/office/officeart/2005/8/layout/orgChart1"/>
    <dgm:cxn modelId="{871B6FA1-5360-4D85-83A6-321E161F0461}" type="presParOf" srcId="{77BDDEB9-FFEA-44C2-8BC6-1095B130FD11}" destId="{1649783D-508B-4DEC-8619-8BF0E89D603E}" srcOrd="0" destOrd="0" presId="urn:microsoft.com/office/officeart/2005/8/layout/orgChart1"/>
    <dgm:cxn modelId="{D98D29F6-4A78-4FEF-9685-8FBBEFC472C1}" type="presParOf" srcId="{1649783D-508B-4DEC-8619-8BF0E89D603E}" destId="{FCE5FEA8-3953-4743-BFE2-6E25258DC4B4}" srcOrd="0" destOrd="0" presId="urn:microsoft.com/office/officeart/2005/8/layout/orgChart1"/>
    <dgm:cxn modelId="{53A37B07-302A-42C2-B92D-8060F42DD5B9}" type="presParOf" srcId="{1649783D-508B-4DEC-8619-8BF0E89D603E}" destId="{D89F417F-35D4-4A5D-9E27-0D573EDF4B84}" srcOrd="1" destOrd="0" presId="urn:microsoft.com/office/officeart/2005/8/layout/orgChart1"/>
    <dgm:cxn modelId="{0AF63C93-0BA8-455A-9F2B-D008FAC0A802}" type="presParOf" srcId="{77BDDEB9-FFEA-44C2-8BC6-1095B130FD11}" destId="{5DE9F085-BCF6-4083-93C3-4D14469F9B2C}" srcOrd="1" destOrd="0" presId="urn:microsoft.com/office/officeart/2005/8/layout/orgChart1"/>
    <dgm:cxn modelId="{6AC8511D-9FFF-4135-9CB5-7B4ECE8D5FA6}" type="presParOf" srcId="{77BDDEB9-FFEA-44C2-8BC6-1095B130FD11}" destId="{0D4AD802-CF5E-403C-8240-7864798F9CC3}" srcOrd="2" destOrd="0" presId="urn:microsoft.com/office/officeart/2005/8/layout/orgChart1"/>
    <dgm:cxn modelId="{BC078754-597D-4D83-8C16-84A4ABE7F42B}" type="presParOf" srcId="{3C13164A-5F0F-4313-9AB7-0CA54B65D5BC}" destId="{DB43654D-4254-4AD5-8F61-67968074D29A}" srcOrd="2" destOrd="0" presId="urn:microsoft.com/office/officeart/2005/8/layout/orgChart1"/>
    <dgm:cxn modelId="{0834DB53-67F1-4219-B8F7-D4BA3AEB29E3}" type="presParOf" srcId="{3C13164A-5F0F-4313-9AB7-0CA54B65D5BC}" destId="{787C8158-EE70-4277-8708-DADF2FD33411}" srcOrd="3" destOrd="0" presId="urn:microsoft.com/office/officeart/2005/8/layout/orgChart1"/>
    <dgm:cxn modelId="{A145BB8A-F54C-4603-BAA6-5A58A574A2CD}" type="presParOf" srcId="{787C8158-EE70-4277-8708-DADF2FD33411}" destId="{C5776A03-9FA6-4BA0-84F2-767D2DAB1882}" srcOrd="0" destOrd="0" presId="urn:microsoft.com/office/officeart/2005/8/layout/orgChart1"/>
    <dgm:cxn modelId="{513684FC-C66F-42E9-82E1-15FA2D11D2D0}" type="presParOf" srcId="{C5776A03-9FA6-4BA0-84F2-767D2DAB1882}" destId="{495E4E02-64AE-4A86-BFB5-FABA28CB6E9D}" srcOrd="0" destOrd="0" presId="urn:microsoft.com/office/officeart/2005/8/layout/orgChart1"/>
    <dgm:cxn modelId="{7A711BF5-A337-4836-A8A7-D0ED72C129E7}" type="presParOf" srcId="{C5776A03-9FA6-4BA0-84F2-767D2DAB1882}" destId="{81160E3B-9AC1-4672-A200-74C3FE72C19A}" srcOrd="1" destOrd="0" presId="urn:microsoft.com/office/officeart/2005/8/layout/orgChart1"/>
    <dgm:cxn modelId="{61CB4841-ABB2-419E-A7C5-35E96E91F860}" type="presParOf" srcId="{787C8158-EE70-4277-8708-DADF2FD33411}" destId="{CE99B263-70E8-455D-AB52-08788ADD671D}" srcOrd="1" destOrd="0" presId="urn:microsoft.com/office/officeart/2005/8/layout/orgChart1"/>
    <dgm:cxn modelId="{DCAAE1C2-2523-452B-8BBC-1E7B7CAB4274}" type="presParOf" srcId="{787C8158-EE70-4277-8708-DADF2FD33411}" destId="{E011DBA3-44B8-4397-BDA4-F792831262DF}" srcOrd="2" destOrd="0" presId="urn:microsoft.com/office/officeart/2005/8/layout/orgChart1"/>
    <dgm:cxn modelId="{3D80401F-7E7A-4644-8FF6-92A415C5A363}" type="presParOf" srcId="{D25C5050-072D-418D-A382-A925FCCEB3AE}" destId="{C6044688-760D-4E75-8FB1-8F3F6C727849}"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E64DDB6-85E9-45AC-9E02-6C7C7D8D3F5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ru-RU"/>
        </a:p>
      </dgm:t>
    </dgm:pt>
    <dgm:pt modelId="{5FC9D2D1-5D92-47F0-9D61-067174AA4BB1}">
      <dgm:prSet phldrT="[Текст]" custT="1"/>
      <dgm:spPr/>
      <dgm:t>
        <a:bodyPr/>
        <a:lstStyle/>
        <a:p>
          <a:r>
            <a:rPr lang="ru-RU" sz="3600" dirty="0" smtClean="0"/>
            <a:t>По</a:t>
          </a:r>
          <a:r>
            <a:rPr lang="ru-RU" sz="3600" baseline="0" dirty="0" smtClean="0"/>
            <a:t> направленности</a:t>
          </a:r>
          <a:endParaRPr lang="ru-RU" sz="3600" dirty="0"/>
        </a:p>
      </dgm:t>
    </dgm:pt>
    <dgm:pt modelId="{B585DE5D-D07D-4783-AAEC-6F3FA2CCA94C}" type="parTrans" cxnId="{D51D6CB6-967B-44FD-A8C6-5B4B75CDAD10}">
      <dgm:prSet/>
      <dgm:spPr/>
      <dgm:t>
        <a:bodyPr/>
        <a:lstStyle/>
        <a:p>
          <a:endParaRPr lang="ru-RU"/>
        </a:p>
      </dgm:t>
    </dgm:pt>
    <dgm:pt modelId="{384B6A73-5B8F-4610-80DD-610BC5A47BE4}" type="sibTrans" cxnId="{D51D6CB6-967B-44FD-A8C6-5B4B75CDAD10}">
      <dgm:prSet/>
      <dgm:spPr/>
      <dgm:t>
        <a:bodyPr/>
        <a:lstStyle/>
        <a:p>
          <a:endParaRPr lang="ru-RU"/>
        </a:p>
      </dgm:t>
    </dgm:pt>
    <dgm:pt modelId="{A5931A70-6F97-47B6-911C-00C9E054CABB}">
      <dgm:prSet phldrT="[Текст]" custT="1"/>
      <dgm:spPr/>
      <dgm:t>
        <a:bodyPr/>
        <a:lstStyle/>
        <a:p>
          <a:r>
            <a:rPr lang="ru-RU" sz="2400" b="0" dirty="0" smtClean="0"/>
            <a:t>Внутренние</a:t>
          </a:r>
          <a:endParaRPr lang="ru-RU" sz="2400" b="0" dirty="0"/>
        </a:p>
      </dgm:t>
    </dgm:pt>
    <dgm:pt modelId="{768006BE-DA86-4DFF-9D72-07E4A8AA6169}" type="parTrans" cxnId="{518C96E9-FCA3-4C51-B27B-B2B4D0A0D9D8}">
      <dgm:prSet/>
      <dgm:spPr/>
      <dgm:t>
        <a:bodyPr/>
        <a:lstStyle/>
        <a:p>
          <a:endParaRPr lang="ru-RU"/>
        </a:p>
      </dgm:t>
    </dgm:pt>
    <dgm:pt modelId="{13990371-C83E-4257-BCB9-AA2349EAD939}" type="sibTrans" cxnId="{518C96E9-FCA3-4C51-B27B-B2B4D0A0D9D8}">
      <dgm:prSet/>
      <dgm:spPr/>
      <dgm:t>
        <a:bodyPr/>
        <a:lstStyle/>
        <a:p>
          <a:endParaRPr lang="ru-RU"/>
        </a:p>
      </dgm:t>
    </dgm:pt>
    <dgm:pt modelId="{0CD5D934-D926-44BB-9738-0B563D668DCD}">
      <dgm:prSet phldrT="[Текст]" custT="1"/>
      <dgm:spPr/>
      <dgm:t>
        <a:bodyPr/>
        <a:lstStyle/>
        <a:p>
          <a:r>
            <a:rPr lang="ru-RU" sz="2400" dirty="0" smtClean="0"/>
            <a:t>Внешние</a:t>
          </a:r>
          <a:r>
            <a:rPr lang="ru-RU" sz="2400" baseline="0" dirty="0" smtClean="0"/>
            <a:t> (</a:t>
          </a:r>
          <a:r>
            <a:rPr lang="ru-RU" sz="2400" baseline="0" dirty="0" err="1" smtClean="0"/>
            <a:t>эмиграция,имиграция</a:t>
          </a:r>
          <a:r>
            <a:rPr lang="ru-RU" sz="2400" baseline="0" dirty="0" smtClean="0"/>
            <a:t>)</a:t>
          </a:r>
          <a:endParaRPr lang="ru-RU" sz="2400" dirty="0"/>
        </a:p>
      </dgm:t>
    </dgm:pt>
    <dgm:pt modelId="{79445D98-DC20-4A9C-BA65-B772284F4842}" type="parTrans" cxnId="{D6058CF8-837E-4E97-A252-82F5392AB72F}">
      <dgm:prSet/>
      <dgm:spPr/>
      <dgm:t>
        <a:bodyPr/>
        <a:lstStyle/>
        <a:p>
          <a:endParaRPr lang="ru-RU"/>
        </a:p>
      </dgm:t>
    </dgm:pt>
    <dgm:pt modelId="{493D9F35-EBD0-43E0-9426-ADE3F565D0F3}" type="sibTrans" cxnId="{D6058CF8-837E-4E97-A252-82F5392AB72F}">
      <dgm:prSet/>
      <dgm:spPr/>
      <dgm:t>
        <a:bodyPr/>
        <a:lstStyle/>
        <a:p>
          <a:endParaRPr lang="ru-RU"/>
        </a:p>
      </dgm:t>
    </dgm:pt>
    <dgm:pt modelId="{60923032-1656-40EF-BE09-D361E9134851}" type="pres">
      <dgm:prSet presAssocID="{2E64DDB6-85E9-45AC-9E02-6C7C7D8D3F58}" presName="hierChild1" presStyleCnt="0">
        <dgm:presLayoutVars>
          <dgm:orgChart val="1"/>
          <dgm:chPref val="1"/>
          <dgm:dir/>
          <dgm:animOne val="branch"/>
          <dgm:animLvl val="lvl"/>
          <dgm:resizeHandles/>
        </dgm:presLayoutVars>
      </dgm:prSet>
      <dgm:spPr/>
    </dgm:pt>
    <dgm:pt modelId="{D25C5050-072D-418D-A382-A925FCCEB3AE}" type="pres">
      <dgm:prSet presAssocID="{5FC9D2D1-5D92-47F0-9D61-067174AA4BB1}" presName="hierRoot1" presStyleCnt="0">
        <dgm:presLayoutVars>
          <dgm:hierBranch val="init"/>
        </dgm:presLayoutVars>
      </dgm:prSet>
      <dgm:spPr/>
    </dgm:pt>
    <dgm:pt modelId="{ACC9AA2D-6037-41CA-9A60-E681F57A1ED5}" type="pres">
      <dgm:prSet presAssocID="{5FC9D2D1-5D92-47F0-9D61-067174AA4BB1}" presName="rootComposite1" presStyleCnt="0"/>
      <dgm:spPr/>
    </dgm:pt>
    <dgm:pt modelId="{2B1CEDEF-6547-4664-8191-2F938E7790B5}" type="pres">
      <dgm:prSet presAssocID="{5FC9D2D1-5D92-47F0-9D61-067174AA4BB1}" presName="rootText1" presStyleLbl="node0" presStyleIdx="0" presStyleCnt="1" custScaleX="159999" custScaleY="159103" custLinFactNeighborX="-1349" custLinFactNeighborY="-55303">
        <dgm:presLayoutVars>
          <dgm:chPref val="3"/>
        </dgm:presLayoutVars>
      </dgm:prSet>
      <dgm:spPr/>
      <dgm:t>
        <a:bodyPr/>
        <a:lstStyle/>
        <a:p>
          <a:endParaRPr lang="ru-RU"/>
        </a:p>
      </dgm:t>
    </dgm:pt>
    <dgm:pt modelId="{0481DDC3-1DAD-4D6C-A21E-3ABD1334F747}" type="pres">
      <dgm:prSet presAssocID="{5FC9D2D1-5D92-47F0-9D61-067174AA4BB1}" presName="rootConnector1" presStyleLbl="node1" presStyleIdx="0" presStyleCnt="0"/>
      <dgm:spPr/>
    </dgm:pt>
    <dgm:pt modelId="{3C13164A-5F0F-4313-9AB7-0CA54B65D5BC}" type="pres">
      <dgm:prSet presAssocID="{5FC9D2D1-5D92-47F0-9D61-067174AA4BB1}" presName="hierChild2" presStyleCnt="0"/>
      <dgm:spPr/>
    </dgm:pt>
    <dgm:pt modelId="{EEF28A8D-185E-48CC-A26F-4157B4136A24}" type="pres">
      <dgm:prSet presAssocID="{768006BE-DA86-4DFF-9D72-07E4A8AA6169}" presName="Name37" presStyleLbl="parChTrans1D2" presStyleIdx="0" presStyleCnt="2"/>
      <dgm:spPr/>
    </dgm:pt>
    <dgm:pt modelId="{77BDDEB9-FFEA-44C2-8BC6-1095B130FD11}" type="pres">
      <dgm:prSet presAssocID="{A5931A70-6F97-47B6-911C-00C9E054CABB}" presName="hierRoot2" presStyleCnt="0">
        <dgm:presLayoutVars>
          <dgm:hierBranch val="init"/>
        </dgm:presLayoutVars>
      </dgm:prSet>
      <dgm:spPr/>
    </dgm:pt>
    <dgm:pt modelId="{1649783D-508B-4DEC-8619-8BF0E89D603E}" type="pres">
      <dgm:prSet presAssocID="{A5931A70-6F97-47B6-911C-00C9E054CABB}" presName="rootComposite" presStyleCnt="0"/>
      <dgm:spPr/>
    </dgm:pt>
    <dgm:pt modelId="{FCE5FEA8-3953-4743-BFE2-6E25258DC4B4}" type="pres">
      <dgm:prSet presAssocID="{A5931A70-6F97-47B6-911C-00C9E054CABB}" presName="rootText" presStyleLbl="node2" presStyleIdx="0" presStyleCnt="2" custScaleX="113143" custScaleY="154954">
        <dgm:presLayoutVars>
          <dgm:chPref val="3"/>
        </dgm:presLayoutVars>
      </dgm:prSet>
      <dgm:spPr/>
      <dgm:t>
        <a:bodyPr/>
        <a:lstStyle/>
        <a:p>
          <a:endParaRPr lang="ru-RU"/>
        </a:p>
      </dgm:t>
    </dgm:pt>
    <dgm:pt modelId="{D89F417F-35D4-4A5D-9E27-0D573EDF4B84}" type="pres">
      <dgm:prSet presAssocID="{A5931A70-6F97-47B6-911C-00C9E054CABB}" presName="rootConnector" presStyleLbl="node2" presStyleIdx="0" presStyleCnt="2"/>
      <dgm:spPr/>
    </dgm:pt>
    <dgm:pt modelId="{5DE9F085-BCF6-4083-93C3-4D14469F9B2C}" type="pres">
      <dgm:prSet presAssocID="{A5931A70-6F97-47B6-911C-00C9E054CABB}" presName="hierChild4" presStyleCnt="0"/>
      <dgm:spPr/>
    </dgm:pt>
    <dgm:pt modelId="{0D4AD802-CF5E-403C-8240-7864798F9CC3}" type="pres">
      <dgm:prSet presAssocID="{A5931A70-6F97-47B6-911C-00C9E054CABB}" presName="hierChild5" presStyleCnt="0"/>
      <dgm:spPr/>
    </dgm:pt>
    <dgm:pt modelId="{914DAD02-BED0-4204-810E-67952CD6C172}" type="pres">
      <dgm:prSet presAssocID="{79445D98-DC20-4A9C-BA65-B772284F4842}" presName="Name37" presStyleLbl="parChTrans1D2" presStyleIdx="1" presStyleCnt="2"/>
      <dgm:spPr/>
    </dgm:pt>
    <dgm:pt modelId="{C8AB0D7C-EF50-49B3-8AAC-2F8B2DD53ACB}" type="pres">
      <dgm:prSet presAssocID="{0CD5D934-D926-44BB-9738-0B563D668DCD}" presName="hierRoot2" presStyleCnt="0">
        <dgm:presLayoutVars>
          <dgm:hierBranch val="init"/>
        </dgm:presLayoutVars>
      </dgm:prSet>
      <dgm:spPr/>
    </dgm:pt>
    <dgm:pt modelId="{8B0F048E-A587-4ACA-92D5-609DF37A9332}" type="pres">
      <dgm:prSet presAssocID="{0CD5D934-D926-44BB-9738-0B563D668DCD}" presName="rootComposite" presStyleCnt="0"/>
      <dgm:spPr/>
    </dgm:pt>
    <dgm:pt modelId="{9CBEC8F7-A003-4EC6-9E4B-75873C9B7F3C}" type="pres">
      <dgm:prSet presAssocID="{0CD5D934-D926-44BB-9738-0B563D668DCD}" presName="rootText" presStyleLbl="node2" presStyleIdx="1" presStyleCnt="2" custScaleX="115881" custScaleY="161773">
        <dgm:presLayoutVars>
          <dgm:chPref val="3"/>
        </dgm:presLayoutVars>
      </dgm:prSet>
      <dgm:spPr/>
      <dgm:t>
        <a:bodyPr/>
        <a:lstStyle/>
        <a:p>
          <a:endParaRPr lang="ru-RU"/>
        </a:p>
      </dgm:t>
    </dgm:pt>
    <dgm:pt modelId="{7AF38AD4-4CA4-4B54-A19C-DF5524AF963B}" type="pres">
      <dgm:prSet presAssocID="{0CD5D934-D926-44BB-9738-0B563D668DCD}" presName="rootConnector" presStyleLbl="node2" presStyleIdx="1" presStyleCnt="2"/>
      <dgm:spPr/>
    </dgm:pt>
    <dgm:pt modelId="{83E199FA-59F5-4DD2-8F9F-DF7612C61C4D}" type="pres">
      <dgm:prSet presAssocID="{0CD5D934-D926-44BB-9738-0B563D668DCD}" presName="hierChild4" presStyleCnt="0"/>
      <dgm:spPr/>
    </dgm:pt>
    <dgm:pt modelId="{6724A0D3-6130-4ED7-809C-D742358D42C9}" type="pres">
      <dgm:prSet presAssocID="{0CD5D934-D926-44BB-9738-0B563D668DCD}" presName="hierChild5" presStyleCnt="0"/>
      <dgm:spPr/>
    </dgm:pt>
    <dgm:pt modelId="{C6044688-760D-4E75-8FB1-8F3F6C727849}" type="pres">
      <dgm:prSet presAssocID="{5FC9D2D1-5D92-47F0-9D61-067174AA4BB1}" presName="hierChild3" presStyleCnt="0"/>
      <dgm:spPr/>
    </dgm:pt>
  </dgm:ptLst>
  <dgm:cxnLst>
    <dgm:cxn modelId="{D4C1C99C-FE12-43ED-BA46-175C0CC07D50}" type="presOf" srcId="{79445D98-DC20-4A9C-BA65-B772284F4842}" destId="{914DAD02-BED0-4204-810E-67952CD6C172}" srcOrd="0" destOrd="0" presId="urn:microsoft.com/office/officeart/2005/8/layout/orgChart1"/>
    <dgm:cxn modelId="{3A216D6A-1E5C-410D-80D2-5D707BA3173F}" type="presOf" srcId="{0CD5D934-D926-44BB-9738-0B563D668DCD}" destId="{7AF38AD4-4CA4-4B54-A19C-DF5524AF963B}" srcOrd="1" destOrd="0" presId="urn:microsoft.com/office/officeart/2005/8/layout/orgChart1"/>
    <dgm:cxn modelId="{518C96E9-FCA3-4C51-B27B-B2B4D0A0D9D8}" srcId="{5FC9D2D1-5D92-47F0-9D61-067174AA4BB1}" destId="{A5931A70-6F97-47B6-911C-00C9E054CABB}" srcOrd="0" destOrd="0" parTransId="{768006BE-DA86-4DFF-9D72-07E4A8AA6169}" sibTransId="{13990371-C83E-4257-BCB9-AA2349EAD939}"/>
    <dgm:cxn modelId="{E0BAE992-38E8-45F8-8B54-D6471BDD592E}" type="presOf" srcId="{A5931A70-6F97-47B6-911C-00C9E054CABB}" destId="{D89F417F-35D4-4A5D-9E27-0D573EDF4B84}" srcOrd="1" destOrd="0" presId="urn:microsoft.com/office/officeart/2005/8/layout/orgChart1"/>
    <dgm:cxn modelId="{D200AAD1-13F5-447B-B885-CE8933880853}" type="presOf" srcId="{5FC9D2D1-5D92-47F0-9D61-067174AA4BB1}" destId="{0481DDC3-1DAD-4D6C-A21E-3ABD1334F747}" srcOrd="1" destOrd="0" presId="urn:microsoft.com/office/officeart/2005/8/layout/orgChart1"/>
    <dgm:cxn modelId="{8F7AAD01-A1AB-46CA-BEBB-18FE0AD3156D}" type="presOf" srcId="{A5931A70-6F97-47B6-911C-00C9E054CABB}" destId="{FCE5FEA8-3953-4743-BFE2-6E25258DC4B4}" srcOrd="0" destOrd="0" presId="urn:microsoft.com/office/officeart/2005/8/layout/orgChart1"/>
    <dgm:cxn modelId="{D51D6CB6-967B-44FD-A8C6-5B4B75CDAD10}" srcId="{2E64DDB6-85E9-45AC-9E02-6C7C7D8D3F58}" destId="{5FC9D2D1-5D92-47F0-9D61-067174AA4BB1}" srcOrd="0" destOrd="0" parTransId="{B585DE5D-D07D-4783-AAEC-6F3FA2CCA94C}" sibTransId="{384B6A73-5B8F-4610-80DD-610BC5A47BE4}"/>
    <dgm:cxn modelId="{D28D75B3-E4E4-4F48-B599-F9F4C08390EB}" type="presOf" srcId="{5FC9D2D1-5D92-47F0-9D61-067174AA4BB1}" destId="{2B1CEDEF-6547-4664-8191-2F938E7790B5}" srcOrd="0" destOrd="0" presId="urn:microsoft.com/office/officeart/2005/8/layout/orgChart1"/>
    <dgm:cxn modelId="{15ACD8B6-D396-44D5-9E28-0B98792FBEA3}" type="presOf" srcId="{768006BE-DA86-4DFF-9D72-07E4A8AA6169}" destId="{EEF28A8D-185E-48CC-A26F-4157B4136A24}" srcOrd="0" destOrd="0" presId="urn:microsoft.com/office/officeart/2005/8/layout/orgChart1"/>
    <dgm:cxn modelId="{3742FDEB-7F38-4073-B429-515CCACC2B64}" type="presOf" srcId="{2E64DDB6-85E9-45AC-9E02-6C7C7D8D3F58}" destId="{60923032-1656-40EF-BE09-D361E9134851}" srcOrd="0" destOrd="0" presId="urn:microsoft.com/office/officeart/2005/8/layout/orgChart1"/>
    <dgm:cxn modelId="{D6058CF8-837E-4E97-A252-82F5392AB72F}" srcId="{5FC9D2D1-5D92-47F0-9D61-067174AA4BB1}" destId="{0CD5D934-D926-44BB-9738-0B563D668DCD}" srcOrd="1" destOrd="0" parTransId="{79445D98-DC20-4A9C-BA65-B772284F4842}" sibTransId="{493D9F35-EBD0-43E0-9426-ADE3F565D0F3}"/>
    <dgm:cxn modelId="{5AF27E21-D897-4D8E-B942-29E529D4F276}" type="presOf" srcId="{0CD5D934-D926-44BB-9738-0B563D668DCD}" destId="{9CBEC8F7-A003-4EC6-9E4B-75873C9B7F3C}" srcOrd="0" destOrd="0" presId="urn:microsoft.com/office/officeart/2005/8/layout/orgChart1"/>
    <dgm:cxn modelId="{A1D9A84A-599A-4BFC-8D45-23DBBA76126A}" type="presParOf" srcId="{60923032-1656-40EF-BE09-D361E9134851}" destId="{D25C5050-072D-418D-A382-A925FCCEB3AE}" srcOrd="0" destOrd="0" presId="urn:microsoft.com/office/officeart/2005/8/layout/orgChart1"/>
    <dgm:cxn modelId="{200834F9-DCB4-45AB-8DCE-756DDFD82A7A}" type="presParOf" srcId="{D25C5050-072D-418D-A382-A925FCCEB3AE}" destId="{ACC9AA2D-6037-41CA-9A60-E681F57A1ED5}" srcOrd="0" destOrd="0" presId="urn:microsoft.com/office/officeart/2005/8/layout/orgChart1"/>
    <dgm:cxn modelId="{8081030D-FBC4-43A4-A454-A029091FCE3C}" type="presParOf" srcId="{ACC9AA2D-6037-41CA-9A60-E681F57A1ED5}" destId="{2B1CEDEF-6547-4664-8191-2F938E7790B5}" srcOrd="0" destOrd="0" presId="urn:microsoft.com/office/officeart/2005/8/layout/orgChart1"/>
    <dgm:cxn modelId="{E0EEC862-85BA-48E1-8C6D-CCB40847C31F}" type="presParOf" srcId="{ACC9AA2D-6037-41CA-9A60-E681F57A1ED5}" destId="{0481DDC3-1DAD-4D6C-A21E-3ABD1334F747}" srcOrd="1" destOrd="0" presId="urn:microsoft.com/office/officeart/2005/8/layout/orgChart1"/>
    <dgm:cxn modelId="{040482F3-0AEA-4BD5-82CE-F5082D05A1C0}" type="presParOf" srcId="{D25C5050-072D-418D-A382-A925FCCEB3AE}" destId="{3C13164A-5F0F-4313-9AB7-0CA54B65D5BC}" srcOrd="1" destOrd="0" presId="urn:microsoft.com/office/officeart/2005/8/layout/orgChart1"/>
    <dgm:cxn modelId="{7B4157FE-C5D5-420F-B4E6-8BD6A1965E0A}" type="presParOf" srcId="{3C13164A-5F0F-4313-9AB7-0CA54B65D5BC}" destId="{EEF28A8D-185E-48CC-A26F-4157B4136A24}" srcOrd="0" destOrd="0" presId="urn:microsoft.com/office/officeart/2005/8/layout/orgChart1"/>
    <dgm:cxn modelId="{06A2541F-79E7-4039-934D-51CDEB50BEF9}" type="presParOf" srcId="{3C13164A-5F0F-4313-9AB7-0CA54B65D5BC}" destId="{77BDDEB9-FFEA-44C2-8BC6-1095B130FD11}" srcOrd="1" destOrd="0" presId="urn:microsoft.com/office/officeart/2005/8/layout/orgChart1"/>
    <dgm:cxn modelId="{AC35E460-F5C6-46E9-A2F4-D6489956F8CA}" type="presParOf" srcId="{77BDDEB9-FFEA-44C2-8BC6-1095B130FD11}" destId="{1649783D-508B-4DEC-8619-8BF0E89D603E}" srcOrd="0" destOrd="0" presId="urn:microsoft.com/office/officeart/2005/8/layout/orgChart1"/>
    <dgm:cxn modelId="{F9F30E30-705A-4818-BC48-EA25AC91CFF6}" type="presParOf" srcId="{1649783D-508B-4DEC-8619-8BF0E89D603E}" destId="{FCE5FEA8-3953-4743-BFE2-6E25258DC4B4}" srcOrd="0" destOrd="0" presId="urn:microsoft.com/office/officeart/2005/8/layout/orgChart1"/>
    <dgm:cxn modelId="{0A3E22F2-AB4A-4F31-A587-982DEC336CD9}" type="presParOf" srcId="{1649783D-508B-4DEC-8619-8BF0E89D603E}" destId="{D89F417F-35D4-4A5D-9E27-0D573EDF4B84}" srcOrd="1" destOrd="0" presId="urn:microsoft.com/office/officeart/2005/8/layout/orgChart1"/>
    <dgm:cxn modelId="{46CF50A7-2AED-43B1-9276-F0B41AE23972}" type="presParOf" srcId="{77BDDEB9-FFEA-44C2-8BC6-1095B130FD11}" destId="{5DE9F085-BCF6-4083-93C3-4D14469F9B2C}" srcOrd="1" destOrd="0" presId="urn:microsoft.com/office/officeart/2005/8/layout/orgChart1"/>
    <dgm:cxn modelId="{21DD5A2C-A01C-49D8-B635-740A96186CB2}" type="presParOf" srcId="{77BDDEB9-FFEA-44C2-8BC6-1095B130FD11}" destId="{0D4AD802-CF5E-403C-8240-7864798F9CC3}" srcOrd="2" destOrd="0" presId="urn:microsoft.com/office/officeart/2005/8/layout/orgChart1"/>
    <dgm:cxn modelId="{CC9F8E7F-BF2B-43F0-89DA-26B245120160}" type="presParOf" srcId="{3C13164A-5F0F-4313-9AB7-0CA54B65D5BC}" destId="{914DAD02-BED0-4204-810E-67952CD6C172}" srcOrd="2" destOrd="0" presId="urn:microsoft.com/office/officeart/2005/8/layout/orgChart1"/>
    <dgm:cxn modelId="{3B6E43F1-6354-4F6B-8FE9-148E51ECD2A0}" type="presParOf" srcId="{3C13164A-5F0F-4313-9AB7-0CA54B65D5BC}" destId="{C8AB0D7C-EF50-49B3-8AAC-2F8B2DD53ACB}" srcOrd="3" destOrd="0" presId="urn:microsoft.com/office/officeart/2005/8/layout/orgChart1"/>
    <dgm:cxn modelId="{FE264DCC-441A-4A0F-B22E-F94F3A1BBDB4}" type="presParOf" srcId="{C8AB0D7C-EF50-49B3-8AAC-2F8B2DD53ACB}" destId="{8B0F048E-A587-4ACA-92D5-609DF37A9332}" srcOrd="0" destOrd="0" presId="urn:microsoft.com/office/officeart/2005/8/layout/orgChart1"/>
    <dgm:cxn modelId="{C318F94E-9050-41D5-A3F9-BC95F8B9138E}" type="presParOf" srcId="{8B0F048E-A587-4ACA-92D5-609DF37A9332}" destId="{9CBEC8F7-A003-4EC6-9E4B-75873C9B7F3C}" srcOrd="0" destOrd="0" presId="urn:microsoft.com/office/officeart/2005/8/layout/orgChart1"/>
    <dgm:cxn modelId="{DD89ACC0-8EC5-440D-8346-AB1379A807F5}" type="presParOf" srcId="{8B0F048E-A587-4ACA-92D5-609DF37A9332}" destId="{7AF38AD4-4CA4-4B54-A19C-DF5524AF963B}" srcOrd="1" destOrd="0" presId="urn:microsoft.com/office/officeart/2005/8/layout/orgChart1"/>
    <dgm:cxn modelId="{2475D309-D0E1-42DC-A539-CE2495F984D9}" type="presParOf" srcId="{C8AB0D7C-EF50-49B3-8AAC-2F8B2DD53ACB}" destId="{83E199FA-59F5-4DD2-8F9F-DF7612C61C4D}" srcOrd="1" destOrd="0" presId="urn:microsoft.com/office/officeart/2005/8/layout/orgChart1"/>
    <dgm:cxn modelId="{CE2DC670-EA92-4F0F-9579-D786B169058C}" type="presParOf" srcId="{C8AB0D7C-EF50-49B3-8AAC-2F8B2DD53ACB}" destId="{6724A0D3-6130-4ED7-809C-D742358D42C9}" srcOrd="2" destOrd="0" presId="urn:microsoft.com/office/officeart/2005/8/layout/orgChart1"/>
    <dgm:cxn modelId="{F0C52ED2-5154-40DA-975A-CD8F1C09A80A}" type="presParOf" srcId="{D25C5050-072D-418D-A382-A925FCCEB3AE}" destId="{C6044688-760D-4E75-8FB1-8F3F6C727849}"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E64DDB6-85E9-45AC-9E02-6C7C7D8D3F5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ru-RU"/>
        </a:p>
      </dgm:t>
    </dgm:pt>
    <dgm:pt modelId="{5FC9D2D1-5D92-47F0-9D61-067174AA4BB1}">
      <dgm:prSet phldrT="[Текст]" custT="1"/>
      <dgm:spPr/>
      <dgm:t>
        <a:bodyPr/>
        <a:lstStyle/>
        <a:p>
          <a:r>
            <a:rPr lang="ru-RU" sz="3600" dirty="0" smtClean="0"/>
            <a:t>По</a:t>
          </a:r>
          <a:r>
            <a:rPr lang="ru-RU" sz="3600" baseline="0" dirty="0" smtClean="0"/>
            <a:t> мотивам</a:t>
          </a:r>
          <a:endParaRPr lang="ru-RU" sz="3600" dirty="0"/>
        </a:p>
      </dgm:t>
    </dgm:pt>
    <dgm:pt modelId="{B585DE5D-D07D-4783-AAEC-6F3FA2CCA94C}" type="parTrans" cxnId="{D51D6CB6-967B-44FD-A8C6-5B4B75CDAD10}">
      <dgm:prSet/>
      <dgm:spPr/>
      <dgm:t>
        <a:bodyPr/>
        <a:lstStyle/>
        <a:p>
          <a:endParaRPr lang="ru-RU"/>
        </a:p>
      </dgm:t>
    </dgm:pt>
    <dgm:pt modelId="{384B6A73-5B8F-4610-80DD-610BC5A47BE4}" type="sibTrans" cxnId="{D51D6CB6-967B-44FD-A8C6-5B4B75CDAD10}">
      <dgm:prSet/>
      <dgm:spPr/>
      <dgm:t>
        <a:bodyPr/>
        <a:lstStyle/>
        <a:p>
          <a:endParaRPr lang="ru-RU"/>
        </a:p>
      </dgm:t>
    </dgm:pt>
    <dgm:pt modelId="{A5931A70-6F97-47B6-911C-00C9E054CABB}">
      <dgm:prSet phldrT="[Текст]" custT="1"/>
      <dgm:spPr/>
      <dgm:t>
        <a:bodyPr/>
        <a:lstStyle/>
        <a:p>
          <a:r>
            <a:rPr lang="ru-RU" sz="2400" b="0" dirty="0" smtClean="0"/>
            <a:t>Социально-экономические</a:t>
          </a:r>
          <a:endParaRPr lang="ru-RU" sz="2400" b="0" dirty="0"/>
        </a:p>
      </dgm:t>
    </dgm:pt>
    <dgm:pt modelId="{768006BE-DA86-4DFF-9D72-07E4A8AA6169}" type="parTrans" cxnId="{518C96E9-FCA3-4C51-B27B-B2B4D0A0D9D8}">
      <dgm:prSet/>
      <dgm:spPr/>
      <dgm:t>
        <a:bodyPr/>
        <a:lstStyle/>
        <a:p>
          <a:endParaRPr lang="ru-RU"/>
        </a:p>
      </dgm:t>
    </dgm:pt>
    <dgm:pt modelId="{13990371-C83E-4257-BCB9-AA2349EAD939}" type="sibTrans" cxnId="{518C96E9-FCA3-4C51-B27B-B2B4D0A0D9D8}">
      <dgm:prSet/>
      <dgm:spPr/>
      <dgm:t>
        <a:bodyPr/>
        <a:lstStyle/>
        <a:p>
          <a:endParaRPr lang="ru-RU"/>
        </a:p>
      </dgm:t>
    </dgm:pt>
    <dgm:pt modelId="{BEEEB69B-7317-4A3D-A3D6-FF629FCD1086}">
      <dgm:prSet phldrT="[Текст]" custT="1"/>
      <dgm:spPr/>
      <dgm:t>
        <a:bodyPr/>
        <a:lstStyle/>
        <a:p>
          <a:r>
            <a:rPr lang="ru-RU" sz="2400" dirty="0" smtClean="0"/>
            <a:t>Политические</a:t>
          </a:r>
          <a:endParaRPr lang="ru-RU" sz="2400" dirty="0"/>
        </a:p>
      </dgm:t>
    </dgm:pt>
    <dgm:pt modelId="{097CF42F-083E-4999-BBC5-E7956AED712D}" type="parTrans" cxnId="{C6FDDA8F-9BAD-4089-9BCA-9A4F0A8CE6D9}">
      <dgm:prSet/>
      <dgm:spPr/>
      <dgm:t>
        <a:bodyPr/>
        <a:lstStyle/>
        <a:p>
          <a:endParaRPr lang="ru-RU"/>
        </a:p>
      </dgm:t>
    </dgm:pt>
    <dgm:pt modelId="{2011E2BE-87B7-47A7-9414-8C298451CD91}" type="sibTrans" cxnId="{C6FDDA8F-9BAD-4089-9BCA-9A4F0A8CE6D9}">
      <dgm:prSet/>
      <dgm:spPr/>
      <dgm:t>
        <a:bodyPr/>
        <a:lstStyle/>
        <a:p>
          <a:endParaRPr lang="ru-RU"/>
        </a:p>
      </dgm:t>
    </dgm:pt>
    <dgm:pt modelId="{0CD5D934-D926-44BB-9738-0B563D668DCD}">
      <dgm:prSet phldrT="[Текст]" custT="1"/>
      <dgm:spPr/>
      <dgm:t>
        <a:bodyPr/>
        <a:lstStyle/>
        <a:p>
          <a:r>
            <a:rPr lang="ru-RU" sz="2400" dirty="0" smtClean="0"/>
            <a:t>Религиозные</a:t>
          </a:r>
          <a:endParaRPr lang="ru-RU" sz="2400" dirty="0"/>
        </a:p>
      </dgm:t>
    </dgm:pt>
    <dgm:pt modelId="{79445D98-DC20-4A9C-BA65-B772284F4842}" type="parTrans" cxnId="{D6058CF8-837E-4E97-A252-82F5392AB72F}">
      <dgm:prSet/>
      <dgm:spPr/>
      <dgm:t>
        <a:bodyPr/>
        <a:lstStyle/>
        <a:p>
          <a:endParaRPr lang="ru-RU"/>
        </a:p>
      </dgm:t>
    </dgm:pt>
    <dgm:pt modelId="{493D9F35-EBD0-43E0-9426-ADE3F565D0F3}" type="sibTrans" cxnId="{D6058CF8-837E-4E97-A252-82F5392AB72F}">
      <dgm:prSet/>
      <dgm:spPr/>
      <dgm:t>
        <a:bodyPr/>
        <a:lstStyle/>
        <a:p>
          <a:endParaRPr lang="ru-RU"/>
        </a:p>
      </dgm:t>
    </dgm:pt>
    <dgm:pt modelId="{9A609C9A-9573-43EC-B42B-0B3DA3C86E5A}">
      <dgm:prSet phldrT="[Текст]" custT="1"/>
      <dgm:spPr/>
      <dgm:t>
        <a:bodyPr/>
        <a:lstStyle/>
        <a:p>
          <a:r>
            <a:rPr lang="ru-RU" sz="2400" dirty="0" smtClean="0"/>
            <a:t>Семейно-бытовые</a:t>
          </a:r>
          <a:endParaRPr lang="ru-RU" sz="2400" dirty="0"/>
        </a:p>
      </dgm:t>
    </dgm:pt>
    <dgm:pt modelId="{0557BDB1-6C04-49F7-9A69-F39751C30B39}" type="parTrans" cxnId="{3BFAB7A5-796D-46C8-B265-746F440B4193}">
      <dgm:prSet/>
      <dgm:spPr/>
      <dgm:t>
        <a:bodyPr/>
        <a:lstStyle/>
        <a:p>
          <a:endParaRPr lang="ru-RU"/>
        </a:p>
      </dgm:t>
    </dgm:pt>
    <dgm:pt modelId="{C0784F6E-2FF9-47BF-BAFF-4478B623F13B}" type="sibTrans" cxnId="{3BFAB7A5-796D-46C8-B265-746F440B4193}">
      <dgm:prSet/>
      <dgm:spPr/>
      <dgm:t>
        <a:bodyPr/>
        <a:lstStyle/>
        <a:p>
          <a:endParaRPr lang="ru-RU"/>
        </a:p>
      </dgm:t>
    </dgm:pt>
    <dgm:pt modelId="{60923032-1656-40EF-BE09-D361E9134851}" type="pres">
      <dgm:prSet presAssocID="{2E64DDB6-85E9-45AC-9E02-6C7C7D8D3F58}" presName="hierChild1" presStyleCnt="0">
        <dgm:presLayoutVars>
          <dgm:orgChart val="1"/>
          <dgm:chPref val="1"/>
          <dgm:dir/>
          <dgm:animOne val="branch"/>
          <dgm:animLvl val="lvl"/>
          <dgm:resizeHandles/>
        </dgm:presLayoutVars>
      </dgm:prSet>
      <dgm:spPr/>
    </dgm:pt>
    <dgm:pt modelId="{D25C5050-072D-418D-A382-A925FCCEB3AE}" type="pres">
      <dgm:prSet presAssocID="{5FC9D2D1-5D92-47F0-9D61-067174AA4BB1}" presName="hierRoot1" presStyleCnt="0">
        <dgm:presLayoutVars>
          <dgm:hierBranch val="init"/>
        </dgm:presLayoutVars>
      </dgm:prSet>
      <dgm:spPr/>
    </dgm:pt>
    <dgm:pt modelId="{ACC9AA2D-6037-41CA-9A60-E681F57A1ED5}" type="pres">
      <dgm:prSet presAssocID="{5FC9D2D1-5D92-47F0-9D61-067174AA4BB1}" presName="rootComposite1" presStyleCnt="0"/>
      <dgm:spPr/>
    </dgm:pt>
    <dgm:pt modelId="{2B1CEDEF-6547-4664-8191-2F938E7790B5}" type="pres">
      <dgm:prSet presAssocID="{5FC9D2D1-5D92-47F0-9D61-067174AA4BB1}" presName="rootText1" presStyleLbl="node0" presStyleIdx="0" presStyleCnt="2" custScaleX="95999" custScaleY="151048" custLinFactNeighborX="-15570" custLinFactNeighborY="-14300">
        <dgm:presLayoutVars>
          <dgm:chPref val="3"/>
        </dgm:presLayoutVars>
      </dgm:prSet>
      <dgm:spPr/>
    </dgm:pt>
    <dgm:pt modelId="{0481DDC3-1DAD-4D6C-A21E-3ABD1334F747}" type="pres">
      <dgm:prSet presAssocID="{5FC9D2D1-5D92-47F0-9D61-067174AA4BB1}" presName="rootConnector1" presStyleLbl="node1" presStyleIdx="0" presStyleCnt="0"/>
      <dgm:spPr/>
    </dgm:pt>
    <dgm:pt modelId="{3C13164A-5F0F-4313-9AB7-0CA54B65D5BC}" type="pres">
      <dgm:prSet presAssocID="{5FC9D2D1-5D92-47F0-9D61-067174AA4BB1}" presName="hierChild2" presStyleCnt="0"/>
      <dgm:spPr/>
    </dgm:pt>
    <dgm:pt modelId="{EEF28A8D-185E-48CC-A26F-4157B4136A24}" type="pres">
      <dgm:prSet presAssocID="{768006BE-DA86-4DFF-9D72-07E4A8AA6169}" presName="Name37" presStyleLbl="parChTrans1D2" presStyleIdx="0" presStyleCnt="3"/>
      <dgm:spPr/>
    </dgm:pt>
    <dgm:pt modelId="{77BDDEB9-FFEA-44C2-8BC6-1095B130FD11}" type="pres">
      <dgm:prSet presAssocID="{A5931A70-6F97-47B6-911C-00C9E054CABB}" presName="hierRoot2" presStyleCnt="0">
        <dgm:presLayoutVars>
          <dgm:hierBranch val="init"/>
        </dgm:presLayoutVars>
      </dgm:prSet>
      <dgm:spPr/>
    </dgm:pt>
    <dgm:pt modelId="{1649783D-508B-4DEC-8619-8BF0E89D603E}" type="pres">
      <dgm:prSet presAssocID="{A5931A70-6F97-47B6-911C-00C9E054CABB}" presName="rootComposite" presStyleCnt="0"/>
      <dgm:spPr/>
    </dgm:pt>
    <dgm:pt modelId="{FCE5FEA8-3953-4743-BFE2-6E25258DC4B4}" type="pres">
      <dgm:prSet presAssocID="{A5931A70-6F97-47B6-911C-00C9E054CABB}" presName="rootText" presStyleLbl="node2" presStyleIdx="0" presStyleCnt="3" custScaleX="59874" custScaleY="106649" custLinFactNeighborX="-9408" custLinFactNeighborY="11555">
        <dgm:presLayoutVars>
          <dgm:chPref val="3"/>
        </dgm:presLayoutVars>
      </dgm:prSet>
      <dgm:spPr/>
    </dgm:pt>
    <dgm:pt modelId="{D89F417F-35D4-4A5D-9E27-0D573EDF4B84}" type="pres">
      <dgm:prSet presAssocID="{A5931A70-6F97-47B6-911C-00C9E054CABB}" presName="rootConnector" presStyleLbl="node2" presStyleIdx="0" presStyleCnt="3"/>
      <dgm:spPr/>
    </dgm:pt>
    <dgm:pt modelId="{5DE9F085-BCF6-4083-93C3-4D14469F9B2C}" type="pres">
      <dgm:prSet presAssocID="{A5931A70-6F97-47B6-911C-00C9E054CABB}" presName="hierChild4" presStyleCnt="0"/>
      <dgm:spPr/>
    </dgm:pt>
    <dgm:pt modelId="{0D4AD802-CF5E-403C-8240-7864798F9CC3}" type="pres">
      <dgm:prSet presAssocID="{A5931A70-6F97-47B6-911C-00C9E054CABB}" presName="hierChild5" presStyleCnt="0"/>
      <dgm:spPr/>
    </dgm:pt>
    <dgm:pt modelId="{DB43654D-4254-4AD5-8F61-67968074D29A}" type="pres">
      <dgm:prSet presAssocID="{097CF42F-083E-4999-BBC5-E7956AED712D}" presName="Name37" presStyleLbl="parChTrans1D2" presStyleIdx="1" presStyleCnt="3"/>
      <dgm:spPr/>
    </dgm:pt>
    <dgm:pt modelId="{787C8158-EE70-4277-8708-DADF2FD33411}" type="pres">
      <dgm:prSet presAssocID="{BEEEB69B-7317-4A3D-A3D6-FF629FCD1086}" presName="hierRoot2" presStyleCnt="0">
        <dgm:presLayoutVars>
          <dgm:hierBranch val="init"/>
        </dgm:presLayoutVars>
      </dgm:prSet>
      <dgm:spPr/>
    </dgm:pt>
    <dgm:pt modelId="{C5776A03-9FA6-4BA0-84F2-767D2DAB1882}" type="pres">
      <dgm:prSet presAssocID="{BEEEB69B-7317-4A3D-A3D6-FF629FCD1086}" presName="rootComposite" presStyleCnt="0"/>
      <dgm:spPr/>
    </dgm:pt>
    <dgm:pt modelId="{495E4E02-64AE-4A86-BFB5-FABA28CB6E9D}" type="pres">
      <dgm:prSet presAssocID="{BEEEB69B-7317-4A3D-A3D6-FF629FCD1086}" presName="rootText" presStyleLbl="node2" presStyleIdx="1" presStyleCnt="3" custScaleX="68314" custScaleY="103477" custLinFactNeighborX="73262" custLinFactNeighborY="13766">
        <dgm:presLayoutVars>
          <dgm:chPref val="3"/>
        </dgm:presLayoutVars>
      </dgm:prSet>
      <dgm:spPr/>
    </dgm:pt>
    <dgm:pt modelId="{81160E3B-9AC1-4672-A200-74C3FE72C19A}" type="pres">
      <dgm:prSet presAssocID="{BEEEB69B-7317-4A3D-A3D6-FF629FCD1086}" presName="rootConnector" presStyleLbl="node2" presStyleIdx="1" presStyleCnt="3"/>
      <dgm:spPr/>
    </dgm:pt>
    <dgm:pt modelId="{CE99B263-70E8-455D-AB52-08788ADD671D}" type="pres">
      <dgm:prSet presAssocID="{BEEEB69B-7317-4A3D-A3D6-FF629FCD1086}" presName="hierChild4" presStyleCnt="0"/>
      <dgm:spPr/>
    </dgm:pt>
    <dgm:pt modelId="{E011DBA3-44B8-4397-BDA4-F792831262DF}" type="pres">
      <dgm:prSet presAssocID="{BEEEB69B-7317-4A3D-A3D6-FF629FCD1086}" presName="hierChild5" presStyleCnt="0"/>
      <dgm:spPr/>
    </dgm:pt>
    <dgm:pt modelId="{914DAD02-BED0-4204-810E-67952CD6C172}" type="pres">
      <dgm:prSet presAssocID="{79445D98-DC20-4A9C-BA65-B772284F4842}" presName="Name37" presStyleLbl="parChTrans1D2" presStyleIdx="2" presStyleCnt="3"/>
      <dgm:spPr/>
    </dgm:pt>
    <dgm:pt modelId="{C8AB0D7C-EF50-49B3-8AAC-2F8B2DD53ACB}" type="pres">
      <dgm:prSet presAssocID="{0CD5D934-D926-44BB-9738-0B563D668DCD}" presName="hierRoot2" presStyleCnt="0">
        <dgm:presLayoutVars>
          <dgm:hierBranch val="init"/>
        </dgm:presLayoutVars>
      </dgm:prSet>
      <dgm:spPr/>
    </dgm:pt>
    <dgm:pt modelId="{8B0F048E-A587-4ACA-92D5-609DF37A9332}" type="pres">
      <dgm:prSet presAssocID="{0CD5D934-D926-44BB-9738-0B563D668DCD}" presName="rootComposite" presStyleCnt="0"/>
      <dgm:spPr/>
    </dgm:pt>
    <dgm:pt modelId="{9CBEC8F7-A003-4EC6-9E4B-75873C9B7F3C}" type="pres">
      <dgm:prSet presAssocID="{0CD5D934-D926-44BB-9738-0B563D668DCD}" presName="rootText" presStyleLbl="node2" presStyleIdx="2" presStyleCnt="3" custScaleX="65737" custScaleY="107182" custLinFactNeighborX="-92744" custLinFactNeighborY="14788">
        <dgm:presLayoutVars>
          <dgm:chPref val="3"/>
        </dgm:presLayoutVars>
      </dgm:prSet>
      <dgm:spPr/>
      <dgm:t>
        <a:bodyPr/>
        <a:lstStyle/>
        <a:p>
          <a:endParaRPr lang="ru-RU"/>
        </a:p>
      </dgm:t>
    </dgm:pt>
    <dgm:pt modelId="{7AF38AD4-4CA4-4B54-A19C-DF5524AF963B}" type="pres">
      <dgm:prSet presAssocID="{0CD5D934-D926-44BB-9738-0B563D668DCD}" presName="rootConnector" presStyleLbl="node2" presStyleIdx="2" presStyleCnt="3"/>
      <dgm:spPr/>
    </dgm:pt>
    <dgm:pt modelId="{83E199FA-59F5-4DD2-8F9F-DF7612C61C4D}" type="pres">
      <dgm:prSet presAssocID="{0CD5D934-D926-44BB-9738-0B563D668DCD}" presName="hierChild4" presStyleCnt="0"/>
      <dgm:spPr/>
    </dgm:pt>
    <dgm:pt modelId="{6724A0D3-6130-4ED7-809C-D742358D42C9}" type="pres">
      <dgm:prSet presAssocID="{0CD5D934-D926-44BB-9738-0B563D668DCD}" presName="hierChild5" presStyleCnt="0"/>
      <dgm:spPr/>
    </dgm:pt>
    <dgm:pt modelId="{C6044688-760D-4E75-8FB1-8F3F6C727849}" type="pres">
      <dgm:prSet presAssocID="{5FC9D2D1-5D92-47F0-9D61-067174AA4BB1}" presName="hierChild3" presStyleCnt="0"/>
      <dgm:spPr/>
    </dgm:pt>
    <dgm:pt modelId="{A2163411-6BF0-4B80-B2A0-54031ED3B3F4}" type="pres">
      <dgm:prSet presAssocID="{9A609C9A-9573-43EC-B42B-0B3DA3C86E5A}" presName="hierRoot1" presStyleCnt="0">
        <dgm:presLayoutVars>
          <dgm:hierBranch val="init"/>
        </dgm:presLayoutVars>
      </dgm:prSet>
      <dgm:spPr/>
    </dgm:pt>
    <dgm:pt modelId="{9E70BBCE-95D5-48F5-80ED-AAA1C0BD3381}" type="pres">
      <dgm:prSet presAssocID="{9A609C9A-9573-43EC-B42B-0B3DA3C86E5A}" presName="rootComposite1" presStyleCnt="0"/>
      <dgm:spPr/>
    </dgm:pt>
    <dgm:pt modelId="{B2C244A1-2ACA-4DA7-A31B-4CE8B1CB5E90}" type="pres">
      <dgm:prSet presAssocID="{9A609C9A-9573-43EC-B42B-0B3DA3C86E5A}" presName="rootText1" presStyleLbl="node0" presStyleIdx="1" presStyleCnt="2" custScaleX="49957" custScaleY="100049" custLinFactNeighborX="-13831" custLinFactNeighborY="33277">
        <dgm:presLayoutVars>
          <dgm:chPref val="3"/>
        </dgm:presLayoutVars>
      </dgm:prSet>
      <dgm:spPr/>
    </dgm:pt>
    <dgm:pt modelId="{01B30D62-CAF6-4C7B-A377-7A3AADD41097}" type="pres">
      <dgm:prSet presAssocID="{9A609C9A-9573-43EC-B42B-0B3DA3C86E5A}" presName="rootConnector1" presStyleLbl="node1" presStyleIdx="0" presStyleCnt="0"/>
      <dgm:spPr/>
    </dgm:pt>
    <dgm:pt modelId="{D3E096FA-09BB-466E-8C8B-160751DD736F}" type="pres">
      <dgm:prSet presAssocID="{9A609C9A-9573-43EC-B42B-0B3DA3C86E5A}" presName="hierChild2" presStyleCnt="0"/>
      <dgm:spPr/>
    </dgm:pt>
    <dgm:pt modelId="{9AB9D28E-57BF-45BA-8469-0055E73EC46E}" type="pres">
      <dgm:prSet presAssocID="{9A609C9A-9573-43EC-B42B-0B3DA3C86E5A}" presName="hierChild3" presStyleCnt="0"/>
      <dgm:spPr/>
    </dgm:pt>
  </dgm:ptLst>
  <dgm:cxnLst>
    <dgm:cxn modelId="{518C96E9-FCA3-4C51-B27B-B2B4D0A0D9D8}" srcId="{5FC9D2D1-5D92-47F0-9D61-067174AA4BB1}" destId="{A5931A70-6F97-47B6-911C-00C9E054CABB}" srcOrd="0" destOrd="0" parTransId="{768006BE-DA86-4DFF-9D72-07E4A8AA6169}" sibTransId="{13990371-C83E-4257-BCB9-AA2349EAD939}"/>
    <dgm:cxn modelId="{EF0F700E-FFBA-46FA-BDF4-4AF87A2F46E2}" type="presOf" srcId="{A5931A70-6F97-47B6-911C-00C9E054CABB}" destId="{FCE5FEA8-3953-4743-BFE2-6E25258DC4B4}" srcOrd="0" destOrd="0" presId="urn:microsoft.com/office/officeart/2005/8/layout/orgChart1"/>
    <dgm:cxn modelId="{D51D6CB6-967B-44FD-A8C6-5B4B75CDAD10}" srcId="{2E64DDB6-85E9-45AC-9E02-6C7C7D8D3F58}" destId="{5FC9D2D1-5D92-47F0-9D61-067174AA4BB1}" srcOrd="0" destOrd="0" parTransId="{B585DE5D-D07D-4783-AAEC-6F3FA2CCA94C}" sibTransId="{384B6A73-5B8F-4610-80DD-610BC5A47BE4}"/>
    <dgm:cxn modelId="{61902E17-B605-4351-ADFC-2E4252D08ACF}" type="presOf" srcId="{097CF42F-083E-4999-BBC5-E7956AED712D}" destId="{DB43654D-4254-4AD5-8F61-67968074D29A}" srcOrd="0" destOrd="0" presId="urn:microsoft.com/office/officeart/2005/8/layout/orgChart1"/>
    <dgm:cxn modelId="{6CC17315-AE2A-4D38-A3FE-C1514B812B52}" type="presOf" srcId="{BEEEB69B-7317-4A3D-A3D6-FF629FCD1086}" destId="{495E4E02-64AE-4A86-BFB5-FABA28CB6E9D}" srcOrd="0" destOrd="0" presId="urn:microsoft.com/office/officeart/2005/8/layout/orgChart1"/>
    <dgm:cxn modelId="{9FCA6767-65A5-46B8-997B-A4593266D78B}" type="presOf" srcId="{768006BE-DA86-4DFF-9D72-07E4A8AA6169}" destId="{EEF28A8D-185E-48CC-A26F-4157B4136A24}" srcOrd="0" destOrd="0" presId="urn:microsoft.com/office/officeart/2005/8/layout/orgChart1"/>
    <dgm:cxn modelId="{E83CB86E-1B53-4CDD-A7EE-2CF881D660DB}" type="presOf" srcId="{0CD5D934-D926-44BB-9738-0B563D668DCD}" destId="{9CBEC8F7-A003-4EC6-9E4B-75873C9B7F3C}" srcOrd="0" destOrd="0" presId="urn:microsoft.com/office/officeart/2005/8/layout/orgChart1"/>
    <dgm:cxn modelId="{23D1171C-8B15-4B38-AB6E-792820A63B9A}" type="presOf" srcId="{9A609C9A-9573-43EC-B42B-0B3DA3C86E5A}" destId="{01B30D62-CAF6-4C7B-A377-7A3AADD41097}" srcOrd="1" destOrd="0" presId="urn:microsoft.com/office/officeart/2005/8/layout/orgChart1"/>
    <dgm:cxn modelId="{BCA833CB-1B43-43A1-91C0-4D786869A8D2}" type="presOf" srcId="{9A609C9A-9573-43EC-B42B-0B3DA3C86E5A}" destId="{B2C244A1-2ACA-4DA7-A31B-4CE8B1CB5E90}" srcOrd="0" destOrd="0" presId="urn:microsoft.com/office/officeart/2005/8/layout/orgChart1"/>
    <dgm:cxn modelId="{3BFAB7A5-796D-46C8-B265-746F440B4193}" srcId="{2E64DDB6-85E9-45AC-9E02-6C7C7D8D3F58}" destId="{9A609C9A-9573-43EC-B42B-0B3DA3C86E5A}" srcOrd="1" destOrd="0" parTransId="{0557BDB1-6C04-49F7-9A69-F39751C30B39}" sibTransId="{C0784F6E-2FF9-47BF-BAFF-4478B623F13B}"/>
    <dgm:cxn modelId="{D7181B3B-84F0-452F-8F92-26C2B667FDC1}" type="presOf" srcId="{79445D98-DC20-4A9C-BA65-B772284F4842}" destId="{914DAD02-BED0-4204-810E-67952CD6C172}" srcOrd="0" destOrd="0" presId="urn:microsoft.com/office/officeart/2005/8/layout/orgChart1"/>
    <dgm:cxn modelId="{F57D6364-615C-486C-A6C2-2CB9F728AA2A}" type="presOf" srcId="{A5931A70-6F97-47B6-911C-00C9E054CABB}" destId="{D89F417F-35D4-4A5D-9E27-0D573EDF4B84}" srcOrd="1" destOrd="0" presId="urn:microsoft.com/office/officeart/2005/8/layout/orgChart1"/>
    <dgm:cxn modelId="{F5B4849D-D577-48B4-8471-060905EE9836}" type="presOf" srcId="{BEEEB69B-7317-4A3D-A3D6-FF629FCD1086}" destId="{81160E3B-9AC1-4672-A200-74C3FE72C19A}" srcOrd="1" destOrd="0" presId="urn:microsoft.com/office/officeart/2005/8/layout/orgChart1"/>
    <dgm:cxn modelId="{46A3EDFE-74E9-49DA-9097-5C8A8F6AA630}" type="presOf" srcId="{5FC9D2D1-5D92-47F0-9D61-067174AA4BB1}" destId="{0481DDC3-1DAD-4D6C-A21E-3ABD1334F747}" srcOrd="1" destOrd="0" presId="urn:microsoft.com/office/officeart/2005/8/layout/orgChart1"/>
    <dgm:cxn modelId="{080D86D6-5144-40A4-857A-98BDFD55072F}" type="presOf" srcId="{0CD5D934-D926-44BB-9738-0B563D668DCD}" destId="{7AF38AD4-4CA4-4B54-A19C-DF5524AF963B}" srcOrd="1" destOrd="0" presId="urn:microsoft.com/office/officeart/2005/8/layout/orgChart1"/>
    <dgm:cxn modelId="{C6FDDA8F-9BAD-4089-9BCA-9A4F0A8CE6D9}" srcId="{5FC9D2D1-5D92-47F0-9D61-067174AA4BB1}" destId="{BEEEB69B-7317-4A3D-A3D6-FF629FCD1086}" srcOrd="1" destOrd="0" parTransId="{097CF42F-083E-4999-BBC5-E7956AED712D}" sibTransId="{2011E2BE-87B7-47A7-9414-8C298451CD91}"/>
    <dgm:cxn modelId="{2F1B31D8-7031-406F-9232-34965DC41871}" type="presOf" srcId="{2E64DDB6-85E9-45AC-9E02-6C7C7D8D3F58}" destId="{60923032-1656-40EF-BE09-D361E9134851}" srcOrd="0" destOrd="0" presId="urn:microsoft.com/office/officeart/2005/8/layout/orgChart1"/>
    <dgm:cxn modelId="{D6058CF8-837E-4E97-A252-82F5392AB72F}" srcId="{5FC9D2D1-5D92-47F0-9D61-067174AA4BB1}" destId="{0CD5D934-D926-44BB-9738-0B563D668DCD}" srcOrd="2" destOrd="0" parTransId="{79445D98-DC20-4A9C-BA65-B772284F4842}" sibTransId="{493D9F35-EBD0-43E0-9426-ADE3F565D0F3}"/>
    <dgm:cxn modelId="{814EBFC4-88CB-4E81-867B-C887EC30AA56}" type="presOf" srcId="{5FC9D2D1-5D92-47F0-9D61-067174AA4BB1}" destId="{2B1CEDEF-6547-4664-8191-2F938E7790B5}" srcOrd="0" destOrd="0" presId="urn:microsoft.com/office/officeart/2005/8/layout/orgChart1"/>
    <dgm:cxn modelId="{A3CB30FD-F839-435E-8008-1458B3791FB8}" type="presParOf" srcId="{60923032-1656-40EF-BE09-D361E9134851}" destId="{D25C5050-072D-418D-A382-A925FCCEB3AE}" srcOrd="0" destOrd="0" presId="urn:microsoft.com/office/officeart/2005/8/layout/orgChart1"/>
    <dgm:cxn modelId="{D7C64151-14E0-4892-ACBB-3BC6F5BCDD9B}" type="presParOf" srcId="{D25C5050-072D-418D-A382-A925FCCEB3AE}" destId="{ACC9AA2D-6037-41CA-9A60-E681F57A1ED5}" srcOrd="0" destOrd="0" presId="urn:microsoft.com/office/officeart/2005/8/layout/orgChart1"/>
    <dgm:cxn modelId="{3645B599-5C6B-4875-9803-5C298C01F8E4}" type="presParOf" srcId="{ACC9AA2D-6037-41CA-9A60-E681F57A1ED5}" destId="{2B1CEDEF-6547-4664-8191-2F938E7790B5}" srcOrd="0" destOrd="0" presId="urn:microsoft.com/office/officeart/2005/8/layout/orgChart1"/>
    <dgm:cxn modelId="{76E4CC55-A96F-4A2B-A935-DE839C14A84E}" type="presParOf" srcId="{ACC9AA2D-6037-41CA-9A60-E681F57A1ED5}" destId="{0481DDC3-1DAD-4D6C-A21E-3ABD1334F747}" srcOrd="1" destOrd="0" presId="urn:microsoft.com/office/officeart/2005/8/layout/orgChart1"/>
    <dgm:cxn modelId="{518E0137-B389-4BA3-97F2-8B0C6DED8A13}" type="presParOf" srcId="{D25C5050-072D-418D-A382-A925FCCEB3AE}" destId="{3C13164A-5F0F-4313-9AB7-0CA54B65D5BC}" srcOrd="1" destOrd="0" presId="urn:microsoft.com/office/officeart/2005/8/layout/orgChart1"/>
    <dgm:cxn modelId="{E9367187-08EB-4002-B09A-8E50574B2C5E}" type="presParOf" srcId="{3C13164A-5F0F-4313-9AB7-0CA54B65D5BC}" destId="{EEF28A8D-185E-48CC-A26F-4157B4136A24}" srcOrd="0" destOrd="0" presId="urn:microsoft.com/office/officeart/2005/8/layout/orgChart1"/>
    <dgm:cxn modelId="{B04D0874-8E77-4174-A465-C2D124907422}" type="presParOf" srcId="{3C13164A-5F0F-4313-9AB7-0CA54B65D5BC}" destId="{77BDDEB9-FFEA-44C2-8BC6-1095B130FD11}" srcOrd="1" destOrd="0" presId="urn:microsoft.com/office/officeart/2005/8/layout/orgChart1"/>
    <dgm:cxn modelId="{B3774D62-D911-4D4F-9608-8EF20CEA525E}" type="presParOf" srcId="{77BDDEB9-FFEA-44C2-8BC6-1095B130FD11}" destId="{1649783D-508B-4DEC-8619-8BF0E89D603E}" srcOrd="0" destOrd="0" presId="urn:microsoft.com/office/officeart/2005/8/layout/orgChart1"/>
    <dgm:cxn modelId="{E3DBC47C-75E2-4069-8CA3-7F935257A28A}" type="presParOf" srcId="{1649783D-508B-4DEC-8619-8BF0E89D603E}" destId="{FCE5FEA8-3953-4743-BFE2-6E25258DC4B4}" srcOrd="0" destOrd="0" presId="urn:microsoft.com/office/officeart/2005/8/layout/orgChart1"/>
    <dgm:cxn modelId="{829C469D-3E84-44C7-862E-E9C01B97FBD8}" type="presParOf" srcId="{1649783D-508B-4DEC-8619-8BF0E89D603E}" destId="{D89F417F-35D4-4A5D-9E27-0D573EDF4B84}" srcOrd="1" destOrd="0" presId="urn:microsoft.com/office/officeart/2005/8/layout/orgChart1"/>
    <dgm:cxn modelId="{24453328-AF9F-4684-86BD-B5CFC7766165}" type="presParOf" srcId="{77BDDEB9-FFEA-44C2-8BC6-1095B130FD11}" destId="{5DE9F085-BCF6-4083-93C3-4D14469F9B2C}" srcOrd="1" destOrd="0" presId="urn:microsoft.com/office/officeart/2005/8/layout/orgChart1"/>
    <dgm:cxn modelId="{2CE7EB45-7E7D-49AB-9FD7-77C4A2885300}" type="presParOf" srcId="{77BDDEB9-FFEA-44C2-8BC6-1095B130FD11}" destId="{0D4AD802-CF5E-403C-8240-7864798F9CC3}" srcOrd="2" destOrd="0" presId="urn:microsoft.com/office/officeart/2005/8/layout/orgChart1"/>
    <dgm:cxn modelId="{9F9C8514-B967-4DA5-A2EF-91BEDC5AF53E}" type="presParOf" srcId="{3C13164A-5F0F-4313-9AB7-0CA54B65D5BC}" destId="{DB43654D-4254-4AD5-8F61-67968074D29A}" srcOrd="2" destOrd="0" presId="urn:microsoft.com/office/officeart/2005/8/layout/orgChart1"/>
    <dgm:cxn modelId="{1D33A33D-0B29-4582-86ED-10A9C321B348}" type="presParOf" srcId="{3C13164A-5F0F-4313-9AB7-0CA54B65D5BC}" destId="{787C8158-EE70-4277-8708-DADF2FD33411}" srcOrd="3" destOrd="0" presId="urn:microsoft.com/office/officeart/2005/8/layout/orgChart1"/>
    <dgm:cxn modelId="{EF007909-E597-46D3-89A4-B3940C7697B0}" type="presParOf" srcId="{787C8158-EE70-4277-8708-DADF2FD33411}" destId="{C5776A03-9FA6-4BA0-84F2-767D2DAB1882}" srcOrd="0" destOrd="0" presId="urn:microsoft.com/office/officeart/2005/8/layout/orgChart1"/>
    <dgm:cxn modelId="{D3F51B0E-AF3C-43D3-8674-7915B3CA9EDD}" type="presParOf" srcId="{C5776A03-9FA6-4BA0-84F2-767D2DAB1882}" destId="{495E4E02-64AE-4A86-BFB5-FABA28CB6E9D}" srcOrd="0" destOrd="0" presId="urn:microsoft.com/office/officeart/2005/8/layout/orgChart1"/>
    <dgm:cxn modelId="{96921AC3-DAFC-4FD2-81DD-CBFBCA652C48}" type="presParOf" srcId="{C5776A03-9FA6-4BA0-84F2-767D2DAB1882}" destId="{81160E3B-9AC1-4672-A200-74C3FE72C19A}" srcOrd="1" destOrd="0" presId="urn:microsoft.com/office/officeart/2005/8/layout/orgChart1"/>
    <dgm:cxn modelId="{B6EA375E-A54F-4C77-9FF5-3AD71076B546}" type="presParOf" srcId="{787C8158-EE70-4277-8708-DADF2FD33411}" destId="{CE99B263-70E8-455D-AB52-08788ADD671D}" srcOrd="1" destOrd="0" presId="urn:microsoft.com/office/officeart/2005/8/layout/orgChart1"/>
    <dgm:cxn modelId="{B995C8A1-0FE0-4B4C-A7D5-FAEE4CE36A1B}" type="presParOf" srcId="{787C8158-EE70-4277-8708-DADF2FD33411}" destId="{E011DBA3-44B8-4397-BDA4-F792831262DF}" srcOrd="2" destOrd="0" presId="urn:microsoft.com/office/officeart/2005/8/layout/orgChart1"/>
    <dgm:cxn modelId="{149D8CC0-F0C4-4BC5-A800-6F49F603512B}" type="presParOf" srcId="{3C13164A-5F0F-4313-9AB7-0CA54B65D5BC}" destId="{914DAD02-BED0-4204-810E-67952CD6C172}" srcOrd="4" destOrd="0" presId="urn:microsoft.com/office/officeart/2005/8/layout/orgChart1"/>
    <dgm:cxn modelId="{8926A0C8-5E45-41EE-88E8-09027957A9A0}" type="presParOf" srcId="{3C13164A-5F0F-4313-9AB7-0CA54B65D5BC}" destId="{C8AB0D7C-EF50-49B3-8AAC-2F8B2DD53ACB}" srcOrd="5" destOrd="0" presId="urn:microsoft.com/office/officeart/2005/8/layout/orgChart1"/>
    <dgm:cxn modelId="{0B0A57A3-83A6-4939-AC3B-F9B29CFCF2B9}" type="presParOf" srcId="{C8AB0D7C-EF50-49B3-8AAC-2F8B2DD53ACB}" destId="{8B0F048E-A587-4ACA-92D5-609DF37A9332}" srcOrd="0" destOrd="0" presId="urn:microsoft.com/office/officeart/2005/8/layout/orgChart1"/>
    <dgm:cxn modelId="{310D13DD-6897-4575-B1D8-AD643102D662}" type="presParOf" srcId="{8B0F048E-A587-4ACA-92D5-609DF37A9332}" destId="{9CBEC8F7-A003-4EC6-9E4B-75873C9B7F3C}" srcOrd="0" destOrd="0" presId="urn:microsoft.com/office/officeart/2005/8/layout/orgChart1"/>
    <dgm:cxn modelId="{7AA7285E-CE14-4CFE-9770-DA57DC309E9A}" type="presParOf" srcId="{8B0F048E-A587-4ACA-92D5-609DF37A9332}" destId="{7AF38AD4-4CA4-4B54-A19C-DF5524AF963B}" srcOrd="1" destOrd="0" presId="urn:microsoft.com/office/officeart/2005/8/layout/orgChart1"/>
    <dgm:cxn modelId="{EBCB6742-8400-45DB-9374-1BCA1C4CDF94}" type="presParOf" srcId="{C8AB0D7C-EF50-49B3-8AAC-2F8B2DD53ACB}" destId="{83E199FA-59F5-4DD2-8F9F-DF7612C61C4D}" srcOrd="1" destOrd="0" presId="urn:microsoft.com/office/officeart/2005/8/layout/orgChart1"/>
    <dgm:cxn modelId="{33E1812F-2CE4-464F-AD41-7E7722AB0A1F}" type="presParOf" srcId="{C8AB0D7C-EF50-49B3-8AAC-2F8B2DD53ACB}" destId="{6724A0D3-6130-4ED7-809C-D742358D42C9}" srcOrd="2" destOrd="0" presId="urn:microsoft.com/office/officeart/2005/8/layout/orgChart1"/>
    <dgm:cxn modelId="{1BDDF194-30B9-4D79-9961-58F334A65744}" type="presParOf" srcId="{D25C5050-072D-418D-A382-A925FCCEB3AE}" destId="{C6044688-760D-4E75-8FB1-8F3F6C727849}" srcOrd="2" destOrd="0" presId="urn:microsoft.com/office/officeart/2005/8/layout/orgChart1"/>
    <dgm:cxn modelId="{BA482738-8CC0-4E83-8C35-71214CD684DD}" type="presParOf" srcId="{60923032-1656-40EF-BE09-D361E9134851}" destId="{A2163411-6BF0-4B80-B2A0-54031ED3B3F4}" srcOrd="1" destOrd="0" presId="urn:microsoft.com/office/officeart/2005/8/layout/orgChart1"/>
    <dgm:cxn modelId="{E3B779C0-C2A1-4814-B9DF-A2BBFB6FBE04}" type="presParOf" srcId="{A2163411-6BF0-4B80-B2A0-54031ED3B3F4}" destId="{9E70BBCE-95D5-48F5-80ED-AAA1C0BD3381}" srcOrd="0" destOrd="0" presId="urn:microsoft.com/office/officeart/2005/8/layout/orgChart1"/>
    <dgm:cxn modelId="{8C742877-15D3-4C92-86FB-B1EA2F61A97E}" type="presParOf" srcId="{9E70BBCE-95D5-48F5-80ED-AAA1C0BD3381}" destId="{B2C244A1-2ACA-4DA7-A31B-4CE8B1CB5E90}" srcOrd="0" destOrd="0" presId="urn:microsoft.com/office/officeart/2005/8/layout/orgChart1"/>
    <dgm:cxn modelId="{D6271AEA-957A-44D6-812E-8E9C2E884EE3}" type="presParOf" srcId="{9E70BBCE-95D5-48F5-80ED-AAA1C0BD3381}" destId="{01B30D62-CAF6-4C7B-A377-7A3AADD41097}" srcOrd="1" destOrd="0" presId="urn:microsoft.com/office/officeart/2005/8/layout/orgChart1"/>
    <dgm:cxn modelId="{BCEEB107-853A-46F0-B234-E0BA0CC366C9}" type="presParOf" srcId="{A2163411-6BF0-4B80-B2A0-54031ED3B3F4}" destId="{D3E096FA-09BB-466E-8C8B-160751DD736F}" srcOrd="1" destOrd="0" presId="urn:microsoft.com/office/officeart/2005/8/layout/orgChart1"/>
    <dgm:cxn modelId="{413856EE-7222-48FB-82BB-5227D7DCE00F}" type="presParOf" srcId="{A2163411-6BF0-4B80-B2A0-54031ED3B3F4}" destId="{9AB9D28E-57BF-45BA-8469-0055E73EC46E}"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14DAD02-BED0-4204-810E-67952CD6C172}">
      <dsp:nvSpPr>
        <dsp:cNvPr id="0" name=""/>
        <dsp:cNvSpPr/>
      </dsp:nvSpPr>
      <dsp:spPr>
        <a:xfrm>
          <a:off x="4234734" y="1887479"/>
          <a:ext cx="3068016" cy="873979"/>
        </a:xfrm>
        <a:custGeom>
          <a:avLst/>
          <a:gdLst/>
          <a:ahLst/>
          <a:cxnLst/>
          <a:rect l="0" t="0" r="0" b="0"/>
          <a:pathLst>
            <a:path>
              <a:moveTo>
                <a:pt x="0" y="0"/>
              </a:moveTo>
              <a:lnTo>
                <a:pt x="0" y="624850"/>
              </a:lnTo>
              <a:lnTo>
                <a:pt x="3068016" y="624850"/>
              </a:lnTo>
              <a:lnTo>
                <a:pt x="3068016" y="87397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43654D-4254-4AD5-8F61-67968074D29A}">
      <dsp:nvSpPr>
        <dsp:cNvPr id="0" name=""/>
        <dsp:cNvSpPr/>
      </dsp:nvSpPr>
      <dsp:spPr>
        <a:xfrm>
          <a:off x="4189014" y="1887479"/>
          <a:ext cx="91440" cy="873979"/>
        </a:xfrm>
        <a:custGeom>
          <a:avLst/>
          <a:gdLst/>
          <a:ahLst/>
          <a:cxnLst/>
          <a:rect l="0" t="0" r="0" b="0"/>
          <a:pathLst>
            <a:path>
              <a:moveTo>
                <a:pt x="45720" y="0"/>
              </a:moveTo>
              <a:lnTo>
                <a:pt x="45720" y="624850"/>
              </a:lnTo>
              <a:lnTo>
                <a:pt x="105309" y="624850"/>
              </a:lnTo>
              <a:lnTo>
                <a:pt x="105309" y="87397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F28A8D-185E-48CC-A26F-4157B4136A24}">
      <dsp:nvSpPr>
        <dsp:cNvPr id="0" name=""/>
        <dsp:cNvSpPr/>
      </dsp:nvSpPr>
      <dsp:spPr>
        <a:xfrm>
          <a:off x="1240045" y="1887479"/>
          <a:ext cx="2994689" cy="873979"/>
        </a:xfrm>
        <a:custGeom>
          <a:avLst/>
          <a:gdLst/>
          <a:ahLst/>
          <a:cxnLst/>
          <a:rect l="0" t="0" r="0" b="0"/>
          <a:pathLst>
            <a:path>
              <a:moveTo>
                <a:pt x="2994689" y="0"/>
              </a:moveTo>
              <a:lnTo>
                <a:pt x="2994689" y="624850"/>
              </a:lnTo>
              <a:lnTo>
                <a:pt x="0" y="624850"/>
              </a:lnTo>
              <a:lnTo>
                <a:pt x="0" y="87397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1CEDEF-6547-4664-8191-2F938E7790B5}">
      <dsp:nvSpPr>
        <dsp:cNvPr id="0" name=""/>
        <dsp:cNvSpPr/>
      </dsp:nvSpPr>
      <dsp:spPr>
        <a:xfrm>
          <a:off x="2708822" y="0"/>
          <a:ext cx="3051822" cy="18874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ru-RU" sz="3600" kern="1200" dirty="0" smtClean="0"/>
            <a:t>По организации</a:t>
          </a:r>
          <a:endParaRPr lang="ru-RU" sz="3600" kern="1200" dirty="0"/>
        </a:p>
      </dsp:txBody>
      <dsp:txXfrm>
        <a:off x="2708822" y="0"/>
        <a:ext cx="3051822" cy="1887479"/>
      </dsp:txXfrm>
    </dsp:sp>
    <dsp:sp modelId="{FCE5FEA8-3953-4743-BFE2-6E25258DC4B4}">
      <dsp:nvSpPr>
        <dsp:cNvPr id="0" name=""/>
        <dsp:cNvSpPr/>
      </dsp:nvSpPr>
      <dsp:spPr>
        <a:xfrm>
          <a:off x="2695" y="2761458"/>
          <a:ext cx="2474699" cy="183825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b="0" kern="1200" dirty="0" smtClean="0"/>
            <a:t>Организованные</a:t>
          </a:r>
          <a:endParaRPr lang="ru-RU" sz="2400" b="0" kern="1200" dirty="0"/>
        </a:p>
      </dsp:txBody>
      <dsp:txXfrm>
        <a:off x="2695" y="2761458"/>
        <a:ext cx="2474699" cy="1838259"/>
      </dsp:txXfrm>
    </dsp:sp>
    <dsp:sp modelId="{495E4E02-64AE-4A86-BFB5-FABA28CB6E9D}">
      <dsp:nvSpPr>
        <dsp:cNvPr id="0" name=""/>
        <dsp:cNvSpPr/>
      </dsp:nvSpPr>
      <dsp:spPr>
        <a:xfrm>
          <a:off x="2975651" y="2761458"/>
          <a:ext cx="2637344" cy="184269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kern="1200" dirty="0" smtClean="0"/>
            <a:t>Неорганизованные</a:t>
          </a:r>
          <a:endParaRPr lang="ru-RU" sz="2400" kern="1200" dirty="0"/>
        </a:p>
      </dsp:txBody>
      <dsp:txXfrm>
        <a:off x="2975651" y="2761458"/>
        <a:ext cx="2637344" cy="1842695"/>
      </dsp:txXfrm>
    </dsp:sp>
    <dsp:sp modelId="{9CBEC8F7-A003-4EC6-9E4B-75873C9B7F3C}">
      <dsp:nvSpPr>
        <dsp:cNvPr id="0" name=""/>
        <dsp:cNvSpPr/>
      </dsp:nvSpPr>
      <dsp:spPr>
        <a:xfrm>
          <a:off x="6111252" y="2761458"/>
          <a:ext cx="2382996" cy="19191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kern="1200" dirty="0" smtClean="0"/>
            <a:t>Принудительные</a:t>
          </a:r>
          <a:endParaRPr lang="ru-RU" sz="2400" kern="1200" dirty="0"/>
        </a:p>
      </dsp:txBody>
      <dsp:txXfrm>
        <a:off x="6111252" y="2761458"/>
        <a:ext cx="2382996" cy="191915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B43654D-4254-4AD5-8F61-67968074D29A}">
      <dsp:nvSpPr>
        <dsp:cNvPr id="0" name=""/>
        <dsp:cNvSpPr/>
      </dsp:nvSpPr>
      <dsp:spPr>
        <a:xfrm>
          <a:off x="3595710" y="2447112"/>
          <a:ext cx="1973079" cy="749228"/>
        </a:xfrm>
        <a:custGeom>
          <a:avLst/>
          <a:gdLst/>
          <a:ahLst/>
          <a:cxnLst/>
          <a:rect l="0" t="0" r="0" b="0"/>
          <a:pathLst>
            <a:path>
              <a:moveTo>
                <a:pt x="0" y="0"/>
              </a:moveTo>
              <a:lnTo>
                <a:pt x="0" y="426234"/>
              </a:lnTo>
              <a:lnTo>
                <a:pt x="1973079" y="426234"/>
              </a:lnTo>
              <a:lnTo>
                <a:pt x="1973079" y="74922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F28A8D-185E-48CC-A26F-4157B4136A24}">
      <dsp:nvSpPr>
        <dsp:cNvPr id="0" name=""/>
        <dsp:cNvSpPr/>
      </dsp:nvSpPr>
      <dsp:spPr>
        <a:xfrm>
          <a:off x="1608926" y="2447112"/>
          <a:ext cx="1986783" cy="749228"/>
        </a:xfrm>
        <a:custGeom>
          <a:avLst/>
          <a:gdLst/>
          <a:ahLst/>
          <a:cxnLst/>
          <a:rect l="0" t="0" r="0" b="0"/>
          <a:pathLst>
            <a:path>
              <a:moveTo>
                <a:pt x="1986783" y="0"/>
              </a:moveTo>
              <a:lnTo>
                <a:pt x="1986783" y="426234"/>
              </a:lnTo>
              <a:lnTo>
                <a:pt x="0" y="426234"/>
              </a:lnTo>
              <a:lnTo>
                <a:pt x="0" y="74922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1CEDEF-6547-4664-8191-2F938E7790B5}">
      <dsp:nvSpPr>
        <dsp:cNvPr id="0" name=""/>
        <dsp:cNvSpPr/>
      </dsp:nvSpPr>
      <dsp:spPr>
        <a:xfrm>
          <a:off x="754499" y="0"/>
          <a:ext cx="5682422" cy="24471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ru-RU" sz="3600" kern="1200" dirty="0" smtClean="0"/>
            <a:t>По</a:t>
          </a:r>
          <a:r>
            <a:rPr lang="ru-RU" sz="3600" kern="1200" baseline="0" dirty="0" smtClean="0"/>
            <a:t> продолжительности</a:t>
          </a:r>
          <a:endParaRPr lang="ru-RU" sz="3600" kern="1200" dirty="0"/>
        </a:p>
      </dsp:txBody>
      <dsp:txXfrm>
        <a:off x="754499" y="0"/>
        <a:ext cx="5682422" cy="2447112"/>
      </dsp:txXfrm>
    </dsp:sp>
    <dsp:sp modelId="{FCE5FEA8-3953-4743-BFE2-6E25258DC4B4}">
      <dsp:nvSpPr>
        <dsp:cNvPr id="0" name=""/>
        <dsp:cNvSpPr/>
      </dsp:nvSpPr>
      <dsp:spPr>
        <a:xfrm>
          <a:off x="4706" y="3196341"/>
          <a:ext cx="3208440" cy="238329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ru-RU" sz="3200" b="0" kern="1200" dirty="0" smtClean="0"/>
            <a:t>Постоянные</a:t>
          </a:r>
          <a:endParaRPr lang="ru-RU" sz="3200" b="0" kern="1200" dirty="0"/>
        </a:p>
      </dsp:txBody>
      <dsp:txXfrm>
        <a:off x="4706" y="3196341"/>
        <a:ext cx="3208440" cy="2383297"/>
      </dsp:txXfrm>
    </dsp:sp>
    <dsp:sp modelId="{495E4E02-64AE-4A86-BFB5-FABA28CB6E9D}">
      <dsp:nvSpPr>
        <dsp:cNvPr id="0" name=""/>
        <dsp:cNvSpPr/>
      </dsp:nvSpPr>
      <dsp:spPr>
        <a:xfrm>
          <a:off x="3859135" y="3196341"/>
          <a:ext cx="3419309" cy="2389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ru-RU" sz="3200" kern="1200" dirty="0" smtClean="0"/>
            <a:t>Временные</a:t>
          </a:r>
          <a:endParaRPr lang="ru-RU" sz="3200" kern="1200" dirty="0"/>
        </a:p>
      </dsp:txBody>
      <dsp:txXfrm>
        <a:off x="3859135" y="3196341"/>
        <a:ext cx="3419309" cy="238905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14DAD02-BED0-4204-810E-67952CD6C172}">
      <dsp:nvSpPr>
        <dsp:cNvPr id="0" name=""/>
        <dsp:cNvSpPr/>
      </dsp:nvSpPr>
      <dsp:spPr>
        <a:xfrm>
          <a:off x="4069294" y="2378522"/>
          <a:ext cx="2045714" cy="632194"/>
        </a:xfrm>
        <a:custGeom>
          <a:avLst/>
          <a:gdLst/>
          <a:ahLst/>
          <a:cxnLst/>
          <a:rect l="0" t="0" r="0" b="0"/>
          <a:pathLst>
            <a:path>
              <a:moveTo>
                <a:pt x="0" y="0"/>
              </a:moveTo>
              <a:lnTo>
                <a:pt x="0" y="318253"/>
              </a:lnTo>
              <a:lnTo>
                <a:pt x="2045714" y="318253"/>
              </a:lnTo>
              <a:lnTo>
                <a:pt x="2045714" y="63219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F28A8D-185E-48CC-A26F-4157B4136A24}">
      <dsp:nvSpPr>
        <dsp:cNvPr id="0" name=""/>
        <dsp:cNvSpPr/>
      </dsp:nvSpPr>
      <dsp:spPr>
        <a:xfrm>
          <a:off x="2063315" y="2378522"/>
          <a:ext cx="2005978" cy="632194"/>
        </a:xfrm>
        <a:custGeom>
          <a:avLst/>
          <a:gdLst/>
          <a:ahLst/>
          <a:cxnLst/>
          <a:rect l="0" t="0" r="0" b="0"/>
          <a:pathLst>
            <a:path>
              <a:moveTo>
                <a:pt x="2005978" y="0"/>
              </a:moveTo>
              <a:lnTo>
                <a:pt x="2005978" y="318253"/>
              </a:lnTo>
              <a:lnTo>
                <a:pt x="0" y="318253"/>
              </a:lnTo>
              <a:lnTo>
                <a:pt x="0" y="63219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1CEDEF-6547-4664-8191-2F938E7790B5}">
      <dsp:nvSpPr>
        <dsp:cNvPr id="0" name=""/>
        <dsp:cNvSpPr/>
      </dsp:nvSpPr>
      <dsp:spPr>
        <a:xfrm>
          <a:off x="1677377" y="0"/>
          <a:ext cx="4783833" cy="237852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ru-RU" sz="3600" kern="1200" dirty="0" smtClean="0"/>
            <a:t>По</a:t>
          </a:r>
          <a:r>
            <a:rPr lang="ru-RU" sz="3600" kern="1200" baseline="0" dirty="0" smtClean="0"/>
            <a:t> направленности</a:t>
          </a:r>
          <a:endParaRPr lang="ru-RU" sz="3600" kern="1200" dirty="0"/>
        </a:p>
      </dsp:txBody>
      <dsp:txXfrm>
        <a:off x="1677377" y="0"/>
        <a:ext cx="4783833" cy="2378522"/>
      </dsp:txXfrm>
    </dsp:sp>
    <dsp:sp modelId="{FCE5FEA8-3953-4743-BFE2-6E25258DC4B4}">
      <dsp:nvSpPr>
        <dsp:cNvPr id="0" name=""/>
        <dsp:cNvSpPr/>
      </dsp:nvSpPr>
      <dsp:spPr>
        <a:xfrm>
          <a:off x="371875" y="3010716"/>
          <a:ext cx="3382879" cy="23164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b="0" kern="1200" dirty="0" smtClean="0"/>
            <a:t>Внутренние</a:t>
          </a:r>
          <a:endParaRPr lang="ru-RU" sz="2400" b="0" kern="1200" dirty="0"/>
        </a:p>
      </dsp:txBody>
      <dsp:txXfrm>
        <a:off x="371875" y="3010716"/>
        <a:ext cx="3382879" cy="2316496"/>
      </dsp:txXfrm>
    </dsp:sp>
    <dsp:sp modelId="{9CBEC8F7-A003-4EC6-9E4B-75873C9B7F3C}">
      <dsp:nvSpPr>
        <dsp:cNvPr id="0" name=""/>
        <dsp:cNvSpPr/>
      </dsp:nvSpPr>
      <dsp:spPr>
        <a:xfrm>
          <a:off x="4382637" y="3010716"/>
          <a:ext cx="3464743" cy="241843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kern="1200" dirty="0" smtClean="0"/>
            <a:t>Внешние</a:t>
          </a:r>
          <a:r>
            <a:rPr lang="ru-RU" sz="2400" kern="1200" baseline="0" dirty="0" smtClean="0"/>
            <a:t> (</a:t>
          </a:r>
          <a:r>
            <a:rPr lang="ru-RU" sz="2400" kern="1200" baseline="0" dirty="0" err="1" smtClean="0"/>
            <a:t>эмиграция,имиграция</a:t>
          </a:r>
          <a:r>
            <a:rPr lang="ru-RU" sz="2400" kern="1200" baseline="0" dirty="0" smtClean="0"/>
            <a:t>)</a:t>
          </a:r>
          <a:endParaRPr lang="ru-RU" sz="2400" kern="1200" dirty="0"/>
        </a:p>
      </dsp:txBody>
      <dsp:txXfrm>
        <a:off x="4382637" y="3010716"/>
        <a:ext cx="3464743" cy="2418437"/>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14DAD02-BED0-4204-810E-67952CD6C172}">
      <dsp:nvSpPr>
        <dsp:cNvPr id="0" name=""/>
        <dsp:cNvSpPr/>
      </dsp:nvSpPr>
      <dsp:spPr>
        <a:xfrm>
          <a:off x="3521541" y="2667100"/>
          <a:ext cx="272141" cy="1221336"/>
        </a:xfrm>
        <a:custGeom>
          <a:avLst/>
          <a:gdLst/>
          <a:ahLst/>
          <a:cxnLst/>
          <a:rect l="0" t="0" r="0" b="0"/>
          <a:pathLst>
            <a:path>
              <a:moveTo>
                <a:pt x="0" y="0"/>
              </a:moveTo>
              <a:lnTo>
                <a:pt x="0" y="860543"/>
              </a:lnTo>
              <a:lnTo>
                <a:pt x="272141" y="860543"/>
              </a:lnTo>
              <a:lnTo>
                <a:pt x="272141" y="12213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43654D-4254-4AD5-8F61-67968074D29A}">
      <dsp:nvSpPr>
        <dsp:cNvPr id="0" name=""/>
        <dsp:cNvSpPr/>
      </dsp:nvSpPr>
      <dsp:spPr>
        <a:xfrm>
          <a:off x="3521541" y="2667100"/>
          <a:ext cx="2951649" cy="1203777"/>
        </a:xfrm>
        <a:custGeom>
          <a:avLst/>
          <a:gdLst/>
          <a:ahLst/>
          <a:cxnLst/>
          <a:rect l="0" t="0" r="0" b="0"/>
          <a:pathLst>
            <a:path>
              <a:moveTo>
                <a:pt x="0" y="0"/>
              </a:moveTo>
              <a:lnTo>
                <a:pt x="0" y="842984"/>
              </a:lnTo>
              <a:lnTo>
                <a:pt x="2951649" y="842984"/>
              </a:lnTo>
              <a:lnTo>
                <a:pt x="2951649" y="120377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F28A8D-185E-48CC-A26F-4157B4136A24}">
      <dsp:nvSpPr>
        <dsp:cNvPr id="0" name=""/>
        <dsp:cNvSpPr/>
      </dsp:nvSpPr>
      <dsp:spPr>
        <a:xfrm>
          <a:off x="1028672" y="2667100"/>
          <a:ext cx="2492868" cy="1165791"/>
        </a:xfrm>
        <a:custGeom>
          <a:avLst/>
          <a:gdLst/>
          <a:ahLst/>
          <a:cxnLst/>
          <a:rect l="0" t="0" r="0" b="0"/>
          <a:pathLst>
            <a:path>
              <a:moveTo>
                <a:pt x="2492868" y="0"/>
              </a:moveTo>
              <a:lnTo>
                <a:pt x="2492868" y="804998"/>
              </a:lnTo>
              <a:lnTo>
                <a:pt x="0" y="804998"/>
              </a:lnTo>
              <a:lnTo>
                <a:pt x="0" y="11657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1CEDEF-6547-4664-8191-2F938E7790B5}">
      <dsp:nvSpPr>
        <dsp:cNvPr id="0" name=""/>
        <dsp:cNvSpPr/>
      </dsp:nvSpPr>
      <dsp:spPr>
        <a:xfrm>
          <a:off x="1872218" y="72000"/>
          <a:ext cx="3298646" cy="259509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ru-RU" sz="3600" kern="1200" dirty="0" smtClean="0"/>
            <a:t>По</a:t>
          </a:r>
          <a:r>
            <a:rPr lang="ru-RU" sz="3600" kern="1200" baseline="0" dirty="0" smtClean="0"/>
            <a:t> мотивам</a:t>
          </a:r>
          <a:endParaRPr lang="ru-RU" sz="3600" kern="1200" dirty="0"/>
        </a:p>
      </dsp:txBody>
      <dsp:txXfrm>
        <a:off x="1872218" y="72000"/>
        <a:ext cx="3298646" cy="2595099"/>
      </dsp:txXfrm>
    </dsp:sp>
    <dsp:sp modelId="{FCE5FEA8-3953-4743-BFE2-6E25258DC4B4}">
      <dsp:nvSpPr>
        <dsp:cNvPr id="0" name=""/>
        <dsp:cNvSpPr/>
      </dsp:nvSpPr>
      <dsp:spPr>
        <a:xfrm>
          <a:off x="0" y="3832891"/>
          <a:ext cx="2057345" cy="18322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b="0" kern="1200" dirty="0" smtClean="0"/>
            <a:t>Социально-экономические</a:t>
          </a:r>
          <a:endParaRPr lang="ru-RU" sz="2400" b="0" kern="1200" dirty="0"/>
        </a:p>
      </dsp:txBody>
      <dsp:txXfrm>
        <a:off x="0" y="3832891"/>
        <a:ext cx="2057345" cy="1832296"/>
      </dsp:txXfrm>
    </dsp:sp>
    <dsp:sp modelId="{495E4E02-64AE-4A86-BFB5-FABA28CB6E9D}">
      <dsp:nvSpPr>
        <dsp:cNvPr id="0" name=""/>
        <dsp:cNvSpPr/>
      </dsp:nvSpPr>
      <dsp:spPr>
        <a:xfrm>
          <a:off x="5299513" y="3870877"/>
          <a:ext cx="2347354" cy="177779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kern="1200" dirty="0" smtClean="0"/>
            <a:t>Политические</a:t>
          </a:r>
          <a:endParaRPr lang="ru-RU" sz="2400" kern="1200" dirty="0"/>
        </a:p>
      </dsp:txBody>
      <dsp:txXfrm>
        <a:off x="5299513" y="3870877"/>
        <a:ext cx="2347354" cy="1777799"/>
      </dsp:txXfrm>
    </dsp:sp>
    <dsp:sp modelId="{9CBEC8F7-A003-4EC6-9E4B-75873C9B7F3C}">
      <dsp:nvSpPr>
        <dsp:cNvPr id="0" name=""/>
        <dsp:cNvSpPr/>
      </dsp:nvSpPr>
      <dsp:spPr>
        <a:xfrm>
          <a:off x="2664279" y="3888436"/>
          <a:ext cx="2258805" cy="18414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kern="1200" dirty="0" smtClean="0"/>
            <a:t>Религиозные</a:t>
          </a:r>
          <a:endParaRPr lang="ru-RU" sz="2400" kern="1200" dirty="0"/>
        </a:p>
      </dsp:txBody>
      <dsp:txXfrm>
        <a:off x="2664279" y="3888436"/>
        <a:ext cx="2258805" cy="1841454"/>
      </dsp:txXfrm>
    </dsp:sp>
    <dsp:sp modelId="{B2C244A1-2ACA-4DA7-A31B-4CE8B1CB5E90}">
      <dsp:nvSpPr>
        <dsp:cNvPr id="0" name=""/>
        <dsp:cNvSpPr/>
      </dsp:nvSpPr>
      <dsp:spPr>
        <a:xfrm>
          <a:off x="5952205" y="889403"/>
          <a:ext cx="1716585" cy="17189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kern="1200" dirty="0" smtClean="0"/>
            <a:t>Семейно-бытовые</a:t>
          </a:r>
          <a:endParaRPr lang="ru-RU" sz="2400" kern="1200" dirty="0"/>
        </a:p>
      </dsp:txBody>
      <dsp:txXfrm>
        <a:off x="5952205" y="889403"/>
        <a:ext cx="1716585" cy="171890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13.10.2014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13.10.2014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13.10.2014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13.10.2014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13.10.2014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13.10.2014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13.10.2014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13.10.2014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13.10.2014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13.10.2014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13.10.2014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13.10.2014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275856" y="1412776"/>
            <a:ext cx="5688632" cy="1569660"/>
          </a:xfrm>
          <a:prstGeom prst="rect">
            <a:avLst/>
          </a:prstGeom>
          <a:noFill/>
        </p:spPr>
        <p:txBody>
          <a:bodyPr wrap="square" rtlCol="0">
            <a:spAutoFit/>
          </a:bodyPr>
          <a:lstStyle/>
          <a:p>
            <a:r>
              <a:rPr lang="ru-RU" sz="4800" b="1" dirty="0" smtClean="0">
                <a:ln w="18415" cmpd="sng">
                  <a:solidFill>
                    <a:srgbClr val="FFFFFF"/>
                  </a:solidFill>
                  <a:prstDash val="solid"/>
                </a:ln>
                <a:solidFill>
                  <a:schemeClr val="bg1"/>
                </a:solidFill>
                <a:effectLst>
                  <a:outerShdw blurRad="63500" dir="3600000" algn="tl" rotWithShape="0">
                    <a:srgbClr val="000000">
                      <a:alpha val="70000"/>
                    </a:srgbClr>
                  </a:outerShdw>
                </a:effectLst>
              </a:rPr>
              <a:t>Миграции</a:t>
            </a:r>
            <a:r>
              <a:rPr lang="ru-RU" sz="48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в МБОУ «Северская СОШ»</a:t>
            </a:r>
            <a:endParaRPr lang="ru-RU" sz="4800"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TextBox 8"/>
          <p:cNvSpPr txBox="1"/>
          <p:nvPr/>
        </p:nvSpPr>
        <p:spPr>
          <a:xfrm>
            <a:off x="4283968" y="5013176"/>
            <a:ext cx="4047711" cy="830997"/>
          </a:xfrm>
          <a:prstGeom prst="rect">
            <a:avLst/>
          </a:prstGeom>
          <a:noFill/>
        </p:spPr>
        <p:txBody>
          <a:bodyPr wrap="none" rtlCol="0">
            <a:spAutoFit/>
          </a:bodyPr>
          <a:lstStyle/>
          <a:p>
            <a:r>
              <a:rPr lang="ru-RU" sz="2400" dirty="0" err="1" smtClean="0"/>
              <a:t>Выполнила:Зайцева</a:t>
            </a:r>
            <a:r>
              <a:rPr lang="ru-RU" sz="2400" dirty="0" smtClean="0"/>
              <a:t> Ванесса</a:t>
            </a:r>
            <a:br>
              <a:rPr lang="ru-RU" sz="2400" dirty="0" smtClean="0"/>
            </a:br>
            <a:r>
              <a:rPr lang="ru-RU" sz="2400" dirty="0" err="1" smtClean="0"/>
              <a:t>Руководитель:Статникова</a:t>
            </a:r>
            <a:r>
              <a:rPr lang="ru-RU" sz="2400" dirty="0" smtClean="0"/>
              <a:t> А.А</a:t>
            </a:r>
            <a:endParaRPr lang="ru-RU" sz="2400" dirty="0"/>
          </a:p>
        </p:txBody>
      </p:sp>
    </p:spTree>
    <p:extLst>
      <p:ext uri="{BB962C8B-B14F-4D97-AF65-F5344CB8AC3E}">
        <p14:creationId xmlns:p14="http://schemas.microsoft.com/office/powerpoint/2010/main" xmlns="" val="6517141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ru-RU" dirty="0" smtClean="0"/>
              <a:t> </a:t>
            </a:r>
          </a:p>
          <a:p>
            <a:endParaRPr lang="ru-RU" dirty="0"/>
          </a:p>
        </p:txBody>
      </p:sp>
      <p:graphicFrame>
        <p:nvGraphicFramePr>
          <p:cNvPr id="32" name="Таблица 31"/>
          <p:cNvGraphicFramePr>
            <a:graphicFrameLocks noGrp="1"/>
          </p:cNvGraphicFramePr>
          <p:nvPr/>
        </p:nvGraphicFramePr>
        <p:xfrm>
          <a:off x="1331640" y="548680"/>
          <a:ext cx="7128790" cy="5639235"/>
        </p:xfrm>
        <a:graphic>
          <a:graphicData uri="http://schemas.openxmlformats.org/drawingml/2006/table">
            <a:tbl>
              <a:tblPr/>
              <a:tblGrid>
                <a:gridCol w="2119974"/>
                <a:gridCol w="2504408"/>
                <a:gridCol w="2504408"/>
              </a:tblGrid>
              <a:tr h="578806">
                <a:tc rowSpan="2">
                  <a:txBody>
                    <a:bodyPr/>
                    <a:lstStyle/>
                    <a:p>
                      <a:pPr>
                        <a:lnSpc>
                          <a:spcPct val="150000"/>
                        </a:lnSpc>
                        <a:spcAft>
                          <a:spcPts val="0"/>
                        </a:spcAft>
                      </a:pPr>
                      <a:endParaRPr lang="ru-RU" sz="2400" b="1">
                        <a:solidFill>
                          <a:schemeClr val="bg1"/>
                        </a:solidFill>
                        <a:latin typeface="Times New Roman"/>
                        <a:ea typeface="Calibri"/>
                        <a:cs typeface="Times New Roman"/>
                      </a:endParaRPr>
                    </a:p>
                    <a:p>
                      <a:pPr>
                        <a:lnSpc>
                          <a:spcPct val="150000"/>
                        </a:lnSpc>
                        <a:spcAft>
                          <a:spcPts val="0"/>
                        </a:spcAft>
                      </a:pPr>
                      <a:r>
                        <a:rPr lang="ru-RU" sz="2400" b="1">
                          <a:solidFill>
                            <a:schemeClr val="bg1"/>
                          </a:solidFill>
                          <a:latin typeface="Times New Roman"/>
                          <a:ea typeface="Calibri"/>
                          <a:cs typeface="Times New Roman"/>
                        </a:rPr>
                        <a:t>Показатели</a:t>
                      </a:r>
                      <a:endParaRPr lang="ru-RU" sz="2400" b="1">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50000"/>
                        </a:lnSpc>
                        <a:spcAft>
                          <a:spcPts val="0"/>
                        </a:spcAft>
                      </a:pPr>
                      <a:r>
                        <a:rPr lang="ru-RU" sz="2400" b="1">
                          <a:solidFill>
                            <a:schemeClr val="bg1"/>
                          </a:solidFill>
                          <a:latin typeface="Times New Roman"/>
                          <a:ea typeface="Calibri"/>
                          <a:cs typeface="Times New Roman"/>
                        </a:rPr>
                        <a:t>Исследуемые периоды</a:t>
                      </a:r>
                      <a:endParaRPr lang="ru-RU" sz="2400" b="1">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482180">
                <a:tc vMerge="1">
                  <a:txBody>
                    <a:bodyPr/>
                    <a:lstStyle/>
                    <a:p>
                      <a:endParaRPr lang="ru-RU"/>
                    </a:p>
                  </a:txBody>
                  <a:tcPr/>
                </a:tc>
                <a:tc>
                  <a:txBody>
                    <a:bodyPr/>
                    <a:lstStyle/>
                    <a:p>
                      <a:pPr>
                        <a:lnSpc>
                          <a:spcPct val="150000"/>
                        </a:lnSpc>
                        <a:spcAft>
                          <a:spcPts val="0"/>
                        </a:spcAft>
                      </a:pPr>
                      <a:r>
                        <a:rPr lang="ru-RU" sz="2400" b="1">
                          <a:solidFill>
                            <a:schemeClr val="bg1"/>
                          </a:solidFill>
                          <a:latin typeface="Times New Roman"/>
                          <a:ea typeface="Calibri"/>
                          <a:cs typeface="Times New Roman"/>
                        </a:rPr>
                        <a:t> 2000-05</a:t>
                      </a:r>
                      <a:endParaRPr lang="ru-RU" sz="2400" b="1">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ru-RU" sz="2400" b="1">
                          <a:solidFill>
                            <a:schemeClr val="bg1"/>
                          </a:solidFill>
                          <a:latin typeface="Times New Roman"/>
                          <a:ea typeface="Calibri"/>
                          <a:cs typeface="Times New Roman"/>
                        </a:rPr>
                        <a:t>2006-2013</a:t>
                      </a:r>
                      <a:endParaRPr lang="ru-RU" sz="2400" b="1">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4359">
                <a:tc>
                  <a:txBody>
                    <a:bodyPr/>
                    <a:lstStyle/>
                    <a:p>
                      <a:pPr>
                        <a:lnSpc>
                          <a:spcPct val="150000"/>
                        </a:lnSpc>
                        <a:spcAft>
                          <a:spcPts val="0"/>
                        </a:spcAft>
                      </a:pPr>
                      <a:r>
                        <a:rPr lang="ru-RU" sz="2400" b="1">
                          <a:solidFill>
                            <a:schemeClr val="bg1"/>
                          </a:solidFill>
                          <a:latin typeface="Times New Roman"/>
                          <a:ea typeface="Calibri"/>
                          <a:cs typeface="Times New Roman"/>
                        </a:rPr>
                        <a:t>1.Всего учащихся</a:t>
                      </a:r>
                      <a:endParaRPr lang="ru-RU" sz="2400" b="1">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ru-RU" sz="2400" b="1">
                          <a:solidFill>
                            <a:schemeClr val="bg1"/>
                          </a:solidFill>
                          <a:latin typeface="Times New Roman"/>
                          <a:ea typeface="Calibri"/>
                          <a:cs typeface="Times New Roman"/>
                        </a:rPr>
                        <a:t>998</a:t>
                      </a:r>
                      <a:endParaRPr lang="ru-RU" sz="2400" b="1">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ru-RU" sz="2400" b="1">
                          <a:solidFill>
                            <a:schemeClr val="bg1"/>
                          </a:solidFill>
                          <a:latin typeface="Times New Roman"/>
                          <a:ea typeface="Calibri"/>
                          <a:cs typeface="Times New Roman"/>
                        </a:rPr>
                        <a:t>1107</a:t>
                      </a:r>
                      <a:endParaRPr lang="ru-RU" sz="2400" b="1">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2180">
                <a:tc>
                  <a:txBody>
                    <a:bodyPr/>
                    <a:lstStyle/>
                    <a:p>
                      <a:pPr>
                        <a:lnSpc>
                          <a:spcPct val="150000"/>
                        </a:lnSpc>
                        <a:spcAft>
                          <a:spcPts val="0"/>
                        </a:spcAft>
                      </a:pPr>
                      <a:r>
                        <a:rPr lang="ru-RU" sz="2400" b="1">
                          <a:solidFill>
                            <a:schemeClr val="bg1"/>
                          </a:solidFill>
                          <a:latin typeface="Times New Roman"/>
                          <a:ea typeface="Calibri"/>
                          <a:cs typeface="Times New Roman"/>
                        </a:rPr>
                        <a:t>2.Выбывшие</a:t>
                      </a:r>
                      <a:endParaRPr lang="ru-RU" sz="2400" b="1">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ru-RU" sz="2400" b="1">
                          <a:solidFill>
                            <a:schemeClr val="bg1"/>
                          </a:solidFill>
                          <a:latin typeface="Times New Roman"/>
                          <a:ea typeface="Calibri"/>
                          <a:cs typeface="Times New Roman"/>
                        </a:rPr>
                        <a:t>57</a:t>
                      </a:r>
                      <a:endParaRPr lang="ru-RU" sz="2400" b="1">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ru-RU" sz="2400" b="1">
                          <a:solidFill>
                            <a:schemeClr val="bg1"/>
                          </a:solidFill>
                          <a:latin typeface="Times New Roman"/>
                          <a:ea typeface="Calibri"/>
                          <a:cs typeface="Times New Roman"/>
                        </a:rPr>
                        <a:t>60</a:t>
                      </a:r>
                      <a:endParaRPr lang="ru-RU" sz="2400" b="1">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4359">
                <a:tc>
                  <a:txBody>
                    <a:bodyPr/>
                    <a:lstStyle/>
                    <a:p>
                      <a:pPr>
                        <a:lnSpc>
                          <a:spcPct val="150000"/>
                        </a:lnSpc>
                        <a:spcAft>
                          <a:spcPts val="0"/>
                        </a:spcAft>
                      </a:pPr>
                      <a:r>
                        <a:rPr lang="ru-RU" sz="2400" b="1">
                          <a:solidFill>
                            <a:schemeClr val="bg1"/>
                          </a:solidFill>
                          <a:latin typeface="Times New Roman"/>
                          <a:ea typeface="Calibri"/>
                          <a:cs typeface="Times New Roman"/>
                        </a:rPr>
                        <a:t>3. % от всех уч-ся</a:t>
                      </a:r>
                      <a:endParaRPr lang="ru-RU" sz="2400" b="1">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ru-RU" sz="2400" b="1">
                          <a:solidFill>
                            <a:schemeClr val="bg1"/>
                          </a:solidFill>
                          <a:latin typeface="Times New Roman"/>
                          <a:ea typeface="Calibri"/>
                          <a:cs typeface="Times New Roman"/>
                        </a:rPr>
                        <a:t>5,7</a:t>
                      </a:r>
                      <a:endParaRPr lang="ru-RU" sz="2400" b="1">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ru-RU" sz="2400" b="1">
                          <a:solidFill>
                            <a:schemeClr val="bg1"/>
                          </a:solidFill>
                          <a:latin typeface="Times New Roman"/>
                          <a:ea typeface="Calibri"/>
                          <a:cs typeface="Times New Roman"/>
                        </a:rPr>
                        <a:t>5,4</a:t>
                      </a:r>
                      <a:endParaRPr lang="ru-RU" sz="2400" b="1">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4359">
                <a:tc>
                  <a:txBody>
                    <a:bodyPr/>
                    <a:lstStyle/>
                    <a:p>
                      <a:pPr>
                        <a:lnSpc>
                          <a:spcPct val="150000"/>
                        </a:lnSpc>
                        <a:spcAft>
                          <a:spcPts val="0"/>
                        </a:spcAft>
                      </a:pPr>
                      <a:r>
                        <a:rPr lang="ru-RU" sz="2400" b="1">
                          <a:solidFill>
                            <a:schemeClr val="bg1"/>
                          </a:solidFill>
                          <a:latin typeface="Times New Roman"/>
                          <a:ea typeface="Calibri"/>
                          <a:cs typeface="Times New Roman"/>
                        </a:rPr>
                        <a:t>4.Прибывшие</a:t>
                      </a:r>
                      <a:endParaRPr lang="ru-RU" sz="2400" b="1">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ru-RU" sz="2400" b="1">
                          <a:solidFill>
                            <a:schemeClr val="bg1"/>
                          </a:solidFill>
                          <a:latin typeface="Times New Roman"/>
                          <a:ea typeface="Calibri"/>
                          <a:cs typeface="Times New Roman"/>
                        </a:rPr>
                        <a:t>49</a:t>
                      </a:r>
                      <a:endParaRPr lang="ru-RU" sz="2400" b="1">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ru-RU" sz="2400" b="1">
                          <a:solidFill>
                            <a:schemeClr val="bg1"/>
                          </a:solidFill>
                          <a:latin typeface="Times New Roman"/>
                          <a:ea typeface="Calibri"/>
                          <a:cs typeface="Times New Roman"/>
                        </a:rPr>
                        <a:t>67</a:t>
                      </a:r>
                      <a:endParaRPr lang="ru-RU" sz="2400" b="1">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4359">
                <a:tc>
                  <a:txBody>
                    <a:bodyPr/>
                    <a:lstStyle/>
                    <a:p>
                      <a:pPr>
                        <a:lnSpc>
                          <a:spcPct val="150000"/>
                        </a:lnSpc>
                        <a:spcAft>
                          <a:spcPts val="0"/>
                        </a:spcAft>
                      </a:pPr>
                      <a:r>
                        <a:rPr lang="ru-RU" sz="2400" b="1">
                          <a:solidFill>
                            <a:schemeClr val="bg1"/>
                          </a:solidFill>
                          <a:latin typeface="Times New Roman"/>
                          <a:ea typeface="Calibri"/>
                          <a:cs typeface="Times New Roman"/>
                        </a:rPr>
                        <a:t>5. % от всех уч-ся</a:t>
                      </a:r>
                      <a:endParaRPr lang="ru-RU" sz="2400" b="1">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ru-RU" sz="2400" b="1">
                          <a:solidFill>
                            <a:schemeClr val="bg1"/>
                          </a:solidFill>
                          <a:latin typeface="Times New Roman"/>
                          <a:ea typeface="Calibri"/>
                          <a:cs typeface="Times New Roman"/>
                        </a:rPr>
                        <a:t>4,9</a:t>
                      </a:r>
                      <a:endParaRPr lang="ru-RU" sz="2400" b="1">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ru-RU" sz="2400" b="1" dirty="0">
                          <a:solidFill>
                            <a:schemeClr val="bg1"/>
                          </a:solidFill>
                          <a:latin typeface="Times New Roman"/>
                          <a:ea typeface="Calibri"/>
                          <a:cs typeface="Times New Roman"/>
                        </a:rPr>
                        <a:t>6</a:t>
                      </a:r>
                      <a:endParaRPr lang="ru-RU" sz="2400" b="1"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188640"/>
            <a:ext cx="8229600" cy="1143000"/>
          </a:xfrm>
        </p:spPr>
        <p:txBody>
          <a:bodyPr>
            <a:normAutofit/>
          </a:bodyPr>
          <a:lstStyle/>
          <a:p>
            <a:r>
              <a:rPr lang="ru-RU" sz="4000" dirty="0" smtClean="0">
                <a:ln w="18415" cmpd="sng">
                  <a:solidFill>
                    <a:srgbClr val="FFFFFF"/>
                  </a:solidFill>
                  <a:prstDash val="solid"/>
                </a:ln>
                <a:solidFill>
                  <a:schemeClr val="bg1"/>
                </a:solidFill>
                <a:effectLst>
                  <a:outerShdw blurRad="63500" dir="3600000" algn="tl" rotWithShape="0">
                    <a:srgbClr val="000000">
                      <a:alpha val="70000"/>
                    </a:srgbClr>
                  </a:outerShdw>
                </a:effectLst>
              </a:rPr>
              <a:t>Анализ приведенных данных</a:t>
            </a:r>
            <a:endParaRPr lang="ru-RU" sz="4000" dirty="0"/>
          </a:p>
        </p:txBody>
      </p:sp>
      <p:sp>
        <p:nvSpPr>
          <p:cNvPr id="3" name="Содержимое 2"/>
          <p:cNvSpPr>
            <a:spLocks noGrp="1"/>
          </p:cNvSpPr>
          <p:nvPr>
            <p:ph idx="1"/>
          </p:nvPr>
        </p:nvSpPr>
        <p:spPr>
          <a:xfrm>
            <a:off x="1475656" y="1340768"/>
            <a:ext cx="7272808" cy="5328592"/>
          </a:xfrm>
        </p:spPr>
        <p:txBody>
          <a:bodyPr>
            <a:normAutofit/>
          </a:bodyPr>
          <a:lstStyle/>
          <a:p>
            <a:pPr>
              <a:buNone/>
            </a:pPr>
            <a:r>
              <a:rPr lang="ru-RU" b="1" dirty="0" smtClean="0"/>
              <a:t>2000-2005</a:t>
            </a:r>
            <a:r>
              <a:rPr lang="ru-RU" dirty="0" smtClean="0"/>
              <a:t> гг. уезжают в:</a:t>
            </a:r>
          </a:p>
          <a:p>
            <a:r>
              <a:rPr lang="ru-RU" sz="3000" dirty="0" smtClean="0"/>
              <a:t>Казахстан</a:t>
            </a:r>
          </a:p>
          <a:p>
            <a:r>
              <a:rPr lang="ru-RU" sz="3000" dirty="0" smtClean="0"/>
              <a:t>Новосибирскую обл. </a:t>
            </a:r>
          </a:p>
          <a:p>
            <a:r>
              <a:rPr lang="ru-RU" sz="3000" dirty="0" smtClean="0"/>
              <a:t>Германию</a:t>
            </a:r>
          </a:p>
          <a:p>
            <a:pPr>
              <a:buNone/>
            </a:pPr>
            <a:r>
              <a:rPr lang="ru-RU" b="1" dirty="0" smtClean="0"/>
              <a:t>2006-2013</a:t>
            </a:r>
            <a:r>
              <a:rPr lang="ru-RU" dirty="0" smtClean="0"/>
              <a:t> гг. уезжают:</a:t>
            </a:r>
          </a:p>
          <a:p>
            <a:r>
              <a:rPr lang="ru-RU" dirty="0" smtClean="0"/>
              <a:t>Омскую обл.</a:t>
            </a:r>
          </a:p>
          <a:p>
            <a:r>
              <a:rPr lang="ru-RU" dirty="0" smtClean="0"/>
              <a:t>Кемеровскую обл.</a:t>
            </a:r>
          </a:p>
          <a:p>
            <a:r>
              <a:rPr lang="ru-RU" dirty="0" smtClean="0"/>
              <a:t>Новосибирскую обл.</a:t>
            </a:r>
          </a:p>
          <a:p>
            <a:r>
              <a:rPr lang="ru-RU" dirty="0" smtClean="0"/>
              <a:t>Казахстан</a:t>
            </a:r>
          </a:p>
          <a:p>
            <a:endParaRPr lang="ru-RU"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644824" y="260648"/>
            <a:ext cx="7499176" cy="6342187"/>
          </a:xfrm>
        </p:spPr>
        <p:txBody>
          <a:bodyPr/>
          <a:lstStyle/>
          <a:p>
            <a:pPr>
              <a:buNone/>
            </a:pPr>
            <a:r>
              <a:rPr lang="ru-RU" b="1" dirty="0" smtClean="0"/>
              <a:t>В пределах Алтайского края </a:t>
            </a:r>
            <a:r>
              <a:rPr lang="ru-RU" dirty="0" smtClean="0"/>
              <a:t>уезжали в (2000-2005гг):</a:t>
            </a:r>
          </a:p>
          <a:p>
            <a:r>
              <a:rPr lang="ru-RU" dirty="0" smtClean="0"/>
              <a:t>С.Ключи</a:t>
            </a:r>
          </a:p>
          <a:p>
            <a:r>
              <a:rPr lang="ru-RU" dirty="0" err="1" smtClean="0"/>
              <a:t>С.Марковка</a:t>
            </a:r>
            <a:endParaRPr lang="ru-RU" dirty="0" smtClean="0"/>
          </a:p>
          <a:p>
            <a:r>
              <a:rPr lang="ru-RU" dirty="0" smtClean="0"/>
              <a:t>С.Топчиха</a:t>
            </a:r>
          </a:p>
          <a:p>
            <a:r>
              <a:rPr lang="ru-RU" dirty="0" smtClean="0"/>
              <a:t>Г.Павловск</a:t>
            </a:r>
          </a:p>
          <a:p>
            <a:pPr>
              <a:buNone/>
            </a:pPr>
            <a:r>
              <a:rPr lang="ru-RU" b="1" dirty="0" smtClean="0"/>
              <a:t>В пределах Алтайского края </a:t>
            </a:r>
            <a:r>
              <a:rPr lang="ru-RU" dirty="0" smtClean="0"/>
              <a:t>уезжали в (</a:t>
            </a:r>
            <a:r>
              <a:rPr lang="ru-RU" dirty="0" smtClean="0"/>
              <a:t>2006-2013гг):</a:t>
            </a:r>
          </a:p>
          <a:p>
            <a:r>
              <a:rPr lang="ru-RU" dirty="0" smtClean="0"/>
              <a:t>С.Ключи</a:t>
            </a:r>
          </a:p>
          <a:p>
            <a:r>
              <a:rPr lang="ru-RU" dirty="0" smtClean="0"/>
              <a:t>Г.Барнаул</a:t>
            </a:r>
          </a:p>
          <a:p>
            <a:r>
              <a:rPr lang="ru-RU" dirty="0" smtClean="0"/>
              <a:t>С.Михайловка</a:t>
            </a:r>
            <a:endParaRPr lang="ru-RU" dirty="0" smtClean="0"/>
          </a:p>
          <a:p>
            <a:pPr>
              <a:buNone/>
            </a:pPr>
            <a:endParaRPr lang="ru-RU" dirty="0" smtClean="0"/>
          </a:p>
          <a:p>
            <a:endParaRPr lang="ru-RU"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331640" y="764704"/>
            <a:ext cx="7437512" cy="5865515"/>
          </a:xfrm>
        </p:spPr>
        <p:txBody>
          <a:bodyPr/>
          <a:lstStyle/>
          <a:p>
            <a:pPr>
              <a:buNone/>
            </a:pPr>
            <a:r>
              <a:rPr lang="ru-RU" b="1" dirty="0" smtClean="0"/>
              <a:t>2000-2005 </a:t>
            </a:r>
            <a:r>
              <a:rPr lang="ru-RU" dirty="0" smtClean="0"/>
              <a:t>гг. приезжали из:</a:t>
            </a:r>
          </a:p>
          <a:p>
            <a:r>
              <a:rPr lang="ru-RU" dirty="0" smtClean="0"/>
              <a:t>Алтайского края</a:t>
            </a:r>
          </a:p>
          <a:p>
            <a:r>
              <a:rPr lang="ru-RU" dirty="0" smtClean="0"/>
              <a:t>Другие регионы России</a:t>
            </a:r>
          </a:p>
          <a:p>
            <a:r>
              <a:rPr lang="ru-RU" dirty="0" smtClean="0"/>
              <a:t>Казахстан</a:t>
            </a:r>
          </a:p>
          <a:p>
            <a:pPr>
              <a:buNone/>
            </a:pPr>
            <a:r>
              <a:rPr lang="ru-RU" b="1" dirty="0" smtClean="0"/>
              <a:t>2006-2013 </a:t>
            </a:r>
            <a:r>
              <a:rPr lang="ru-RU" dirty="0" smtClean="0"/>
              <a:t>гг. приезжали из</a:t>
            </a:r>
            <a:r>
              <a:rPr lang="ru-RU" dirty="0" smtClean="0"/>
              <a:t>:</a:t>
            </a:r>
          </a:p>
          <a:p>
            <a:r>
              <a:rPr lang="ru-RU" dirty="0" smtClean="0"/>
              <a:t>Алтайского края</a:t>
            </a:r>
          </a:p>
          <a:p>
            <a:r>
              <a:rPr lang="ru-RU" dirty="0" smtClean="0"/>
              <a:t>Казахстан</a:t>
            </a:r>
          </a:p>
          <a:p>
            <a:r>
              <a:rPr lang="ru-RU" dirty="0" smtClean="0"/>
              <a:t>Регионы России</a:t>
            </a:r>
            <a:endParaRPr lang="ru-RU" dirty="0" smtClean="0"/>
          </a:p>
          <a:p>
            <a:pPr>
              <a:buNone/>
            </a:pPr>
            <a:endParaRPr lang="ru-RU"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71600" y="188640"/>
            <a:ext cx="8172400" cy="6669360"/>
          </a:xfrm>
        </p:spPr>
        <p:txBody>
          <a:bodyPr>
            <a:normAutofit/>
          </a:bodyPr>
          <a:lstStyle/>
          <a:p>
            <a:pPr>
              <a:buNone/>
            </a:pPr>
            <a:r>
              <a:rPr lang="ru-RU" sz="2400" b="1" dirty="0" smtClean="0"/>
              <a:t>Причины миграции из ближнего зарубежья:</a:t>
            </a:r>
          </a:p>
          <a:p>
            <a:r>
              <a:rPr lang="ru-RU" sz="2400" dirty="0" smtClean="0"/>
              <a:t>Уровень образования</a:t>
            </a:r>
          </a:p>
          <a:p>
            <a:r>
              <a:rPr lang="ru-RU" sz="2400" dirty="0" smtClean="0"/>
              <a:t>Отсутствие работы</a:t>
            </a:r>
          </a:p>
          <a:p>
            <a:r>
              <a:rPr lang="ru-RU" sz="2400" dirty="0" smtClean="0"/>
              <a:t>Воссоединение с семьей</a:t>
            </a:r>
          </a:p>
          <a:p>
            <a:r>
              <a:rPr lang="ru-RU" sz="2400" dirty="0" smtClean="0"/>
              <a:t>Отсутствие жилья, развод родителей и т.д.</a:t>
            </a:r>
          </a:p>
          <a:p>
            <a:pPr>
              <a:buNone/>
            </a:pPr>
            <a:r>
              <a:rPr lang="ru-RU" sz="2400" b="1" dirty="0" smtClean="0"/>
              <a:t>Причины миграции </a:t>
            </a:r>
            <a:r>
              <a:rPr lang="ru-RU" sz="2400" b="1" dirty="0" smtClean="0"/>
              <a:t>в Алтайский край из других регионов России:</a:t>
            </a:r>
          </a:p>
          <a:p>
            <a:r>
              <a:rPr lang="ru-RU" sz="2400" dirty="0" smtClean="0"/>
              <a:t>Воссоединение с семьей</a:t>
            </a:r>
          </a:p>
          <a:p>
            <a:r>
              <a:rPr lang="ru-RU" sz="2400" dirty="0" smtClean="0"/>
              <a:t>Переезд семей военнослужащих</a:t>
            </a:r>
          </a:p>
          <a:p>
            <a:r>
              <a:rPr lang="ru-RU" sz="2400" dirty="0" smtClean="0"/>
              <a:t>Сложные условия проживания в условиях дальнего севера</a:t>
            </a:r>
          </a:p>
          <a:p>
            <a:r>
              <a:rPr lang="ru-RU" sz="2400" dirty="0" smtClean="0"/>
              <a:t>Поиск работы и жилья </a:t>
            </a:r>
          </a:p>
          <a:p>
            <a:pPr>
              <a:buNone/>
            </a:pPr>
            <a:r>
              <a:rPr lang="ru-RU" sz="2400" b="1" dirty="0" smtClean="0"/>
              <a:t>Причины переезда из Алтайского края:</a:t>
            </a:r>
          </a:p>
          <a:p>
            <a:r>
              <a:rPr lang="ru-RU" sz="2400" dirty="0" smtClean="0"/>
              <a:t>Отсутствие достойной работы на селе</a:t>
            </a:r>
          </a:p>
          <a:p>
            <a:r>
              <a:rPr lang="ru-RU" sz="2400" dirty="0" smtClean="0"/>
              <a:t>Развод родителей </a:t>
            </a:r>
          </a:p>
          <a:p>
            <a:endParaRPr lang="ru-RU" sz="2800" dirty="0" smtClean="0"/>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1143000"/>
          </a:xfrm>
        </p:spPr>
        <p:txBody>
          <a:bodyPr/>
          <a:lstStyle/>
          <a:p>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Заключение</a:t>
            </a:r>
            <a:endParaRPr lang="ru-RU" dirty="0"/>
          </a:p>
        </p:txBody>
      </p:sp>
      <p:sp>
        <p:nvSpPr>
          <p:cNvPr id="3" name="Содержимое 2"/>
          <p:cNvSpPr>
            <a:spLocks noGrp="1"/>
          </p:cNvSpPr>
          <p:nvPr>
            <p:ph idx="1"/>
          </p:nvPr>
        </p:nvSpPr>
        <p:spPr>
          <a:xfrm>
            <a:off x="827584" y="1124744"/>
            <a:ext cx="8208912" cy="5733256"/>
          </a:xfrm>
        </p:spPr>
        <p:txBody>
          <a:bodyPr>
            <a:normAutofit fontScale="62500" lnSpcReduction="20000"/>
          </a:bodyPr>
          <a:lstStyle/>
          <a:p>
            <a:r>
              <a:rPr lang="ru-RU" sz="4200" dirty="0" smtClean="0"/>
              <a:t>Гипотеза, которую мы выдвинули ранее, частично подтверждена. Часть миграций соответствует общероссийским тенденциям, часть характерна только для нашего региона. Проделав нашу работу можно сделать вывод, что наше село является благоприятным для мигрантов. Это обусловлено большей частью постоянной, хорошо оплачиваемой работой, предоставлением жилищ работникам. То, что в нашем селе в школе происходит небольшой прирост учеников, говорит о развитии нашего села, но в связи с сокращением рабочих мест в ООО «Лес Сервис» наблюдается снижение численности населения и соответственно уменьшается число учащихся в школе. Алтайский край - динамично развивающийся регион России. Миграционные процессы в нашей школе - маленькая частичка глобального миграционного процесса.</a:t>
            </a: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63688" y="260648"/>
            <a:ext cx="4968552" cy="707886"/>
          </a:xfrm>
          <a:prstGeom prst="rect">
            <a:avLst/>
          </a:prstGeom>
          <a:noFill/>
        </p:spPr>
        <p:txBody>
          <a:bodyPr wrap="square" rtlCol="0">
            <a:spAutoFit/>
          </a:bodyPr>
          <a:lstStyle/>
          <a:p>
            <a:r>
              <a:rPr lang="ru-RU"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Цель:</a:t>
            </a:r>
            <a:endParaRPr lang="ru-RU" sz="4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Скругленный прямоугольник 4"/>
          <p:cNvSpPr/>
          <p:nvPr/>
        </p:nvSpPr>
        <p:spPr>
          <a:xfrm>
            <a:off x="1475656" y="1052736"/>
            <a:ext cx="7272808" cy="864096"/>
          </a:xfrm>
          <a:prstGeom prst="roundRect">
            <a:avLst>
              <a:gd name="adj" fmla="val 3088"/>
            </a:avLst>
          </a:prstGeom>
        </p:spPr>
        <p:style>
          <a:lnRef idx="2">
            <a:schemeClr val="accent1"/>
          </a:lnRef>
          <a:fillRef idx="1">
            <a:schemeClr val="lt1"/>
          </a:fillRef>
          <a:effectRef idx="0">
            <a:schemeClr val="accent1"/>
          </a:effectRef>
          <a:fontRef idx="minor">
            <a:schemeClr val="dk1"/>
          </a:fontRef>
        </p:style>
        <p:txBody>
          <a:bodyPr rtlCol="0" anchor="ctr"/>
          <a:lstStyle/>
          <a:p>
            <a:pPr>
              <a:buFont typeface="Arial" pitchFamily="34" charset="0"/>
              <a:buChar char="•"/>
            </a:pPr>
            <a:r>
              <a:rPr lang="ru-RU" sz="2400" dirty="0" smtClean="0"/>
              <a:t>Изучить миграционные процессы в Северской школе.</a:t>
            </a:r>
            <a:endParaRPr lang="ru-RU" sz="2400" dirty="0"/>
          </a:p>
        </p:txBody>
      </p:sp>
      <p:sp>
        <p:nvSpPr>
          <p:cNvPr id="6" name="TextBox 5"/>
          <p:cNvSpPr txBox="1"/>
          <p:nvPr/>
        </p:nvSpPr>
        <p:spPr>
          <a:xfrm>
            <a:off x="1403648" y="1916832"/>
            <a:ext cx="4968552" cy="707886"/>
          </a:xfrm>
          <a:prstGeom prst="rect">
            <a:avLst/>
          </a:prstGeom>
          <a:noFill/>
        </p:spPr>
        <p:txBody>
          <a:bodyPr wrap="square" rtlCol="0">
            <a:spAutoFit/>
          </a:bodyPr>
          <a:lstStyle/>
          <a:p>
            <a:r>
              <a:rPr lang="ru-RU"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Задачи</a:t>
            </a:r>
            <a:r>
              <a:rPr lang="ru-RU"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endParaRPr lang="ru-RU" sz="4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Скругленный прямоугольник 6"/>
          <p:cNvSpPr/>
          <p:nvPr/>
        </p:nvSpPr>
        <p:spPr>
          <a:xfrm>
            <a:off x="1331640" y="2636912"/>
            <a:ext cx="7344816" cy="4005064"/>
          </a:xfrm>
          <a:prstGeom prst="roundRect">
            <a:avLst>
              <a:gd name="adj" fmla="val 3088"/>
            </a:avLst>
          </a:prstGeom>
        </p:spPr>
        <p:style>
          <a:lnRef idx="2">
            <a:schemeClr val="accent1"/>
          </a:lnRef>
          <a:fillRef idx="1">
            <a:schemeClr val="lt1"/>
          </a:fillRef>
          <a:effectRef idx="0">
            <a:schemeClr val="accent1"/>
          </a:effectRef>
          <a:fontRef idx="minor">
            <a:schemeClr val="dk1"/>
          </a:fontRef>
        </p:style>
        <p:txBody>
          <a:bodyPr rtlCol="0" anchor="ctr"/>
          <a:lstStyle/>
          <a:p>
            <a:pPr>
              <a:buFont typeface="Arial" pitchFamily="34" charset="0"/>
              <a:buChar char="•"/>
            </a:pPr>
            <a:endParaRPr lang="ru-RU" sz="2400" dirty="0" smtClean="0"/>
          </a:p>
        </p:txBody>
      </p:sp>
      <p:sp>
        <p:nvSpPr>
          <p:cNvPr id="1026" name="Rectangle 2"/>
          <p:cNvSpPr>
            <a:spLocks noChangeArrowheads="1"/>
          </p:cNvSpPr>
          <p:nvPr/>
        </p:nvSpPr>
        <p:spPr bwMode="auto">
          <a:xfrm>
            <a:off x="1331640" y="2636912"/>
            <a:ext cx="7344816"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ru-RU" sz="2400" b="0" i="0" u="none" strike="noStrike" cap="none" normalizeH="0" baseline="0" dirty="0" smtClean="0">
                <a:ln>
                  <a:noFill/>
                </a:ln>
                <a:solidFill>
                  <a:schemeClr val="tx1"/>
                </a:solidFill>
                <a:effectLst/>
                <a:ea typeface="Calibri" pitchFamily="34" charset="0"/>
                <a:cs typeface="Times New Roman" pitchFamily="18" charset="0"/>
              </a:rPr>
              <a:t>Дать определение понятию миграции, изучить виды миграций.</a:t>
            </a:r>
            <a:endParaRPr kumimoji="0" lang="ru-RU"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400" b="0" i="0" u="none" strike="noStrike" cap="none" normalizeH="0" baseline="0" dirty="0" smtClean="0">
                <a:ln>
                  <a:noFill/>
                </a:ln>
                <a:solidFill>
                  <a:schemeClr val="tx1"/>
                </a:solidFill>
                <a:effectLst/>
                <a:ea typeface="Calibri" pitchFamily="34" charset="0"/>
                <a:cs typeface="Times New Roman" pitchFamily="18" charset="0"/>
              </a:rPr>
              <a:t>Определить, насколько характерны миграции для учебного заведения.</a:t>
            </a:r>
            <a:endParaRPr kumimoji="0" lang="ru-RU"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400" b="0" i="0" u="none" strike="noStrike" cap="none" normalizeH="0" baseline="0" dirty="0" smtClean="0">
                <a:ln>
                  <a:noFill/>
                </a:ln>
                <a:solidFill>
                  <a:schemeClr val="tx1"/>
                </a:solidFill>
                <a:effectLst/>
                <a:ea typeface="Calibri" pitchFamily="34" charset="0"/>
                <a:cs typeface="Times New Roman" pitchFamily="18" charset="0"/>
              </a:rPr>
              <a:t>Выяснить преобладающие типы миграций и их причины.</a:t>
            </a:r>
            <a:endParaRPr kumimoji="0" lang="ru-RU"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400" b="0" i="0" u="none" strike="noStrike" cap="none" normalizeH="0" baseline="0" dirty="0" smtClean="0">
                <a:ln>
                  <a:noFill/>
                </a:ln>
                <a:solidFill>
                  <a:schemeClr val="tx1"/>
                </a:solidFill>
                <a:effectLst/>
                <a:ea typeface="Calibri" pitchFamily="34" charset="0"/>
                <a:cs typeface="Times New Roman" pitchFamily="18" charset="0"/>
              </a:rPr>
              <a:t>Рассмотреть миграционные процессы в  динамике 13 лет.</a:t>
            </a:r>
            <a:endParaRPr kumimoji="0" lang="ru-RU"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400" b="0" i="0" u="none" strike="noStrike" cap="none" normalizeH="0" baseline="0" dirty="0" smtClean="0">
                <a:ln>
                  <a:noFill/>
                </a:ln>
                <a:solidFill>
                  <a:schemeClr val="tx1"/>
                </a:solidFill>
                <a:effectLst/>
                <a:ea typeface="Calibri" pitchFamily="34" charset="0"/>
                <a:cs typeface="Times New Roman" pitchFamily="18" charset="0"/>
              </a:rPr>
              <a:t>Сравнить миграционные процессы в школе с общероссийской тенденцией.</a:t>
            </a:r>
            <a:endParaRPr kumimoji="0" lang="ru-RU" sz="2400" b="0" i="0" u="none" strike="noStrike" cap="none" normalizeH="0" baseline="0" dirty="0" smtClean="0">
              <a:ln>
                <a:noFill/>
              </a:ln>
              <a:solidFill>
                <a:schemeClr val="tx1"/>
              </a:solidFill>
              <a:effectLst/>
              <a:cs typeface="Arial" pitchFamily="34" charset="0"/>
            </a:endParaRPr>
          </a:p>
        </p:txBody>
      </p:sp>
    </p:spTree>
    <p:extLst>
      <p:ext uri="{BB962C8B-B14F-4D97-AF65-F5344CB8AC3E}">
        <p14:creationId xmlns:p14="http://schemas.microsoft.com/office/powerpoint/2010/main" xmlns="" val="646959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475656" y="1268760"/>
            <a:ext cx="7272808" cy="4320480"/>
          </a:xfrm>
          <a:prstGeom prst="roundRect">
            <a:avLst>
              <a:gd name="adj" fmla="val 3088"/>
            </a:avLst>
          </a:prstGeom>
        </p:spPr>
        <p:style>
          <a:lnRef idx="2">
            <a:schemeClr val="accent1"/>
          </a:lnRef>
          <a:fillRef idx="1">
            <a:schemeClr val="lt1"/>
          </a:fillRef>
          <a:effectRef idx="0">
            <a:schemeClr val="accent1"/>
          </a:effectRef>
          <a:fontRef idx="minor">
            <a:schemeClr val="dk1"/>
          </a:fontRef>
        </p:style>
        <p:txBody>
          <a:bodyPr rtlCol="0" anchor="ctr"/>
          <a:lstStyle/>
          <a:p>
            <a:endParaRPr lang="ru-RU" sz="2400" dirty="0"/>
          </a:p>
        </p:txBody>
      </p:sp>
      <p:sp>
        <p:nvSpPr>
          <p:cNvPr id="3" name="Содержимое 2"/>
          <p:cNvSpPr>
            <a:spLocks noGrp="1"/>
          </p:cNvSpPr>
          <p:nvPr>
            <p:ph idx="1"/>
          </p:nvPr>
        </p:nvSpPr>
        <p:spPr>
          <a:xfrm>
            <a:off x="1475656" y="1628800"/>
            <a:ext cx="7149480" cy="4104456"/>
          </a:xfrm>
        </p:spPr>
        <p:txBody>
          <a:bodyPr>
            <a:normAutofit/>
          </a:bodyPr>
          <a:lstStyle/>
          <a:p>
            <a:r>
              <a:rPr lang="ru-RU" sz="3600" dirty="0" smtClean="0"/>
              <a:t>Объект работы- ученики МБОУ «Северская СОШ».</a:t>
            </a:r>
          </a:p>
          <a:p>
            <a:pPr>
              <a:buNone/>
            </a:pPr>
            <a:endParaRPr lang="ru-RU" sz="3600" dirty="0" smtClean="0"/>
          </a:p>
          <a:p>
            <a:r>
              <a:rPr lang="ru-RU" sz="3600" dirty="0" smtClean="0"/>
              <a:t>Предмет работы- процессы миграции.</a:t>
            </a:r>
            <a:endParaRPr lang="ru-RU"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1619672" y="404664"/>
            <a:ext cx="7293496" cy="5976664"/>
          </a:xfrm>
          <a:prstGeom prst="roundRect">
            <a:avLst>
              <a:gd name="adj" fmla="val 3088"/>
            </a:avLst>
          </a:prstGeom>
        </p:spPr>
        <p:style>
          <a:lnRef idx="2">
            <a:schemeClr val="accent1"/>
          </a:lnRef>
          <a:fillRef idx="1">
            <a:schemeClr val="lt1"/>
          </a:fillRef>
          <a:effectRef idx="0">
            <a:schemeClr val="accent1"/>
          </a:effectRef>
          <a:fontRef idx="minor">
            <a:schemeClr val="dk1"/>
          </a:fontRef>
        </p:style>
        <p:txBody>
          <a:bodyPr rtlCol="0" anchor="ctr">
            <a:normAutofit/>
          </a:bodyPr>
          <a:lstStyle/>
          <a:p>
            <a:pPr>
              <a:buNone/>
            </a:pPr>
            <a:r>
              <a:rPr lang="ru-RU" sz="3600" b="1" dirty="0" smtClean="0"/>
              <a:t>Миграции</a:t>
            </a:r>
            <a:r>
              <a:rPr lang="ru-RU" sz="3600" dirty="0" smtClean="0"/>
              <a:t>- любое территориальное перемещение, совершающееся между различными населенными пунктами одной  или нескольких административно-территориальных единиц.</a:t>
            </a:r>
            <a:endParaRPr lang="ru-RU"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188640"/>
            <a:ext cx="7416824" cy="954360"/>
          </a:xfrm>
        </p:spPr>
        <p:txBody>
          <a:bodyPr>
            <a:normAutofit/>
          </a:bodyPr>
          <a:lstStyle/>
          <a:p>
            <a:r>
              <a:rPr lang="ru-RU" sz="4800" b="1" dirty="0" smtClean="0">
                <a:solidFill>
                  <a:schemeClr val="bg1"/>
                </a:solidFill>
                <a:latin typeface="+mn-lt"/>
              </a:rPr>
              <a:t>Виды миграций населения</a:t>
            </a:r>
            <a:endParaRPr lang="ru-RU" sz="4800" b="1" dirty="0">
              <a:solidFill>
                <a:schemeClr val="bg1"/>
              </a:solidFill>
              <a:latin typeface="+mn-lt"/>
            </a:endParaRPr>
          </a:p>
        </p:txBody>
      </p:sp>
      <p:graphicFrame>
        <p:nvGraphicFramePr>
          <p:cNvPr id="7" name="Схема 6"/>
          <p:cNvGraphicFramePr/>
          <p:nvPr/>
        </p:nvGraphicFramePr>
        <p:xfrm>
          <a:off x="467544" y="1397000"/>
          <a:ext cx="8496944" cy="5056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1403648" y="980728"/>
          <a:ext cx="7283152"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539552" y="836712"/>
          <a:ext cx="8219256" cy="54334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827584" y="548680"/>
          <a:ext cx="8147248" cy="57935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Прямая соединительная линия 5"/>
          <p:cNvCxnSpPr/>
          <p:nvPr/>
        </p:nvCxnSpPr>
        <p:spPr>
          <a:xfrm>
            <a:off x="5724128" y="2132856"/>
            <a:ext cx="1080120" cy="28803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800" b="1" dirty="0" smtClean="0">
                <a:solidFill>
                  <a:schemeClr val="bg1"/>
                </a:solidFill>
                <a:effectLst>
                  <a:outerShdw blurRad="38100" dist="38100" dir="2700000" algn="tl">
                    <a:srgbClr val="000000">
                      <a:alpha val="43137"/>
                    </a:srgbClr>
                  </a:outerShdw>
                </a:effectLst>
                <a:latin typeface="+mn-lt"/>
              </a:rPr>
              <a:t>Причины миграции:</a:t>
            </a:r>
            <a:endParaRPr lang="ru-RU" sz="4800" b="1" dirty="0">
              <a:solidFill>
                <a:schemeClr val="bg1"/>
              </a:solidFill>
              <a:effectLst>
                <a:outerShdw blurRad="38100" dist="38100" dir="2700000" algn="tl">
                  <a:srgbClr val="000000">
                    <a:alpha val="43137"/>
                  </a:srgbClr>
                </a:outerShdw>
              </a:effectLst>
              <a:latin typeface="+mn-lt"/>
            </a:endParaRPr>
          </a:p>
        </p:txBody>
      </p:sp>
      <p:sp>
        <p:nvSpPr>
          <p:cNvPr id="5" name="Содержимое 4"/>
          <p:cNvSpPr>
            <a:spLocks noGrp="1"/>
          </p:cNvSpPr>
          <p:nvPr>
            <p:ph idx="1"/>
          </p:nvPr>
        </p:nvSpPr>
        <p:spPr>
          <a:xfrm>
            <a:off x="914400" y="1916832"/>
            <a:ext cx="8229600" cy="3556992"/>
          </a:xfrm>
        </p:spPr>
        <p:txBody>
          <a:bodyPr/>
          <a:lstStyle/>
          <a:p>
            <a:r>
              <a:rPr lang="ru-RU" dirty="0" smtClean="0"/>
              <a:t>Неблагоприятная экономическая обстановка стране: безработица, экономический кризис.</a:t>
            </a:r>
          </a:p>
          <a:p>
            <a:r>
              <a:rPr lang="ru-RU" dirty="0" smtClean="0"/>
              <a:t>Гражданские войны</a:t>
            </a:r>
          </a:p>
          <a:p>
            <a:r>
              <a:rPr lang="ru-RU" dirty="0" smtClean="0"/>
              <a:t>Экологическая катастрофа</a:t>
            </a:r>
          </a:p>
          <a:p>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421</Words>
  <Application>Microsoft Office PowerPoint</Application>
  <PresentationFormat>Экран (4:3)</PresentationFormat>
  <Paragraphs>97</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Слайд 1</vt:lpstr>
      <vt:lpstr>Слайд 2</vt:lpstr>
      <vt:lpstr>Слайд 3</vt:lpstr>
      <vt:lpstr>Слайд 4</vt:lpstr>
      <vt:lpstr>Виды миграций населения</vt:lpstr>
      <vt:lpstr>Слайд 6</vt:lpstr>
      <vt:lpstr>Слайд 7</vt:lpstr>
      <vt:lpstr>Слайд 8</vt:lpstr>
      <vt:lpstr>Причины миграции:</vt:lpstr>
      <vt:lpstr>Слайд 10</vt:lpstr>
      <vt:lpstr>Анализ приведенных данных</vt:lpstr>
      <vt:lpstr>Слайд 12</vt:lpstr>
      <vt:lpstr>Слайд 13</vt:lpstr>
      <vt:lpstr>Слайд 14</vt:lpstr>
      <vt:lpstr>Заключение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Олег</dc:creator>
  <cp:lastModifiedBy>Волшебник</cp:lastModifiedBy>
  <cp:revision>13</cp:revision>
  <dcterms:created xsi:type="dcterms:W3CDTF">2012-08-03T12:49:07Z</dcterms:created>
  <dcterms:modified xsi:type="dcterms:W3CDTF">2014-10-13T16:53:57Z</dcterms:modified>
</cp:coreProperties>
</file>