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</p:sldMasterIdLst>
  <p:notesMasterIdLst>
    <p:notesMasterId r:id="rId34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</p:sldIdLst>
  <p:sldSz cx="9144000" cy="6858000" type="screen4x3"/>
  <p:notesSz cx="67183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11477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05239" y="0"/>
            <a:ext cx="2911477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defRPr>
            </a:lvl1pPr>
          </a:lstStyle>
          <a:p>
            <a:pPr lvl="0"/>
            <a:fld id="{D1B6CFFE-D483-470C-80E3-525BDA3A5187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3" y="739777"/>
            <a:ext cx="4927601" cy="369570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1517" y="4681535"/>
            <a:ext cx="5375272" cy="44338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361490"/>
            <a:ext cx="2911477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05239" y="9361490"/>
            <a:ext cx="2911477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defRPr>
            </a:lvl1pPr>
          </a:lstStyle>
          <a:p>
            <a:pPr lvl="0"/>
            <a:fld id="{E8D6563F-1F09-4322-8B6E-3EB8477DCA5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46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05239" y="9361490"/>
            <a:ext cx="2911477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A63DC0-BB11-42E1-AC02-AEDEE227EDA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59DAEA-A18A-494B-AC95-A4742EF9D31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96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FD55C-D0B3-4E43-8628-83A4D7D278F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39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59873" cy="6858000"/>
            <a:chOff x="0" y="0"/>
            <a:chExt cx="9159873" cy="6858000"/>
          </a:xfrm>
        </p:grpSpPr>
        <p:sp>
          <p:nvSpPr>
            <p:cNvPr id="3" name="Rectangle 3"/>
            <p:cNvSpPr/>
            <p:nvPr/>
          </p:nvSpPr>
          <p:spPr>
            <a:xfrm>
              <a:off x="8305796" y="1591"/>
              <a:ext cx="838203" cy="6856408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rgbClr val="0F0F0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>
              <a:off x="1676396" y="0"/>
              <a:ext cx="304796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>
              <a:off x="2743200" y="0"/>
              <a:ext cx="685800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>
              <a:off x="3581403" y="0"/>
              <a:ext cx="381003" cy="6858000"/>
            </a:xfrm>
            <a:prstGeom prst="rect">
              <a:avLst/>
            </a:prstGeom>
            <a:solidFill>
              <a:srgbClr val="8000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2133596" y="0"/>
              <a:ext cx="6096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761996" y="0"/>
              <a:ext cx="914400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457200" y="0"/>
              <a:ext cx="304796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511B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3429000" y="0"/>
              <a:ext cx="3810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419596" y="0"/>
              <a:ext cx="838203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1981203" y="0"/>
              <a:ext cx="228600" cy="6858000"/>
            </a:xfrm>
            <a:prstGeom prst="rect">
              <a:avLst/>
            </a:pr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5238753" y="0"/>
              <a:ext cx="400050" cy="6858000"/>
            </a:xfrm>
            <a:prstGeom prst="rect">
              <a:avLst/>
            </a:pr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7391396" y="0"/>
              <a:ext cx="228600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5D1F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7315200" y="0"/>
              <a:ext cx="10668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5562596" y="0"/>
              <a:ext cx="990596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" name="Rectangle 18"/>
            <p:cNvSpPr/>
            <p:nvPr/>
          </p:nvSpPr>
          <p:spPr>
            <a:xfrm>
              <a:off x="6096003" y="0"/>
              <a:ext cx="838203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6934196" y="0"/>
              <a:ext cx="3810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5D1F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>
              <a:off x="4254502" y="0"/>
              <a:ext cx="241301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3756026" y="0"/>
              <a:ext cx="533396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591" y="6151561"/>
              <a:ext cx="9144000" cy="70643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760"/>
                <a:gd name="f8" fmla="val 445"/>
                <a:gd name="f9" fmla="val 76"/>
                <a:gd name="f10" fmla="val 5730"/>
                <a:gd name="f11" fmla="val 81"/>
                <a:gd name="f12" fmla="val 5700"/>
                <a:gd name="f13" fmla="val 86"/>
                <a:gd name="f14" fmla="val 5646"/>
                <a:gd name="f15" fmla="val 91"/>
                <a:gd name="f16" fmla="val 5592"/>
                <a:gd name="f17" fmla="val 5544"/>
                <a:gd name="f18" fmla="val 5508"/>
                <a:gd name="f19" fmla="val 5490"/>
                <a:gd name="f20" fmla="val 5478"/>
                <a:gd name="f21" fmla="val 5466"/>
                <a:gd name="f22" fmla="val 5454"/>
                <a:gd name="f23" fmla="val 70"/>
                <a:gd name="f24" fmla="val 5448"/>
                <a:gd name="f25" fmla="val 65"/>
                <a:gd name="f26" fmla="val 60"/>
                <a:gd name="f27" fmla="val 55"/>
                <a:gd name="f28" fmla="val 5442"/>
                <a:gd name="f29" fmla="val 50"/>
                <a:gd name="f30" fmla="val 44"/>
                <a:gd name="f31" fmla="val 5436"/>
                <a:gd name="f32" fmla="val 39"/>
                <a:gd name="f33" fmla="val 5424"/>
                <a:gd name="f34" fmla="val 34"/>
                <a:gd name="f35" fmla="val 5418"/>
                <a:gd name="f36" fmla="val 29"/>
                <a:gd name="f37" fmla="val 5414"/>
                <a:gd name="f38" fmla="val 18"/>
                <a:gd name="f39" fmla="val 5401"/>
                <a:gd name="f40" fmla="val 16"/>
                <a:gd name="f41" fmla="val 5386"/>
                <a:gd name="f42" fmla="val 10"/>
                <a:gd name="f43" fmla="val 5368"/>
                <a:gd name="f44" fmla="val 7"/>
                <a:gd name="f45" fmla="val 5332"/>
                <a:gd name="f46" fmla="val 5246"/>
                <a:gd name="f47" fmla="val 5144"/>
                <a:gd name="f48" fmla="val 5090"/>
                <a:gd name="f49" fmla="val 5051"/>
                <a:gd name="f50" fmla="val 22"/>
                <a:gd name="f51" fmla="val 5036"/>
                <a:gd name="f52" fmla="val 30"/>
                <a:gd name="f53" fmla="val 5022"/>
                <a:gd name="f54" fmla="val 5010"/>
                <a:gd name="f55" fmla="val 4986"/>
                <a:gd name="f56" fmla="val 4950"/>
                <a:gd name="f57" fmla="val 4920"/>
                <a:gd name="f58" fmla="val 4884"/>
                <a:gd name="f59" fmla="val 96"/>
                <a:gd name="f60" fmla="val 4854"/>
                <a:gd name="f61" fmla="val 102"/>
                <a:gd name="f62" fmla="val 4824"/>
                <a:gd name="f63" fmla="val 107"/>
                <a:gd name="f64" fmla="val 4794"/>
                <a:gd name="f65" fmla="val 112"/>
                <a:gd name="f66" fmla="val 4764"/>
                <a:gd name="f67" fmla="val 4740"/>
                <a:gd name="f68" fmla="val 4716"/>
                <a:gd name="f69" fmla="val 4698"/>
                <a:gd name="f70" fmla="val 4674"/>
                <a:gd name="f71" fmla="val 4662"/>
                <a:gd name="f72" fmla="val 4644"/>
                <a:gd name="f73" fmla="val 4631"/>
                <a:gd name="f74" fmla="val 66"/>
                <a:gd name="f75" fmla="val 4617"/>
                <a:gd name="f76" fmla="val 42"/>
                <a:gd name="f77" fmla="val 4598"/>
                <a:gd name="f78" fmla="val 25"/>
                <a:gd name="f79" fmla="val 4584"/>
                <a:gd name="f80" fmla="val 13"/>
                <a:gd name="f81" fmla="val 4565"/>
                <a:gd name="f82" fmla="val 4"/>
                <a:gd name="f83" fmla="val 4535"/>
                <a:gd name="f84" fmla="val 3"/>
                <a:gd name="f85" fmla="val 4514"/>
                <a:gd name="f86" fmla="val 9"/>
                <a:gd name="f87" fmla="val 4494"/>
                <a:gd name="f88" fmla="val 4471"/>
                <a:gd name="f89" fmla="val 23"/>
                <a:gd name="f90" fmla="val 4440"/>
                <a:gd name="f91" fmla="val 4410"/>
                <a:gd name="f92" fmla="val 4374"/>
                <a:gd name="f93" fmla="val 4332"/>
                <a:gd name="f94" fmla="val 4284"/>
                <a:gd name="f95" fmla="val 4236"/>
                <a:gd name="f96" fmla="val 4183"/>
                <a:gd name="f97" fmla="val 4128"/>
                <a:gd name="f98" fmla="val 4074"/>
                <a:gd name="f99" fmla="val 4020"/>
                <a:gd name="f100" fmla="val 3966"/>
                <a:gd name="f101" fmla="val 3912"/>
                <a:gd name="f102" fmla="val 3858"/>
                <a:gd name="f103" fmla="val 3810"/>
                <a:gd name="f104" fmla="val 3762"/>
                <a:gd name="f105" fmla="val 3726"/>
                <a:gd name="f106" fmla="val 3684"/>
                <a:gd name="f107" fmla="val 3654"/>
                <a:gd name="f108" fmla="val 3642"/>
                <a:gd name="f109" fmla="val 3630"/>
                <a:gd name="f110" fmla="val 3612"/>
                <a:gd name="f111" fmla="val 3594"/>
                <a:gd name="f112" fmla="val 3576"/>
                <a:gd name="f113" fmla="val 3558"/>
                <a:gd name="f114" fmla="val 3540"/>
                <a:gd name="f115" fmla="val 3528"/>
                <a:gd name="f116" fmla="val 3516"/>
                <a:gd name="f117" fmla="val 3504"/>
                <a:gd name="f118" fmla="val 3492"/>
                <a:gd name="f119" fmla="val 3480"/>
                <a:gd name="f120" fmla="val 3468"/>
                <a:gd name="f121" fmla="val 3456"/>
                <a:gd name="f122" fmla="val 3450"/>
                <a:gd name="f123" fmla="val 3420"/>
                <a:gd name="f124" fmla="val 3330"/>
                <a:gd name="f125" fmla="val 3204"/>
                <a:gd name="f126" fmla="val 3126"/>
                <a:gd name="f127" fmla="val 3048"/>
                <a:gd name="f128" fmla="val 2970"/>
                <a:gd name="f129" fmla="val 123"/>
                <a:gd name="f130" fmla="val 2904"/>
                <a:gd name="f131" fmla="val 128"/>
                <a:gd name="f132" fmla="val 2868"/>
                <a:gd name="f133" fmla="val 2844"/>
                <a:gd name="f134" fmla="val 2814"/>
                <a:gd name="f135" fmla="val 2790"/>
                <a:gd name="f136" fmla="val 2766"/>
                <a:gd name="f137" fmla="val 2742"/>
                <a:gd name="f138" fmla="val 117"/>
                <a:gd name="f139" fmla="val 2724"/>
                <a:gd name="f140" fmla="val 2706"/>
                <a:gd name="f141" fmla="val 2704"/>
                <a:gd name="f142" fmla="val 83"/>
                <a:gd name="f143" fmla="val 2710"/>
                <a:gd name="f144" fmla="val 56"/>
                <a:gd name="f145" fmla="val 36"/>
                <a:gd name="f146" fmla="val 2696"/>
                <a:gd name="f147" fmla="val 2672"/>
                <a:gd name="f148" fmla="val 2658"/>
                <a:gd name="f149" fmla="val 2638"/>
                <a:gd name="f150" fmla="val 2614"/>
                <a:gd name="f151" fmla="val 2590"/>
                <a:gd name="f152" fmla="val 84"/>
                <a:gd name="f153" fmla="val 2558"/>
                <a:gd name="f154" fmla="val 95"/>
                <a:gd name="f155" fmla="val 2536"/>
                <a:gd name="f156" fmla="val 98"/>
                <a:gd name="f157" fmla="val 2508"/>
                <a:gd name="f158" fmla="val 2478"/>
                <a:gd name="f159" fmla="val 105"/>
                <a:gd name="f160" fmla="val 2444"/>
                <a:gd name="f161" fmla="val 109"/>
                <a:gd name="f162" fmla="val 2410"/>
                <a:gd name="f163" fmla="val 110"/>
                <a:gd name="f164" fmla="val 2374"/>
                <a:gd name="f165" fmla="val 2348"/>
                <a:gd name="f166" fmla="val 103"/>
                <a:gd name="f167" fmla="val 2322"/>
                <a:gd name="f168" fmla="val 2304"/>
                <a:gd name="f169" fmla="val 2292"/>
                <a:gd name="f170" fmla="val 2286"/>
                <a:gd name="f171" fmla="val 2274"/>
                <a:gd name="f172" fmla="val 2268"/>
                <a:gd name="f173" fmla="val 2246"/>
                <a:gd name="f174" fmla="val 2224"/>
                <a:gd name="f175" fmla="val 2185"/>
                <a:gd name="f176" fmla="val 2156"/>
                <a:gd name="f177" fmla="val 2126"/>
                <a:gd name="f178" fmla="val 2081"/>
                <a:gd name="f179" fmla="val 49"/>
                <a:gd name="f180" fmla="val 2048"/>
                <a:gd name="f181" fmla="val 64"/>
                <a:gd name="f182" fmla="val 2018"/>
                <a:gd name="f183" fmla="val 1986"/>
                <a:gd name="f184" fmla="val 1896"/>
                <a:gd name="f185" fmla="val 1794"/>
                <a:gd name="f186" fmla="val 1692"/>
                <a:gd name="f187" fmla="val 1644"/>
                <a:gd name="f188" fmla="val 1602"/>
                <a:gd name="f189" fmla="val 1560"/>
                <a:gd name="f190" fmla="val 1524"/>
                <a:gd name="f191" fmla="val 1506"/>
                <a:gd name="f192" fmla="val 1494"/>
                <a:gd name="f193" fmla="val 1482"/>
                <a:gd name="f194" fmla="val 1476"/>
                <a:gd name="f195" fmla="val 1458"/>
                <a:gd name="f196" fmla="val 1440"/>
                <a:gd name="f197" fmla="val 1428"/>
                <a:gd name="f198" fmla="val 1410"/>
                <a:gd name="f199" fmla="val 1398"/>
                <a:gd name="f200" fmla="val 1386"/>
                <a:gd name="f201" fmla="val 1374"/>
                <a:gd name="f202" fmla="val 1356"/>
                <a:gd name="f203" fmla="val 1344"/>
                <a:gd name="f204" fmla="val 1332"/>
                <a:gd name="f205" fmla="val 1308"/>
                <a:gd name="f206" fmla="val 1260"/>
                <a:gd name="f207" fmla="val 1218"/>
                <a:gd name="f208" fmla="val 1176"/>
                <a:gd name="f209" fmla="val 1140"/>
                <a:gd name="f210" fmla="val 1098"/>
                <a:gd name="f211" fmla="val 1062"/>
                <a:gd name="f212" fmla="val 1020"/>
                <a:gd name="f213" fmla="val 133"/>
                <a:gd name="f214" fmla="val 948"/>
                <a:gd name="f215" fmla="val 143"/>
                <a:gd name="f216" fmla="val 882"/>
                <a:gd name="f217" fmla="val 149"/>
                <a:gd name="f218" fmla="val 822"/>
                <a:gd name="f219" fmla="val 762"/>
                <a:gd name="f220" fmla="val 708"/>
                <a:gd name="f221" fmla="val 138"/>
                <a:gd name="f222" fmla="val 654"/>
                <a:gd name="f223" fmla="val 612"/>
                <a:gd name="f224" fmla="val 570"/>
                <a:gd name="f225" fmla="val 534"/>
                <a:gd name="f226" fmla="val 504"/>
                <a:gd name="f227" fmla="val 480"/>
                <a:gd name="f228" fmla="val 462"/>
                <a:gd name="f229" fmla="val 444"/>
                <a:gd name="f230" fmla="val 426"/>
                <a:gd name="f231" fmla="val 408"/>
                <a:gd name="f232" fmla="val 402"/>
                <a:gd name="f233" fmla="val 396"/>
                <a:gd name="f234" fmla="val 390"/>
                <a:gd name="f235" fmla="val 384"/>
                <a:gd name="f236" fmla="val 378"/>
                <a:gd name="f237" fmla="val 372"/>
                <a:gd name="f238" fmla="val 348"/>
                <a:gd name="f239" fmla="val 342"/>
                <a:gd name="f240" fmla="val 336"/>
                <a:gd name="f241" fmla="val 324"/>
                <a:gd name="f242" fmla="val 306"/>
                <a:gd name="f243" fmla="val 288"/>
                <a:gd name="f244" fmla="val 264"/>
                <a:gd name="f245" fmla="val 240"/>
                <a:gd name="f246" fmla="val 216"/>
                <a:gd name="f247" fmla="val 192"/>
                <a:gd name="f248" fmla="val 168"/>
                <a:gd name="f249" fmla="val 145"/>
                <a:gd name="f250" fmla="val 120"/>
                <a:gd name="f251" fmla="val 90"/>
                <a:gd name="f252" fmla="val 24"/>
                <a:gd name="f253" fmla="+- 0 0 -90"/>
                <a:gd name="f254" fmla="*/ f4 1 5760"/>
                <a:gd name="f255" fmla="*/ f5 1 445"/>
                <a:gd name="f256" fmla="val f6"/>
                <a:gd name="f257" fmla="val f7"/>
                <a:gd name="f258" fmla="val f8"/>
                <a:gd name="f259" fmla="*/ f253 f0 1"/>
                <a:gd name="f260" fmla="+- f258 0 f256"/>
                <a:gd name="f261" fmla="+- f257 0 f256"/>
                <a:gd name="f262" fmla="*/ f259 1 f3"/>
                <a:gd name="f263" fmla="*/ f261 1 5760"/>
                <a:gd name="f264" fmla="*/ f260 1 445"/>
                <a:gd name="f265" fmla="*/ 5700 f261 1"/>
                <a:gd name="f266" fmla="*/ 86 f260 1"/>
                <a:gd name="f267" fmla="*/ 5508 f261 1"/>
                <a:gd name="f268" fmla="*/ 5454 f261 1"/>
                <a:gd name="f269" fmla="*/ 76 f260 1"/>
                <a:gd name="f270" fmla="*/ 5448 f261 1"/>
                <a:gd name="f271" fmla="*/ 65 f260 1"/>
                <a:gd name="f272" fmla="*/ 5442 f261 1"/>
                <a:gd name="f273" fmla="*/ 44 f260 1"/>
                <a:gd name="f274" fmla="*/ 5414 f261 1"/>
                <a:gd name="f275" fmla="*/ 18 f260 1"/>
                <a:gd name="f276" fmla="*/ 5332 f261 1"/>
                <a:gd name="f277" fmla="*/ 7 f260 1"/>
                <a:gd name="f278" fmla="*/ 5051 f261 1"/>
                <a:gd name="f279" fmla="*/ 22 f260 1"/>
                <a:gd name="f280" fmla="*/ 4986 f261 1"/>
                <a:gd name="f281" fmla="*/ 55 f260 1"/>
                <a:gd name="f282" fmla="*/ 4854 f261 1"/>
                <a:gd name="f283" fmla="*/ 102 f260 1"/>
                <a:gd name="f284" fmla="*/ 4740 f261 1"/>
                <a:gd name="f285" fmla="*/ 112 f260 1"/>
                <a:gd name="f286" fmla="*/ 4662 f261 1"/>
                <a:gd name="f287" fmla="*/ 91 f260 1"/>
                <a:gd name="f288" fmla="*/ 4598 f261 1"/>
                <a:gd name="f289" fmla="*/ 25 f260 1"/>
                <a:gd name="f290" fmla="*/ 4514 f261 1"/>
                <a:gd name="f291" fmla="*/ 9 f260 1"/>
                <a:gd name="f292" fmla="*/ 4410 f261 1"/>
                <a:gd name="f293" fmla="*/ 39 f260 1"/>
                <a:gd name="f294" fmla="*/ 4236 f261 1"/>
                <a:gd name="f295" fmla="*/ 81 f260 1"/>
                <a:gd name="f296" fmla="*/ 4020 f261 1"/>
                <a:gd name="f297" fmla="*/ 3810 f261 1"/>
                <a:gd name="f298" fmla="*/ 3654 f261 1"/>
                <a:gd name="f299" fmla="*/ 3594 f261 1"/>
                <a:gd name="f300" fmla="*/ 50 f260 1"/>
                <a:gd name="f301" fmla="*/ 3528 f261 1"/>
                <a:gd name="f302" fmla="*/ 3480 f261 1"/>
                <a:gd name="f303" fmla="*/ 3420 f261 1"/>
                <a:gd name="f304" fmla="*/ 3048 f261 1"/>
                <a:gd name="f305" fmla="*/ 2844 f261 1"/>
                <a:gd name="f306" fmla="*/ 128 f260 1"/>
                <a:gd name="f307" fmla="*/ 2742 f261 1"/>
                <a:gd name="f308" fmla="*/ 117 f260 1"/>
                <a:gd name="f309" fmla="*/ 2710 f261 1"/>
                <a:gd name="f310" fmla="*/ 56 f260 1"/>
                <a:gd name="f311" fmla="*/ 2658 f261 1"/>
                <a:gd name="f312" fmla="*/ 2558 f261 1"/>
                <a:gd name="f313" fmla="*/ 95 f260 1"/>
                <a:gd name="f314" fmla="*/ 2444 f261 1"/>
                <a:gd name="f315" fmla="*/ 109 f260 1"/>
                <a:gd name="f316" fmla="*/ 2322 f261 1"/>
                <a:gd name="f317" fmla="*/ 2274 f261 1"/>
                <a:gd name="f318" fmla="*/ 70 f260 1"/>
                <a:gd name="f319" fmla="*/ 2185 f261 1"/>
                <a:gd name="f320" fmla="*/ 3 f260 1"/>
                <a:gd name="f321" fmla="*/ 2048 f261 1"/>
                <a:gd name="f322" fmla="*/ 64 f260 1"/>
                <a:gd name="f323" fmla="*/ 1794 f261 1"/>
                <a:gd name="f324" fmla="*/ 1560 f261 1"/>
                <a:gd name="f325" fmla="*/ 1482 f261 1"/>
                <a:gd name="f326" fmla="*/ 1428 f261 1"/>
                <a:gd name="f327" fmla="*/ 1374 f261 1"/>
                <a:gd name="f328" fmla="*/ 1308 f261 1"/>
                <a:gd name="f329" fmla="*/ 1140 f261 1"/>
                <a:gd name="f330" fmla="*/ 107 f260 1"/>
                <a:gd name="f331" fmla="*/ 948 f261 1"/>
                <a:gd name="f332" fmla="*/ 143 f260 1"/>
                <a:gd name="f333" fmla="*/ 708 f261 1"/>
                <a:gd name="f334" fmla="*/ 138 f260 1"/>
                <a:gd name="f335" fmla="*/ 534 f261 1"/>
                <a:gd name="f336" fmla="*/ 96 f260 1"/>
                <a:gd name="f337" fmla="*/ 444 f261 1"/>
                <a:gd name="f338" fmla="*/ 396 f261 1"/>
                <a:gd name="f339" fmla="*/ 34 f260 1"/>
                <a:gd name="f340" fmla="*/ 378 f261 1"/>
                <a:gd name="f341" fmla="*/ 342 f261 1"/>
                <a:gd name="f342" fmla="*/ 288 f261 1"/>
                <a:gd name="f343" fmla="*/ 192 f261 1"/>
                <a:gd name="f344" fmla="*/ 90 f261 1"/>
                <a:gd name="f345" fmla="*/ 0 f261 1"/>
                <a:gd name="f346" fmla="*/ 5760 f261 1"/>
                <a:gd name="f347" fmla="*/ 445 f260 1"/>
                <a:gd name="f348" fmla="+- f262 0 f1"/>
                <a:gd name="f349" fmla="*/ f265 1 5760"/>
                <a:gd name="f350" fmla="*/ f266 1 445"/>
                <a:gd name="f351" fmla="*/ f267 1 5760"/>
                <a:gd name="f352" fmla="*/ f268 1 5760"/>
                <a:gd name="f353" fmla="*/ f269 1 445"/>
                <a:gd name="f354" fmla="*/ f270 1 5760"/>
                <a:gd name="f355" fmla="*/ f271 1 445"/>
                <a:gd name="f356" fmla="*/ f272 1 5760"/>
                <a:gd name="f357" fmla="*/ f273 1 445"/>
                <a:gd name="f358" fmla="*/ f274 1 5760"/>
                <a:gd name="f359" fmla="*/ f275 1 445"/>
                <a:gd name="f360" fmla="*/ f276 1 5760"/>
                <a:gd name="f361" fmla="*/ f277 1 445"/>
                <a:gd name="f362" fmla="*/ f278 1 5760"/>
                <a:gd name="f363" fmla="*/ f279 1 445"/>
                <a:gd name="f364" fmla="*/ f280 1 5760"/>
                <a:gd name="f365" fmla="*/ f281 1 445"/>
                <a:gd name="f366" fmla="*/ f282 1 5760"/>
                <a:gd name="f367" fmla="*/ f283 1 445"/>
                <a:gd name="f368" fmla="*/ f284 1 5760"/>
                <a:gd name="f369" fmla="*/ f285 1 445"/>
                <a:gd name="f370" fmla="*/ f286 1 5760"/>
                <a:gd name="f371" fmla="*/ f287 1 445"/>
                <a:gd name="f372" fmla="*/ f288 1 5760"/>
                <a:gd name="f373" fmla="*/ f289 1 445"/>
                <a:gd name="f374" fmla="*/ f290 1 5760"/>
                <a:gd name="f375" fmla="*/ f291 1 445"/>
                <a:gd name="f376" fmla="*/ f292 1 5760"/>
                <a:gd name="f377" fmla="*/ f293 1 445"/>
                <a:gd name="f378" fmla="*/ f294 1 5760"/>
                <a:gd name="f379" fmla="*/ f295 1 445"/>
                <a:gd name="f380" fmla="*/ f296 1 5760"/>
                <a:gd name="f381" fmla="*/ f297 1 5760"/>
                <a:gd name="f382" fmla="*/ f298 1 5760"/>
                <a:gd name="f383" fmla="*/ f299 1 5760"/>
                <a:gd name="f384" fmla="*/ f300 1 445"/>
                <a:gd name="f385" fmla="*/ f301 1 5760"/>
                <a:gd name="f386" fmla="*/ f302 1 5760"/>
                <a:gd name="f387" fmla="*/ f303 1 5760"/>
                <a:gd name="f388" fmla="*/ f304 1 5760"/>
                <a:gd name="f389" fmla="*/ f305 1 5760"/>
                <a:gd name="f390" fmla="*/ f306 1 445"/>
                <a:gd name="f391" fmla="*/ f307 1 5760"/>
                <a:gd name="f392" fmla="*/ f308 1 445"/>
                <a:gd name="f393" fmla="*/ f309 1 5760"/>
                <a:gd name="f394" fmla="*/ f310 1 445"/>
                <a:gd name="f395" fmla="*/ f311 1 5760"/>
                <a:gd name="f396" fmla="*/ f312 1 5760"/>
                <a:gd name="f397" fmla="*/ f313 1 445"/>
                <a:gd name="f398" fmla="*/ f314 1 5760"/>
                <a:gd name="f399" fmla="*/ f315 1 445"/>
                <a:gd name="f400" fmla="*/ f316 1 5760"/>
                <a:gd name="f401" fmla="*/ f317 1 5760"/>
                <a:gd name="f402" fmla="*/ f318 1 445"/>
                <a:gd name="f403" fmla="*/ f319 1 5760"/>
                <a:gd name="f404" fmla="*/ f320 1 445"/>
                <a:gd name="f405" fmla="*/ f321 1 5760"/>
                <a:gd name="f406" fmla="*/ f322 1 445"/>
                <a:gd name="f407" fmla="*/ f323 1 5760"/>
                <a:gd name="f408" fmla="*/ f324 1 5760"/>
                <a:gd name="f409" fmla="*/ f325 1 5760"/>
                <a:gd name="f410" fmla="*/ f326 1 5760"/>
                <a:gd name="f411" fmla="*/ f327 1 5760"/>
                <a:gd name="f412" fmla="*/ f328 1 5760"/>
                <a:gd name="f413" fmla="*/ f329 1 5760"/>
                <a:gd name="f414" fmla="*/ f330 1 445"/>
                <a:gd name="f415" fmla="*/ f331 1 5760"/>
                <a:gd name="f416" fmla="*/ f332 1 445"/>
                <a:gd name="f417" fmla="*/ f333 1 5760"/>
                <a:gd name="f418" fmla="*/ f334 1 445"/>
                <a:gd name="f419" fmla="*/ f335 1 5760"/>
                <a:gd name="f420" fmla="*/ f336 1 445"/>
                <a:gd name="f421" fmla="*/ f337 1 5760"/>
                <a:gd name="f422" fmla="*/ f338 1 5760"/>
                <a:gd name="f423" fmla="*/ f339 1 445"/>
                <a:gd name="f424" fmla="*/ f340 1 5760"/>
                <a:gd name="f425" fmla="*/ f341 1 5760"/>
                <a:gd name="f426" fmla="*/ f342 1 5760"/>
                <a:gd name="f427" fmla="*/ f343 1 5760"/>
                <a:gd name="f428" fmla="*/ f344 1 5760"/>
                <a:gd name="f429" fmla="*/ f345 1 5760"/>
                <a:gd name="f430" fmla="*/ f346 1 5760"/>
                <a:gd name="f431" fmla="*/ f347 1 445"/>
                <a:gd name="f432" fmla="*/ 0 1 f263"/>
                <a:gd name="f433" fmla="*/ f257 1 f263"/>
                <a:gd name="f434" fmla="*/ 0 1 f264"/>
                <a:gd name="f435" fmla="*/ f258 1 f264"/>
                <a:gd name="f436" fmla="*/ f349 1 f263"/>
                <a:gd name="f437" fmla="*/ f350 1 f264"/>
                <a:gd name="f438" fmla="*/ f351 1 f263"/>
                <a:gd name="f439" fmla="*/ f352 1 f263"/>
                <a:gd name="f440" fmla="*/ f353 1 f264"/>
                <a:gd name="f441" fmla="*/ f354 1 f263"/>
                <a:gd name="f442" fmla="*/ f355 1 f264"/>
                <a:gd name="f443" fmla="*/ f356 1 f263"/>
                <a:gd name="f444" fmla="*/ f357 1 f264"/>
                <a:gd name="f445" fmla="*/ f358 1 f263"/>
                <a:gd name="f446" fmla="*/ f359 1 f264"/>
                <a:gd name="f447" fmla="*/ f360 1 f263"/>
                <a:gd name="f448" fmla="*/ f361 1 f264"/>
                <a:gd name="f449" fmla="*/ f362 1 f263"/>
                <a:gd name="f450" fmla="*/ f363 1 f264"/>
                <a:gd name="f451" fmla="*/ f364 1 f263"/>
                <a:gd name="f452" fmla="*/ f365 1 f264"/>
                <a:gd name="f453" fmla="*/ f366 1 f263"/>
                <a:gd name="f454" fmla="*/ f367 1 f264"/>
                <a:gd name="f455" fmla="*/ f368 1 f263"/>
                <a:gd name="f456" fmla="*/ f369 1 f264"/>
                <a:gd name="f457" fmla="*/ f370 1 f263"/>
                <a:gd name="f458" fmla="*/ f371 1 f264"/>
                <a:gd name="f459" fmla="*/ f372 1 f263"/>
                <a:gd name="f460" fmla="*/ f373 1 f264"/>
                <a:gd name="f461" fmla="*/ f374 1 f263"/>
                <a:gd name="f462" fmla="*/ f375 1 f264"/>
                <a:gd name="f463" fmla="*/ f376 1 f263"/>
                <a:gd name="f464" fmla="*/ f377 1 f264"/>
                <a:gd name="f465" fmla="*/ f378 1 f263"/>
                <a:gd name="f466" fmla="*/ f379 1 f264"/>
                <a:gd name="f467" fmla="*/ f380 1 f263"/>
                <a:gd name="f468" fmla="*/ f381 1 f263"/>
                <a:gd name="f469" fmla="*/ f382 1 f263"/>
                <a:gd name="f470" fmla="*/ f383 1 f263"/>
                <a:gd name="f471" fmla="*/ f384 1 f264"/>
                <a:gd name="f472" fmla="*/ f385 1 f263"/>
                <a:gd name="f473" fmla="*/ f386 1 f263"/>
                <a:gd name="f474" fmla="*/ f387 1 f263"/>
                <a:gd name="f475" fmla="*/ f388 1 f263"/>
                <a:gd name="f476" fmla="*/ f389 1 f263"/>
                <a:gd name="f477" fmla="*/ f390 1 f264"/>
                <a:gd name="f478" fmla="*/ f391 1 f263"/>
                <a:gd name="f479" fmla="*/ f392 1 f264"/>
                <a:gd name="f480" fmla="*/ f393 1 f263"/>
                <a:gd name="f481" fmla="*/ f394 1 f264"/>
                <a:gd name="f482" fmla="*/ f395 1 f263"/>
                <a:gd name="f483" fmla="*/ f396 1 f263"/>
                <a:gd name="f484" fmla="*/ f397 1 f264"/>
                <a:gd name="f485" fmla="*/ f398 1 f263"/>
                <a:gd name="f486" fmla="*/ f399 1 f264"/>
                <a:gd name="f487" fmla="*/ f400 1 f263"/>
                <a:gd name="f488" fmla="*/ f401 1 f263"/>
                <a:gd name="f489" fmla="*/ f402 1 f264"/>
                <a:gd name="f490" fmla="*/ f403 1 f263"/>
                <a:gd name="f491" fmla="*/ f404 1 f264"/>
                <a:gd name="f492" fmla="*/ f405 1 f263"/>
                <a:gd name="f493" fmla="*/ f406 1 f264"/>
                <a:gd name="f494" fmla="*/ f407 1 f263"/>
                <a:gd name="f495" fmla="*/ f408 1 f263"/>
                <a:gd name="f496" fmla="*/ f409 1 f263"/>
                <a:gd name="f497" fmla="*/ f410 1 f263"/>
                <a:gd name="f498" fmla="*/ f411 1 f263"/>
                <a:gd name="f499" fmla="*/ f412 1 f263"/>
                <a:gd name="f500" fmla="*/ f413 1 f263"/>
                <a:gd name="f501" fmla="*/ f414 1 f264"/>
                <a:gd name="f502" fmla="*/ f415 1 f263"/>
                <a:gd name="f503" fmla="*/ f416 1 f264"/>
                <a:gd name="f504" fmla="*/ f417 1 f263"/>
                <a:gd name="f505" fmla="*/ f418 1 f264"/>
                <a:gd name="f506" fmla="*/ f419 1 f263"/>
                <a:gd name="f507" fmla="*/ f420 1 f264"/>
                <a:gd name="f508" fmla="*/ f421 1 f263"/>
                <a:gd name="f509" fmla="*/ f422 1 f263"/>
                <a:gd name="f510" fmla="*/ f423 1 f264"/>
                <a:gd name="f511" fmla="*/ f424 1 f263"/>
                <a:gd name="f512" fmla="*/ f425 1 f263"/>
                <a:gd name="f513" fmla="*/ f426 1 f263"/>
                <a:gd name="f514" fmla="*/ f427 1 f263"/>
                <a:gd name="f515" fmla="*/ f428 1 f263"/>
                <a:gd name="f516" fmla="*/ f429 1 f263"/>
                <a:gd name="f517" fmla="*/ f430 1 f263"/>
                <a:gd name="f518" fmla="*/ f431 1 f264"/>
                <a:gd name="f519" fmla="*/ f432 f254 1"/>
                <a:gd name="f520" fmla="*/ f433 f254 1"/>
                <a:gd name="f521" fmla="*/ f435 f255 1"/>
                <a:gd name="f522" fmla="*/ f434 f255 1"/>
                <a:gd name="f523" fmla="*/ f436 f254 1"/>
                <a:gd name="f524" fmla="*/ f437 f255 1"/>
                <a:gd name="f525" fmla="*/ f438 f254 1"/>
                <a:gd name="f526" fmla="*/ f439 f254 1"/>
                <a:gd name="f527" fmla="*/ f440 f255 1"/>
                <a:gd name="f528" fmla="*/ f441 f254 1"/>
                <a:gd name="f529" fmla="*/ f442 f255 1"/>
                <a:gd name="f530" fmla="*/ f443 f254 1"/>
                <a:gd name="f531" fmla="*/ f444 f255 1"/>
                <a:gd name="f532" fmla="*/ f445 f254 1"/>
                <a:gd name="f533" fmla="*/ f446 f255 1"/>
                <a:gd name="f534" fmla="*/ f447 f254 1"/>
                <a:gd name="f535" fmla="*/ f448 f255 1"/>
                <a:gd name="f536" fmla="*/ f449 f254 1"/>
                <a:gd name="f537" fmla="*/ f450 f255 1"/>
                <a:gd name="f538" fmla="*/ f451 f254 1"/>
                <a:gd name="f539" fmla="*/ f452 f255 1"/>
                <a:gd name="f540" fmla="*/ f453 f254 1"/>
                <a:gd name="f541" fmla="*/ f454 f255 1"/>
                <a:gd name="f542" fmla="*/ f455 f254 1"/>
                <a:gd name="f543" fmla="*/ f456 f255 1"/>
                <a:gd name="f544" fmla="*/ f457 f254 1"/>
                <a:gd name="f545" fmla="*/ f458 f255 1"/>
                <a:gd name="f546" fmla="*/ f459 f254 1"/>
                <a:gd name="f547" fmla="*/ f460 f255 1"/>
                <a:gd name="f548" fmla="*/ f461 f254 1"/>
                <a:gd name="f549" fmla="*/ f462 f255 1"/>
                <a:gd name="f550" fmla="*/ f463 f254 1"/>
                <a:gd name="f551" fmla="*/ f464 f255 1"/>
                <a:gd name="f552" fmla="*/ f465 f254 1"/>
                <a:gd name="f553" fmla="*/ f466 f255 1"/>
                <a:gd name="f554" fmla="*/ f467 f254 1"/>
                <a:gd name="f555" fmla="*/ f468 f254 1"/>
                <a:gd name="f556" fmla="*/ f469 f254 1"/>
                <a:gd name="f557" fmla="*/ f470 f254 1"/>
                <a:gd name="f558" fmla="*/ f471 f255 1"/>
                <a:gd name="f559" fmla="*/ f472 f254 1"/>
                <a:gd name="f560" fmla="*/ f473 f254 1"/>
                <a:gd name="f561" fmla="*/ f474 f254 1"/>
                <a:gd name="f562" fmla="*/ f475 f254 1"/>
                <a:gd name="f563" fmla="*/ f476 f254 1"/>
                <a:gd name="f564" fmla="*/ f477 f255 1"/>
                <a:gd name="f565" fmla="*/ f478 f254 1"/>
                <a:gd name="f566" fmla="*/ f479 f255 1"/>
                <a:gd name="f567" fmla="*/ f480 f254 1"/>
                <a:gd name="f568" fmla="*/ f481 f255 1"/>
                <a:gd name="f569" fmla="*/ f482 f254 1"/>
                <a:gd name="f570" fmla="*/ f483 f254 1"/>
                <a:gd name="f571" fmla="*/ f484 f255 1"/>
                <a:gd name="f572" fmla="*/ f485 f254 1"/>
                <a:gd name="f573" fmla="*/ f486 f255 1"/>
                <a:gd name="f574" fmla="*/ f487 f254 1"/>
                <a:gd name="f575" fmla="*/ f488 f254 1"/>
                <a:gd name="f576" fmla="*/ f489 f255 1"/>
                <a:gd name="f577" fmla="*/ f490 f254 1"/>
                <a:gd name="f578" fmla="*/ f491 f255 1"/>
                <a:gd name="f579" fmla="*/ f492 f254 1"/>
                <a:gd name="f580" fmla="*/ f493 f255 1"/>
                <a:gd name="f581" fmla="*/ f494 f254 1"/>
                <a:gd name="f582" fmla="*/ f495 f254 1"/>
                <a:gd name="f583" fmla="*/ f496 f254 1"/>
                <a:gd name="f584" fmla="*/ f497 f254 1"/>
                <a:gd name="f585" fmla="*/ f498 f254 1"/>
                <a:gd name="f586" fmla="*/ f499 f254 1"/>
                <a:gd name="f587" fmla="*/ f500 f254 1"/>
                <a:gd name="f588" fmla="*/ f501 f255 1"/>
                <a:gd name="f589" fmla="*/ f502 f254 1"/>
                <a:gd name="f590" fmla="*/ f503 f255 1"/>
                <a:gd name="f591" fmla="*/ f504 f254 1"/>
                <a:gd name="f592" fmla="*/ f505 f255 1"/>
                <a:gd name="f593" fmla="*/ f506 f254 1"/>
                <a:gd name="f594" fmla="*/ f507 f255 1"/>
                <a:gd name="f595" fmla="*/ f508 f254 1"/>
                <a:gd name="f596" fmla="*/ f509 f254 1"/>
                <a:gd name="f597" fmla="*/ f510 f255 1"/>
                <a:gd name="f598" fmla="*/ f511 f254 1"/>
                <a:gd name="f599" fmla="*/ f512 f254 1"/>
                <a:gd name="f600" fmla="*/ f513 f254 1"/>
                <a:gd name="f601" fmla="*/ f514 f254 1"/>
                <a:gd name="f602" fmla="*/ f515 f254 1"/>
                <a:gd name="f603" fmla="*/ f516 f254 1"/>
                <a:gd name="f604" fmla="*/ f517 f254 1"/>
                <a:gd name="f605" fmla="*/ f518 f2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8">
                  <a:pos x="f523" y="f524"/>
                </a:cxn>
                <a:cxn ang="f348">
                  <a:pos x="f525" y="f524"/>
                </a:cxn>
                <a:cxn ang="f348">
                  <a:pos x="f526" y="f527"/>
                </a:cxn>
                <a:cxn ang="f348">
                  <a:pos x="f528" y="f529"/>
                </a:cxn>
                <a:cxn ang="f348">
                  <a:pos x="f530" y="f531"/>
                </a:cxn>
                <a:cxn ang="f348">
                  <a:pos x="f532" y="f533"/>
                </a:cxn>
                <a:cxn ang="f348">
                  <a:pos x="f534" y="f535"/>
                </a:cxn>
                <a:cxn ang="f348">
                  <a:pos x="f536" y="f537"/>
                </a:cxn>
                <a:cxn ang="f348">
                  <a:pos x="f538" y="f539"/>
                </a:cxn>
                <a:cxn ang="f348">
                  <a:pos x="f540" y="f541"/>
                </a:cxn>
                <a:cxn ang="f348">
                  <a:pos x="f542" y="f543"/>
                </a:cxn>
                <a:cxn ang="f348">
                  <a:pos x="f544" y="f545"/>
                </a:cxn>
                <a:cxn ang="f348">
                  <a:pos x="f546" y="f547"/>
                </a:cxn>
                <a:cxn ang="f348">
                  <a:pos x="f548" y="f549"/>
                </a:cxn>
                <a:cxn ang="f348">
                  <a:pos x="f550" y="f551"/>
                </a:cxn>
                <a:cxn ang="f348">
                  <a:pos x="f552" y="f553"/>
                </a:cxn>
                <a:cxn ang="f348">
                  <a:pos x="f554" y="f541"/>
                </a:cxn>
                <a:cxn ang="f348">
                  <a:pos x="f555" y="f541"/>
                </a:cxn>
                <a:cxn ang="f348">
                  <a:pos x="f556" y="f527"/>
                </a:cxn>
                <a:cxn ang="f348">
                  <a:pos x="f557" y="f558"/>
                </a:cxn>
                <a:cxn ang="f348">
                  <a:pos x="f559" y="f531"/>
                </a:cxn>
                <a:cxn ang="f348">
                  <a:pos x="f560" y="f539"/>
                </a:cxn>
                <a:cxn ang="f348">
                  <a:pos x="f561" y="f527"/>
                </a:cxn>
                <a:cxn ang="f348">
                  <a:pos x="f562" y="f543"/>
                </a:cxn>
                <a:cxn ang="f348">
                  <a:pos x="f563" y="f564"/>
                </a:cxn>
                <a:cxn ang="f348">
                  <a:pos x="f565" y="f566"/>
                </a:cxn>
                <a:cxn ang="f348">
                  <a:pos x="f567" y="f568"/>
                </a:cxn>
                <a:cxn ang="f348">
                  <a:pos x="f569" y="f558"/>
                </a:cxn>
                <a:cxn ang="f348">
                  <a:pos x="f570" y="f571"/>
                </a:cxn>
                <a:cxn ang="f348">
                  <a:pos x="f572" y="f573"/>
                </a:cxn>
                <a:cxn ang="f348">
                  <a:pos x="f574" y="f545"/>
                </a:cxn>
                <a:cxn ang="f348">
                  <a:pos x="f575" y="f576"/>
                </a:cxn>
                <a:cxn ang="f348">
                  <a:pos x="f577" y="f578"/>
                </a:cxn>
                <a:cxn ang="f348">
                  <a:pos x="f579" y="f580"/>
                </a:cxn>
                <a:cxn ang="f348">
                  <a:pos x="f581" y="f541"/>
                </a:cxn>
                <a:cxn ang="f348">
                  <a:pos x="f582" y="f545"/>
                </a:cxn>
                <a:cxn ang="f348">
                  <a:pos x="f583" y="f527"/>
                </a:cxn>
                <a:cxn ang="f348">
                  <a:pos x="f584" y="f558"/>
                </a:cxn>
                <a:cxn ang="f348">
                  <a:pos x="f585" y="f531"/>
                </a:cxn>
                <a:cxn ang="f348">
                  <a:pos x="f586" y="f539"/>
                </a:cxn>
                <a:cxn ang="f348">
                  <a:pos x="f587" y="f588"/>
                </a:cxn>
                <a:cxn ang="f348">
                  <a:pos x="f589" y="f590"/>
                </a:cxn>
                <a:cxn ang="f348">
                  <a:pos x="f591" y="f592"/>
                </a:cxn>
                <a:cxn ang="f348">
                  <a:pos x="f593" y="f594"/>
                </a:cxn>
                <a:cxn ang="f348">
                  <a:pos x="f595" y="f539"/>
                </a:cxn>
                <a:cxn ang="f348">
                  <a:pos x="f596" y="f597"/>
                </a:cxn>
                <a:cxn ang="f348">
                  <a:pos x="f598" y="f551"/>
                </a:cxn>
                <a:cxn ang="f348">
                  <a:pos x="f599" y="f576"/>
                </a:cxn>
                <a:cxn ang="f348">
                  <a:pos x="f600" y="f594"/>
                </a:cxn>
                <a:cxn ang="f348">
                  <a:pos x="f601" y="f543"/>
                </a:cxn>
                <a:cxn ang="f348">
                  <a:pos x="f602" y="f543"/>
                </a:cxn>
                <a:cxn ang="f348">
                  <a:pos x="f603" y="f594"/>
                </a:cxn>
                <a:cxn ang="f348">
                  <a:pos x="f604" y="f605"/>
                </a:cxn>
              </a:cxnLst>
              <a:rect l="f519" t="f522" r="f520" b="f521"/>
              <a:pathLst>
                <a:path w="5760" h="445">
                  <a:moveTo>
                    <a:pt x="f7" y="f8"/>
                  </a:moveTo>
                  <a:lnTo>
                    <a:pt x="f7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5"/>
                  </a:lnTo>
                  <a:lnTo>
                    <a:pt x="f18" y="f13"/>
                  </a:lnTo>
                  <a:lnTo>
                    <a:pt x="f19" y="f13"/>
                  </a:lnTo>
                  <a:lnTo>
                    <a:pt x="f20" y="f11"/>
                  </a:lnTo>
                  <a:lnTo>
                    <a:pt x="f21" y="f9"/>
                  </a:lnTo>
                  <a:lnTo>
                    <a:pt x="f22" y="f9"/>
                  </a:lnTo>
                  <a:lnTo>
                    <a:pt x="f22" y="f23"/>
                  </a:lnTo>
                  <a:lnTo>
                    <a:pt x="f24" y="f23"/>
                  </a:lnTo>
                  <a:lnTo>
                    <a:pt x="f24" y="f25"/>
                  </a:lnTo>
                  <a:lnTo>
                    <a:pt x="f24" y="f26"/>
                  </a:lnTo>
                  <a:lnTo>
                    <a:pt x="f24" y="f27"/>
                  </a:lnTo>
                  <a:lnTo>
                    <a:pt x="f28" y="f29"/>
                  </a:lnTo>
                  <a:lnTo>
                    <a:pt x="f28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4"/>
                  </a:lnTo>
                  <a:lnTo>
                    <a:pt x="f46" y="f42"/>
                  </a:lnTo>
                  <a:lnTo>
                    <a:pt x="f47" y="f44"/>
                  </a:lnTo>
                  <a:lnTo>
                    <a:pt x="f48" y="f40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32"/>
                  </a:lnTo>
                  <a:lnTo>
                    <a:pt x="f54" y="f30"/>
                  </a:lnTo>
                  <a:lnTo>
                    <a:pt x="f55" y="f27"/>
                  </a:lnTo>
                  <a:lnTo>
                    <a:pt x="f56" y="f23"/>
                  </a:lnTo>
                  <a:lnTo>
                    <a:pt x="f57" y="f13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5"/>
                  </a:lnTo>
                  <a:lnTo>
                    <a:pt x="f67" y="f65"/>
                  </a:lnTo>
                  <a:lnTo>
                    <a:pt x="f68" y="f63"/>
                  </a:lnTo>
                  <a:lnTo>
                    <a:pt x="f69" y="f61"/>
                  </a:lnTo>
                  <a:lnTo>
                    <a:pt x="f70" y="f59"/>
                  </a:lnTo>
                  <a:lnTo>
                    <a:pt x="f71" y="f15"/>
                  </a:lnTo>
                  <a:lnTo>
                    <a:pt x="f72" y="f13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38"/>
                  </a:lnTo>
                  <a:lnTo>
                    <a:pt x="f88" y="f89"/>
                  </a:lnTo>
                  <a:lnTo>
                    <a:pt x="f90" y="f36"/>
                  </a:lnTo>
                  <a:lnTo>
                    <a:pt x="f91" y="f32"/>
                  </a:lnTo>
                  <a:lnTo>
                    <a:pt x="f92" y="f29"/>
                  </a:lnTo>
                  <a:lnTo>
                    <a:pt x="f93" y="f26"/>
                  </a:lnTo>
                  <a:lnTo>
                    <a:pt x="f94" y="f9"/>
                  </a:lnTo>
                  <a:lnTo>
                    <a:pt x="f95" y="f11"/>
                  </a:lnTo>
                  <a:lnTo>
                    <a:pt x="f96" y="f15"/>
                  </a:lnTo>
                  <a:lnTo>
                    <a:pt x="f97" y="f59"/>
                  </a:lnTo>
                  <a:lnTo>
                    <a:pt x="f98" y="f61"/>
                  </a:lnTo>
                  <a:lnTo>
                    <a:pt x="f99" y="f61"/>
                  </a:lnTo>
                  <a:lnTo>
                    <a:pt x="f100" y="f61"/>
                  </a:lnTo>
                  <a:lnTo>
                    <a:pt x="f101" y="f61"/>
                  </a:lnTo>
                  <a:lnTo>
                    <a:pt x="f102" y="f61"/>
                  </a:lnTo>
                  <a:lnTo>
                    <a:pt x="f103" y="f61"/>
                  </a:lnTo>
                  <a:lnTo>
                    <a:pt x="f104" y="f59"/>
                  </a:lnTo>
                  <a:lnTo>
                    <a:pt x="f105" y="f15"/>
                  </a:lnTo>
                  <a:lnTo>
                    <a:pt x="f106" y="f11"/>
                  </a:lnTo>
                  <a:lnTo>
                    <a:pt x="f107" y="f9"/>
                  </a:lnTo>
                  <a:lnTo>
                    <a:pt x="f108" y="f23"/>
                  </a:lnTo>
                  <a:lnTo>
                    <a:pt x="f109" y="f25"/>
                  </a:lnTo>
                  <a:lnTo>
                    <a:pt x="f110" y="f26"/>
                  </a:lnTo>
                  <a:lnTo>
                    <a:pt x="f111" y="f29"/>
                  </a:lnTo>
                  <a:lnTo>
                    <a:pt x="f112" y="f29"/>
                  </a:lnTo>
                  <a:lnTo>
                    <a:pt x="f113" y="f30"/>
                  </a:lnTo>
                  <a:lnTo>
                    <a:pt x="f114" y="f30"/>
                  </a:lnTo>
                  <a:lnTo>
                    <a:pt x="f115" y="f30"/>
                  </a:lnTo>
                  <a:lnTo>
                    <a:pt x="f116" y="f29"/>
                  </a:lnTo>
                  <a:lnTo>
                    <a:pt x="f117" y="f29"/>
                  </a:lnTo>
                  <a:lnTo>
                    <a:pt x="f118" y="f27"/>
                  </a:lnTo>
                  <a:lnTo>
                    <a:pt x="f119" y="f27"/>
                  </a:lnTo>
                  <a:lnTo>
                    <a:pt x="f120" y="f25"/>
                  </a:lnTo>
                  <a:lnTo>
                    <a:pt x="f121" y="f23"/>
                  </a:lnTo>
                  <a:lnTo>
                    <a:pt x="f122" y="f23"/>
                  </a:lnTo>
                  <a:lnTo>
                    <a:pt x="f123" y="f9"/>
                  </a:lnTo>
                  <a:lnTo>
                    <a:pt x="f124" y="f11"/>
                  </a:lnTo>
                  <a:lnTo>
                    <a:pt x="f125" y="f15"/>
                  </a:lnTo>
                  <a:lnTo>
                    <a:pt x="f126" y="f61"/>
                  </a:lnTo>
                  <a:lnTo>
                    <a:pt x="f127" y="f65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132" y="f131"/>
                  </a:lnTo>
                  <a:lnTo>
                    <a:pt x="f133" y="f131"/>
                  </a:lnTo>
                  <a:lnTo>
                    <a:pt x="f134" y="f131"/>
                  </a:lnTo>
                  <a:lnTo>
                    <a:pt x="f135" y="f131"/>
                  </a:lnTo>
                  <a:lnTo>
                    <a:pt x="f136" y="f129"/>
                  </a:lnTo>
                  <a:lnTo>
                    <a:pt x="f137" y="f138"/>
                  </a:lnTo>
                  <a:lnTo>
                    <a:pt x="f139" y="f65"/>
                  </a:lnTo>
                  <a:lnTo>
                    <a:pt x="f140" y="f63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3" y="f145"/>
                  </a:lnTo>
                  <a:lnTo>
                    <a:pt x="f146" y="f78"/>
                  </a:lnTo>
                  <a:lnTo>
                    <a:pt x="f147" y="f145"/>
                  </a:lnTo>
                  <a:lnTo>
                    <a:pt x="f148" y="f29"/>
                  </a:lnTo>
                  <a:lnTo>
                    <a:pt x="f149" y="f26"/>
                  </a:lnTo>
                  <a:lnTo>
                    <a:pt x="f150" y="f9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61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63"/>
                  </a:lnTo>
                  <a:lnTo>
                    <a:pt x="f165" y="f166"/>
                  </a:lnTo>
                  <a:lnTo>
                    <a:pt x="f167" y="f15"/>
                  </a:lnTo>
                  <a:lnTo>
                    <a:pt x="f168" y="f13"/>
                  </a:lnTo>
                  <a:lnTo>
                    <a:pt x="f169" y="f11"/>
                  </a:lnTo>
                  <a:lnTo>
                    <a:pt x="f170" y="f9"/>
                  </a:lnTo>
                  <a:lnTo>
                    <a:pt x="f171" y="f23"/>
                  </a:lnTo>
                  <a:lnTo>
                    <a:pt x="f172" y="f25"/>
                  </a:lnTo>
                  <a:lnTo>
                    <a:pt x="f173" y="f38"/>
                  </a:lnTo>
                  <a:lnTo>
                    <a:pt x="f174" y="f6"/>
                  </a:lnTo>
                  <a:lnTo>
                    <a:pt x="f175" y="f84"/>
                  </a:lnTo>
                  <a:lnTo>
                    <a:pt x="f176" y="f40"/>
                  </a:lnTo>
                  <a:lnTo>
                    <a:pt x="f177" y="f50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9"/>
                  </a:lnTo>
                  <a:lnTo>
                    <a:pt x="f183" y="f59"/>
                  </a:lnTo>
                  <a:lnTo>
                    <a:pt x="f184" y="f61"/>
                  </a:lnTo>
                  <a:lnTo>
                    <a:pt x="f185" y="f61"/>
                  </a:lnTo>
                  <a:lnTo>
                    <a:pt x="f186" y="f61"/>
                  </a:lnTo>
                  <a:lnTo>
                    <a:pt x="f187" y="f61"/>
                  </a:lnTo>
                  <a:lnTo>
                    <a:pt x="f188" y="f59"/>
                  </a:lnTo>
                  <a:lnTo>
                    <a:pt x="f189" y="f15"/>
                  </a:lnTo>
                  <a:lnTo>
                    <a:pt x="f190" y="f13"/>
                  </a:lnTo>
                  <a:lnTo>
                    <a:pt x="f191" y="f13"/>
                  </a:lnTo>
                  <a:lnTo>
                    <a:pt x="f192" y="f11"/>
                  </a:lnTo>
                  <a:lnTo>
                    <a:pt x="f193" y="f9"/>
                  </a:lnTo>
                  <a:lnTo>
                    <a:pt x="f194" y="f23"/>
                  </a:lnTo>
                  <a:lnTo>
                    <a:pt x="f195" y="f25"/>
                  </a:lnTo>
                  <a:lnTo>
                    <a:pt x="f196" y="f27"/>
                  </a:lnTo>
                  <a:lnTo>
                    <a:pt x="f197" y="f29"/>
                  </a:lnTo>
                  <a:lnTo>
                    <a:pt x="f198" y="f29"/>
                  </a:lnTo>
                  <a:lnTo>
                    <a:pt x="f199" y="f30"/>
                  </a:lnTo>
                  <a:lnTo>
                    <a:pt x="f200" y="f30"/>
                  </a:lnTo>
                  <a:lnTo>
                    <a:pt x="f201" y="f30"/>
                  </a:lnTo>
                  <a:lnTo>
                    <a:pt x="f202" y="f30"/>
                  </a:lnTo>
                  <a:lnTo>
                    <a:pt x="f203" y="f30"/>
                  </a:lnTo>
                  <a:lnTo>
                    <a:pt x="f204" y="f29"/>
                  </a:lnTo>
                  <a:lnTo>
                    <a:pt x="f205" y="f27"/>
                  </a:lnTo>
                  <a:lnTo>
                    <a:pt x="f206" y="f23"/>
                  </a:lnTo>
                  <a:lnTo>
                    <a:pt x="f207" y="f13"/>
                  </a:lnTo>
                  <a:lnTo>
                    <a:pt x="f208" y="f59"/>
                  </a:lnTo>
                  <a:lnTo>
                    <a:pt x="f209" y="f63"/>
                  </a:lnTo>
                  <a:lnTo>
                    <a:pt x="f210" y="f138"/>
                  </a:lnTo>
                  <a:lnTo>
                    <a:pt x="f211" y="f13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218" y="f217"/>
                  </a:lnTo>
                  <a:lnTo>
                    <a:pt x="f219" y="f215"/>
                  </a:lnTo>
                  <a:lnTo>
                    <a:pt x="f220" y="f221"/>
                  </a:lnTo>
                  <a:lnTo>
                    <a:pt x="f222" y="f131"/>
                  </a:lnTo>
                  <a:lnTo>
                    <a:pt x="f223" y="f138"/>
                  </a:lnTo>
                  <a:lnTo>
                    <a:pt x="f224" y="f63"/>
                  </a:lnTo>
                  <a:lnTo>
                    <a:pt x="f225" y="f59"/>
                  </a:lnTo>
                  <a:lnTo>
                    <a:pt x="f226" y="f13"/>
                  </a:lnTo>
                  <a:lnTo>
                    <a:pt x="f227" y="f9"/>
                  </a:lnTo>
                  <a:lnTo>
                    <a:pt x="f228" y="f25"/>
                  </a:lnTo>
                  <a:lnTo>
                    <a:pt x="f229" y="f27"/>
                  </a:lnTo>
                  <a:lnTo>
                    <a:pt x="f230" y="f30"/>
                  </a:lnTo>
                  <a:lnTo>
                    <a:pt x="f231" y="f34"/>
                  </a:lnTo>
                  <a:lnTo>
                    <a:pt x="f232" y="f34"/>
                  </a:lnTo>
                  <a:lnTo>
                    <a:pt x="f233" y="f34"/>
                  </a:lnTo>
                  <a:lnTo>
                    <a:pt x="f234" y="f34"/>
                  </a:lnTo>
                  <a:lnTo>
                    <a:pt x="f235" y="f34"/>
                  </a:lnTo>
                  <a:lnTo>
                    <a:pt x="f236" y="f32"/>
                  </a:lnTo>
                  <a:lnTo>
                    <a:pt x="f237" y="f30"/>
                  </a:lnTo>
                  <a:lnTo>
                    <a:pt x="f2" y="f27"/>
                  </a:lnTo>
                  <a:lnTo>
                    <a:pt x="f238" y="f25"/>
                  </a:lnTo>
                  <a:lnTo>
                    <a:pt x="f239" y="f23"/>
                  </a:lnTo>
                  <a:lnTo>
                    <a:pt x="f240" y="f9"/>
                  </a:lnTo>
                  <a:lnTo>
                    <a:pt x="f241" y="f13"/>
                  </a:lnTo>
                  <a:lnTo>
                    <a:pt x="f242" y="f15"/>
                  </a:lnTo>
                  <a:lnTo>
                    <a:pt x="f243" y="f59"/>
                  </a:lnTo>
                  <a:lnTo>
                    <a:pt x="f244" y="f61"/>
                  </a:lnTo>
                  <a:lnTo>
                    <a:pt x="f245" y="f63"/>
                  </a:lnTo>
                  <a:lnTo>
                    <a:pt x="f246" y="f65"/>
                  </a:lnTo>
                  <a:lnTo>
                    <a:pt x="f247" y="f65"/>
                  </a:lnTo>
                  <a:lnTo>
                    <a:pt x="f248" y="f138"/>
                  </a:lnTo>
                  <a:lnTo>
                    <a:pt x="f249" y="f138"/>
                  </a:lnTo>
                  <a:lnTo>
                    <a:pt x="f250" y="f138"/>
                  </a:lnTo>
                  <a:lnTo>
                    <a:pt x="f251" y="f65"/>
                  </a:lnTo>
                  <a:lnTo>
                    <a:pt x="f74" y="f65"/>
                  </a:lnTo>
                  <a:lnTo>
                    <a:pt x="f76" y="f63"/>
                  </a:lnTo>
                  <a:lnTo>
                    <a:pt x="f252" y="f61"/>
                  </a:lnTo>
                  <a:lnTo>
                    <a:pt x="f6" y="f59"/>
                  </a:lnTo>
                  <a:lnTo>
                    <a:pt x="f6" y="f8"/>
                  </a:lnTo>
                  <a:lnTo>
                    <a:pt x="f7" y="f8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6138860"/>
              <a:ext cx="9159873" cy="276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70"/>
                <a:gd name="f7" fmla="val 174"/>
                <a:gd name="f8" fmla="val 5151"/>
                <a:gd name="f9" fmla="val 24"/>
                <a:gd name="f10" fmla="val 5127"/>
                <a:gd name="f11" fmla="val 26"/>
                <a:gd name="f12" fmla="val 5082"/>
                <a:gd name="f13" fmla="val 30"/>
                <a:gd name="f14" fmla="val 5049"/>
                <a:gd name="f15" fmla="val 38"/>
                <a:gd name="f16" fmla="val 5029"/>
                <a:gd name="f17" fmla="val 48"/>
                <a:gd name="f18" fmla="val 5017"/>
                <a:gd name="f19" fmla="val 54"/>
                <a:gd name="f20" fmla="val 4993"/>
                <a:gd name="f21" fmla="val 66"/>
                <a:gd name="f22" fmla="val 4957"/>
                <a:gd name="f23" fmla="val 84"/>
                <a:gd name="f24" fmla="val 4927"/>
                <a:gd name="f25" fmla="val 102"/>
                <a:gd name="f26" fmla="val 4891"/>
                <a:gd name="f27" fmla="val 114"/>
                <a:gd name="f28" fmla="val 4861"/>
                <a:gd name="f29" fmla="val 120"/>
                <a:gd name="f30" fmla="val 4831"/>
                <a:gd name="f31" fmla="val 126"/>
                <a:gd name="f32" fmla="val 4801"/>
                <a:gd name="f33" fmla="val 132"/>
                <a:gd name="f34" fmla="val 4771"/>
                <a:gd name="f35" fmla="val 4748"/>
                <a:gd name="f36" fmla="val 4724"/>
                <a:gd name="f37" fmla="val 4706"/>
                <a:gd name="f38" fmla="val 4682"/>
                <a:gd name="f39" fmla="val 4670"/>
                <a:gd name="f40" fmla="val 108"/>
                <a:gd name="f41" fmla="val 4652"/>
                <a:gd name="f42" fmla="val 4640"/>
                <a:gd name="f43" fmla="val 96"/>
                <a:gd name="f44" fmla="val 4634"/>
                <a:gd name="f45" fmla="val 4628"/>
                <a:gd name="f46" fmla="val 78"/>
                <a:gd name="f47" fmla="val 4622"/>
                <a:gd name="f48" fmla="val 4616"/>
                <a:gd name="f49" fmla="val 4610"/>
                <a:gd name="f50" fmla="val 4604"/>
                <a:gd name="f51" fmla="val 42"/>
                <a:gd name="f52" fmla="val 4598"/>
                <a:gd name="f53" fmla="val 36"/>
                <a:gd name="f54" fmla="val 4586"/>
                <a:gd name="f55" fmla="val 4574"/>
                <a:gd name="f56" fmla="val 4562"/>
                <a:gd name="f57" fmla="val 18"/>
                <a:gd name="f58" fmla="val 4544"/>
                <a:gd name="f59" fmla="val 4526"/>
                <a:gd name="f60" fmla="val 4502"/>
                <a:gd name="f61" fmla="val 4478"/>
                <a:gd name="f62" fmla="val 4449"/>
                <a:gd name="f63" fmla="val 4419"/>
                <a:gd name="f64" fmla="val 4383"/>
                <a:gd name="f65" fmla="val 60"/>
                <a:gd name="f66" fmla="val 4341"/>
                <a:gd name="f67" fmla="val 72"/>
                <a:gd name="f68" fmla="val 4287"/>
                <a:gd name="f69" fmla="val 90"/>
                <a:gd name="f70" fmla="val 4239"/>
                <a:gd name="f71" fmla="val 4186"/>
                <a:gd name="f72" fmla="val 4132"/>
                <a:gd name="f73" fmla="val 4078"/>
                <a:gd name="f74" fmla="val 4024"/>
                <a:gd name="f75" fmla="val 3970"/>
                <a:gd name="f76" fmla="val 3916"/>
                <a:gd name="f77" fmla="val 3863"/>
                <a:gd name="f78" fmla="val 3815"/>
                <a:gd name="f79" fmla="val 3767"/>
                <a:gd name="f80" fmla="val 3731"/>
                <a:gd name="f81" fmla="val 3689"/>
                <a:gd name="f82" fmla="val 3659"/>
                <a:gd name="f83" fmla="val 3647"/>
                <a:gd name="f84" fmla="val 3635"/>
                <a:gd name="f85" fmla="val 3617"/>
                <a:gd name="f86" fmla="val 3600"/>
                <a:gd name="f87" fmla="val 3582"/>
                <a:gd name="f88" fmla="val 3564"/>
                <a:gd name="f89" fmla="val 3546"/>
                <a:gd name="f90" fmla="val 3534"/>
                <a:gd name="f91" fmla="val 3522"/>
                <a:gd name="f92" fmla="val 3510"/>
                <a:gd name="f93" fmla="val 3498"/>
                <a:gd name="f94" fmla="val 3486"/>
                <a:gd name="f95" fmla="val 3474"/>
                <a:gd name="f96" fmla="val 3462"/>
                <a:gd name="f97" fmla="val 3456"/>
                <a:gd name="f98" fmla="val 3426"/>
                <a:gd name="f99" fmla="val 3336"/>
                <a:gd name="f100" fmla="val 3205"/>
                <a:gd name="f101" fmla="val 3127"/>
                <a:gd name="f102" fmla="val 3049"/>
                <a:gd name="f103" fmla="val 2972"/>
                <a:gd name="f104" fmla="val 144"/>
                <a:gd name="f105" fmla="val 2906"/>
                <a:gd name="f106" fmla="val 150"/>
                <a:gd name="f107" fmla="val 2870"/>
                <a:gd name="f108" fmla="val 2846"/>
                <a:gd name="f109" fmla="val 2816"/>
                <a:gd name="f110" fmla="val 2792"/>
                <a:gd name="f111" fmla="val 2768"/>
                <a:gd name="f112" fmla="val 2744"/>
                <a:gd name="f113" fmla="val 138"/>
                <a:gd name="f114" fmla="val 2727"/>
                <a:gd name="f115" fmla="val 2709"/>
                <a:gd name="f116" fmla="val 2703"/>
                <a:gd name="f117" fmla="val 2697"/>
                <a:gd name="f118" fmla="val 2673"/>
                <a:gd name="f119" fmla="val 2661"/>
                <a:gd name="f120" fmla="val 2643"/>
                <a:gd name="f121" fmla="val 2619"/>
                <a:gd name="f122" fmla="val 2595"/>
                <a:gd name="f123" fmla="val 2559"/>
                <a:gd name="f124" fmla="val 2541"/>
                <a:gd name="f125" fmla="val 2511"/>
                <a:gd name="f126" fmla="val 2481"/>
                <a:gd name="f127" fmla="val 2446"/>
                <a:gd name="f128" fmla="val 2416"/>
                <a:gd name="f129" fmla="val 2380"/>
                <a:gd name="f130" fmla="val 2350"/>
                <a:gd name="f131" fmla="val 2326"/>
                <a:gd name="f132" fmla="val 2308"/>
                <a:gd name="f133" fmla="val 2296"/>
                <a:gd name="f134" fmla="val 2290"/>
                <a:gd name="f135" fmla="val 2278"/>
                <a:gd name="f136" fmla="val 2272"/>
                <a:gd name="f137" fmla="val 2250"/>
                <a:gd name="f138" fmla="val 57"/>
                <a:gd name="f139" fmla="val 2243"/>
                <a:gd name="f140" fmla="val 35"/>
                <a:gd name="f141" fmla="val 2228"/>
                <a:gd name="f142" fmla="val 2208"/>
                <a:gd name="f143" fmla="val 2172"/>
                <a:gd name="f144" fmla="val 2151"/>
                <a:gd name="f145" fmla="val 2127"/>
                <a:gd name="f146" fmla="val 51"/>
                <a:gd name="f147" fmla="val 2097"/>
                <a:gd name="f148" fmla="val 2073"/>
                <a:gd name="f149" fmla="val 2046"/>
                <a:gd name="f150" fmla="val 87"/>
                <a:gd name="f151" fmla="val 2007"/>
                <a:gd name="f152" fmla="val 1977"/>
                <a:gd name="f153" fmla="val 1947"/>
                <a:gd name="f154" fmla="val 1895"/>
                <a:gd name="f155" fmla="val 1794"/>
                <a:gd name="f156" fmla="val 1692"/>
                <a:gd name="f157" fmla="val 1644"/>
                <a:gd name="f158" fmla="val 1602"/>
                <a:gd name="f159" fmla="val 1561"/>
                <a:gd name="f160" fmla="val 1525"/>
                <a:gd name="f161" fmla="val 1507"/>
                <a:gd name="f162" fmla="val 1495"/>
                <a:gd name="f163" fmla="val 1483"/>
                <a:gd name="f164" fmla="val 1477"/>
                <a:gd name="f165" fmla="val 1459"/>
                <a:gd name="f166" fmla="val 1441"/>
                <a:gd name="f167" fmla="val 1429"/>
                <a:gd name="f168" fmla="val 1411"/>
                <a:gd name="f169" fmla="val 1399"/>
                <a:gd name="f170" fmla="val 1387"/>
                <a:gd name="f171" fmla="val 1375"/>
                <a:gd name="f172" fmla="val 1357"/>
                <a:gd name="f173" fmla="val 1345"/>
                <a:gd name="f174" fmla="val 1333"/>
                <a:gd name="f175" fmla="val 1309"/>
                <a:gd name="f176" fmla="val 1262"/>
                <a:gd name="f177" fmla="val 1220"/>
                <a:gd name="f178" fmla="val 1178"/>
                <a:gd name="f179" fmla="val 1142"/>
                <a:gd name="f180" fmla="val 1100"/>
                <a:gd name="f181" fmla="val 1058"/>
                <a:gd name="f182" fmla="val 1016"/>
                <a:gd name="f183" fmla="val 156"/>
                <a:gd name="f184" fmla="val 945"/>
                <a:gd name="f185" fmla="val 168"/>
                <a:gd name="f186" fmla="val 879"/>
                <a:gd name="f187" fmla="val 819"/>
                <a:gd name="f188" fmla="val 759"/>
                <a:gd name="f189" fmla="val 706"/>
                <a:gd name="f190" fmla="val 162"/>
                <a:gd name="f191" fmla="val 652"/>
                <a:gd name="f192" fmla="val 610"/>
                <a:gd name="f193" fmla="val 568"/>
                <a:gd name="f194" fmla="val 532"/>
                <a:gd name="f195" fmla="val 502"/>
                <a:gd name="f196" fmla="val 478"/>
                <a:gd name="f197" fmla="val 460"/>
                <a:gd name="f198" fmla="val 442"/>
                <a:gd name="f199" fmla="val 425"/>
                <a:gd name="f200" fmla="val 407"/>
                <a:gd name="f201" fmla="val 401"/>
                <a:gd name="f202" fmla="val 395"/>
                <a:gd name="f203" fmla="val 389"/>
                <a:gd name="f204" fmla="val 383"/>
                <a:gd name="f205" fmla="val 377"/>
                <a:gd name="f206" fmla="val 371"/>
                <a:gd name="f207" fmla="val 359"/>
                <a:gd name="f208" fmla="val 347"/>
                <a:gd name="f209" fmla="val 341"/>
                <a:gd name="f210" fmla="val 335"/>
                <a:gd name="f211" fmla="val 323"/>
                <a:gd name="f212" fmla="val 305"/>
                <a:gd name="f213" fmla="val 287"/>
                <a:gd name="f214" fmla="val 263"/>
                <a:gd name="f215" fmla="val 239"/>
                <a:gd name="f216" fmla="val 215"/>
                <a:gd name="f217" fmla="val 191"/>
                <a:gd name="f218" fmla="val 167"/>
                <a:gd name="f219" fmla="val 1938"/>
                <a:gd name="f220" fmla="val 1971"/>
                <a:gd name="f221" fmla="val 2019"/>
                <a:gd name="f222" fmla="val 77"/>
                <a:gd name="f223" fmla="val 2063"/>
                <a:gd name="f224" fmla="val 2111"/>
                <a:gd name="f225" fmla="val 2145"/>
                <a:gd name="f226" fmla="val 9"/>
                <a:gd name="f227" fmla="val 2202"/>
                <a:gd name="f228" fmla="val 2235"/>
                <a:gd name="f229" fmla="val 3"/>
                <a:gd name="f230" fmla="val 2262"/>
                <a:gd name="f231" fmla="val 2715"/>
                <a:gd name="f232" fmla="val 12"/>
                <a:gd name="f233" fmla="val 6"/>
                <a:gd name="f234" fmla="val 5061"/>
                <a:gd name="f235" fmla="val 5091"/>
                <a:gd name="f236" fmla="val 17"/>
                <a:gd name="f237" fmla="val 5118"/>
                <a:gd name="f238" fmla="val 14"/>
                <a:gd name="f239" fmla="val 5145"/>
                <a:gd name="f240" fmla="val 5175"/>
                <a:gd name="f241" fmla="val 5199"/>
                <a:gd name="f242" fmla="val 8"/>
                <a:gd name="f243" fmla="val 5219"/>
                <a:gd name="f244" fmla="val 5238"/>
                <a:gd name="f245" fmla="val 5258"/>
                <a:gd name="f246" fmla="val 11"/>
                <a:gd name="f247" fmla="val 5280"/>
                <a:gd name="f248" fmla="val 5304"/>
                <a:gd name="f249" fmla="val 5327"/>
                <a:gd name="f250" fmla="val 5351"/>
                <a:gd name="f251" fmla="val 5390"/>
                <a:gd name="f252" fmla="val 5435"/>
                <a:gd name="f253" fmla="val 5447"/>
                <a:gd name="f254" fmla="val 5453"/>
                <a:gd name="f255" fmla="val 5459"/>
                <a:gd name="f256" fmla="val 5465"/>
                <a:gd name="f257" fmla="val 5477"/>
                <a:gd name="f258" fmla="val 5489"/>
                <a:gd name="f259" fmla="val 5501"/>
                <a:gd name="f260" fmla="val 5519"/>
                <a:gd name="f261" fmla="val 5555"/>
                <a:gd name="f262" fmla="val 5603"/>
                <a:gd name="f263" fmla="val 5656"/>
                <a:gd name="f264" fmla="val 5710"/>
                <a:gd name="f265" fmla="val 5740"/>
                <a:gd name="f266" fmla="val 5429"/>
                <a:gd name="f267" fmla="val 5423"/>
                <a:gd name="f268" fmla="val 5405"/>
                <a:gd name="f269" fmla="val 5393"/>
                <a:gd name="f270" fmla="val 5370"/>
                <a:gd name="f271" fmla="val 23"/>
                <a:gd name="f272" fmla="val 5346"/>
                <a:gd name="f273" fmla="val 5325"/>
                <a:gd name="f274" fmla="val 27"/>
                <a:gd name="f275" fmla="val 5298"/>
                <a:gd name="f276" fmla="val 29"/>
                <a:gd name="f277" fmla="val 5270"/>
                <a:gd name="f278" fmla="val 5247"/>
                <a:gd name="f279" fmla="val 21"/>
                <a:gd name="f280" fmla="val 5174"/>
                <a:gd name="f281" fmla="+- 0 0 -90"/>
                <a:gd name="f282" fmla="*/ f3 1 5770"/>
                <a:gd name="f283" fmla="*/ f4 1 174"/>
                <a:gd name="f284" fmla="val f5"/>
                <a:gd name="f285" fmla="val f6"/>
                <a:gd name="f286" fmla="val f7"/>
                <a:gd name="f287" fmla="*/ f281 f0 1"/>
                <a:gd name="f288" fmla="+- f286 0 f284"/>
                <a:gd name="f289" fmla="+- f285 0 f284"/>
                <a:gd name="f290" fmla="*/ f287 1 f2"/>
                <a:gd name="f291" fmla="*/ f289 1 5770"/>
                <a:gd name="f292" fmla="*/ f288 1 174"/>
                <a:gd name="f293" fmla="+- f290 0 f1"/>
                <a:gd name="f294" fmla="*/ 4993 1 f291"/>
                <a:gd name="f295" fmla="*/ 66 1 f292"/>
                <a:gd name="f296" fmla="*/ 4771 1 f291"/>
                <a:gd name="f297" fmla="*/ 132 1 f292"/>
                <a:gd name="f298" fmla="*/ 4640 1 f291"/>
                <a:gd name="f299" fmla="*/ 96 1 f292"/>
                <a:gd name="f300" fmla="*/ 4598 1 f291"/>
                <a:gd name="f301" fmla="*/ 36 1 f292"/>
                <a:gd name="f302" fmla="*/ 4478 1 f291"/>
                <a:gd name="f303" fmla="*/ 30 1 f292"/>
                <a:gd name="f304" fmla="*/ 4186 1 f291"/>
                <a:gd name="f305" fmla="*/ 108 1 f292"/>
                <a:gd name="f306" fmla="*/ 3815 1 f291"/>
                <a:gd name="f307" fmla="*/ 120 1 f292"/>
                <a:gd name="f308" fmla="*/ 3617 1 f291"/>
                <a:gd name="f309" fmla="*/ 72 1 f292"/>
                <a:gd name="f310" fmla="*/ 3510 1 f291"/>
                <a:gd name="f311" fmla="*/ 60 1 f292"/>
                <a:gd name="f312" fmla="*/ 3336 1 f291"/>
                <a:gd name="f313" fmla="*/ 2846 1 f291"/>
                <a:gd name="f314" fmla="*/ 150 1 f292"/>
                <a:gd name="f315" fmla="*/ 2703 1 f291"/>
                <a:gd name="f316" fmla="*/ 2619 1 f291"/>
                <a:gd name="f317" fmla="*/ 90 1 f292"/>
                <a:gd name="f318" fmla="*/ 2416 1 f291"/>
                <a:gd name="f319" fmla="*/ 2278 1 f291"/>
                <a:gd name="f320" fmla="*/ 84 1 f292"/>
                <a:gd name="f321" fmla="*/ 2151 1 f291"/>
                <a:gd name="f322" fmla="*/ 1947 1 f291"/>
                <a:gd name="f323" fmla="*/ 1525 1 f291"/>
                <a:gd name="f324" fmla="*/ 102 1 f292"/>
                <a:gd name="f325" fmla="*/ 1429 1 f291"/>
                <a:gd name="f326" fmla="*/ 1333 1 f291"/>
                <a:gd name="f327" fmla="*/ 1058 1 f291"/>
                <a:gd name="f328" fmla="*/ 652 1 f291"/>
                <a:gd name="f329" fmla="*/ 442 1 f291"/>
                <a:gd name="f330" fmla="*/ 377 1 f291"/>
                <a:gd name="f331" fmla="*/ 48 1 f292"/>
                <a:gd name="f332" fmla="*/ 305 1 f291"/>
                <a:gd name="f333" fmla="*/ 144 1 f291"/>
                <a:gd name="f334" fmla="*/ 138 1 f292"/>
                <a:gd name="f335" fmla="*/ 0 1 f291"/>
                <a:gd name="f336" fmla="*/ 167 1 f291"/>
                <a:gd name="f337" fmla="*/ 323 1 f291"/>
                <a:gd name="f338" fmla="*/ 383 1 f291"/>
                <a:gd name="f339" fmla="*/ 24 1 f292"/>
                <a:gd name="f340" fmla="*/ 460 1 f291"/>
                <a:gd name="f341" fmla="*/ 706 1 f291"/>
                <a:gd name="f342" fmla="*/ 144 1 f292"/>
                <a:gd name="f343" fmla="*/ 1100 1 f291"/>
                <a:gd name="f344" fmla="*/ 1345 1 f291"/>
                <a:gd name="f345" fmla="*/ 1441 1 f291"/>
                <a:gd name="f346" fmla="*/ 1561 1 f291"/>
                <a:gd name="f347" fmla="*/ 1971 1 f291"/>
                <a:gd name="f348" fmla="*/ 2235 1 f291"/>
                <a:gd name="f349" fmla="*/ 3 1 f292"/>
                <a:gd name="f350" fmla="*/ 2350 1 f291"/>
                <a:gd name="f351" fmla="*/ 2559 1 f291"/>
                <a:gd name="f352" fmla="*/ 2715 1 f291"/>
                <a:gd name="f353" fmla="*/ 2792 1 f291"/>
                <a:gd name="f354" fmla="*/ 3127 1 f291"/>
                <a:gd name="f355" fmla="*/ 3486 1 f291"/>
                <a:gd name="f356" fmla="*/ 3582 1 f291"/>
                <a:gd name="f357" fmla="*/ 42 1 f292"/>
                <a:gd name="f358" fmla="*/ 3731 1 f291"/>
                <a:gd name="f359" fmla="*/ 4078 1 f291"/>
                <a:gd name="f360" fmla="*/ 4419 1 f291"/>
                <a:gd name="f361" fmla="*/ 4574 1 f291"/>
                <a:gd name="f362" fmla="*/ 6 1 f292"/>
                <a:gd name="f363" fmla="*/ 4628 1 f291"/>
                <a:gd name="f364" fmla="*/ 4724 1 f291"/>
                <a:gd name="f365" fmla="*/ 4927 1 f291"/>
                <a:gd name="f366" fmla="*/ 5118 1 f291"/>
                <a:gd name="f367" fmla="*/ 14 1 f292"/>
                <a:gd name="f368" fmla="*/ 5280 1 f291"/>
                <a:gd name="f369" fmla="*/ 9 1 f292"/>
                <a:gd name="f370" fmla="*/ 5453 1 f291"/>
                <a:gd name="f371" fmla="*/ 5465 1 f291"/>
                <a:gd name="f372" fmla="*/ 5656 1 f291"/>
                <a:gd name="f373" fmla="*/ 5710 1 f291"/>
                <a:gd name="f374" fmla="*/ 5477 1 f291"/>
                <a:gd name="f375" fmla="*/ 5393 1 f291"/>
                <a:gd name="f376" fmla="*/ 5219 1 f291"/>
                <a:gd name="f377" fmla="*/ f285 1 f291"/>
                <a:gd name="f378" fmla="*/ 0 1 f292"/>
                <a:gd name="f379" fmla="*/ f286 1 f292"/>
                <a:gd name="f380" fmla="*/ f335 f282 1"/>
                <a:gd name="f381" fmla="*/ f377 f282 1"/>
                <a:gd name="f382" fmla="*/ f379 f283 1"/>
                <a:gd name="f383" fmla="*/ f378 f283 1"/>
                <a:gd name="f384" fmla="*/ f294 f282 1"/>
                <a:gd name="f385" fmla="*/ f295 f283 1"/>
                <a:gd name="f386" fmla="*/ f296 f282 1"/>
                <a:gd name="f387" fmla="*/ f297 f283 1"/>
                <a:gd name="f388" fmla="*/ f298 f282 1"/>
                <a:gd name="f389" fmla="*/ f299 f283 1"/>
                <a:gd name="f390" fmla="*/ f300 f282 1"/>
                <a:gd name="f391" fmla="*/ f301 f283 1"/>
                <a:gd name="f392" fmla="*/ f302 f282 1"/>
                <a:gd name="f393" fmla="*/ f303 f283 1"/>
                <a:gd name="f394" fmla="*/ f304 f282 1"/>
                <a:gd name="f395" fmla="*/ f305 f283 1"/>
                <a:gd name="f396" fmla="*/ f306 f282 1"/>
                <a:gd name="f397" fmla="*/ f307 f283 1"/>
                <a:gd name="f398" fmla="*/ f308 f282 1"/>
                <a:gd name="f399" fmla="*/ f309 f283 1"/>
                <a:gd name="f400" fmla="*/ f310 f282 1"/>
                <a:gd name="f401" fmla="*/ f311 f283 1"/>
                <a:gd name="f402" fmla="*/ f312 f282 1"/>
                <a:gd name="f403" fmla="*/ f313 f282 1"/>
                <a:gd name="f404" fmla="*/ f314 f283 1"/>
                <a:gd name="f405" fmla="*/ f315 f282 1"/>
                <a:gd name="f406" fmla="*/ f316 f282 1"/>
                <a:gd name="f407" fmla="*/ f317 f283 1"/>
                <a:gd name="f408" fmla="*/ f318 f282 1"/>
                <a:gd name="f409" fmla="*/ f319 f282 1"/>
                <a:gd name="f410" fmla="*/ f320 f283 1"/>
                <a:gd name="f411" fmla="*/ f321 f282 1"/>
                <a:gd name="f412" fmla="*/ f322 f282 1"/>
                <a:gd name="f413" fmla="*/ f323 f282 1"/>
                <a:gd name="f414" fmla="*/ f324 f283 1"/>
                <a:gd name="f415" fmla="*/ f325 f282 1"/>
                <a:gd name="f416" fmla="*/ f326 f282 1"/>
                <a:gd name="f417" fmla="*/ f327 f282 1"/>
                <a:gd name="f418" fmla="*/ f328 f282 1"/>
                <a:gd name="f419" fmla="*/ f329 f282 1"/>
                <a:gd name="f420" fmla="*/ f330 f282 1"/>
                <a:gd name="f421" fmla="*/ f331 f283 1"/>
                <a:gd name="f422" fmla="*/ f332 f282 1"/>
                <a:gd name="f423" fmla="*/ f333 f282 1"/>
                <a:gd name="f424" fmla="*/ f334 f283 1"/>
                <a:gd name="f425" fmla="*/ f336 f282 1"/>
                <a:gd name="f426" fmla="*/ f337 f282 1"/>
                <a:gd name="f427" fmla="*/ f338 f282 1"/>
                <a:gd name="f428" fmla="*/ f339 f283 1"/>
                <a:gd name="f429" fmla="*/ f340 f282 1"/>
                <a:gd name="f430" fmla="*/ f341 f282 1"/>
                <a:gd name="f431" fmla="*/ f342 f283 1"/>
                <a:gd name="f432" fmla="*/ f343 f282 1"/>
                <a:gd name="f433" fmla="*/ f344 f282 1"/>
                <a:gd name="f434" fmla="*/ f345 f282 1"/>
                <a:gd name="f435" fmla="*/ f346 f282 1"/>
                <a:gd name="f436" fmla="*/ f347 f282 1"/>
                <a:gd name="f437" fmla="*/ f348 f282 1"/>
                <a:gd name="f438" fmla="*/ f349 f283 1"/>
                <a:gd name="f439" fmla="*/ f350 f282 1"/>
                <a:gd name="f440" fmla="*/ f351 f282 1"/>
                <a:gd name="f441" fmla="*/ f352 f282 1"/>
                <a:gd name="f442" fmla="*/ f353 f282 1"/>
                <a:gd name="f443" fmla="*/ f354 f282 1"/>
                <a:gd name="f444" fmla="*/ f355 f282 1"/>
                <a:gd name="f445" fmla="*/ f356 f282 1"/>
                <a:gd name="f446" fmla="*/ f357 f283 1"/>
                <a:gd name="f447" fmla="*/ f358 f282 1"/>
                <a:gd name="f448" fmla="*/ f359 f282 1"/>
                <a:gd name="f449" fmla="*/ f360 f282 1"/>
                <a:gd name="f450" fmla="*/ f361 f282 1"/>
                <a:gd name="f451" fmla="*/ f362 f283 1"/>
                <a:gd name="f452" fmla="*/ f363 f282 1"/>
                <a:gd name="f453" fmla="*/ f364 f282 1"/>
                <a:gd name="f454" fmla="*/ f365 f282 1"/>
                <a:gd name="f455" fmla="*/ f366 f282 1"/>
                <a:gd name="f456" fmla="*/ f367 f283 1"/>
                <a:gd name="f457" fmla="*/ f368 f282 1"/>
                <a:gd name="f458" fmla="*/ f369 f283 1"/>
                <a:gd name="f459" fmla="*/ f370 f282 1"/>
                <a:gd name="f460" fmla="*/ f371 f282 1"/>
                <a:gd name="f461" fmla="*/ f372 f282 1"/>
                <a:gd name="f462" fmla="*/ f373 f282 1"/>
                <a:gd name="f463" fmla="*/ f374 f282 1"/>
                <a:gd name="f464" fmla="*/ f375 f282 1"/>
                <a:gd name="f465" fmla="*/ f376 f2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3">
                  <a:pos x="f384" y="f385"/>
                </a:cxn>
                <a:cxn ang="f293">
                  <a:pos x="f386" y="f387"/>
                </a:cxn>
                <a:cxn ang="f293">
                  <a:pos x="f388" y="f389"/>
                </a:cxn>
                <a:cxn ang="f293">
                  <a:pos x="f390" y="f391"/>
                </a:cxn>
                <a:cxn ang="f293">
                  <a:pos x="f392" y="f393"/>
                </a:cxn>
                <a:cxn ang="f293">
                  <a:pos x="f394" y="f395"/>
                </a:cxn>
                <a:cxn ang="f293">
                  <a:pos x="f396" y="f397"/>
                </a:cxn>
                <a:cxn ang="f293">
                  <a:pos x="f398" y="f399"/>
                </a:cxn>
                <a:cxn ang="f293">
                  <a:pos x="f400" y="f401"/>
                </a:cxn>
                <a:cxn ang="f293">
                  <a:pos x="f402" y="f389"/>
                </a:cxn>
                <a:cxn ang="f293">
                  <a:pos x="f403" y="f404"/>
                </a:cxn>
                <a:cxn ang="f293">
                  <a:pos x="f405" y="f389"/>
                </a:cxn>
                <a:cxn ang="f293">
                  <a:pos x="f406" y="f407"/>
                </a:cxn>
                <a:cxn ang="f293">
                  <a:pos x="f408" y="f387"/>
                </a:cxn>
                <a:cxn ang="f293">
                  <a:pos x="f409" y="f410"/>
                </a:cxn>
                <a:cxn ang="f293">
                  <a:pos x="f411" y="f391"/>
                </a:cxn>
                <a:cxn ang="f293">
                  <a:pos x="f412" y="f397"/>
                </a:cxn>
                <a:cxn ang="f293">
                  <a:pos x="f413" y="f414"/>
                </a:cxn>
                <a:cxn ang="f293">
                  <a:pos x="f415" y="f401"/>
                </a:cxn>
                <a:cxn ang="f293">
                  <a:pos x="f416" y="f401"/>
                </a:cxn>
                <a:cxn ang="f293">
                  <a:pos x="f417" y="f404"/>
                </a:cxn>
                <a:cxn ang="f293">
                  <a:pos x="f418" y="f404"/>
                </a:cxn>
                <a:cxn ang="f293">
                  <a:pos x="f419" y="f385"/>
                </a:cxn>
                <a:cxn ang="f293">
                  <a:pos x="f420" y="f421"/>
                </a:cxn>
                <a:cxn ang="f293">
                  <a:pos x="f422" y="f395"/>
                </a:cxn>
                <a:cxn ang="f293">
                  <a:pos x="f423" y="f424"/>
                </a:cxn>
                <a:cxn ang="f293">
                  <a:pos x="f380" y="f389"/>
                </a:cxn>
                <a:cxn ang="f293">
                  <a:pos x="f425" y="f397"/>
                </a:cxn>
                <a:cxn ang="f293">
                  <a:pos x="f426" y="f410"/>
                </a:cxn>
                <a:cxn ang="f293">
                  <a:pos x="f427" y="f428"/>
                </a:cxn>
                <a:cxn ang="f293">
                  <a:pos x="f429" y="f401"/>
                </a:cxn>
                <a:cxn ang="f293">
                  <a:pos x="f430" y="f431"/>
                </a:cxn>
                <a:cxn ang="f293">
                  <a:pos x="f432" y="f397"/>
                </a:cxn>
                <a:cxn ang="f293">
                  <a:pos x="f433" y="f391"/>
                </a:cxn>
                <a:cxn ang="f293">
                  <a:pos x="f434" y="f421"/>
                </a:cxn>
                <a:cxn ang="f293">
                  <a:pos x="f435" y="f407"/>
                </a:cxn>
                <a:cxn ang="f293">
                  <a:pos x="f436" y="f389"/>
                </a:cxn>
                <a:cxn ang="f293">
                  <a:pos x="f437" y="f438"/>
                </a:cxn>
                <a:cxn ang="f293">
                  <a:pos x="f439" y="f414"/>
                </a:cxn>
                <a:cxn ang="f293">
                  <a:pos x="f440" y="f389"/>
                </a:cxn>
                <a:cxn ang="f293">
                  <a:pos x="f441" y="f428"/>
                </a:cxn>
                <a:cxn ang="f293">
                  <a:pos x="f442" y="f387"/>
                </a:cxn>
                <a:cxn ang="f293">
                  <a:pos x="f443" y="f414"/>
                </a:cxn>
                <a:cxn ang="f293">
                  <a:pos x="f444" y="f421"/>
                </a:cxn>
                <a:cxn ang="f293">
                  <a:pos x="f445" y="f446"/>
                </a:cxn>
                <a:cxn ang="f293">
                  <a:pos x="f447" y="f407"/>
                </a:cxn>
                <a:cxn ang="f293">
                  <a:pos x="f448" y="f414"/>
                </a:cxn>
                <a:cxn ang="f293">
                  <a:pos x="f449" y="f393"/>
                </a:cxn>
                <a:cxn ang="f293">
                  <a:pos x="f450" y="f451"/>
                </a:cxn>
                <a:cxn ang="f293">
                  <a:pos x="f452" y="f401"/>
                </a:cxn>
                <a:cxn ang="f293">
                  <a:pos x="f453" y="f395"/>
                </a:cxn>
                <a:cxn ang="f293">
                  <a:pos x="f454" y="f410"/>
                </a:cxn>
                <a:cxn ang="f293">
                  <a:pos x="f455" y="f456"/>
                </a:cxn>
                <a:cxn ang="f293">
                  <a:pos x="f457" y="f458"/>
                </a:cxn>
                <a:cxn ang="f293">
                  <a:pos x="f459" y="f391"/>
                </a:cxn>
                <a:cxn ang="f293">
                  <a:pos x="f460" y="f399"/>
                </a:cxn>
                <a:cxn ang="f293">
                  <a:pos x="f461" y="f407"/>
                </a:cxn>
                <a:cxn ang="f293">
                  <a:pos x="f462" y="f414"/>
                </a:cxn>
                <a:cxn ang="f293">
                  <a:pos x="f463" y="f407"/>
                </a:cxn>
                <a:cxn ang="f293">
                  <a:pos x="f459" y="f401"/>
                </a:cxn>
                <a:cxn ang="f293">
                  <a:pos x="f464" y="f393"/>
                </a:cxn>
                <a:cxn ang="f293">
                  <a:pos x="f465" y="f428"/>
                </a:cxn>
              </a:cxnLst>
              <a:rect l="f380" t="f383" r="f381" b="f382"/>
              <a:pathLst>
                <a:path w="5770" h="174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3"/>
                  </a:lnTo>
                  <a:lnTo>
                    <a:pt x="f35" y="f33"/>
                  </a:lnTo>
                  <a:lnTo>
                    <a:pt x="f36" y="f31"/>
                  </a:lnTo>
                  <a:lnTo>
                    <a:pt x="f37" y="f29"/>
                  </a:lnTo>
                  <a:lnTo>
                    <a:pt x="f38" y="f27"/>
                  </a:lnTo>
                  <a:lnTo>
                    <a:pt x="f39" y="f40"/>
                  </a:lnTo>
                  <a:lnTo>
                    <a:pt x="f41" y="f25"/>
                  </a:lnTo>
                  <a:lnTo>
                    <a:pt x="f42" y="f43"/>
                  </a:lnTo>
                  <a:lnTo>
                    <a:pt x="f44" y="f23"/>
                  </a:lnTo>
                  <a:lnTo>
                    <a:pt x="f45" y="f46"/>
                  </a:lnTo>
                  <a:lnTo>
                    <a:pt x="f47" y="f21"/>
                  </a:lnTo>
                  <a:lnTo>
                    <a:pt x="f48" y="f19"/>
                  </a:lnTo>
                  <a:lnTo>
                    <a:pt x="f49" y="f17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13"/>
                  </a:lnTo>
                  <a:lnTo>
                    <a:pt x="f55" y="f9"/>
                  </a:lnTo>
                  <a:lnTo>
                    <a:pt x="f56" y="f57"/>
                  </a:lnTo>
                  <a:lnTo>
                    <a:pt x="f58" y="f57"/>
                  </a:lnTo>
                  <a:lnTo>
                    <a:pt x="f59" y="f57"/>
                  </a:lnTo>
                  <a:lnTo>
                    <a:pt x="f60" y="f9"/>
                  </a:lnTo>
                  <a:lnTo>
                    <a:pt x="f61" y="f13"/>
                  </a:lnTo>
                  <a:lnTo>
                    <a:pt x="f62" y="f53"/>
                  </a:lnTo>
                  <a:lnTo>
                    <a:pt x="f63" y="f17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43"/>
                  </a:lnTo>
                  <a:lnTo>
                    <a:pt x="f71" y="f40"/>
                  </a:lnTo>
                  <a:lnTo>
                    <a:pt x="f72" y="f27"/>
                  </a:lnTo>
                  <a:lnTo>
                    <a:pt x="f73" y="f29"/>
                  </a:lnTo>
                  <a:lnTo>
                    <a:pt x="f74" y="f29"/>
                  </a:lnTo>
                  <a:lnTo>
                    <a:pt x="f75" y="f29"/>
                  </a:lnTo>
                  <a:lnTo>
                    <a:pt x="f76" y="f29"/>
                  </a:lnTo>
                  <a:lnTo>
                    <a:pt x="f77" y="f29"/>
                  </a:lnTo>
                  <a:lnTo>
                    <a:pt x="f78" y="f29"/>
                  </a:lnTo>
                  <a:lnTo>
                    <a:pt x="f79" y="f27"/>
                  </a:lnTo>
                  <a:lnTo>
                    <a:pt x="f80" y="f40"/>
                  </a:lnTo>
                  <a:lnTo>
                    <a:pt x="f81" y="f43"/>
                  </a:lnTo>
                  <a:lnTo>
                    <a:pt x="f82" y="f69"/>
                  </a:lnTo>
                  <a:lnTo>
                    <a:pt x="f83" y="f23"/>
                  </a:lnTo>
                  <a:lnTo>
                    <a:pt x="f84" y="f46"/>
                  </a:lnTo>
                  <a:lnTo>
                    <a:pt x="f85" y="f67"/>
                  </a:lnTo>
                  <a:lnTo>
                    <a:pt x="f86" y="f65"/>
                  </a:lnTo>
                  <a:lnTo>
                    <a:pt x="f87" y="f65"/>
                  </a:lnTo>
                  <a:lnTo>
                    <a:pt x="f88" y="f19"/>
                  </a:lnTo>
                  <a:lnTo>
                    <a:pt x="f89" y="f19"/>
                  </a:lnTo>
                  <a:lnTo>
                    <a:pt x="f90" y="f19"/>
                  </a:lnTo>
                  <a:lnTo>
                    <a:pt x="f91" y="f65"/>
                  </a:lnTo>
                  <a:lnTo>
                    <a:pt x="f92" y="f65"/>
                  </a:lnTo>
                  <a:lnTo>
                    <a:pt x="f93" y="f21"/>
                  </a:lnTo>
                  <a:lnTo>
                    <a:pt x="f94" y="f21"/>
                  </a:lnTo>
                  <a:lnTo>
                    <a:pt x="f95" y="f46"/>
                  </a:lnTo>
                  <a:lnTo>
                    <a:pt x="f96" y="f23"/>
                  </a:lnTo>
                  <a:lnTo>
                    <a:pt x="f97" y="f23"/>
                  </a:lnTo>
                  <a:lnTo>
                    <a:pt x="f98" y="f69"/>
                  </a:lnTo>
                  <a:lnTo>
                    <a:pt x="f99" y="f43"/>
                  </a:lnTo>
                  <a:lnTo>
                    <a:pt x="f100" y="f40"/>
                  </a:lnTo>
                  <a:lnTo>
                    <a:pt x="f101" y="f29"/>
                  </a:lnTo>
                  <a:lnTo>
                    <a:pt x="f102" y="f33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6"/>
                  </a:lnTo>
                  <a:lnTo>
                    <a:pt x="f108" y="f106"/>
                  </a:lnTo>
                  <a:lnTo>
                    <a:pt x="f109" y="f106"/>
                  </a:lnTo>
                  <a:lnTo>
                    <a:pt x="f110" y="f106"/>
                  </a:lnTo>
                  <a:lnTo>
                    <a:pt x="f111" y="f104"/>
                  </a:lnTo>
                  <a:lnTo>
                    <a:pt x="f112" y="f113"/>
                  </a:lnTo>
                  <a:lnTo>
                    <a:pt x="f114" y="f33"/>
                  </a:lnTo>
                  <a:lnTo>
                    <a:pt x="f115" y="f31"/>
                  </a:lnTo>
                  <a:lnTo>
                    <a:pt x="f116" y="f43"/>
                  </a:lnTo>
                  <a:lnTo>
                    <a:pt x="f116" y="f46"/>
                  </a:lnTo>
                  <a:lnTo>
                    <a:pt x="f115" y="f51"/>
                  </a:lnTo>
                  <a:lnTo>
                    <a:pt x="f117" y="f53"/>
                  </a:lnTo>
                  <a:lnTo>
                    <a:pt x="f118" y="f51"/>
                  </a:lnTo>
                  <a:lnTo>
                    <a:pt x="f119" y="f65"/>
                  </a:lnTo>
                  <a:lnTo>
                    <a:pt x="f120" y="f67"/>
                  </a:lnTo>
                  <a:lnTo>
                    <a:pt x="f121" y="f69"/>
                  </a:lnTo>
                  <a:lnTo>
                    <a:pt x="f122" y="f25"/>
                  </a:lnTo>
                  <a:lnTo>
                    <a:pt x="f123" y="f27"/>
                  </a:lnTo>
                  <a:lnTo>
                    <a:pt x="f124" y="f27"/>
                  </a:lnTo>
                  <a:lnTo>
                    <a:pt x="f125" y="f29"/>
                  </a:lnTo>
                  <a:lnTo>
                    <a:pt x="f126" y="f31"/>
                  </a:lnTo>
                  <a:lnTo>
                    <a:pt x="f127" y="f31"/>
                  </a:lnTo>
                  <a:lnTo>
                    <a:pt x="f128" y="f33"/>
                  </a:lnTo>
                  <a:lnTo>
                    <a:pt x="f129" y="f31"/>
                  </a:lnTo>
                  <a:lnTo>
                    <a:pt x="f130" y="f29"/>
                  </a:lnTo>
                  <a:lnTo>
                    <a:pt x="f131" y="f40"/>
                  </a:lnTo>
                  <a:lnTo>
                    <a:pt x="f132" y="f25"/>
                  </a:lnTo>
                  <a:lnTo>
                    <a:pt x="f133" y="f43"/>
                  </a:lnTo>
                  <a:lnTo>
                    <a:pt x="f134" y="f69"/>
                  </a:lnTo>
                  <a:lnTo>
                    <a:pt x="f135" y="f23"/>
                  </a:lnTo>
                  <a:lnTo>
                    <a:pt x="f136" y="f4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57"/>
                  </a:lnTo>
                  <a:lnTo>
                    <a:pt x="f142" y="f57"/>
                  </a:lnTo>
                  <a:lnTo>
                    <a:pt x="f143" y="f9"/>
                  </a:lnTo>
                  <a:lnTo>
                    <a:pt x="f144" y="f53"/>
                  </a:lnTo>
                  <a:lnTo>
                    <a:pt x="f145" y="f146"/>
                  </a:lnTo>
                  <a:lnTo>
                    <a:pt x="f147" y="f65"/>
                  </a:lnTo>
                  <a:lnTo>
                    <a:pt x="f148" y="f67"/>
                  </a:lnTo>
                  <a:lnTo>
                    <a:pt x="f149" y="f150"/>
                  </a:lnTo>
                  <a:lnTo>
                    <a:pt x="f151" y="f25"/>
                  </a:lnTo>
                  <a:lnTo>
                    <a:pt x="f152" y="f27"/>
                  </a:lnTo>
                  <a:lnTo>
                    <a:pt x="f153" y="f29"/>
                  </a:lnTo>
                  <a:lnTo>
                    <a:pt x="f154" y="f29"/>
                  </a:lnTo>
                  <a:lnTo>
                    <a:pt x="f155" y="f29"/>
                  </a:lnTo>
                  <a:lnTo>
                    <a:pt x="f156" y="f29"/>
                  </a:lnTo>
                  <a:lnTo>
                    <a:pt x="f157" y="f29"/>
                  </a:lnTo>
                  <a:lnTo>
                    <a:pt x="f158" y="f27"/>
                  </a:lnTo>
                  <a:lnTo>
                    <a:pt x="f159" y="f40"/>
                  </a:lnTo>
                  <a:lnTo>
                    <a:pt x="f160" y="f25"/>
                  </a:lnTo>
                  <a:lnTo>
                    <a:pt x="f161" y="f25"/>
                  </a:lnTo>
                  <a:lnTo>
                    <a:pt x="f162" y="f43"/>
                  </a:lnTo>
                  <a:lnTo>
                    <a:pt x="f163" y="f69"/>
                  </a:lnTo>
                  <a:lnTo>
                    <a:pt x="f164" y="f23"/>
                  </a:lnTo>
                  <a:lnTo>
                    <a:pt x="f165" y="f46"/>
                  </a:lnTo>
                  <a:lnTo>
                    <a:pt x="f166" y="f21"/>
                  </a:lnTo>
                  <a:lnTo>
                    <a:pt x="f167" y="f65"/>
                  </a:lnTo>
                  <a:lnTo>
                    <a:pt x="f168" y="f65"/>
                  </a:lnTo>
                  <a:lnTo>
                    <a:pt x="f169" y="f19"/>
                  </a:lnTo>
                  <a:lnTo>
                    <a:pt x="f170" y="f19"/>
                  </a:lnTo>
                  <a:lnTo>
                    <a:pt x="f171" y="f19"/>
                  </a:lnTo>
                  <a:lnTo>
                    <a:pt x="f172" y="f19"/>
                  </a:lnTo>
                  <a:lnTo>
                    <a:pt x="f173" y="f19"/>
                  </a:lnTo>
                  <a:lnTo>
                    <a:pt x="f174" y="f65"/>
                  </a:lnTo>
                  <a:lnTo>
                    <a:pt x="f175" y="f21"/>
                  </a:lnTo>
                  <a:lnTo>
                    <a:pt x="f176" y="f23"/>
                  </a:lnTo>
                  <a:lnTo>
                    <a:pt x="f177" y="f25"/>
                  </a:lnTo>
                  <a:lnTo>
                    <a:pt x="f178" y="f27"/>
                  </a:lnTo>
                  <a:lnTo>
                    <a:pt x="f179" y="f31"/>
                  </a:lnTo>
                  <a:lnTo>
                    <a:pt x="f180" y="f113"/>
                  </a:lnTo>
                  <a:lnTo>
                    <a:pt x="f181" y="f106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7"/>
                  </a:lnTo>
                  <a:lnTo>
                    <a:pt x="f187" y="f7"/>
                  </a:lnTo>
                  <a:lnTo>
                    <a:pt x="f188" y="f185"/>
                  </a:lnTo>
                  <a:lnTo>
                    <a:pt x="f189" y="f190"/>
                  </a:lnTo>
                  <a:lnTo>
                    <a:pt x="f191" y="f106"/>
                  </a:lnTo>
                  <a:lnTo>
                    <a:pt x="f192" y="f113"/>
                  </a:lnTo>
                  <a:lnTo>
                    <a:pt x="f193" y="f31"/>
                  </a:lnTo>
                  <a:lnTo>
                    <a:pt x="f194" y="f27"/>
                  </a:lnTo>
                  <a:lnTo>
                    <a:pt x="f195" y="f25"/>
                  </a:lnTo>
                  <a:lnTo>
                    <a:pt x="f196" y="f69"/>
                  </a:lnTo>
                  <a:lnTo>
                    <a:pt x="f197" y="f46"/>
                  </a:lnTo>
                  <a:lnTo>
                    <a:pt x="f198" y="f21"/>
                  </a:lnTo>
                  <a:lnTo>
                    <a:pt x="f199" y="f19"/>
                  </a:lnTo>
                  <a:lnTo>
                    <a:pt x="f200" y="f51"/>
                  </a:lnTo>
                  <a:lnTo>
                    <a:pt x="f201" y="f51"/>
                  </a:lnTo>
                  <a:lnTo>
                    <a:pt x="f202" y="f51"/>
                  </a:lnTo>
                  <a:lnTo>
                    <a:pt x="f203" y="f51"/>
                  </a:lnTo>
                  <a:lnTo>
                    <a:pt x="f204" y="f51"/>
                  </a:lnTo>
                  <a:lnTo>
                    <a:pt x="f205" y="f17"/>
                  </a:lnTo>
                  <a:lnTo>
                    <a:pt x="f206" y="f19"/>
                  </a:lnTo>
                  <a:lnTo>
                    <a:pt x="f207" y="f21"/>
                  </a:lnTo>
                  <a:lnTo>
                    <a:pt x="f208" y="f46"/>
                  </a:lnTo>
                  <a:lnTo>
                    <a:pt x="f209" y="f23"/>
                  </a:lnTo>
                  <a:lnTo>
                    <a:pt x="f210" y="f69"/>
                  </a:lnTo>
                  <a:lnTo>
                    <a:pt x="f211" y="f25"/>
                  </a:lnTo>
                  <a:lnTo>
                    <a:pt x="f212" y="f40"/>
                  </a:lnTo>
                  <a:lnTo>
                    <a:pt x="f213" y="f27"/>
                  </a:lnTo>
                  <a:lnTo>
                    <a:pt x="f214" y="f29"/>
                  </a:lnTo>
                  <a:lnTo>
                    <a:pt x="f215" y="f31"/>
                  </a:lnTo>
                  <a:lnTo>
                    <a:pt x="f216" y="f33"/>
                  </a:lnTo>
                  <a:lnTo>
                    <a:pt x="f217" y="f33"/>
                  </a:lnTo>
                  <a:lnTo>
                    <a:pt x="f218" y="f113"/>
                  </a:lnTo>
                  <a:lnTo>
                    <a:pt x="f104" y="f113"/>
                  </a:lnTo>
                  <a:lnTo>
                    <a:pt x="f29" y="f113"/>
                  </a:lnTo>
                  <a:lnTo>
                    <a:pt x="f69" y="f33"/>
                  </a:lnTo>
                  <a:lnTo>
                    <a:pt x="f21" y="f33"/>
                  </a:lnTo>
                  <a:lnTo>
                    <a:pt x="f51" y="f31"/>
                  </a:lnTo>
                  <a:lnTo>
                    <a:pt x="f9" y="f29"/>
                  </a:lnTo>
                  <a:lnTo>
                    <a:pt x="f5" y="f27"/>
                  </a:lnTo>
                  <a:lnTo>
                    <a:pt x="f5" y="f43"/>
                  </a:lnTo>
                  <a:lnTo>
                    <a:pt x="f9" y="f25"/>
                  </a:lnTo>
                  <a:lnTo>
                    <a:pt x="f51" y="f40"/>
                  </a:lnTo>
                  <a:lnTo>
                    <a:pt x="f21" y="f27"/>
                  </a:lnTo>
                  <a:lnTo>
                    <a:pt x="f69" y="f27"/>
                  </a:lnTo>
                  <a:lnTo>
                    <a:pt x="f29" y="f29"/>
                  </a:lnTo>
                  <a:lnTo>
                    <a:pt x="f104" y="f29"/>
                  </a:lnTo>
                  <a:lnTo>
                    <a:pt x="f218" y="f29"/>
                  </a:lnTo>
                  <a:lnTo>
                    <a:pt x="f217" y="f27"/>
                  </a:lnTo>
                  <a:lnTo>
                    <a:pt x="f216" y="f27"/>
                  </a:lnTo>
                  <a:lnTo>
                    <a:pt x="f215" y="f40"/>
                  </a:lnTo>
                  <a:lnTo>
                    <a:pt x="f214" y="f25"/>
                  </a:lnTo>
                  <a:lnTo>
                    <a:pt x="f213" y="f43"/>
                  </a:lnTo>
                  <a:lnTo>
                    <a:pt x="f212" y="f69"/>
                  </a:lnTo>
                  <a:lnTo>
                    <a:pt x="f211" y="f23"/>
                  </a:lnTo>
                  <a:lnTo>
                    <a:pt x="f210" y="f67"/>
                  </a:lnTo>
                  <a:lnTo>
                    <a:pt x="f209" y="f21"/>
                  </a:lnTo>
                  <a:lnTo>
                    <a:pt x="f208" y="f65"/>
                  </a:lnTo>
                  <a:lnTo>
                    <a:pt x="f207" y="f17"/>
                  </a:lnTo>
                  <a:lnTo>
                    <a:pt x="f206" y="f53"/>
                  </a:lnTo>
                  <a:lnTo>
                    <a:pt x="f205" y="f13"/>
                  </a:lnTo>
                  <a:lnTo>
                    <a:pt x="f204" y="f9"/>
                  </a:lnTo>
                  <a:lnTo>
                    <a:pt x="f203" y="f9"/>
                  </a:lnTo>
                  <a:lnTo>
                    <a:pt x="f202" y="f9"/>
                  </a:lnTo>
                  <a:lnTo>
                    <a:pt x="f201" y="f9"/>
                  </a:lnTo>
                  <a:lnTo>
                    <a:pt x="f200" y="f9"/>
                  </a:lnTo>
                  <a:lnTo>
                    <a:pt x="f199" y="f53"/>
                  </a:lnTo>
                  <a:lnTo>
                    <a:pt x="f198" y="f17"/>
                  </a:lnTo>
                  <a:lnTo>
                    <a:pt x="f197" y="f65"/>
                  </a:lnTo>
                  <a:lnTo>
                    <a:pt x="f196" y="f67"/>
                  </a:lnTo>
                  <a:lnTo>
                    <a:pt x="f195" y="f23"/>
                  </a:lnTo>
                  <a:lnTo>
                    <a:pt x="f194" y="f43"/>
                  </a:lnTo>
                  <a:lnTo>
                    <a:pt x="f193" y="f40"/>
                  </a:lnTo>
                  <a:lnTo>
                    <a:pt x="f192" y="f29"/>
                  </a:lnTo>
                  <a:lnTo>
                    <a:pt x="f191" y="f33"/>
                  </a:lnTo>
                  <a:lnTo>
                    <a:pt x="f189" y="f104"/>
                  </a:lnTo>
                  <a:lnTo>
                    <a:pt x="f188" y="f106"/>
                  </a:lnTo>
                  <a:lnTo>
                    <a:pt x="f187" y="f183"/>
                  </a:lnTo>
                  <a:lnTo>
                    <a:pt x="f186" y="f183"/>
                  </a:lnTo>
                  <a:lnTo>
                    <a:pt x="f184" y="f106"/>
                  </a:lnTo>
                  <a:lnTo>
                    <a:pt x="f182" y="f113"/>
                  </a:lnTo>
                  <a:lnTo>
                    <a:pt x="f181" y="f33"/>
                  </a:lnTo>
                  <a:lnTo>
                    <a:pt x="f180" y="f29"/>
                  </a:lnTo>
                  <a:lnTo>
                    <a:pt x="f179" y="f40"/>
                  </a:lnTo>
                  <a:lnTo>
                    <a:pt x="f178" y="f43"/>
                  </a:lnTo>
                  <a:lnTo>
                    <a:pt x="f177" y="f23"/>
                  </a:lnTo>
                  <a:lnTo>
                    <a:pt x="f176" y="f21"/>
                  </a:lnTo>
                  <a:lnTo>
                    <a:pt x="f175" y="f17"/>
                  </a:lnTo>
                  <a:lnTo>
                    <a:pt x="f174" y="f51"/>
                  </a:lnTo>
                  <a:lnTo>
                    <a:pt x="f173" y="f53"/>
                  </a:lnTo>
                  <a:lnTo>
                    <a:pt x="f172" y="f53"/>
                  </a:lnTo>
                  <a:lnTo>
                    <a:pt x="f171" y="f53"/>
                  </a:lnTo>
                  <a:lnTo>
                    <a:pt x="f170" y="f53"/>
                  </a:lnTo>
                  <a:lnTo>
                    <a:pt x="f169" y="f53"/>
                  </a:lnTo>
                  <a:lnTo>
                    <a:pt x="f168" y="f51"/>
                  </a:lnTo>
                  <a:lnTo>
                    <a:pt x="f167" y="f51"/>
                  </a:lnTo>
                  <a:lnTo>
                    <a:pt x="f166" y="f17"/>
                  </a:lnTo>
                  <a:lnTo>
                    <a:pt x="f165" y="f65"/>
                  </a:lnTo>
                  <a:lnTo>
                    <a:pt x="f164" y="f21"/>
                  </a:lnTo>
                  <a:lnTo>
                    <a:pt x="f163" y="f67"/>
                  </a:lnTo>
                  <a:lnTo>
                    <a:pt x="f162" y="f46"/>
                  </a:lnTo>
                  <a:lnTo>
                    <a:pt x="f161" y="f23"/>
                  </a:lnTo>
                  <a:lnTo>
                    <a:pt x="f160" y="f23"/>
                  </a:lnTo>
                  <a:lnTo>
                    <a:pt x="f159" y="f69"/>
                  </a:lnTo>
                  <a:lnTo>
                    <a:pt x="f158" y="f43"/>
                  </a:lnTo>
                  <a:lnTo>
                    <a:pt x="f157" y="f25"/>
                  </a:lnTo>
                  <a:lnTo>
                    <a:pt x="f156" y="f25"/>
                  </a:lnTo>
                  <a:lnTo>
                    <a:pt x="f155" y="f25"/>
                  </a:lnTo>
                  <a:lnTo>
                    <a:pt x="f154" y="f25"/>
                  </a:lnTo>
                  <a:lnTo>
                    <a:pt x="f219" y="f25"/>
                  </a:lnTo>
                  <a:lnTo>
                    <a:pt x="f220" y="f43"/>
                  </a:lnTo>
                  <a:lnTo>
                    <a:pt x="f221" y="f222"/>
                  </a:lnTo>
                  <a:lnTo>
                    <a:pt x="f223" y="f138"/>
                  </a:lnTo>
                  <a:lnTo>
                    <a:pt x="f224" y="f15"/>
                  </a:lnTo>
                  <a:lnTo>
                    <a:pt x="f225" y="f57"/>
                  </a:lnTo>
                  <a:lnTo>
                    <a:pt x="f143" y="f226"/>
                  </a:lnTo>
                  <a:lnTo>
                    <a:pt x="f227" y="f5"/>
                  </a:lnTo>
                  <a:lnTo>
                    <a:pt x="f228" y="f229"/>
                  </a:lnTo>
                  <a:lnTo>
                    <a:pt x="f137" y="f9"/>
                  </a:lnTo>
                  <a:lnTo>
                    <a:pt x="f230" y="f146"/>
                  </a:lnTo>
                  <a:lnTo>
                    <a:pt x="f134" y="f67"/>
                  </a:lnTo>
                  <a:lnTo>
                    <a:pt x="f133" y="f46"/>
                  </a:lnTo>
                  <a:lnTo>
                    <a:pt x="f132" y="f23"/>
                  </a:lnTo>
                  <a:lnTo>
                    <a:pt x="f131" y="f69"/>
                  </a:lnTo>
                  <a:lnTo>
                    <a:pt x="f130" y="f25"/>
                  </a:lnTo>
                  <a:lnTo>
                    <a:pt x="f129" y="f40"/>
                  </a:lnTo>
                  <a:lnTo>
                    <a:pt x="f128" y="f27"/>
                  </a:lnTo>
                  <a:lnTo>
                    <a:pt x="f127" y="f40"/>
                  </a:lnTo>
                  <a:lnTo>
                    <a:pt x="f126" y="f40"/>
                  </a:lnTo>
                  <a:lnTo>
                    <a:pt x="f125" y="f25"/>
                  </a:lnTo>
                  <a:lnTo>
                    <a:pt x="f124" y="f43"/>
                  </a:lnTo>
                  <a:lnTo>
                    <a:pt x="f123" y="f43"/>
                  </a:lnTo>
                  <a:lnTo>
                    <a:pt x="f122" y="f23"/>
                  </a:lnTo>
                  <a:lnTo>
                    <a:pt x="f121" y="f67"/>
                  </a:lnTo>
                  <a:lnTo>
                    <a:pt x="f120" y="f19"/>
                  </a:lnTo>
                  <a:lnTo>
                    <a:pt x="f119" y="f51"/>
                  </a:lnTo>
                  <a:lnTo>
                    <a:pt x="f118" y="f9"/>
                  </a:lnTo>
                  <a:lnTo>
                    <a:pt x="f117" y="f57"/>
                  </a:lnTo>
                  <a:lnTo>
                    <a:pt x="f231" y="f9"/>
                  </a:lnTo>
                  <a:lnTo>
                    <a:pt x="f231" y="f17"/>
                  </a:lnTo>
                  <a:lnTo>
                    <a:pt x="f115" y="f46"/>
                  </a:lnTo>
                  <a:lnTo>
                    <a:pt x="f115" y="f40"/>
                  </a:lnTo>
                  <a:lnTo>
                    <a:pt x="f114" y="f27"/>
                  </a:lnTo>
                  <a:lnTo>
                    <a:pt x="f112" y="f29"/>
                  </a:lnTo>
                  <a:lnTo>
                    <a:pt x="f111" y="f31"/>
                  </a:lnTo>
                  <a:lnTo>
                    <a:pt x="f110" y="f33"/>
                  </a:lnTo>
                  <a:lnTo>
                    <a:pt x="f109" y="f33"/>
                  </a:lnTo>
                  <a:lnTo>
                    <a:pt x="f108" y="f33"/>
                  </a:lnTo>
                  <a:lnTo>
                    <a:pt x="f107" y="f33"/>
                  </a:lnTo>
                  <a:lnTo>
                    <a:pt x="f105" y="f33"/>
                  </a:lnTo>
                  <a:lnTo>
                    <a:pt x="f103" y="f31"/>
                  </a:lnTo>
                  <a:lnTo>
                    <a:pt x="f102" y="f27"/>
                  </a:lnTo>
                  <a:lnTo>
                    <a:pt x="f101" y="f25"/>
                  </a:lnTo>
                  <a:lnTo>
                    <a:pt x="f100" y="f69"/>
                  </a:lnTo>
                  <a:lnTo>
                    <a:pt x="f99" y="f46"/>
                  </a:lnTo>
                  <a:lnTo>
                    <a:pt x="f98" y="f67"/>
                  </a:lnTo>
                  <a:lnTo>
                    <a:pt x="f97" y="f21"/>
                  </a:lnTo>
                  <a:lnTo>
                    <a:pt x="f96" y="f21"/>
                  </a:lnTo>
                  <a:lnTo>
                    <a:pt x="f95" y="f65"/>
                  </a:lnTo>
                  <a:lnTo>
                    <a:pt x="f94" y="f17"/>
                  </a:lnTo>
                  <a:lnTo>
                    <a:pt x="f93" y="f17"/>
                  </a:lnTo>
                  <a:lnTo>
                    <a:pt x="f92" y="f51"/>
                  </a:lnTo>
                  <a:lnTo>
                    <a:pt x="f91" y="f51"/>
                  </a:lnTo>
                  <a:lnTo>
                    <a:pt x="f90" y="f53"/>
                  </a:lnTo>
                  <a:lnTo>
                    <a:pt x="f89" y="f53"/>
                  </a:lnTo>
                  <a:lnTo>
                    <a:pt x="f88" y="f53"/>
                  </a:lnTo>
                  <a:lnTo>
                    <a:pt x="f87" y="f51"/>
                  </a:lnTo>
                  <a:lnTo>
                    <a:pt x="f86" y="f51"/>
                  </a:lnTo>
                  <a:lnTo>
                    <a:pt x="f85" y="f19"/>
                  </a:lnTo>
                  <a:lnTo>
                    <a:pt x="f84" y="f65"/>
                  </a:lnTo>
                  <a:lnTo>
                    <a:pt x="f83" y="f21"/>
                  </a:lnTo>
                  <a:lnTo>
                    <a:pt x="f82" y="f67"/>
                  </a:lnTo>
                  <a:lnTo>
                    <a:pt x="f81" y="f46"/>
                  </a:lnTo>
                  <a:lnTo>
                    <a:pt x="f80" y="f69"/>
                  </a:lnTo>
                  <a:lnTo>
                    <a:pt x="f79" y="f43"/>
                  </a:lnTo>
                  <a:lnTo>
                    <a:pt x="f78" y="f25"/>
                  </a:lnTo>
                  <a:lnTo>
                    <a:pt x="f77" y="f25"/>
                  </a:lnTo>
                  <a:lnTo>
                    <a:pt x="f76" y="f25"/>
                  </a:lnTo>
                  <a:lnTo>
                    <a:pt x="f75" y="f25"/>
                  </a:lnTo>
                  <a:lnTo>
                    <a:pt x="f74" y="f25"/>
                  </a:lnTo>
                  <a:lnTo>
                    <a:pt x="f73" y="f25"/>
                  </a:lnTo>
                  <a:lnTo>
                    <a:pt x="f72" y="f43"/>
                  </a:lnTo>
                  <a:lnTo>
                    <a:pt x="f71" y="f69"/>
                  </a:lnTo>
                  <a:lnTo>
                    <a:pt x="f70" y="f46"/>
                  </a:lnTo>
                  <a:lnTo>
                    <a:pt x="f68" y="f67"/>
                  </a:lnTo>
                  <a:lnTo>
                    <a:pt x="f66" y="f19"/>
                  </a:lnTo>
                  <a:lnTo>
                    <a:pt x="f64" y="f51"/>
                  </a:lnTo>
                  <a:lnTo>
                    <a:pt x="f63" y="f13"/>
                  </a:lnTo>
                  <a:lnTo>
                    <a:pt x="f62" y="f57"/>
                  </a:lnTo>
                  <a:lnTo>
                    <a:pt x="f61" y="f232"/>
                  </a:lnTo>
                  <a:lnTo>
                    <a:pt x="f60" y="f233"/>
                  </a:lnTo>
                  <a:lnTo>
                    <a:pt x="f59" y="f5"/>
                  </a:lnTo>
                  <a:lnTo>
                    <a:pt x="f58" y="f5"/>
                  </a:lnTo>
                  <a:lnTo>
                    <a:pt x="f56" y="f5"/>
                  </a:lnTo>
                  <a:lnTo>
                    <a:pt x="f55" y="f233"/>
                  </a:lnTo>
                  <a:lnTo>
                    <a:pt x="f54" y="f232"/>
                  </a:lnTo>
                  <a:lnTo>
                    <a:pt x="f52" y="f57"/>
                  </a:lnTo>
                  <a:lnTo>
                    <a:pt x="f50" y="f9"/>
                  </a:lnTo>
                  <a:lnTo>
                    <a:pt x="f49" y="f13"/>
                  </a:lnTo>
                  <a:lnTo>
                    <a:pt x="f48" y="f53"/>
                  </a:lnTo>
                  <a:lnTo>
                    <a:pt x="f47" y="f17"/>
                  </a:lnTo>
                  <a:lnTo>
                    <a:pt x="f45" y="f65"/>
                  </a:lnTo>
                  <a:lnTo>
                    <a:pt x="f44" y="f21"/>
                  </a:lnTo>
                  <a:lnTo>
                    <a:pt x="f42" y="f46"/>
                  </a:lnTo>
                  <a:lnTo>
                    <a:pt x="f41" y="f23"/>
                  </a:lnTo>
                  <a:lnTo>
                    <a:pt x="f39" y="f69"/>
                  </a:lnTo>
                  <a:lnTo>
                    <a:pt x="f38" y="f43"/>
                  </a:lnTo>
                  <a:lnTo>
                    <a:pt x="f37" y="f25"/>
                  </a:lnTo>
                  <a:lnTo>
                    <a:pt x="f36" y="f40"/>
                  </a:lnTo>
                  <a:lnTo>
                    <a:pt x="f35" y="f27"/>
                  </a:lnTo>
                  <a:lnTo>
                    <a:pt x="f34" y="f27"/>
                  </a:lnTo>
                  <a:lnTo>
                    <a:pt x="f32" y="f27"/>
                  </a:lnTo>
                  <a:lnTo>
                    <a:pt x="f30" y="f40"/>
                  </a:lnTo>
                  <a:lnTo>
                    <a:pt x="f28" y="f25"/>
                  </a:lnTo>
                  <a:lnTo>
                    <a:pt x="f26" y="f43"/>
                  </a:lnTo>
                  <a:lnTo>
                    <a:pt x="f24" y="f23"/>
                  </a:lnTo>
                  <a:lnTo>
                    <a:pt x="f22" y="f21"/>
                  </a:lnTo>
                  <a:lnTo>
                    <a:pt x="f20" y="f17"/>
                  </a:lnTo>
                  <a:lnTo>
                    <a:pt x="f18" y="f53"/>
                  </a:lnTo>
                  <a:lnTo>
                    <a:pt x="f16" y="f13"/>
                  </a:lnTo>
                  <a:lnTo>
                    <a:pt x="f234" y="f9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26"/>
                  </a:lnTo>
                  <a:lnTo>
                    <a:pt x="f240" y="f226"/>
                  </a:lnTo>
                  <a:lnTo>
                    <a:pt x="f241" y="f242"/>
                  </a:lnTo>
                  <a:lnTo>
                    <a:pt x="f243" y="f226"/>
                  </a:lnTo>
                  <a:lnTo>
                    <a:pt x="f244" y="f226"/>
                  </a:lnTo>
                  <a:lnTo>
                    <a:pt x="f245" y="f246"/>
                  </a:lnTo>
                  <a:lnTo>
                    <a:pt x="f247" y="f226"/>
                  </a:lnTo>
                  <a:lnTo>
                    <a:pt x="f248" y="f246"/>
                  </a:lnTo>
                  <a:lnTo>
                    <a:pt x="f249" y="f242"/>
                  </a:lnTo>
                  <a:lnTo>
                    <a:pt x="f250" y="f242"/>
                  </a:lnTo>
                  <a:lnTo>
                    <a:pt x="f251" y="f226"/>
                  </a:lnTo>
                  <a:lnTo>
                    <a:pt x="f252" y="f9"/>
                  </a:lnTo>
                  <a:lnTo>
                    <a:pt x="f253" y="f13"/>
                  </a:lnTo>
                  <a:lnTo>
                    <a:pt x="f254" y="f53"/>
                  </a:lnTo>
                  <a:lnTo>
                    <a:pt x="f254" y="f51"/>
                  </a:lnTo>
                  <a:lnTo>
                    <a:pt x="f255" y="f17"/>
                  </a:lnTo>
                  <a:lnTo>
                    <a:pt x="f255" y="f19"/>
                  </a:lnTo>
                  <a:lnTo>
                    <a:pt x="f255" y="f65"/>
                  </a:lnTo>
                  <a:lnTo>
                    <a:pt x="f255" y="f21"/>
                  </a:lnTo>
                  <a:lnTo>
                    <a:pt x="f256" y="f21"/>
                  </a:lnTo>
                  <a:lnTo>
                    <a:pt x="f256" y="f67"/>
                  </a:lnTo>
                  <a:lnTo>
                    <a:pt x="f257" y="f67"/>
                  </a:lnTo>
                  <a:lnTo>
                    <a:pt x="f258" y="f46"/>
                  </a:lnTo>
                  <a:lnTo>
                    <a:pt x="f259" y="f23"/>
                  </a:lnTo>
                  <a:lnTo>
                    <a:pt x="f260" y="f23"/>
                  </a:lnTo>
                  <a:lnTo>
                    <a:pt x="f261" y="f69"/>
                  </a:lnTo>
                  <a:lnTo>
                    <a:pt x="f262" y="f69"/>
                  </a:lnTo>
                  <a:lnTo>
                    <a:pt x="f263" y="f69"/>
                  </a:lnTo>
                  <a:lnTo>
                    <a:pt x="f264" y="f23"/>
                  </a:lnTo>
                  <a:lnTo>
                    <a:pt x="f265" y="f46"/>
                  </a:lnTo>
                  <a:lnTo>
                    <a:pt x="f6" y="f67"/>
                  </a:lnTo>
                  <a:lnTo>
                    <a:pt x="f6" y="f69"/>
                  </a:lnTo>
                  <a:lnTo>
                    <a:pt x="f6" y="f69"/>
                  </a:lnTo>
                  <a:lnTo>
                    <a:pt x="f265" y="f43"/>
                  </a:lnTo>
                  <a:lnTo>
                    <a:pt x="f264" y="f25"/>
                  </a:lnTo>
                  <a:lnTo>
                    <a:pt x="f263" y="f40"/>
                  </a:lnTo>
                  <a:lnTo>
                    <a:pt x="f262" y="f40"/>
                  </a:lnTo>
                  <a:lnTo>
                    <a:pt x="f261" y="f40"/>
                  </a:lnTo>
                  <a:lnTo>
                    <a:pt x="f260" y="f25"/>
                  </a:lnTo>
                  <a:lnTo>
                    <a:pt x="f259" y="f25"/>
                  </a:lnTo>
                  <a:lnTo>
                    <a:pt x="f258" y="f43"/>
                  </a:lnTo>
                  <a:lnTo>
                    <a:pt x="f257" y="f69"/>
                  </a:lnTo>
                  <a:lnTo>
                    <a:pt x="f256" y="f69"/>
                  </a:lnTo>
                  <a:lnTo>
                    <a:pt x="f256" y="f23"/>
                  </a:lnTo>
                  <a:lnTo>
                    <a:pt x="f255" y="f23"/>
                  </a:lnTo>
                  <a:lnTo>
                    <a:pt x="f255" y="f46"/>
                  </a:lnTo>
                  <a:lnTo>
                    <a:pt x="f255" y="f67"/>
                  </a:lnTo>
                  <a:lnTo>
                    <a:pt x="f255" y="f21"/>
                  </a:lnTo>
                  <a:lnTo>
                    <a:pt x="f254" y="f65"/>
                  </a:lnTo>
                  <a:lnTo>
                    <a:pt x="f254" y="f19"/>
                  </a:lnTo>
                  <a:lnTo>
                    <a:pt x="f253" y="f17"/>
                  </a:lnTo>
                  <a:lnTo>
                    <a:pt x="f252" y="f51"/>
                  </a:lnTo>
                  <a:lnTo>
                    <a:pt x="f266" y="f53"/>
                  </a:lnTo>
                  <a:lnTo>
                    <a:pt x="f267" y="f53"/>
                  </a:lnTo>
                  <a:lnTo>
                    <a:pt x="f268" y="f13"/>
                  </a:lnTo>
                  <a:lnTo>
                    <a:pt x="f269" y="f13"/>
                  </a:lnTo>
                  <a:lnTo>
                    <a:pt x="f270" y="f271"/>
                  </a:lnTo>
                  <a:lnTo>
                    <a:pt x="f272" y="f9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6"/>
                  </a:lnTo>
                  <a:lnTo>
                    <a:pt x="f278" y="f11"/>
                  </a:lnTo>
                  <a:lnTo>
                    <a:pt x="f243" y="f9"/>
                  </a:lnTo>
                  <a:lnTo>
                    <a:pt x="f241" y="f279"/>
                  </a:lnTo>
                  <a:lnTo>
                    <a:pt x="f280" y="f9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24" name="Rectangle 24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" name="Rectangl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 txBox="1">
            <a:spLocks noGrp="1"/>
          </p:cNvSpPr>
          <p:nvPr>
            <p:ph type="dt" sz="half" idx="7"/>
          </p:nvPr>
        </p:nvSpPr>
        <p:spPr>
          <a:xfrm>
            <a:off x="457200" y="6243642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27" name="Rectangle 2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28" name="Rectangle 2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7BD57C-3AB0-4A4E-BE15-56ACE5D81DF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91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29CBE9-18B8-44AC-86D7-A10B556F12FA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13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069DA-BEF0-4C3C-AC2E-24A1A1F24A75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49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3072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072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042553-2EE0-477F-957B-C2A884507AD5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06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ABFB6E-2F7E-4411-91D0-E7E878611074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49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723F9C-C4A1-49E8-98AB-C139348A9E81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4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15645-2E5D-4087-AC90-CF3E6185FB82}" type="slidenum">
              <a:rPr/>
              <a:pPr lvl="0"/>
              <a:t>‹#›</a:t>
            </a:fld>
            <a:endParaRPr lang="ru-RU"/>
          </a:p>
        </p:txBody>
      </p:sp>
      <p:sp>
        <p:nvSpPr>
          <p:cNvPr id="4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42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45BD68-BCE6-43CA-88B4-C7D27F573A66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25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ECD10E-063D-4FCE-AEC9-270323808CE3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32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0FA1D-0D6B-410B-8040-EE7EECCEBB01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71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15099" y="609603"/>
            <a:ext cx="194310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85800" y="609603"/>
            <a:ext cx="5676896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CB48EF-FD96-4D65-AF82-E46E90A2A20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40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7813"/>
            <a:ext cx="6019796" cy="585311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256620-EE1B-40EA-B911-AF6AEEFEFA80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2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10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82794" y="296247"/>
            <a:ext cx="6824668" cy="5350493"/>
            <a:chOff x="2082794" y="296247"/>
            <a:chExt cx="6824668" cy="5350493"/>
          </a:xfrm>
        </p:grpSpPr>
        <p:grpSp>
          <p:nvGrpSpPr>
            <p:cNvPr id="3" name="Group 3"/>
            <p:cNvGrpSpPr/>
            <p:nvPr/>
          </p:nvGrpSpPr>
          <p:grpSpPr>
            <a:xfrm>
              <a:off x="3482977" y="954084"/>
              <a:ext cx="946147" cy="709610"/>
              <a:chOff x="3482977" y="954084"/>
              <a:chExt cx="946147" cy="709610"/>
            </a:xfrm>
          </p:grpSpPr>
          <p:sp>
            <p:nvSpPr>
              <p:cNvPr id="4" name="Oval 4"/>
              <p:cNvSpPr/>
              <p:nvPr/>
            </p:nvSpPr>
            <p:spPr>
              <a:xfrm>
                <a:off x="3482977" y="954084"/>
                <a:ext cx="946147" cy="7096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" name="Oval 5"/>
              <p:cNvSpPr/>
              <p:nvPr/>
            </p:nvSpPr>
            <p:spPr>
              <a:xfrm>
                <a:off x="3822996" y="1265776"/>
                <a:ext cx="230373" cy="1318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082794" y="296247"/>
              <a:ext cx="6824668" cy="5350493"/>
              <a:chOff x="2082794" y="296247"/>
              <a:chExt cx="6824668" cy="5350493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2082794" y="296247"/>
                <a:ext cx="6746954" cy="5350493"/>
                <a:chOff x="2082794" y="296247"/>
                <a:chExt cx="6746954" cy="5350493"/>
              </a:xfrm>
            </p:grpSpPr>
            <p:grpSp>
              <p:nvGrpSpPr>
                <p:cNvPr id="8" name="Group 8"/>
                <p:cNvGrpSpPr/>
                <p:nvPr/>
              </p:nvGrpSpPr>
              <p:grpSpPr>
                <a:xfrm>
                  <a:off x="3734391" y="1263956"/>
                  <a:ext cx="3600431" cy="2649647"/>
                  <a:chOff x="3734391" y="1263956"/>
                  <a:chExt cx="3600431" cy="2649647"/>
                </a:xfrm>
              </p:grpSpPr>
              <p:sp>
                <p:nvSpPr>
                  <p:cNvPr id="9" name="Oval 9"/>
                  <p:cNvSpPr/>
                  <p:nvPr/>
                </p:nvSpPr>
                <p:spPr>
                  <a:xfrm>
                    <a:off x="3734391" y="1263956"/>
                    <a:ext cx="3600431" cy="2649647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val f7"/>
                      <a:gd name="f15" fmla="+- 2700000 f2 0"/>
                      <a:gd name="f16" fmla="*/ f9 f1 1"/>
                      <a:gd name="f17" fmla="*/ f10 f1 1"/>
                      <a:gd name="f18" fmla="?: f11 f4 1"/>
                      <a:gd name="f19" fmla="?: f12 f5 1"/>
                      <a:gd name="f20" fmla="?: f13 f6 1"/>
                      <a:gd name="f21" fmla="*/ f15 f8 1"/>
                      <a:gd name="f22" fmla="*/ f16 1 f3"/>
                      <a:gd name="f23" fmla="*/ f17 1 f3"/>
                      <a:gd name="f24" fmla="*/ f18 1 21600"/>
                      <a:gd name="f25" fmla="*/ f19 1 21600"/>
                      <a:gd name="f26" fmla="*/ 21600 f18 1"/>
                      <a:gd name="f27" fmla="*/ 21600 f19 1"/>
                      <a:gd name="f28" fmla="*/ f21 1 f1"/>
                      <a:gd name="f29" fmla="+- f22 0 f2"/>
                      <a:gd name="f30" fmla="+- f23 0 f2"/>
                      <a:gd name="f31" fmla="min f25 f24"/>
                      <a:gd name="f32" fmla="*/ f26 1 f20"/>
                      <a:gd name="f33" fmla="*/ f27 1 f20"/>
                      <a:gd name="f34" fmla="+- 0 0 f28"/>
                      <a:gd name="f35" fmla="val f32"/>
                      <a:gd name="f36" fmla="val f33"/>
                      <a:gd name="f37" fmla="+- 0 0 f34"/>
                      <a:gd name="f38" fmla="*/ f14 f31 1"/>
                      <a:gd name="f39" fmla="+- f36 0 f14"/>
                      <a:gd name="f40" fmla="+- f35 0 f14"/>
                      <a:gd name="f41" fmla="*/ f37 f1 1"/>
                      <a:gd name="f42" fmla="*/ f39 1 2"/>
                      <a:gd name="f43" fmla="*/ f40 1 2"/>
                      <a:gd name="f44" fmla="*/ f41 1 f8"/>
                      <a:gd name="f45" fmla="+- f14 f42 0"/>
                      <a:gd name="f46" fmla="+- f14 f43 0"/>
                      <a:gd name="f47" fmla="+- f44 0 f2"/>
                      <a:gd name="f48" fmla="*/ f43 f31 1"/>
                      <a:gd name="f49" fmla="*/ f42 f31 1"/>
                      <a:gd name="f50" fmla="cos 1 f47"/>
                      <a:gd name="f51" fmla="sin 1 f47"/>
                      <a:gd name="f52" fmla="*/ f45 f31 1"/>
                      <a:gd name="f53" fmla="+- 0 0 f50"/>
                      <a:gd name="f54" fmla="+- 0 0 f51"/>
                      <a:gd name="f55" fmla="+- 0 0 f53"/>
                      <a:gd name="f56" fmla="+- 0 0 f54"/>
                      <a:gd name="f57" fmla="*/ f55 f43 1"/>
                      <a:gd name="f58" fmla="*/ f56 f42 1"/>
                      <a:gd name="f59" fmla="+- f46 0 f57"/>
                      <a:gd name="f60" fmla="+- f46 f57 0"/>
                      <a:gd name="f61" fmla="+- f45 0 f58"/>
                      <a:gd name="f62" fmla="+- f45 f58 0"/>
                      <a:gd name="f63" fmla="*/ f59 f31 1"/>
                      <a:gd name="f64" fmla="*/ f61 f31 1"/>
                      <a:gd name="f65" fmla="*/ f60 f31 1"/>
                      <a:gd name="f66" fmla="*/ f62 f3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63" y="f64"/>
                      </a:cxn>
                      <a:cxn ang="f30">
                        <a:pos x="f63" y="f66"/>
                      </a:cxn>
                      <a:cxn ang="f30">
                        <a:pos x="f65" y="f66"/>
                      </a:cxn>
                      <a:cxn ang="f29">
                        <a:pos x="f65" y="f64"/>
                      </a:cxn>
                    </a:cxnLst>
                    <a:rect l="f63" t="f64" r="f65" b="f66"/>
                    <a:pathLst>
                      <a:path>
                        <a:moveTo>
                          <a:pt x="f38" y="f52"/>
                        </a:moveTo>
                        <a:arcTo wR="f48" hR="f49" stAng="f1" swAng="f0"/>
                        <a:close/>
                      </a:path>
                    </a:pathLst>
                  </a:custGeom>
                  <a:gradFill>
                    <a:gsLst>
                      <a:gs pos="0">
                        <a:srgbClr val="AF273E"/>
                      </a:gs>
                      <a:gs pos="100000">
                        <a:srgbClr val="00000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1" compatLnSpc="1"/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0" name="Oval 10"/>
                  <p:cNvSpPr/>
                  <p:nvPr/>
                </p:nvSpPr>
                <p:spPr>
                  <a:xfrm>
                    <a:off x="5108451" y="2234757"/>
                    <a:ext cx="712930" cy="497113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val f7"/>
                      <a:gd name="f15" fmla="+- 2700000 f2 0"/>
                      <a:gd name="f16" fmla="*/ f9 f1 1"/>
                      <a:gd name="f17" fmla="*/ f10 f1 1"/>
                      <a:gd name="f18" fmla="?: f11 f4 1"/>
                      <a:gd name="f19" fmla="?: f12 f5 1"/>
                      <a:gd name="f20" fmla="?: f13 f6 1"/>
                      <a:gd name="f21" fmla="*/ f15 f8 1"/>
                      <a:gd name="f22" fmla="*/ f16 1 f3"/>
                      <a:gd name="f23" fmla="*/ f17 1 f3"/>
                      <a:gd name="f24" fmla="*/ f18 1 21600"/>
                      <a:gd name="f25" fmla="*/ f19 1 21600"/>
                      <a:gd name="f26" fmla="*/ 21600 f18 1"/>
                      <a:gd name="f27" fmla="*/ 21600 f19 1"/>
                      <a:gd name="f28" fmla="*/ f21 1 f1"/>
                      <a:gd name="f29" fmla="+- f22 0 f2"/>
                      <a:gd name="f30" fmla="+- f23 0 f2"/>
                      <a:gd name="f31" fmla="min f25 f24"/>
                      <a:gd name="f32" fmla="*/ f26 1 f20"/>
                      <a:gd name="f33" fmla="*/ f27 1 f20"/>
                      <a:gd name="f34" fmla="+- 0 0 f28"/>
                      <a:gd name="f35" fmla="val f32"/>
                      <a:gd name="f36" fmla="val f33"/>
                      <a:gd name="f37" fmla="+- 0 0 f34"/>
                      <a:gd name="f38" fmla="*/ f14 f31 1"/>
                      <a:gd name="f39" fmla="+- f36 0 f14"/>
                      <a:gd name="f40" fmla="+- f35 0 f14"/>
                      <a:gd name="f41" fmla="*/ f37 f1 1"/>
                      <a:gd name="f42" fmla="*/ f39 1 2"/>
                      <a:gd name="f43" fmla="*/ f40 1 2"/>
                      <a:gd name="f44" fmla="*/ f41 1 f8"/>
                      <a:gd name="f45" fmla="+- f14 f42 0"/>
                      <a:gd name="f46" fmla="+- f14 f43 0"/>
                      <a:gd name="f47" fmla="+- f44 0 f2"/>
                      <a:gd name="f48" fmla="*/ f43 f31 1"/>
                      <a:gd name="f49" fmla="*/ f42 f31 1"/>
                      <a:gd name="f50" fmla="cos 1 f47"/>
                      <a:gd name="f51" fmla="sin 1 f47"/>
                      <a:gd name="f52" fmla="*/ f45 f31 1"/>
                      <a:gd name="f53" fmla="+- 0 0 f50"/>
                      <a:gd name="f54" fmla="+- 0 0 f51"/>
                      <a:gd name="f55" fmla="+- 0 0 f53"/>
                      <a:gd name="f56" fmla="+- 0 0 f54"/>
                      <a:gd name="f57" fmla="*/ f55 f43 1"/>
                      <a:gd name="f58" fmla="*/ f56 f42 1"/>
                      <a:gd name="f59" fmla="+- f46 0 f57"/>
                      <a:gd name="f60" fmla="+- f46 f57 0"/>
                      <a:gd name="f61" fmla="+- f45 0 f58"/>
                      <a:gd name="f62" fmla="+- f45 f58 0"/>
                      <a:gd name="f63" fmla="*/ f59 f31 1"/>
                      <a:gd name="f64" fmla="*/ f61 f31 1"/>
                      <a:gd name="f65" fmla="*/ f60 f31 1"/>
                      <a:gd name="f66" fmla="*/ f62 f3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63" y="f64"/>
                      </a:cxn>
                      <a:cxn ang="f30">
                        <a:pos x="f63" y="f66"/>
                      </a:cxn>
                      <a:cxn ang="f30">
                        <a:pos x="f65" y="f66"/>
                      </a:cxn>
                      <a:cxn ang="f29">
                        <a:pos x="f65" y="f64"/>
                      </a:cxn>
                    </a:cxnLst>
                    <a:rect l="f63" t="f64" r="f65" b="f66"/>
                    <a:pathLst>
                      <a:path>
                        <a:moveTo>
                          <a:pt x="f38" y="f52"/>
                        </a:moveTo>
                        <a:arcTo wR="f48" hR="f49" stAng="f1" swAng="f0"/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AF273E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1" compatLnSpc="1"/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11" name="Group 11"/>
                <p:cNvGrpSpPr/>
                <p:nvPr/>
              </p:nvGrpSpPr>
              <p:grpSpPr>
                <a:xfrm>
                  <a:off x="2082794" y="296247"/>
                  <a:ext cx="6746954" cy="5350493"/>
                  <a:chOff x="2082794" y="296247"/>
                  <a:chExt cx="6746954" cy="5350493"/>
                </a:xfrm>
              </p:grpSpPr>
              <p:grpSp>
                <p:nvGrpSpPr>
                  <p:cNvPr id="12" name="Group 12"/>
                  <p:cNvGrpSpPr/>
                  <p:nvPr/>
                </p:nvGrpSpPr>
                <p:grpSpPr>
                  <a:xfrm>
                    <a:off x="6455364" y="2147179"/>
                    <a:ext cx="1551678" cy="2865520"/>
                    <a:chOff x="6455364" y="2147179"/>
                    <a:chExt cx="1551678" cy="2865520"/>
                  </a:xfrm>
                </p:grpSpPr>
                <p:sp>
                  <p:nvSpPr>
                    <p:cNvPr id="13" name="Freeform 13"/>
                    <p:cNvSpPr/>
                    <p:nvPr/>
                  </p:nvSpPr>
                  <p:spPr>
                    <a:xfrm rot="2711901">
                      <a:off x="5584466" y="3018077"/>
                      <a:ext cx="2127863" cy="386068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75 f45 1"/>
                        <a:gd name="f52" fmla="*/ 137 f46 1"/>
                        <a:gd name="f53" fmla="*/ 25 f45 1"/>
                        <a:gd name="f54" fmla="*/ 281 f46 1"/>
                        <a:gd name="f55" fmla="*/ 4 f45 1"/>
                        <a:gd name="f56" fmla="*/ 433 f46 1"/>
                        <a:gd name="f57" fmla="*/ 430 f46 1"/>
                        <a:gd name="f58" fmla="*/ 16 f45 1"/>
                        <a:gd name="f59" fmla="*/ 279 f46 1"/>
                        <a:gd name="f60" fmla="*/ 103 f46 1"/>
                        <a:gd name="f61" fmla="*/ 43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14" name="Freeform 14"/>
                    <p:cNvSpPr/>
                    <p:nvPr/>
                  </p:nvSpPr>
                  <p:spPr>
                    <a:xfrm rot="2711901">
                      <a:off x="7134952" y="4140609"/>
                      <a:ext cx="1139790" cy="60439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6 f74 1"/>
                        <a:gd name="f81" fmla="*/ 9 f73 1"/>
                        <a:gd name="f82" fmla="*/ 86 f74 1"/>
                        <a:gd name="f83" fmla="*/ 30 f73 1"/>
                        <a:gd name="f84" fmla="*/ 120 f74 1"/>
                        <a:gd name="f85" fmla="*/ 64 f73 1"/>
                        <a:gd name="f86" fmla="*/ 131 f74 1"/>
                        <a:gd name="f87" fmla="*/ 90 f73 1"/>
                        <a:gd name="f88" fmla="*/ 126 f74 1"/>
                        <a:gd name="f89" fmla="*/ 116 f73 1"/>
                        <a:gd name="f90" fmla="*/ 119 f74 1"/>
                        <a:gd name="f91" fmla="*/ 94 f73 1"/>
                        <a:gd name="f92" fmla="*/ 103 f74 1"/>
                        <a:gd name="f93" fmla="*/ 67 f73 1"/>
                        <a:gd name="f94" fmla="*/ 83 f74 1"/>
                        <a:gd name="f95" fmla="*/ 43 f73 1"/>
                        <a:gd name="f96" fmla="*/ 43 f74 1"/>
                        <a:gd name="f97" fmla="*/ 22 f73 1"/>
                        <a:gd name="f98" fmla="*/ 0 f74 1"/>
                        <a:gd name="f99" fmla="*/ 11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5706668" y="2746684"/>
                    <a:ext cx="3036739" cy="1641841"/>
                    <a:chOff x="5706668" y="2746684"/>
                    <a:chExt cx="3036739" cy="1641841"/>
                  </a:xfrm>
                </p:grpSpPr>
                <p:sp>
                  <p:nvSpPr>
                    <p:cNvPr id="16" name="Freeform 16"/>
                    <p:cNvSpPr/>
                    <p:nvPr/>
                  </p:nvSpPr>
                  <p:spPr>
                    <a:xfrm rot="2104073">
                      <a:off x="5706668" y="2746684"/>
                      <a:ext cx="2236238" cy="42680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12 f45 1"/>
                        <a:gd name="f52" fmla="*/ 167 f46 1"/>
                        <a:gd name="f53" fmla="*/ 37 f45 1"/>
                        <a:gd name="f54" fmla="*/ 343 f46 1"/>
                        <a:gd name="f55" fmla="*/ 5 f45 1"/>
                        <a:gd name="f56" fmla="*/ 527 f46 1"/>
                        <a:gd name="f57" fmla="*/ 524 f46 1"/>
                        <a:gd name="f58" fmla="*/ 23 f45 1"/>
                        <a:gd name="f59" fmla="*/ 341 f46 1"/>
                        <a:gd name="f60" fmla="*/ 126 f46 1"/>
                        <a:gd name="f61" fmla="*/ 65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17" name="Freeform 17"/>
                    <p:cNvSpPr/>
                    <p:nvPr/>
                  </p:nvSpPr>
                  <p:spPr>
                    <a:xfrm rot="2104073">
                      <a:off x="7542032" y="3717475"/>
                      <a:ext cx="1201375" cy="67105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2 f73 1"/>
                        <a:gd name="f80" fmla="*/ 45 f74 1"/>
                        <a:gd name="f81" fmla="*/ 13 f73 1"/>
                        <a:gd name="f82" fmla="*/ 106 f74 1"/>
                        <a:gd name="f83" fmla="*/ 45 f73 1"/>
                        <a:gd name="f84" fmla="*/ 148 f74 1"/>
                        <a:gd name="f85" fmla="*/ 96 f73 1"/>
                        <a:gd name="f86" fmla="*/ 161 f74 1"/>
                        <a:gd name="f87" fmla="*/ 136 f73 1"/>
                        <a:gd name="f88" fmla="*/ 155 f74 1"/>
                        <a:gd name="f89" fmla="*/ 176 f73 1"/>
                        <a:gd name="f90" fmla="*/ 146 f74 1"/>
                        <a:gd name="f91" fmla="*/ 142 f73 1"/>
                        <a:gd name="f92" fmla="*/ 128 f74 1"/>
                        <a:gd name="f93" fmla="*/ 102 f73 1"/>
                        <a:gd name="f94" fmla="*/ 102 f74 1"/>
                        <a:gd name="f95" fmla="*/ 66 f73 1"/>
                        <a:gd name="f96" fmla="*/ 53 f74 1"/>
                        <a:gd name="f97" fmla="*/ 34 f73 1"/>
                        <a:gd name="f98" fmla="*/ 0 f74 1"/>
                        <a:gd name="f99" fmla="*/ 17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18" name="Group 18"/>
                  <p:cNvGrpSpPr/>
                  <p:nvPr/>
                </p:nvGrpSpPr>
                <p:grpSpPr>
                  <a:xfrm>
                    <a:off x="5746135" y="2516006"/>
                    <a:ext cx="3056493" cy="1312488"/>
                    <a:chOff x="5746135" y="2516006"/>
                    <a:chExt cx="3056493" cy="1312488"/>
                  </a:xfrm>
                </p:grpSpPr>
                <p:sp>
                  <p:nvSpPr>
                    <p:cNvPr id="19" name="Freeform 19"/>
                    <p:cNvSpPr/>
                    <p:nvPr/>
                  </p:nvSpPr>
                  <p:spPr>
                    <a:xfrm rot="1582911">
                      <a:off x="5746135" y="2516006"/>
                      <a:ext cx="2141259" cy="37499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66 f45 1"/>
                        <a:gd name="f52" fmla="*/ 140 f46 1"/>
                        <a:gd name="f53" fmla="*/ 22 f45 1"/>
                        <a:gd name="f54" fmla="*/ 288 f46 1"/>
                        <a:gd name="f55" fmla="*/ 3 f45 1"/>
                        <a:gd name="f56" fmla="*/ 444 f46 1"/>
                        <a:gd name="f57" fmla="*/ 441 f46 1"/>
                        <a:gd name="f58" fmla="*/ 13 f45 1"/>
                        <a:gd name="f59" fmla="*/ 286 f46 1"/>
                        <a:gd name="f60" fmla="*/ 106 f46 1"/>
                        <a:gd name="f61" fmla="*/ 39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20" name="Freeform 20"/>
                    <p:cNvSpPr/>
                    <p:nvPr/>
                  </p:nvSpPr>
                  <p:spPr>
                    <a:xfrm rot="1582911">
                      <a:off x="7653054" y="3241331"/>
                      <a:ext cx="1149574" cy="587163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7 f74 1"/>
                        <a:gd name="f81" fmla="*/ 7 f73 1"/>
                        <a:gd name="f82" fmla="*/ 89 f74 1"/>
                        <a:gd name="f83" fmla="*/ 26 f73 1"/>
                        <a:gd name="f84" fmla="*/ 124 f74 1"/>
                        <a:gd name="f85" fmla="*/ 57 f73 1"/>
                        <a:gd name="f86" fmla="*/ 135 f74 1"/>
                        <a:gd name="f87" fmla="*/ 79 f73 1"/>
                        <a:gd name="f88" fmla="*/ 130 f74 1"/>
                        <a:gd name="f89" fmla="*/ 104 f73 1"/>
                        <a:gd name="f90" fmla="*/ 122 f74 1"/>
                        <a:gd name="f91" fmla="*/ 83 f73 1"/>
                        <a:gd name="f92" fmla="*/ 107 f74 1"/>
                        <a:gd name="f93" fmla="*/ 60 f73 1"/>
                        <a:gd name="f94" fmla="*/ 85 f74 1"/>
                        <a:gd name="f95" fmla="*/ 39 f73 1"/>
                        <a:gd name="f96" fmla="*/ 45 f74 1"/>
                        <a:gd name="f97" fmla="*/ 20 f73 1"/>
                        <a:gd name="f98" fmla="*/ 0 f74 1"/>
                        <a:gd name="f99" fmla="*/ 10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21" name="Group 21"/>
                  <p:cNvGrpSpPr/>
                  <p:nvPr/>
                </p:nvGrpSpPr>
                <p:grpSpPr>
                  <a:xfrm>
                    <a:off x="5780679" y="2275467"/>
                    <a:ext cx="3049069" cy="1143490"/>
                    <a:chOff x="5780679" y="2275467"/>
                    <a:chExt cx="3049069" cy="1143490"/>
                  </a:xfrm>
                </p:grpSpPr>
                <p:sp>
                  <p:nvSpPr>
                    <p:cNvPr id="22" name="Freeform 22"/>
                    <p:cNvSpPr/>
                    <p:nvPr/>
                  </p:nvSpPr>
                  <p:spPr>
                    <a:xfrm rot="1080346">
                      <a:off x="5780679" y="2275467"/>
                      <a:ext cx="2068491" cy="41447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99 f45 1"/>
                        <a:gd name="f52" fmla="*/ 122 f46 1"/>
                        <a:gd name="f53" fmla="*/ 33 f45 1"/>
                        <a:gd name="f54" fmla="*/ 251 f46 1"/>
                        <a:gd name="f55" fmla="*/ 5 f45 1"/>
                        <a:gd name="f56" fmla="*/ 386 f46 1"/>
                        <a:gd name="f57" fmla="*/ 384 f46 1"/>
                        <a:gd name="f58" fmla="*/ 21 f45 1"/>
                        <a:gd name="f59" fmla="*/ 249 f46 1"/>
                        <a:gd name="f60" fmla="*/ 93 f46 1"/>
                        <a:gd name="f61" fmla="*/ 58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23" name="Freeform 23"/>
                    <p:cNvSpPr/>
                    <p:nvPr/>
                  </p:nvSpPr>
                  <p:spPr>
                    <a:xfrm rot="1080346">
                      <a:off x="7718414" y="2770118"/>
                      <a:ext cx="1111334" cy="64883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3 f74 1"/>
                        <a:gd name="f81" fmla="*/ 11 f73 1"/>
                        <a:gd name="f82" fmla="*/ 78 f74 1"/>
                        <a:gd name="f83" fmla="*/ 39 f73 1"/>
                        <a:gd name="f84" fmla="*/ 108 f74 1"/>
                        <a:gd name="f85" fmla="*/ 84 f73 1"/>
                        <a:gd name="f86" fmla="*/ 118 f74 1"/>
                        <a:gd name="f87" fmla="*/ 119 f73 1"/>
                        <a:gd name="f88" fmla="*/ 114 f74 1"/>
                        <a:gd name="f89" fmla="*/ 154 f73 1"/>
                        <a:gd name="f90" fmla="*/ 107 f74 1"/>
                        <a:gd name="f91" fmla="*/ 124 f73 1"/>
                        <a:gd name="f92" fmla="*/ 93 f74 1"/>
                        <a:gd name="f93" fmla="*/ 89 f73 1"/>
                        <a:gd name="f94" fmla="*/ 75 f74 1"/>
                        <a:gd name="f95" fmla="*/ 58 f73 1"/>
                        <a:gd name="f96" fmla="*/ 39 f74 1"/>
                        <a:gd name="f97" fmla="*/ 30 f73 1"/>
                        <a:gd name="f98" fmla="*/ 0 f74 1"/>
                        <a:gd name="f99" fmla="*/ 15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24" name="Group 24"/>
                  <p:cNvGrpSpPr/>
                  <p:nvPr/>
                </p:nvGrpSpPr>
                <p:grpSpPr>
                  <a:xfrm>
                    <a:off x="5822616" y="2000387"/>
                    <a:ext cx="2887500" cy="810442"/>
                    <a:chOff x="5822616" y="2000387"/>
                    <a:chExt cx="2887500" cy="810442"/>
                  </a:xfrm>
                </p:grpSpPr>
                <p:sp>
                  <p:nvSpPr>
                    <p:cNvPr id="25" name="Freeform 25"/>
                    <p:cNvSpPr/>
                    <p:nvPr/>
                  </p:nvSpPr>
                  <p:spPr>
                    <a:xfrm rot="463786">
                      <a:off x="5822616" y="2000387"/>
                      <a:ext cx="1904439" cy="386096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75 f45 1"/>
                        <a:gd name="f52" fmla="*/ 87 f46 1"/>
                        <a:gd name="f53" fmla="*/ 25 f45 1"/>
                        <a:gd name="f54" fmla="*/ 180 f46 1"/>
                        <a:gd name="f55" fmla="*/ 4 f45 1"/>
                        <a:gd name="f56" fmla="*/ 278 f46 1"/>
                        <a:gd name="f57" fmla="*/ 276 f46 1"/>
                        <a:gd name="f58" fmla="*/ 16 f45 1"/>
                        <a:gd name="f59" fmla="*/ 179 f46 1"/>
                        <a:gd name="f60" fmla="*/ 66 f46 1"/>
                        <a:gd name="f61" fmla="*/ 43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26" name="Freeform 26"/>
                    <p:cNvSpPr/>
                    <p:nvPr/>
                  </p:nvSpPr>
                  <p:spPr>
                    <a:xfrm rot="463786">
                      <a:off x="7686354" y="2207627"/>
                      <a:ext cx="1023762" cy="60320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1 f73 1"/>
                        <a:gd name="f80" fmla="*/ 23 f74 1"/>
                        <a:gd name="f81" fmla="*/ 9 f73 1"/>
                        <a:gd name="f82" fmla="*/ 56 f74 1"/>
                        <a:gd name="f83" fmla="*/ 30 f73 1"/>
                        <a:gd name="f84" fmla="*/ 78 f74 1"/>
                        <a:gd name="f85" fmla="*/ 63 f73 1"/>
                        <a:gd name="f86" fmla="*/ 85 f74 1"/>
                        <a:gd name="f87" fmla="*/ 88 f73 1"/>
                        <a:gd name="f88" fmla="*/ 82 f74 1"/>
                        <a:gd name="f89" fmla="*/ 115 f73 1"/>
                        <a:gd name="f90" fmla="*/ 77 f74 1"/>
                        <a:gd name="f91" fmla="*/ 93 f73 1"/>
                        <a:gd name="f92" fmla="*/ 68 f74 1"/>
                        <a:gd name="f93" fmla="*/ 67 f73 1"/>
                        <a:gd name="f94" fmla="*/ 53 f74 1"/>
                        <a:gd name="f95" fmla="*/ 43 f73 1"/>
                        <a:gd name="f96" fmla="*/ 28 f74 1"/>
                        <a:gd name="f97" fmla="*/ 22 f73 1"/>
                        <a:gd name="f98" fmla="*/ 11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27" name="Group 27"/>
                  <p:cNvGrpSpPr/>
                  <p:nvPr/>
                </p:nvGrpSpPr>
                <p:grpSpPr>
                  <a:xfrm>
                    <a:off x="5853450" y="1825225"/>
                    <a:ext cx="2651905" cy="419407"/>
                    <a:chOff x="5853450" y="1825225"/>
                    <a:chExt cx="2651905" cy="419407"/>
                  </a:xfrm>
                </p:grpSpPr>
                <p:sp>
                  <p:nvSpPr>
                    <p:cNvPr id="28" name="Freeform 28"/>
                    <p:cNvSpPr/>
                    <p:nvPr/>
                  </p:nvSpPr>
                  <p:spPr>
                    <a:xfrm rot="21515826">
                      <a:off x="5853450" y="1849895"/>
                      <a:ext cx="1731763" cy="27015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8 f45 1"/>
                        <a:gd name="f52" fmla="*/ 60 f46 1"/>
                        <a:gd name="f53" fmla="*/ 6 f45 1"/>
                        <a:gd name="f54" fmla="*/ 123 f46 1"/>
                        <a:gd name="f55" fmla="*/ 1 f45 1"/>
                        <a:gd name="f56" fmla="*/ 189 f46 1"/>
                        <a:gd name="f57" fmla="*/ 188 f46 1"/>
                        <a:gd name="f58" fmla="*/ 4 f45 1"/>
                        <a:gd name="f59" fmla="*/ 122 f46 1"/>
                        <a:gd name="f60" fmla="*/ 45 f46 1"/>
                        <a:gd name="f61" fmla="*/ 10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29" name="Freeform 29"/>
                    <p:cNvSpPr/>
                    <p:nvPr/>
                  </p:nvSpPr>
                  <p:spPr>
                    <a:xfrm rot="21515826">
                      <a:off x="7575338" y="1825225"/>
                      <a:ext cx="930017" cy="419407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16 f74 1"/>
                        <a:gd name="f81" fmla="*/ 2 f73 1"/>
                        <a:gd name="f82" fmla="*/ 38 f74 1"/>
                        <a:gd name="f83" fmla="*/ 7 f73 1"/>
                        <a:gd name="f84" fmla="*/ 53 f74 1"/>
                        <a:gd name="f85" fmla="*/ 15 f73 1"/>
                        <a:gd name="f86" fmla="*/ 58 f74 1"/>
                        <a:gd name="f87" fmla="*/ 21 f73 1"/>
                        <a:gd name="f88" fmla="*/ 56 f74 1"/>
                        <a:gd name="f89" fmla="*/ 27 f73 1"/>
                        <a:gd name="f90" fmla="*/ 52 f74 1"/>
                        <a:gd name="f91" fmla="*/ 46 f74 1"/>
                        <a:gd name="f92" fmla="*/ 37 f74 1"/>
                        <a:gd name="f93" fmla="*/ 10 f73 1"/>
                        <a:gd name="f94" fmla="*/ 19 f74 1"/>
                        <a:gd name="f95" fmla="*/ 5 f73 1"/>
                        <a:gd name="f96" fmla="*/ 3 f73 1"/>
                        <a:gd name="f97" fmla="+- f75 0 f1"/>
                        <a:gd name="f98" fmla="*/ f78 1 1769"/>
                        <a:gd name="f99" fmla="*/ f79 1 791"/>
                        <a:gd name="f100" fmla="*/ f80 1 1769"/>
                        <a:gd name="f101" fmla="*/ f81 1 791"/>
                        <a:gd name="f102" fmla="*/ f82 1 1769"/>
                        <a:gd name="f103" fmla="*/ f83 1 791"/>
                        <a:gd name="f104" fmla="*/ f84 1 1769"/>
                        <a:gd name="f105" fmla="*/ f85 1 791"/>
                        <a:gd name="f106" fmla="*/ f86 1 1769"/>
                        <a:gd name="f107" fmla="*/ f87 1 791"/>
                        <a:gd name="f108" fmla="*/ f88 1 1769"/>
                        <a:gd name="f109" fmla="*/ f89 1 791"/>
                        <a:gd name="f110" fmla="*/ f90 1 1769"/>
                        <a:gd name="f111" fmla="*/ f91 1 1769"/>
                        <a:gd name="f112" fmla="*/ f92 1 1769"/>
                        <a:gd name="f113" fmla="*/ f93 1 791"/>
                        <a:gd name="f114" fmla="*/ f94 1 1769"/>
                        <a:gd name="f115" fmla="*/ f95 1 791"/>
                        <a:gd name="f116" fmla="*/ f96 1 791"/>
                        <a:gd name="f117" fmla="*/ 0 1 f76"/>
                        <a:gd name="f118" fmla="*/ f70 1 f76"/>
                        <a:gd name="f119" fmla="*/ 0 1 f77"/>
                        <a:gd name="f120" fmla="*/ f71 1 f77"/>
                        <a:gd name="f121" fmla="*/ f98 1 f76"/>
                        <a:gd name="f122" fmla="*/ f99 1 f77"/>
                        <a:gd name="f123" fmla="*/ f100 1 f76"/>
                        <a:gd name="f124" fmla="*/ f101 1 f77"/>
                        <a:gd name="f125" fmla="*/ f102 1 f76"/>
                        <a:gd name="f126" fmla="*/ f103 1 f77"/>
                        <a:gd name="f127" fmla="*/ f104 1 f76"/>
                        <a:gd name="f128" fmla="*/ f105 1 f77"/>
                        <a:gd name="f129" fmla="*/ f106 1 f76"/>
                        <a:gd name="f130" fmla="*/ f107 1 f77"/>
                        <a:gd name="f131" fmla="*/ f108 1 f76"/>
                        <a:gd name="f132" fmla="*/ f109 1 f77"/>
                        <a:gd name="f133" fmla="*/ f110 1 f76"/>
                        <a:gd name="f134" fmla="*/ f111 1 f76"/>
                        <a:gd name="f135" fmla="*/ f112 1 f76"/>
                        <a:gd name="f136" fmla="*/ f113 1 f77"/>
                        <a:gd name="f137" fmla="*/ f114 1 f76"/>
                        <a:gd name="f138" fmla="*/ f115 1 f77"/>
                        <a:gd name="f139" fmla="*/ f116 1 f77"/>
                        <a:gd name="f140" fmla="*/ f117 f67 1"/>
                        <a:gd name="f141" fmla="*/ f118 f67 1"/>
                        <a:gd name="f142" fmla="*/ f120 f68 1"/>
                        <a:gd name="f143" fmla="*/ f119 f68 1"/>
                        <a:gd name="f144" fmla="*/ f121 f67 1"/>
                        <a:gd name="f145" fmla="*/ f122 f68 1"/>
                        <a:gd name="f146" fmla="*/ f123 f67 1"/>
                        <a:gd name="f147" fmla="*/ f124 f68 1"/>
                        <a:gd name="f148" fmla="*/ f125 f67 1"/>
                        <a:gd name="f149" fmla="*/ f126 f68 1"/>
                        <a:gd name="f150" fmla="*/ f127 f67 1"/>
                        <a:gd name="f151" fmla="*/ f128 f68 1"/>
                        <a:gd name="f152" fmla="*/ f129 f67 1"/>
                        <a:gd name="f153" fmla="*/ f130 f68 1"/>
                        <a:gd name="f154" fmla="*/ f131 f67 1"/>
                        <a:gd name="f155" fmla="*/ f132 f68 1"/>
                        <a:gd name="f156" fmla="*/ f133 f67 1"/>
                        <a:gd name="f157" fmla="*/ f134 f67 1"/>
                        <a:gd name="f158" fmla="*/ f135 f67 1"/>
                        <a:gd name="f159" fmla="*/ f136 f68 1"/>
                        <a:gd name="f160" fmla="*/ f137 f67 1"/>
                        <a:gd name="f161" fmla="*/ f138 f68 1"/>
                        <a:gd name="f162" fmla="*/ f139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7">
                          <a:pos x="f144" y="f145"/>
                        </a:cxn>
                        <a:cxn ang="f97">
                          <a:pos x="f146" y="f147"/>
                        </a:cxn>
                        <a:cxn ang="f97">
                          <a:pos x="f148" y="f149"/>
                        </a:cxn>
                        <a:cxn ang="f97">
                          <a:pos x="f150" y="f151"/>
                        </a:cxn>
                        <a:cxn ang="f97">
                          <a:pos x="f152" y="f153"/>
                        </a:cxn>
                        <a:cxn ang="f97">
                          <a:pos x="f154" y="f155"/>
                        </a:cxn>
                        <a:cxn ang="f97">
                          <a:pos x="f156" y="f153"/>
                        </a:cxn>
                        <a:cxn ang="f97">
                          <a:pos x="f157" y="f151"/>
                        </a:cxn>
                        <a:cxn ang="f97">
                          <a:pos x="f158" y="f159"/>
                        </a:cxn>
                        <a:cxn ang="f97">
                          <a:pos x="f160" y="f161"/>
                        </a:cxn>
                        <a:cxn ang="f97">
                          <a:pos x="f144" y="f162"/>
                        </a:cxn>
                        <a:cxn ang="f97">
                          <a:pos x="f144" y="f145"/>
                        </a:cxn>
                      </a:cxnLst>
                      <a:rect l="f140" t="f143" r="f141" b="f142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30" name="Group 30"/>
                  <p:cNvGrpSpPr/>
                  <p:nvPr/>
                </p:nvGrpSpPr>
                <p:grpSpPr>
                  <a:xfrm>
                    <a:off x="5797936" y="1391012"/>
                    <a:ext cx="2317656" cy="523029"/>
                    <a:chOff x="5797936" y="1391012"/>
                    <a:chExt cx="2317656" cy="523029"/>
                  </a:xfrm>
                </p:grpSpPr>
                <p:sp>
                  <p:nvSpPr>
                    <p:cNvPr id="31" name="Freeform 31"/>
                    <p:cNvSpPr/>
                    <p:nvPr/>
                  </p:nvSpPr>
                  <p:spPr>
                    <a:xfrm rot="20797440">
                      <a:off x="5797936" y="1648829"/>
                      <a:ext cx="1520839" cy="2652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36 f46 1"/>
                        <a:gd name="f53" fmla="*/ 6 f45 1"/>
                        <a:gd name="f54" fmla="*/ 73 f46 1"/>
                        <a:gd name="f55" fmla="*/ 1 f45 1"/>
                        <a:gd name="f56" fmla="*/ 113 f46 1"/>
                        <a:gd name="f57" fmla="*/ 112 f46 1"/>
                        <a:gd name="f58" fmla="*/ 3 f45 1"/>
                        <a:gd name="f59" fmla="*/ 27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32" name="Freeform 32"/>
                    <p:cNvSpPr/>
                    <p:nvPr/>
                  </p:nvSpPr>
                  <p:spPr>
                    <a:xfrm rot="20797440">
                      <a:off x="7299052" y="1391012"/>
                      <a:ext cx="816540" cy="415704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9 f74 1"/>
                        <a:gd name="f81" fmla="*/ 2 f73 1"/>
                        <a:gd name="f82" fmla="*/ 23 f74 1"/>
                        <a:gd name="f83" fmla="*/ 6 f73 1"/>
                        <a:gd name="f84" fmla="*/ 32 f74 1"/>
                        <a:gd name="f85" fmla="*/ 14 f73 1"/>
                        <a:gd name="f86" fmla="*/ 34 f74 1"/>
                        <a:gd name="f87" fmla="*/ 20 f73 1"/>
                        <a:gd name="f88" fmla="*/ 33 f74 1"/>
                        <a:gd name="f89" fmla="*/ 26 f73 1"/>
                        <a:gd name="f90" fmla="*/ 31 f74 1"/>
                        <a:gd name="f91" fmla="*/ 21 f73 1"/>
                        <a:gd name="f92" fmla="*/ 27 f74 1"/>
                        <a:gd name="f93" fmla="*/ 15 f73 1"/>
                        <a:gd name="f94" fmla="*/ 22 f74 1"/>
                        <a:gd name="f95" fmla="*/ 10 f73 1"/>
                        <a:gd name="f96" fmla="*/ 11 f74 1"/>
                        <a:gd name="f97" fmla="*/ 5 f73 1"/>
                        <a:gd name="f98" fmla="*/ 3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33" name="Group 33"/>
                  <p:cNvGrpSpPr/>
                  <p:nvPr/>
                </p:nvGrpSpPr>
                <p:grpSpPr>
                  <a:xfrm>
                    <a:off x="2959172" y="2297671"/>
                    <a:ext cx="1551059" cy="2866140"/>
                    <a:chOff x="2959172" y="2297671"/>
                    <a:chExt cx="1551059" cy="2866140"/>
                  </a:xfrm>
                </p:grpSpPr>
                <p:sp>
                  <p:nvSpPr>
                    <p:cNvPr id="34" name="Freeform 34"/>
                    <p:cNvSpPr/>
                    <p:nvPr/>
                  </p:nvSpPr>
                  <p:spPr>
                    <a:xfrm rot="18888099" flipH="1">
                      <a:off x="3254500" y="3167334"/>
                      <a:ext cx="2125394" cy="386068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75 f45 1"/>
                        <a:gd name="f52" fmla="*/ 136 f46 1"/>
                        <a:gd name="f53" fmla="*/ 25 f45 1"/>
                        <a:gd name="f54" fmla="*/ 279 f46 1"/>
                        <a:gd name="f55" fmla="*/ 4 f45 1"/>
                        <a:gd name="f56" fmla="*/ 430 f46 1"/>
                        <a:gd name="f57" fmla="*/ 428 f46 1"/>
                        <a:gd name="f58" fmla="*/ 16 f45 1"/>
                        <a:gd name="f59" fmla="*/ 278 f46 1"/>
                        <a:gd name="f60" fmla="*/ 103 f46 1"/>
                        <a:gd name="f61" fmla="*/ 43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35" name="Freeform 35"/>
                    <p:cNvSpPr/>
                    <p:nvPr/>
                  </p:nvSpPr>
                  <p:spPr>
                    <a:xfrm rot="18888099" flipH="1">
                      <a:off x="2690855" y="4291104"/>
                      <a:ext cx="1141024" cy="60439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7 f74 1"/>
                        <a:gd name="f81" fmla="*/ 9 f73 1"/>
                        <a:gd name="f82" fmla="*/ 86 f74 1"/>
                        <a:gd name="f83" fmla="*/ 30 f73 1"/>
                        <a:gd name="f84" fmla="*/ 120 f74 1"/>
                        <a:gd name="f85" fmla="*/ 64 f73 1"/>
                        <a:gd name="f86" fmla="*/ 131 f74 1"/>
                        <a:gd name="f87" fmla="*/ 90 f73 1"/>
                        <a:gd name="f88" fmla="*/ 127 f74 1"/>
                        <a:gd name="f89" fmla="*/ 116 f73 1"/>
                        <a:gd name="f90" fmla="*/ 119 f74 1"/>
                        <a:gd name="f91" fmla="*/ 94 f73 1"/>
                        <a:gd name="f92" fmla="*/ 104 f74 1"/>
                        <a:gd name="f93" fmla="*/ 67 f73 1"/>
                        <a:gd name="f94" fmla="*/ 83 f74 1"/>
                        <a:gd name="f95" fmla="*/ 43 f73 1"/>
                        <a:gd name="f96" fmla="*/ 43 f74 1"/>
                        <a:gd name="f97" fmla="*/ 22 f73 1"/>
                        <a:gd name="f98" fmla="*/ 0 f74 1"/>
                        <a:gd name="f99" fmla="*/ 11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36" name="Group 36"/>
                  <p:cNvGrpSpPr/>
                  <p:nvPr/>
                </p:nvGrpSpPr>
                <p:grpSpPr>
                  <a:xfrm>
                    <a:off x="2167906" y="2967486"/>
                    <a:ext cx="3035517" cy="1644311"/>
                    <a:chOff x="2167906" y="2967486"/>
                    <a:chExt cx="3035517" cy="1644311"/>
                  </a:xfrm>
                </p:grpSpPr>
                <p:sp>
                  <p:nvSpPr>
                    <p:cNvPr id="37" name="Freeform 37"/>
                    <p:cNvSpPr/>
                    <p:nvPr/>
                  </p:nvSpPr>
                  <p:spPr>
                    <a:xfrm rot="19495927" flipH="1">
                      <a:off x="2968420" y="2967486"/>
                      <a:ext cx="2235003" cy="42803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14 f45 1"/>
                        <a:gd name="f52" fmla="*/ 166 f46 1"/>
                        <a:gd name="f53" fmla="*/ 38 f45 1"/>
                        <a:gd name="f54" fmla="*/ 342 f46 1"/>
                        <a:gd name="f55" fmla="*/ 6 f45 1"/>
                        <a:gd name="f56" fmla="*/ 527 f46 1"/>
                        <a:gd name="f57" fmla="*/ 523 f46 1"/>
                        <a:gd name="f58" fmla="*/ 23 f45 1"/>
                        <a:gd name="f59" fmla="*/ 340 f46 1"/>
                        <a:gd name="f60" fmla="*/ 126 f46 1"/>
                        <a:gd name="f61" fmla="*/ 65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38" name="Freeform 38"/>
                    <p:cNvSpPr/>
                    <p:nvPr/>
                  </p:nvSpPr>
                  <p:spPr>
                    <a:xfrm rot="19495927" flipH="1">
                      <a:off x="2167906" y="3938287"/>
                      <a:ext cx="1200140" cy="67351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2 f73 1"/>
                        <a:gd name="f80" fmla="*/ 45 f74 1"/>
                        <a:gd name="f81" fmla="*/ 13 f73 1"/>
                        <a:gd name="f82" fmla="*/ 106 f74 1"/>
                        <a:gd name="f83" fmla="*/ 46 f73 1"/>
                        <a:gd name="f84" fmla="*/ 147 f74 1"/>
                        <a:gd name="f85" fmla="*/ 98 f73 1"/>
                        <a:gd name="f86" fmla="*/ 161 f74 1"/>
                        <a:gd name="f87" fmla="*/ 138 f73 1"/>
                        <a:gd name="f88" fmla="*/ 155 f74 1"/>
                        <a:gd name="f89" fmla="*/ 179 f73 1"/>
                        <a:gd name="f90" fmla="*/ 146 f74 1"/>
                        <a:gd name="f91" fmla="*/ 144 f73 1"/>
                        <a:gd name="f92" fmla="*/ 127 f74 1"/>
                        <a:gd name="f93" fmla="*/ 103 f73 1"/>
                        <a:gd name="f94" fmla="*/ 102 f74 1"/>
                        <a:gd name="f95" fmla="*/ 67 f73 1"/>
                        <a:gd name="f96" fmla="*/ 53 f74 1"/>
                        <a:gd name="f97" fmla="*/ 35 f73 1"/>
                        <a:gd name="f98" fmla="*/ 0 f74 1"/>
                        <a:gd name="f99" fmla="*/ 17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39" name="Group 39"/>
                  <p:cNvGrpSpPr/>
                  <p:nvPr/>
                </p:nvGrpSpPr>
                <p:grpSpPr>
                  <a:xfrm>
                    <a:off x="2109940" y="2733114"/>
                    <a:ext cx="3055249" cy="1311247"/>
                    <a:chOff x="2109940" y="2733114"/>
                    <a:chExt cx="3055249" cy="1311247"/>
                  </a:xfrm>
                </p:grpSpPr>
                <p:sp>
                  <p:nvSpPr>
                    <p:cNvPr id="40" name="Freeform 40"/>
                    <p:cNvSpPr/>
                    <p:nvPr/>
                  </p:nvSpPr>
                  <p:spPr>
                    <a:xfrm rot="20017089" flipH="1">
                      <a:off x="3023921" y="2733114"/>
                      <a:ext cx="2141268" cy="37499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66 f45 1"/>
                        <a:gd name="f52" fmla="*/ 140 f46 1"/>
                        <a:gd name="f53" fmla="*/ 22 f45 1"/>
                        <a:gd name="f54" fmla="*/ 288 f46 1"/>
                        <a:gd name="f55" fmla="*/ 3 f45 1"/>
                        <a:gd name="f56" fmla="*/ 444 f46 1"/>
                        <a:gd name="f57" fmla="*/ 441 f46 1"/>
                        <a:gd name="f58" fmla="*/ 13 f45 1"/>
                        <a:gd name="f59" fmla="*/ 286 f46 1"/>
                        <a:gd name="f60" fmla="*/ 106 f46 1"/>
                        <a:gd name="f61" fmla="*/ 39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41" name="Freeform 41"/>
                    <p:cNvSpPr/>
                    <p:nvPr/>
                  </p:nvSpPr>
                  <p:spPr>
                    <a:xfrm rot="20017089" flipH="1">
                      <a:off x="2109940" y="3457198"/>
                      <a:ext cx="1149574" cy="587163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7 f74 1"/>
                        <a:gd name="f81" fmla="*/ 7 f73 1"/>
                        <a:gd name="f82" fmla="*/ 89 f74 1"/>
                        <a:gd name="f83" fmla="*/ 26 f73 1"/>
                        <a:gd name="f84" fmla="*/ 124 f74 1"/>
                        <a:gd name="f85" fmla="*/ 57 f73 1"/>
                        <a:gd name="f86" fmla="*/ 135 f74 1"/>
                        <a:gd name="f87" fmla="*/ 79 f73 1"/>
                        <a:gd name="f88" fmla="*/ 130 f74 1"/>
                        <a:gd name="f89" fmla="*/ 104 f73 1"/>
                        <a:gd name="f90" fmla="*/ 122 f74 1"/>
                        <a:gd name="f91" fmla="*/ 83 f73 1"/>
                        <a:gd name="f92" fmla="*/ 107 f74 1"/>
                        <a:gd name="f93" fmla="*/ 60 f73 1"/>
                        <a:gd name="f94" fmla="*/ 85 f74 1"/>
                        <a:gd name="f95" fmla="*/ 39 f73 1"/>
                        <a:gd name="f96" fmla="*/ 45 f74 1"/>
                        <a:gd name="f97" fmla="*/ 20 f73 1"/>
                        <a:gd name="f98" fmla="*/ 0 f74 1"/>
                        <a:gd name="f99" fmla="*/ 10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42" name="Group 42"/>
                  <p:cNvGrpSpPr/>
                  <p:nvPr/>
                </p:nvGrpSpPr>
                <p:grpSpPr>
                  <a:xfrm>
                    <a:off x="2082794" y="2493805"/>
                    <a:ext cx="3049093" cy="1142252"/>
                    <a:chOff x="2082794" y="2493805"/>
                    <a:chExt cx="3049093" cy="1142252"/>
                  </a:xfrm>
                </p:grpSpPr>
                <p:sp>
                  <p:nvSpPr>
                    <p:cNvPr id="43" name="Freeform 43"/>
                    <p:cNvSpPr/>
                    <p:nvPr/>
                  </p:nvSpPr>
                  <p:spPr>
                    <a:xfrm rot="20519654" flipH="1">
                      <a:off x="3063396" y="2493805"/>
                      <a:ext cx="2068491" cy="41447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99 f45 1"/>
                        <a:gd name="f52" fmla="*/ 122 f46 1"/>
                        <a:gd name="f53" fmla="*/ 33 f45 1"/>
                        <a:gd name="f54" fmla="*/ 251 f46 1"/>
                        <a:gd name="f55" fmla="*/ 5 f45 1"/>
                        <a:gd name="f56" fmla="*/ 386 f46 1"/>
                        <a:gd name="f57" fmla="*/ 384 f46 1"/>
                        <a:gd name="f58" fmla="*/ 21 f45 1"/>
                        <a:gd name="f59" fmla="*/ 249 f46 1"/>
                        <a:gd name="f60" fmla="*/ 93 f46 1"/>
                        <a:gd name="f61" fmla="*/ 58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44" name="Freeform 44"/>
                    <p:cNvSpPr/>
                    <p:nvPr/>
                  </p:nvSpPr>
                  <p:spPr>
                    <a:xfrm rot="20519654" flipH="1">
                      <a:off x="2082794" y="2987218"/>
                      <a:ext cx="1111334" cy="64883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3 f74 1"/>
                        <a:gd name="f81" fmla="*/ 11 f73 1"/>
                        <a:gd name="f82" fmla="*/ 78 f74 1"/>
                        <a:gd name="f83" fmla="*/ 39 f73 1"/>
                        <a:gd name="f84" fmla="*/ 108 f74 1"/>
                        <a:gd name="f85" fmla="*/ 84 f73 1"/>
                        <a:gd name="f86" fmla="*/ 118 f74 1"/>
                        <a:gd name="f87" fmla="*/ 119 f73 1"/>
                        <a:gd name="f88" fmla="*/ 114 f74 1"/>
                        <a:gd name="f89" fmla="*/ 154 f73 1"/>
                        <a:gd name="f90" fmla="*/ 107 f74 1"/>
                        <a:gd name="f91" fmla="*/ 124 f73 1"/>
                        <a:gd name="f92" fmla="*/ 93 f74 1"/>
                        <a:gd name="f93" fmla="*/ 89 f73 1"/>
                        <a:gd name="f94" fmla="*/ 75 f74 1"/>
                        <a:gd name="f95" fmla="*/ 58 f73 1"/>
                        <a:gd name="f96" fmla="*/ 39 f74 1"/>
                        <a:gd name="f97" fmla="*/ 30 f73 1"/>
                        <a:gd name="f98" fmla="*/ 0 f74 1"/>
                        <a:gd name="f99" fmla="*/ 15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45" name="Group 45"/>
                  <p:cNvGrpSpPr/>
                  <p:nvPr/>
                </p:nvGrpSpPr>
                <p:grpSpPr>
                  <a:xfrm>
                    <a:off x="2202442" y="2218718"/>
                    <a:ext cx="2885033" cy="811677"/>
                    <a:chOff x="2202442" y="2218718"/>
                    <a:chExt cx="2885033" cy="811677"/>
                  </a:xfrm>
                </p:grpSpPr>
                <p:sp>
                  <p:nvSpPr>
                    <p:cNvPr id="46" name="Freeform 46"/>
                    <p:cNvSpPr/>
                    <p:nvPr/>
                  </p:nvSpPr>
                  <p:spPr>
                    <a:xfrm rot="21136214" flipH="1">
                      <a:off x="3183036" y="2218718"/>
                      <a:ext cx="1904439" cy="386096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75 f45 1"/>
                        <a:gd name="f52" fmla="*/ 87 f46 1"/>
                        <a:gd name="f53" fmla="*/ 25 f45 1"/>
                        <a:gd name="f54" fmla="*/ 180 f46 1"/>
                        <a:gd name="f55" fmla="*/ 4 f45 1"/>
                        <a:gd name="f56" fmla="*/ 278 f46 1"/>
                        <a:gd name="f57" fmla="*/ 276 f46 1"/>
                        <a:gd name="f58" fmla="*/ 16 f45 1"/>
                        <a:gd name="f59" fmla="*/ 179 f46 1"/>
                        <a:gd name="f60" fmla="*/ 66 f46 1"/>
                        <a:gd name="f61" fmla="*/ 43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47" name="Freeform 47"/>
                    <p:cNvSpPr/>
                    <p:nvPr/>
                  </p:nvSpPr>
                  <p:spPr>
                    <a:xfrm rot="21136214" flipH="1">
                      <a:off x="2202442" y="2427193"/>
                      <a:ext cx="1023762" cy="60320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1 f73 1"/>
                        <a:gd name="f80" fmla="*/ 23 f74 1"/>
                        <a:gd name="f81" fmla="*/ 9 f73 1"/>
                        <a:gd name="f82" fmla="*/ 56 f74 1"/>
                        <a:gd name="f83" fmla="*/ 30 f73 1"/>
                        <a:gd name="f84" fmla="*/ 78 f74 1"/>
                        <a:gd name="f85" fmla="*/ 63 f73 1"/>
                        <a:gd name="f86" fmla="*/ 85 f74 1"/>
                        <a:gd name="f87" fmla="*/ 88 f73 1"/>
                        <a:gd name="f88" fmla="*/ 82 f74 1"/>
                        <a:gd name="f89" fmla="*/ 115 f73 1"/>
                        <a:gd name="f90" fmla="*/ 77 f74 1"/>
                        <a:gd name="f91" fmla="*/ 93 f73 1"/>
                        <a:gd name="f92" fmla="*/ 68 f74 1"/>
                        <a:gd name="f93" fmla="*/ 67 f73 1"/>
                        <a:gd name="f94" fmla="*/ 53 f74 1"/>
                        <a:gd name="f95" fmla="*/ 43 f73 1"/>
                        <a:gd name="f96" fmla="*/ 28 f74 1"/>
                        <a:gd name="f97" fmla="*/ 22 f73 1"/>
                        <a:gd name="f98" fmla="*/ 11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48" name="Group 48"/>
                  <p:cNvGrpSpPr/>
                  <p:nvPr/>
                </p:nvGrpSpPr>
                <p:grpSpPr>
                  <a:xfrm>
                    <a:off x="2407195" y="2038618"/>
                    <a:ext cx="2651915" cy="425570"/>
                    <a:chOff x="2407195" y="2038618"/>
                    <a:chExt cx="2651915" cy="425570"/>
                  </a:xfrm>
                </p:grpSpPr>
                <p:sp>
                  <p:nvSpPr>
                    <p:cNvPr id="49" name="Freeform 49"/>
                    <p:cNvSpPr/>
                    <p:nvPr/>
                  </p:nvSpPr>
                  <p:spPr>
                    <a:xfrm rot="84174" flipH="1">
                      <a:off x="3327347" y="2063298"/>
                      <a:ext cx="1731763" cy="27015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8 f45 1"/>
                        <a:gd name="f52" fmla="*/ 60 f46 1"/>
                        <a:gd name="f53" fmla="*/ 6 f45 1"/>
                        <a:gd name="f54" fmla="*/ 123 f46 1"/>
                        <a:gd name="f55" fmla="*/ 1 f45 1"/>
                        <a:gd name="f56" fmla="*/ 189 f46 1"/>
                        <a:gd name="f57" fmla="*/ 188 f46 1"/>
                        <a:gd name="f58" fmla="*/ 4 f45 1"/>
                        <a:gd name="f59" fmla="*/ 122 f46 1"/>
                        <a:gd name="f60" fmla="*/ 45 f46 1"/>
                        <a:gd name="f61" fmla="*/ 10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50" name="Freeform 50"/>
                    <p:cNvSpPr/>
                    <p:nvPr/>
                  </p:nvSpPr>
                  <p:spPr>
                    <a:xfrm rot="84174" flipH="1">
                      <a:off x="2407195" y="2038618"/>
                      <a:ext cx="930017" cy="42557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16 f74 1"/>
                        <a:gd name="f81" fmla="*/ 2 f73 1"/>
                        <a:gd name="f82" fmla="*/ 38 f74 1"/>
                        <a:gd name="f83" fmla="*/ 7 f73 1"/>
                        <a:gd name="f84" fmla="*/ 53 f74 1"/>
                        <a:gd name="f85" fmla="*/ 16 f73 1"/>
                        <a:gd name="f86" fmla="*/ 58 f74 1"/>
                        <a:gd name="f87" fmla="*/ 22 f73 1"/>
                        <a:gd name="f88" fmla="*/ 56 f74 1"/>
                        <a:gd name="f89" fmla="*/ 28 f73 1"/>
                        <a:gd name="f90" fmla="*/ 52 f74 1"/>
                        <a:gd name="f91" fmla="*/ 23 f73 1"/>
                        <a:gd name="f92" fmla="*/ 46 f74 1"/>
                        <a:gd name="f93" fmla="*/ 17 f73 1"/>
                        <a:gd name="f94" fmla="*/ 37 f74 1"/>
                        <a:gd name="f95" fmla="*/ 10 f73 1"/>
                        <a:gd name="f96" fmla="*/ 19 f74 1"/>
                        <a:gd name="f97" fmla="*/ 6 f73 1"/>
                        <a:gd name="f98" fmla="*/ 3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51" name="Group 51"/>
                  <p:cNvGrpSpPr/>
                  <p:nvPr/>
                </p:nvGrpSpPr>
                <p:grpSpPr>
                  <a:xfrm>
                    <a:off x="2796967" y="1606884"/>
                    <a:ext cx="2317637" cy="527955"/>
                    <a:chOff x="2796967" y="1606884"/>
                    <a:chExt cx="2317637" cy="527955"/>
                  </a:xfrm>
                </p:grpSpPr>
                <p:sp>
                  <p:nvSpPr>
                    <p:cNvPr id="52" name="Freeform 52"/>
                    <p:cNvSpPr/>
                    <p:nvPr/>
                  </p:nvSpPr>
                  <p:spPr>
                    <a:xfrm rot="802560" flipH="1">
                      <a:off x="3593765" y="1869627"/>
                      <a:ext cx="1520839" cy="2652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36 f46 1"/>
                        <a:gd name="f53" fmla="*/ 6 f45 1"/>
                        <a:gd name="f54" fmla="*/ 73 f46 1"/>
                        <a:gd name="f55" fmla="*/ 1 f45 1"/>
                        <a:gd name="f56" fmla="*/ 113 f46 1"/>
                        <a:gd name="f57" fmla="*/ 112 f46 1"/>
                        <a:gd name="f58" fmla="*/ 3 f45 1"/>
                        <a:gd name="f59" fmla="*/ 27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53" name="Freeform 53"/>
                    <p:cNvSpPr/>
                    <p:nvPr/>
                  </p:nvSpPr>
                  <p:spPr>
                    <a:xfrm rot="802560" flipH="1">
                      <a:off x="2796967" y="1606884"/>
                      <a:ext cx="816540" cy="42064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9 f74 1"/>
                        <a:gd name="f81" fmla="*/ 2 f73 1"/>
                        <a:gd name="f82" fmla="*/ 23 f74 1"/>
                        <a:gd name="f83" fmla="*/ 7 f73 1"/>
                        <a:gd name="f84" fmla="*/ 32 f74 1"/>
                        <a:gd name="f85" fmla="*/ 15 f73 1"/>
                        <a:gd name="f86" fmla="*/ 34 f74 1"/>
                        <a:gd name="f87" fmla="*/ 21 f73 1"/>
                        <a:gd name="f88" fmla="*/ 33 f74 1"/>
                        <a:gd name="f89" fmla="*/ 27 f73 1"/>
                        <a:gd name="f90" fmla="*/ 31 f74 1"/>
                        <a:gd name="f91" fmla="*/ 22 f73 1"/>
                        <a:gd name="f92" fmla="*/ 27 f74 1"/>
                        <a:gd name="f93" fmla="*/ 16 f73 1"/>
                        <a:gd name="f94" fmla="*/ 22 f74 1"/>
                        <a:gd name="f95" fmla="*/ 10 f73 1"/>
                        <a:gd name="f96" fmla="*/ 11 f74 1"/>
                        <a:gd name="f97" fmla="*/ 5 f73 1"/>
                        <a:gd name="f98" fmla="*/ 3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54" name="Group 54"/>
                  <p:cNvGrpSpPr/>
                  <p:nvPr/>
                </p:nvGrpSpPr>
                <p:grpSpPr>
                  <a:xfrm>
                    <a:off x="2933878" y="1368820"/>
                    <a:ext cx="2280643" cy="680905"/>
                    <a:chOff x="2933878" y="1368820"/>
                    <a:chExt cx="2280643" cy="680905"/>
                  </a:xfrm>
                </p:grpSpPr>
                <p:sp>
                  <p:nvSpPr>
                    <p:cNvPr id="55" name="Freeform 55"/>
                    <p:cNvSpPr/>
                    <p:nvPr/>
                  </p:nvSpPr>
                  <p:spPr>
                    <a:xfrm rot="1277485" flipH="1">
                      <a:off x="3693682" y="1784513"/>
                      <a:ext cx="1520839" cy="2652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36 f46 1"/>
                        <a:gd name="f53" fmla="*/ 6 f45 1"/>
                        <a:gd name="f54" fmla="*/ 73 f46 1"/>
                        <a:gd name="f55" fmla="*/ 1 f45 1"/>
                        <a:gd name="f56" fmla="*/ 113 f46 1"/>
                        <a:gd name="f57" fmla="*/ 112 f46 1"/>
                        <a:gd name="f58" fmla="*/ 3 f45 1"/>
                        <a:gd name="f59" fmla="*/ 27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56" name="Freeform 56"/>
                    <p:cNvSpPr/>
                    <p:nvPr/>
                  </p:nvSpPr>
                  <p:spPr>
                    <a:xfrm rot="1277485" flipH="1">
                      <a:off x="2933878" y="1368820"/>
                      <a:ext cx="816540" cy="41447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9 f74 1"/>
                        <a:gd name="f81" fmla="*/ 2 f73 1"/>
                        <a:gd name="f82" fmla="*/ 23 f74 1"/>
                        <a:gd name="f83" fmla="*/ 6 f73 1"/>
                        <a:gd name="f84" fmla="*/ 32 f74 1"/>
                        <a:gd name="f85" fmla="*/ 14 f73 1"/>
                        <a:gd name="f86" fmla="*/ 34 f74 1"/>
                        <a:gd name="f87" fmla="*/ 20 f73 1"/>
                        <a:gd name="f88" fmla="*/ 33 f74 1"/>
                        <a:gd name="f89" fmla="*/ 25 f73 1"/>
                        <a:gd name="f90" fmla="*/ 31 f74 1"/>
                        <a:gd name="f91" fmla="*/ 27 f74 1"/>
                        <a:gd name="f92" fmla="*/ 15 f73 1"/>
                        <a:gd name="f93" fmla="*/ 22 f74 1"/>
                        <a:gd name="f94" fmla="*/ 10 f73 1"/>
                        <a:gd name="f95" fmla="*/ 11 f74 1"/>
                        <a:gd name="f96" fmla="*/ 5 f73 1"/>
                        <a:gd name="f97" fmla="*/ 3 f73 1"/>
                        <a:gd name="f98" fmla="+- f75 0 f1"/>
                        <a:gd name="f99" fmla="*/ f78 1 1769"/>
                        <a:gd name="f100" fmla="*/ f79 1 791"/>
                        <a:gd name="f101" fmla="*/ f80 1 1769"/>
                        <a:gd name="f102" fmla="*/ f81 1 791"/>
                        <a:gd name="f103" fmla="*/ f82 1 1769"/>
                        <a:gd name="f104" fmla="*/ f83 1 791"/>
                        <a:gd name="f105" fmla="*/ f84 1 1769"/>
                        <a:gd name="f106" fmla="*/ f85 1 791"/>
                        <a:gd name="f107" fmla="*/ f86 1 1769"/>
                        <a:gd name="f108" fmla="*/ f87 1 791"/>
                        <a:gd name="f109" fmla="*/ f88 1 1769"/>
                        <a:gd name="f110" fmla="*/ f89 1 791"/>
                        <a:gd name="f111" fmla="*/ f90 1 1769"/>
                        <a:gd name="f112" fmla="*/ f91 1 1769"/>
                        <a:gd name="f113" fmla="*/ f92 1 791"/>
                        <a:gd name="f114" fmla="*/ f93 1 1769"/>
                        <a:gd name="f115" fmla="*/ f94 1 791"/>
                        <a:gd name="f116" fmla="*/ f95 1 1769"/>
                        <a:gd name="f117" fmla="*/ f96 1 791"/>
                        <a:gd name="f118" fmla="*/ f97 1 791"/>
                        <a:gd name="f119" fmla="*/ 0 1 f76"/>
                        <a:gd name="f120" fmla="*/ f70 1 f76"/>
                        <a:gd name="f121" fmla="*/ 0 1 f77"/>
                        <a:gd name="f122" fmla="*/ f71 1 f77"/>
                        <a:gd name="f123" fmla="*/ f99 1 f76"/>
                        <a:gd name="f124" fmla="*/ f100 1 f77"/>
                        <a:gd name="f125" fmla="*/ f101 1 f76"/>
                        <a:gd name="f126" fmla="*/ f102 1 f77"/>
                        <a:gd name="f127" fmla="*/ f103 1 f76"/>
                        <a:gd name="f128" fmla="*/ f104 1 f77"/>
                        <a:gd name="f129" fmla="*/ f105 1 f76"/>
                        <a:gd name="f130" fmla="*/ f106 1 f77"/>
                        <a:gd name="f131" fmla="*/ f107 1 f76"/>
                        <a:gd name="f132" fmla="*/ f108 1 f77"/>
                        <a:gd name="f133" fmla="*/ f109 1 f76"/>
                        <a:gd name="f134" fmla="*/ f110 1 f77"/>
                        <a:gd name="f135" fmla="*/ f111 1 f76"/>
                        <a:gd name="f136" fmla="*/ f112 1 f76"/>
                        <a:gd name="f137" fmla="*/ f113 1 f77"/>
                        <a:gd name="f138" fmla="*/ f114 1 f76"/>
                        <a:gd name="f139" fmla="*/ f115 1 f77"/>
                        <a:gd name="f140" fmla="*/ f116 1 f76"/>
                        <a:gd name="f141" fmla="*/ f117 1 f77"/>
                        <a:gd name="f142" fmla="*/ f118 1 f77"/>
                        <a:gd name="f143" fmla="*/ f119 f67 1"/>
                        <a:gd name="f144" fmla="*/ f120 f67 1"/>
                        <a:gd name="f145" fmla="*/ f122 f68 1"/>
                        <a:gd name="f146" fmla="*/ f121 f68 1"/>
                        <a:gd name="f147" fmla="*/ f123 f67 1"/>
                        <a:gd name="f148" fmla="*/ f124 f68 1"/>
                        <a:gd name="f149" fmla="*/ f125 f67 1"/>
                        <a:gd name="f150" fmla="*/ f126 f68 1"/>
                        <a:gd name="f151" fmla="*/ f127 f67 1"/>
                        <a:gd name="f152" fmla="*/ f128 f68 1"/>
                        <a:gd name="f153" fmla="*/ f129 f67 1"/>
                        <a:gd name="f154" fmla="*/ f130 f68 1"/>
                        <a:gd name="f155" fmla="*/ f131 f67 1"/>
                        <a:gd name="f156" fmla="*/ f132 f68 1"/>
                        <a:gd name="f157" fmla="*/ f133 f67 1"/>
                        <a:gd name="f158" fmla="*/ f134 f68 1"/>
                        <a:gd name="f159" fmla="*/ f135 f67 1"/>
                        <a:gd name="f160" fmla="*/ f136 f67 1"/>
                        <a:gd name="f161" fmla="*/ f137 f68 1"/>
                        <a:gd name="f162" fmla="*/ f138 f67 1"/>
                        <a:gd name="f163" fmla="*/ f139 f68 1"/>
                        <a:gd name="f164" fmla="*/ f140 f67 1"/>
                        <a:gd name="f165" fmla="*/ f141 f68 1"/>
                        <a:gd name="f166" fmla="*/ f142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8">
                          <a:pos x="f147" y="f148"/>
                        </a:cxn>
                        <a:cxn ang="f98">
                          <a:pos x="f149" y="f150"/>
                        </a:cxn>
                        <a:cxn ang="f98">
                          <a:pos x="f151" y="f152"/>
                        </a:cxn>
                        <a:cxn ang="f98">
                          <a:pos x="f153" y="f154"/>
                        </a:cxn>
                        <a:cxn ang="f98">
                          <a:pos x="f155" y="f156"/>
                        </a:cxn>
                        <a:cxn ang="f98">
                          <a:pos x="f157" y="f158"/>
                        </a:cxn>
                        <a:cxn ang="f98">
                          <a:pos x="f159" y="f156"/>
                        </a:cxn>
                        <a:cxn ang="f98">
                          <a:pos x="f160" y="f161"/>
                        </a:cxn>
                        <a:cxn ang="f98">
                          <a:pos x="f162" y="f163"/>
                        </a:cxn>
                        <a:cxn ang="f98">
                          <a:pos x="f164" y="f165"/>
                        </a:cxn>
                        <a:cxn ang="f98">
                          <a:pos x="f147" y="f166"/>
                        </a:cxn>
                        <a:cxn ang="f98">
                          <a:pos x="f147" y="f148"/>
                        </a:cxn>
                      </a:cxnLst>
                      <a:rect l="f143" t="f146" r="f144" b="f145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57" name="Group 57"/>
                  <p:cNvGrpSpPr/>
                  <p:nvPr/>
                </p:nvGrpSpPr>
                <p:grpSpPr>
                  <a:xfrm>
                    <a:off x="3206472" y="1019720"/>
                    <a:ext cx="2179500" cy="914050"/>
                    <a:chOff x="3206472" y="1019720"/>
                    <a:chExt cx="2179500" cy="914050"/>
                  </a:xfrm>
                </p:grpSpPr>
                <p:sp>
                  <p:nvSpPr>
                    <p:cNvPr id="58" name="Freeform 58"/>
                    <p:cNvSpPr/>
                    <p:nvPr/>
                  </p:nvSpPr>
                  <p:spPr>
                    <a:xfrm rot="2028426" flipH="1">
                      <a:off x="3865133" y="1668558"/>
                      <a:ext cx="1520839" cy="2652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36 f46 1"/>
                        <a:gd name="f53" fmla="*/ 6 f45 1"/>
                        <a:gd name="f54" fmla="*/ 73 f46 1"/>
                        <a:gd name="f55" fmla="*/ 1 f45 1"/>
                        <a:gd name="f56" fmla="*/ 113 f46 1"/>
                        <a:gd name="f57" fmla="*/ 112 f46 1"/>
                        <a:gd name="f58" fmla="*/ 3 f45 1"/>
                        <a:gd name="f59" fmla="*/ 27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59" name="Freeform 59"/>
                    <p:cNvSpPr/>
                    <p:nvPr/>
                  </p:nvSpPr>
                  <p:spPr>
                    <a:xfrm rot="2028426" flipH="1">
                      <a:off x="3206472" y="1019720"/>
                      <a:ext cx="816540" cy="415704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9 f74 1"/>
                        <a:gd name="f81" fmla="*/ 2 f73 1"/>
                        <a:gd name="f82" fmla="*/ 23 f74 1"/>
                        <a:gd name="f83" fmla="*/ 6 f73 1"/>
                        <a:gd name="f84" fmla="*/ 32 f74 1"/>
                        <a:gd name="f85" fmla="*/ 14 f73 1"/>
                        <a:gd name="f86" fmla="*/ 34 f74 1"/>
                        <a:gd name="f87" fmla="*/ 20 f73 1"/>
                        <a:gd name="f88" fmla="*/ 33 f74 1"/>
                        <a:gd name="f89" fmla="*/ 26 f73 1"/>
                        <a:gd name="f90" fmla="*/ 31 f74 1"/>
                        <a:gd name="f91" fmla="*/ 21 f73 1"/>
                        <a:gd name="f92" fmla="*/ 27 f74 1"/>
                        <a:gd name="f93" fmla="*/ 15 f73 1"/>
                        <a:gd name="f94" fmla="*/ 22 f74 1"/>
                        <a:gd name="f95" fmla="*/ 10 f73 1"/>
                        <a:gd name="f96" fmla="*/ 11 f74 1"/>
                        <a:gd name="f97" fmla="*/ 5 f73 1"/>
                        <a:gd name="f98" fmla="*/ 3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60" name="Group 60"/>
                  <p:cNvGrpSpPr/>
                  <p:nvPr/>
                </p:nvGrpSpPr>
                <p:grpSpPr>
                  <a:xfrm>
                    <a:off x="3464263" y="665695"/>
                    <a:ext cx="2088221" cy="1096614"/>
                    <a:chOff x="3464263" y="665695"/>
                    <a:chExt cx="2088221" cy="1096614"/>
                  </a:xfrm>
                </p:grpSpPr>
                <p:sp>
                  <p:nvSpPr>
                    <p:cNvPr id="61" name="Freeform 61"/>
                    <p:cNvSpPr/>
                    <p:nvPr/>
                  </p:nvSpPr>
                  <p:spPr>
                    <a:xfrm rot="2664410" flipH="1">
                      <a:off x="4009444" y="1497097"/>
                      <a:ext cx="1543040" cy="2652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38 f46 1"/>
                        <a:gd name="f53" fmla="*/ 6 f45 1"/>
                        <a:gd name="f54" fmla="*/ 78 f46 1"/>
                        <a:gd name="f55" fmla="*/ 1 f45 1"/>
                        <a:gd name="f56" fmla="*/ 120 f46 1"/>
                        <a:gd name="f57" fmla="*/ 119 f46 1"/>
                        <a:gd name="f58" fmla="*/ 3 f45 1"/>
                        <a:gd name="f59" fmla="*/ 77 f46 1"/>
                        <a:gd name="f60" fmla="*/ 29 f46 1"/>
                        <a:gd name="f61" fmla="*/ 10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62" name="Freeform 62"/>
                    <p:cNvSpPr/>
                    <p:nvPr/>
                  </p:nvSpPr>
                  <p:spPr>
                    <a:xfrm rot="2664410" flipH="1">
                      <a:off x="3464263" y="665695"/>
                      <a:ext cx="828876" cy="416938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10 f74 1"/>
                        <a:gd name="f81" fmla="*/ 2 f73 1"/>
                        <a:gd name="f82" fmla="*/ 24 f74 1"/>
                        <a:gd name="f83" fmla="*/ 6 f73 1"/>
                        <a:gd name="f84" fmla="*/ 33 f74 1"/>
                        <a:gd name="f85" fmla="*/ 15 f73 1"/>
                        <a:gd name="f86" fmla="*/ 36 f74 1"/>
                        <a:gd name="f87" fmla="*/ 20 f73 1"/>
                        <a:gd name="f88" fmla="*/ 35 f74 1"/>
                        <a:gd name="f89" fmla="*/ 26 f73 1"/>
                        <a:gd name="f90" fmla="*/ 21 f73 1"/>
                        <a:gd name="f91" fmla="*/ 29 f74 1"/>
                        <a:gd name="f92" fmla="*/ 23 f74 1"/>
                        <a:gd name="f93" fmla="*/ 10 f73 1"/>
                        <a:gd name="f94" fmla="*/ 12 f74 1"/>
                        <a:gd name="f95" fmla="*/ 5 f73 1"/>
                        <a:gd name="f96" fmla="*/ 3 f73 1"/>
                        <a:gd name="f97" fmla="+- f75 0 f1"/>
                        <a:gd name="f98" fmla="*/ f78 1 1769"/>
                        <a:gd name="f99" fmla="*/ f79 1 791"/>
                        <a:gd name="f100" fmla="*/ f80 1 1769"/>
                        <a:gd name="f101" fmla="*/ f81 1 791"/>
                        <a:gd name="f102" fmla="*/ f82 1 1769"/>
                        <a:gd name="f103" fmla="*/ f83 1 791"/>
                        <a:gd name="f104" fmla="*/ f84 1 1769"/>
                        <a:gd name="f105" fmla="*/ f85 1 791"/>
                        <a:gd name="f106" fmla="*/ f86 1 1769"/>
                        <a:gd name="f107" fmla="*/ f87 1 791"/>
                        <a:gd name="f108" fmla="*/ f88 1 1769"/>
                        <a:gd name="f109" fmla="*/ f89 1 791"/>
                        <a:gd name="f110" fmla="*/ f90 1 791"/>
                        <a:gd name="f111" fmla="*/ f91 1 1769"/>
                        <a:gd name="f112" fmla="*/ f92 1 1769"/>
                        <a:gd name="f113" fmla="*/ f93 1 791"/>
                        <a:gd name="f114" fmla="*/ f94 1 1769"/>
                        <a:gd name="f115" fmla="*/ f95 1 791"/>
                        <a:gd name="f116" fmla="*/ f96 1 791"/>
                        <a:gd name="f117" fmla="*/ 0 1 f76"/>
                        <a:gd name="f118" fmla="*/ f70 1 f76"/>
                        <a:gd name="f119" fmla="*/ 0 1 f77"/>
                        <a:gd name="f120" fmla="*/ f71 1 f77"/>
                        <a:gd name="f121" fmla="*/ f98 1 f76"/>
                        <a:gd name="f122" fmla="*/ f99 1 f77"/>
                        <a:gd name="f123" fmla="*/ f100 1 f76"/>
                        <a:gd name="f124" fmla="*/ f101 1 f77"/>
                        <a:gd name="f125" fmla="*/ f102 1 f76"/>
                        <a:gd name="f126" fmla="*/ f103 1 f77"/>
                        <a:gd name="f127" fmla="*/ f104 1 f76"/>
                        <a:gd name="f128" fmla="*/ f105 1 f77"/>
                        <a:gd name="f129" fmla="*/ f106 1 f76"/>
                        <a:gd name="f130" fmla="*/ f107 1 f77"/>
                        <a:gd name="f131" fmla="*/ f108 1 f76"/>
                        <a:gd name="f132" fmla="*/ f109 1 f77"/>
                        <a:gd name="f133" fmla="*/ f110 1 f77"/>
                        <a:gd name="f134" fmla="*/ f111 1 f76"/>
                        <a:gd name="f135" fmla="*/ f112 1 f76"/>
                        <a:gd name="f136" fmla="*/ f113 1 f77"/>
                        <a:gd name="f137" fmla="*/ f114 1 f76"/>
                        <a:gd name="f138" fmla="*/ f115 1 f77"/>
                        <a:gd name="f139" fmla="*/ f116 1 f77"/>
                        <a:gd name="f140" fmla="*/ f117 f67 1"/>
                        <a:gd name="f141" fmla="*/ f118 f67 1"/>
                        <a:gd name="f142" fmla="*/ f120 f68 1"/>
                        <a:gd name="f143" fmla="*/ f119 f68 1"/>
                        <a:gd name="f144" fmla="*/ f121 f67 1"/>
                        <a:gd name="f145" fmla="*/ f122 f68 1"/>
                        <a:gd name="f146" fmla="*/ f123 f67 1"/>
                        <a:gd name="f147" fmla="*/ f124 f68 1"/>
                        <a:gd name="f148" fmla="*/ f125 f67 1"/>
                        <a:gd name="f149" fmla="*/ f126 f68 1"/>
                        <a:gd name="f150" fmla="*/ f127 f67 1"/>
                        <a:gd name="f151" fmla="*/ f128 f68 1"/>
                        <a:gd name="f152" fmla="*/ f129 f67 1"/>
                        <a:gd name="f153" fmla="*/ f130 f68 1"/>
                        <a:gd name="f154" fmla="*/ f131 f67 1"/>
                        <a:gd name="f155" fmla="*/ f132 f68 1"/>
                        <a:gd name="f156" fmla="*/ f133 f68 1"/>
                        <a:gd name="f157" fmla="*/ f134 f67 1"/>
                        <a:gd name="f158" fmla="*/ f135 f67 1"/>
                        <a:gd name="f159" fmla="*/ f136 f68 1"/>
                        <a:gd name="f160" fmla="*/ f137 f67 1"/>
                        <a:gd name="f161" fmla="*/ f138 f68 1"/>
                        <a:gd name="f162" fmla="*/ f139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7">
                          <a:pos x="f144" y="f145"/>
                        </a:cxn>
                        <a:cxn ang="f97">
                          <a:pos x="f146" y="f147"/>
                        </a:cxn>
                        <a:cxn ang="f97">
                          <a:pos x="f148" y="f149"/>
                        </a:cxn>
                        <a:cxn ang="f97">
                          <a:pos x="f150" y="f151"/>
                        </a:cxn>
                        <a:cxn ang="f97">
                          <a:pos x="f152" y="f153"/>
                        </a:cxn>
                        <a:cxn ang="f97">
                          <a:pos x="f154" y="f155"/>
                        </a:cxn>
                        <a:cxn ang="f97">
                          <a:pos x="f150" y="f156"/>
                        </a:cxn>
                        <a:cxn ang="f97">
                          <a:pos x="f157" y="f151"/>
                        </a:cxn>
                        <a:cxn ang="f97">
                          <a:pos x="f158" y="f159"/>
                        </a:cxn>
                        <a:cxn ang="f97">
                          <a:pos x="f160" y="f161"/>
                        </a:cxn>
                        <a:cxn ang="f97">
                          <a:pos x="f144" y="f162"/>
                        </a:cxn>
                        <a:cxn ang="f97">
                          <a:pos x="f144" y="f145"/>
                        </a:cxn>
                      </a:cxnLst>
                      <a:rect l="f140" t="f143" r="f141" b="f142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63" name="Group 63"/>
                  <p:cNvGrpSpPr/>
                  <p:nvPr/>
                </p:nvGrpSpPr>
                <p:grpSpPr>
                  <a:xfrm>
                    <a:off x="4188917" y="380123"/>
                    <a:ext cx="960847" cy="1872520"/>
                    <a:chOff x="4188917" y="380123"/>
                    <a:chExt cx="960847" cy="1872520"/>
                  </a:xfrm>
                </p:grpSpPr>
                <p:sp>
                  <p:nvSpPr>
                    <p:cNvPr id="64" name="Freeform 64"/>
                    <p:cNvSpPr/>
                    <p:nvPr/>
                  </p:nvSpPr>
                  <p:spPr>
                    <a:xfrm rot="3473793" flipH="1">
                      <a:off x="4337484" y="1440364"/>
                      <a:ext cx="1359365" cy="265194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23 f46 1"/>
                        <a:gd name="f53" fmla="*/ 6 f45 1"/>
                        <a:gd name="f54" fmla="*/ 47 f46 1"/>
                        <a:gd name="f55" fmla="*/ 1 f45 1"/>
                        <a:gd name="f56" fmla="*/ 72 f46 1"/>
                        <a:gd name="f57" fmla="*/ 3 f45 1"/>
                        <a:gd name="f58" fmla="*/ 46 f46 1"/>
                        <a:gd name="f59" fmla="*/ 17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504"/>
                        <a:gd name="f70" fmla="*/ f58 1 2736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9"/>
                        <a:gd name="f85" fmla="*/ f70 1 f48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40 1"/>
                        <a:gd name="f100" fmla="*/ f85 f39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8" y="f99"/>
                        </a:cxn>
                        <a:cxn ang="f61">
                          <a:pos x="f100" y="f99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65" name="Freeform 65"/>
                    <p:cNvSpPr/>
                    <p:nvPr/>
                  </p:nvSpPr>
                  <p:spPr>
                    <a:xfrm rot="3473793" flipH="1">
                      <a:off x="4032856" y="536184"/>
                      <a:ext cx="729023" cy="41690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6 f74 1"/>
                        <a:gd name="f81" fmla="*/ 2 f73 1"/>
                        <a:gd name="f82" fmla="*/ 14 f74 1"/>
                        <a:gd name="f83" fmla="*/ 6 f73 1"/>
                        <a:gd name="f84" fmla="*/ 20 f74 1"/>
                        <a:gd name="f85" fmla="*/ 15 f73 1"/>
                        <a:gd name="f86" fmla="*/ 22 f74 1"/>
                        <a:gd name="f87" fmla="*/ 20 f73 1"/>
                        <a:gd name="f88" fmla="*/ 21 f74 1"/>
                        <a:gd name="f89" fmla="*/ 26 f73 1"/>
                        <a:gd name="f90" fmla="*/ 21 f73 1"/>
                        <a:gd name="f91" fmla="*/ 17 f74 1"/>
                        <a:gd name="f92" fmla="*/ 10 f73 1"/>
                        <a:gd name="f93" fmla="*/ 7 f74 1"/>
                        <a:gd name="f94" fmla="*/ 5 f73 1"/>
                        <a:gd name="f95" fmla="*/ 3 f73 1"/>
                        <a:gd name="f96" fmla="+- f75 0 f1"/>
                        <a:gd name="f97" fmla="*/ f78 1 1769"/>
                        <a:gd name="f98" fmla="*/ f79 1 791"/>
                        <a:gd name="f99" fmla="*/ f80 1 1769"/>
                        <a:gd name="f100" fmla="*/ f81 1 791"/>
                        <a:gd name="f101" fmla="*/ f82 1 1769"/>
                        <a:gd name="f102" fmla="*/ f83 1 791"/>
                        <a:gd name="f103" fmla="*/ f84 1 1769"/>
                        <a:gd name="f104" fmla="*/ f85 1 791"/>
                        <a:gd name="f105" fmla="*/ f86 1 1769"/>
                        <a:gd name="f106" fmla="*/ f87 1 791"/>
                        <a:gd name="f107" fmla="*/ f88 1 1769"/>
                        <a:gd name="f108" fmla="*/ f89 1 791"/>
                        <a:gd name="f109" fmla="*/ f90 1 791"/>
                        <a:gd name="f110" fmla="*/ f91 1 1769"/>
                        <a:gd name="f111" fmla="*/ f92 1 791"/>
                        <a:gd name="f112" fmla="*/ f93 1 1769"/>
                        <a:gd name="f113" fmla="*/ f94 1 791"/>
                        <a:gd name="f114" fmla="*/ f95 1 791"/>
                        <a:gd name="f115" fmla="*/ 0 1 f76"/>
                        <a:gd name="f116" fmla="*/ f70 1 f76"/>
                        <a:gd name="f117" fmla="*/ 0 1 f77"/>
                        <a:gd name="f118" fmla="*/ f71 1 f77"/>
                        <a:gd name="f119" fmla="*/ f97 1 f76"/>
                        <a:gd name="f120" fmla="*/ f98 1 f77"/>
                        <a:gd name="f121" fmla="*/ f99 1 f76"/>
                        <a:gd name="f122" fmla="*/ f100 1 f77"/>
                        <a:gd name="f123" fmla="*/ f101 1 f76"/>
                        <a:gd name="f124" fmla="*/ f102 1 f77"/>
                        <a:gd name="f125" fmla="*/ f103 1 f76"/>
                        <a:gd name="f126" fmla="*/ f104 1 f77"/>
                        <a:gd name="f127" fmla="*/ f105 1 f76"/>
                        <a:gd name="f128" fmla="*/ f106 1 f77"/>
                        <a:gd name="f129" fmla="*/ f107 1 f76"/>
                        <a:gd name="f130" fmla="*/ f108 1 f77"/>
                        <a:gd name="f131" fmla="*/ f109 1 f77"/>
                        <a:gd name="f132" fmla="*/ f110 1 f76"/>
                        <a:gd name="f133" fmla="*/ f111 1 f77"/>
                        <a:gd name="f134" fmla="*/ f112 1 f76"/>
                        <a:gd name="f135" fmla="*/ f113 1 f77"/>
                        <a:gd name="f136" fmla="*/ f114 1 f77"/>
                        <a:gd name="f137" fmla="*/ f115 f67 1"/>
                        <a:gd name="f138" fmla="*/ f116 f67 1"/>
                        <a:gd name="f139" fmla="*/ f118 f68 1"/>
                        <a:gd name="f140" fmla="*/ f117 f68 1"/>
                        <a:gd name="f141" fmla="*/ f119 f67 1"/>
                        <a:gd name="f142" fmla="*/ f120 f68 1"/>
                        <a:gd name="f143" fmla="*/ f121 f67 1"/>
                        <a:gd name="f144" fmla="*/ f122 f68 1"/>
                        <a:gd name="f145" fmla="*/ f123 f67 1"/>
                        <a:gd name="f146" fmla="*/ f124 f68 1"/>
                        <a:gd name="f147" fmla="*/ f125 f67 1"/>
                        <a:gd name="f148" fmla="*/ f126 f68 1"/>
                        <a:gd name="f149" fmla="*/ f127 f67 1"/>
                        <a:gd name="f150" fmla="*/ f128 f68 1"/>
                        <a:gd name="f151" fmla="*/ f129 f67 1"/>
                        <a:gd name="f152" fmla="*/ f130 f68 1"/>
                        <a:gd name="f153" fmla="*/ f131 f68 1"/>
                        <a:gd name="f154" fmla="*/ f132 f67 1"/>
                        <a:gd name="f155" fmla="*/ f133 f68 1"/>
                        <a:gd name="f156" fmla="*/ f134 f67 1"/>
                        <a:gd name="f157" fmla="*/ f135 f68 1"/>
                        <a:gd name="f158" fmla="*/ f136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6">
                          <a:pos x="f141" y="f142"/>
                        </a:cxn>
                        <a:cxn ang="f96">
                          <a:pos x="f143" y="f144"/>
                        </a:cxn>
                        <a:cxn ang="f96">
                          <a:pos x="f145" y="f146"/>
                        </a:cxn>
                        <a:cxn ang="f96">
                          <a:pos x="f147" y="f148"/>
                        </a:cxn>
                        <a:cxn ang="f96">
                          <a:pos x="f149" y="f150"/>
                        </a:cxn>
                        <a:cxn ang="f96">
                          <a:pos x="f151" y="f152"/>
                        </a:cxn>
                        <a:cxn ang="f96">
                          <a:pos x="f147" y="f153"/>
                        </a:cxn>
                        <a:cxn ang="f96">
                          <a:pos x="f154" y="f148"/>
                        </a:cxn>
                        <a:cxn ang="f96">
                          <a:pos x="f145" y="f155"/>
                        </a:cxn>
                        <a:cxn ang="f96">
                          <a:pos x="f156" y="f157"/>
                        </a:cxn>
                        <a:cxn ang="f96">
                          <a:pos x="f141" y="f158"/>
                        </a:cxn>
                        <a:cxn ang="f96">
                          <a:pos x="f141" y="f142"/>
                        </a:cxn>
                      </a:cxnLst>
                      <a:rect l="f137" t="f140" r="f138" b="f139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66" name="Group 66"/>
                  <p:cNvGrpSpPr/>
                  <p:nvPr/>
                </p:nvGrpSpPr>
                <p:grpSpPr>
                  <a:xfrm>
                    <a:off x="4561410" y="296247"/>
                    <a:ext cx="782014" cy="1892250"/>
                    <a:chOff x="4561410" y="296247"/>
                    <a:chExt cx="782014" cy="1892250"/>
                  </a:xfrm>
                </p:grpSpPr>
                <p:sp>
                  <p:nvSpPr>
                    <p:cNvPr id="67" name="Freeform 67"/>
                    <p:cNvSpPr/>
                    <p:nvPr/>
                  </p:nvSpPr>
                  <p:spPr>
                    <a:xfrm rot="4126483" flipH="1">
                      <a:off x="4557049" y="1402123"/>
                      <a:ext cx="1307555" cy="265194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19 f46 1"/>
                        <a:gd name="f53" fmla="*/ 6 f45 1"/>
                        <a:gd name="f54" fmla="*/ 40 f46 1"/>
                        <a:gd name="f55" fmla="*/ 1 f45 1"/>
                        <a:gd name="f56" fmla="*/ 62 f46 1"/>
                        <a:gd name="f57" fmla="*/ 61 f46 1"/>
                        <a:gd name="f58" fmla="*/ 3 f45 1"/>
                        <a:gd name="f59" fmla="*/ 15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68" name="Freeform 68"/>
                    <p:cNvSpPr/>
                    <p:nvPr/>
                  </p:nvSpPr>
                  <p:spPr>
                    <a:xfrm rot="4126483" flipH="1">
                      <a:off x="4417685" y="439972"/>
                      <a:ext cx="703118" cy="415667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5 f74 1"/>
                        <a:gd name="f81" fmla="*/ 2 f73 1"/>
                        <a:gd name="f82" fmla="*/ 13 f74 1"/>
                        <a:gd name="f83" fmla="*/ 6 f73 1"/>
                        <a:gd name="f84" fmla="*/ 17 f74 1"/>
                        <a:gd name="f85" fmla="*/ 14 f73 1"/>
                        <a:gd name="f86" fmla="*/ 19 f74 1"/>
                        <a:gd name="f87" fmla="*/ 20 f73 1"/>
                        <a:gd name="f88" fmla="*/ 18 f74 1"/>
                        <a:gd name="f89" fmla="*/ 26 f73 1"/>
                        <a:gd name="f90" fmla="*/ 21 f73 1"/>
                        <a:gd name="f91" fmla="*/ 15 f74 1"/>
                        <a:gd name="f92" fmla="*/ 15 f73 1"/>
                        <a:gd name="f93" fmla="*/ 12 f74 1"/>
                        <a:gd name="f94" fmla="*/ 10 f73 1"/>
                        <a:gd name="f95" fmla="*/ 6 f74 1"/>
                        <a:gd name="f96" fmla="*/ 5 f73 1"/>
                        <a:gd name="f97" fmla="*/ 3 f73 1"/>
                        <a:gd name="f98" fmla="+- f75 0 f1"/>
                        <a:gd name="f99" fmla="*/ f78 1 1769"/>
                        <a:gd name="f100" fmla="*/ f79 1 791"/>
                        <a:gd name="f101" fmla="*/ f80 1 1769"/>
                        <a:gd name="f102" fmla="*/ f81 1 791"/>
                        <a:gd name="f103" fmla="*/ f82 1 1769"/>
                        <a:gd name="f104" fmla="*/ f83 1 791"/>
                        <a:gd name="f105" fmla="*/ f84 1 1769"/>
                        <a:gd name="f106" fmla="*/ f85 1 791"/>
                        <a:gd name="f107" fmla="*/ f86 1 1769"/>
                        <a:gd name="f108" fmla="*/ f87 1 791"/>
                        <a:gd name="f109" fmla="*/ f88 1 1769"/>
                        <a:gd name="f110" fmla="*/ f89 1 791"/>
                        <a:gd name="f111" fmla="*/ f90 1 791"/>
                        <a:gd name="f112" fmla="*/ f91 1 1769"/>
                        <a:gd name="f113" fmla="*/ f92 1 791"/>
                        <a:gd name="f114" fmla="*/ f93 1 1769"/>
                        <a:gd name="f115" fmla="*/ f94 1 791"/>
                        <a:gd name="f116" fmla="*/ f95 1 1769"/>
                        <a:gd name="f117" fmla="*/ f96 1 791"/>
                        <a:gd name="f118" fmla="*/ f97 1 791"/>
                        <a:gd name="f119" fmla="*/ 0 1 f76"/>
                        <a:gd name="f120" fmla="*/ f70 1 f76"/>
                        <a:gd name="f121" fmla="*/ 0 1 f77"/>
                        <a:gd name="f122" fmla="*/ f71 1 f77"/>
                        <a:gd name="f123" fmla="*/ f99 1 f76"/>
                        <a:gd name="f124" fmla="*/ f100 1 f77"/>
                        <a:gd name="f125" fmla="*/ f101 1 f76"/>
                        <a:gd name="f126" fmla="*/ f102 1 f77"/>
                        <a:gd name="f127" fmla="*/ f103 1 f76"/>
                        <a:gd name="f128" fmla="*/ f104 1 f77"/>
                        <a:gd name="f129" fmla="*/ f105 1 f76"/>
                        <a:gd name="f130" fmla="*/ f106 1 f77"/>
                        <a:gd name="f131" fmla="*/ f107 1 f76"/>
                        <a:gd name="f132" fmla="*/ f108 1 f77"/>
                        <a:gd name="f133" fmla="*/ f109 1 f76"/>
                        <a:gd name="f134" fmla="*/ f110 1 f77"/>
                        <a:gd name="f135" fmla="*/ f111 1 f77"/>
                        <a:gd name="f136" fmla="*/ f112 1 f76"/>
                        <a:gd name="f137" fmla="*/ f113 1 f77"/>
                        <a:gd name="f138" fmla="*/ f114 1 f76"/>
                        <a:gd name="f139" fmla="*/ f115 1 f77"/>
                        <a:gd name="f140" fmla="*/ f116 1 f76"/>
                        <a:gd name="f141" fmla="*/ f117 1 f77"/>
                        <a:gd name="f142" fmla="*/ f118 1 f77"/>
                        <a:gd name="f143" fmla="*/ f119 f67 1"/>
                        <a:gd name="f144" fmla="*/ f120 f67 1"/>
                        <a:gd name="f145" fmla="*/ f122 f68 1"/>
                        <a:gd name="f146" fmla="*/ f121 f68 1"/>
                        <a:gd name="f147" fmla="*/ f123 f67 1"/>
                        <a:gd name="f148" fmla="*/ f124 f68 1"/>
                        <a:gd name="f149" fmla="*/ f125 f67 1"/>
                        <a:gd name="f150" fmla="*/ f126 f68 1"/>
                        <a:gd name="f151" fmla="*/ f127 f67 1"/>
                        <a:gd name="f152" fmla="*/ f128 f68 1"/>
                        <a:gd name="f153" fmla="*/ f129 f67 1"/>
                        <a:gd name="f154" fmla="*/ f130 f68 1"/>
                        <a:gd name="f155" fmla="*/ f131 f67 1"/>
                        <a:gd name="f156" fmla="*/ f132 f68 1"/>
                        <a:gd name="f157" fmla="*/ f133 f67 1"/>
                        <a:gd name="f158" fmla="*/ f134 f68 1"/>
                        <a:gd name="f159" fmla="*/ f135 f68 1"/>
                        <a:gd name="f160" fmla="*/ f136 f67 1"/>
                        <a:gd name="f161" fmla="*/ f137 f68 1"/>
                        <a:gd name="f162" fmla="*/ f138 f67 1"/>
                        <a:gd name="f163" fmla="*/ f139 f68 1"/>
                        <a:gd name="f164" fmla="*/ f140 f67 1"/>
                        <a:gd name="f165" fmla="*/ f141 f68 1"/>
                        <a:gd name="f166" fmla="*/ f142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8">
                          <a:pos x="f147" y="f148"/>
                        </a:cxn>
                        <a:cxn ang="f98">
                          <a:pos x="f149" y="f150"/>
                        </a:cxn>
                        <a:cxn ang="f98">
                          <a:pos x="f151" y="f152"/>
                        </a:cxn>
                        <a:cxn ang="f98">
                          <a:pos x="f153" y="f154"/>
                        </a:cxn>
                        <a:cxn ang="f98">
                          <a:pos x="f155" y="f156"/>
                        </a:cxn>
                        <a:cxn ang="f98">
                          <a:pos x="f157" y="f158"/>
                        </a:cxn>
                        <a:cxn ang="f98">
                          <a:pos x="f153" y="f159"/>
                        </a:cxn>
                        <a:cxn ang="f98">
                          <a:pos x="f160" y="f161"/>
                        </a:cxn>
                        <a:cxn ang="f98">
                          <a:pos x="f162" y="f163"/>
                        </a:cxn>
                        <a:cxn ang="f98">
                          <a:pos x="f164" y="f165"/>
                        </a:cxn>
                        <a:cxn ang="f98">
                          <a:pos x="f147" y="f166"/>
                        </a:cxn>
                        <a:cxn ang="f98">
                          <a:pos x="f147" y="f148"/>
                        </a:cxn>
                      </a:cxnLst>
                      <a:rect l="f143" t="f146" r="f144" b="f145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69" name="Group 69"/>
                  <p:cNvGrpSpPr/>
                  <p:nvPr/>
                </p:nvGrpSpPr>
                <p:grpSpPr>
                  <a:xfrm>
                    <a:off x="5654860" y="1086332"/>
                    <a:ext cx="2276948" cy="698184"/>
                    <a:chOff x="5654860" y="1086332"/>
                    <a:chExt cx="2276948" cy="698184"/>
                  </a:xfrm>
                </p:grpSpPr>
                <p:sp>
                  <p:nvSpPr>
                    <p:cNvPr id="70" name="Freeform 70"/>
                    <p:cNvSpPr/>
                    <p:nvPr/>
                  </p:nvSpPr>
                  <p:spPr>
                    <a:xfrm rot="20274558">
                      <a:off x="5654860" y="1519304"/>
                      <a:ext cx="1520839" cy="2652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36 f46 1"/>
                        <a:gd name="f53" fmla="*/ 6 f45 1"/>
                        <a:gd name="f54" fmla="*/ 73 f46 1"/>
                        <a:gd name="f55" fmla="*/ 1 f45 1"/>
                        <a:gd name="f56" fmla="*/ 113 f46 1"/>
                        <a:gd name="f57" fmla="*/ 112 f46 1"/>
                        <a:gd name="f58" fmla="*/ 3 f45 1"/>
                        <a:gd name="f59" fmla="*/ 27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71" name="Freeform 71"/>
                    <p:cNvSpPr/>
                    <p:nvPr/>
                  </p:nvSpPr>
                  <p:spPr>
                    <a:xfrm rot="20274558">
                      <a:off x="7114033" y="1086332"/>
                      <a:ext cx="817775" cy="419407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9 f74 1"/>
                        <a:gd name="f81" fmla="*/ 2 f73 1"/>
                        <a:gd name="f82" fmla="*/ 23 f74 1"/>
                        <a:gd name="f83" fmla="*/ 7 f73 1"/>
                        <a:gd name="f84" fmla="*/ 32 f74 1"/>
                        <a:gd name="f85" fmla="*/ 15 f73 1"/>
                        <a:gd name="f86" fmla="*/ 35 f74 1"/>
                        <a:gd name="f87" fmla="*/ 21 f73 1"/>
                        <a:gd name="f88" fmla="*/ 33 f74 1"/>
                        <a:gd name="f89" fmla="*/ 27 f73 1"/>
                        <a:gd name="f90" fmla="*/ 31 f74 1"/>
                        <a:gd name="f91" fmla="*/ 27 f74 1"/>
                        <a:gd name="f92" fmla="*/ 22 f74 1"/>
                        <a:gd name="f93" fmla="*/ 10 f73 1"/>
                        <a:gd name="f94" fmla="*/ 12 f74 1"/>
                        <a:gd name="f95" fmla="*/ 5 f73 1"/>
                        <a:gd name="f96" fmla="*/ 3 f73 1"/>
                        <a:gd name="f97" fmla="+- f75 0 f1"/>
                        <a:gd name="f98" fmla="*/ f78 1 1769"/>
                        <a:gd name="f99" fmla="*/ f79 1 791"/>
                        <a:gd name="f100" fmla="*/ f80 1 1769"/>
                        <a:gd name="f101" fmla="*/ f81 1 791"/>
                        <a:gd name="f102" fmla="*/ f82 1 1769"/>
                        <a:gd name="f103" fmla="*/ f83 1 791"/>
                        <a:gd name="f104" fmla="*/ f84 1 1769"/>
                        <a:gd name="f105" fmla="*/ f85 1 791"/>
                        <a:gd name="f106" fmla="*/ f86 1 1769"/>
                        <a:gd name="f107" fmla="*/ f87 1 791"/>
                        <a:gd name="f108" fmla="*/ f88 1 1769"/>
                        <a:gd name="f109" fmla="*/ f89 1 791"/>
                        <a:gd name="f110" fmla="*/ f90 1 1769"/>
                        <a:gd name="f111" fmla="*/ f91 1 1769"/>
                        <a:gd name="f112" fmla="*/ f92 1 1769"/>
                        <a:gd name="f113" fmla="*/ f93 1 791"/>
                        <a:gd name="f114" fmla="*/ f94 1 1769"/>
                        <a:gd name="f115" fmla="*/ f95 1 791"/>
                        <a:gd name="f116" fmla="*/ f96 1 791"/>
                        <a:gd name="f117" fmla="*/ 0 1 f76"/>
                        <a:gd name="f118" fmla="*/ f70 1 f76"/>
                        <a:gd name="f119" fmla="*/ 0 1 f77"/>
                        <a:gd name="f120" fmla="*/ f71 1 f77"/>
                        <a:gd name="f121" fmla="*/ f98 1 f76"/>
                        <a:gd name="f122" fmla="*/ f99 1 f77"/>
                        <a:gd name="f123" fmla="*/ f100 1 f76"/>
                        <a:gd name="f124" fmla="*/ f101 1 f77"/>
                        <a:gd name="f125" fmla="*/ f102 1 f76"/>
                        <a:gd name="f126" fmla="*/ f103 1 f77"/>
                        <a:gd name="f127" fmla="*/ f104 1 f76"/>
                        <a:gd name="f128" fmla="*/ f105 1 f77"/>
                        <a:gd name="f129" fmla="*/ f106 1 f76"/>
                        <a:gd name="f130" fmla="*/ f107 1 f77"/>
                        <a:gd name="f131" fmla="*/ f108 1 f76"/>
                        <a:gd name="f132" fmla="*/ f109 1 f77"/>
                        <a:gd name="f133" fmla="*/ f110 1 f76"/>
                        <a:gd name="f134" fmla="*/ f111 1 f76"/>
                        <a:gd name="f135" fmla="*/ f112 1 f76"/>
                        <a:gd name="f136" fmla="*/ f113 1 f77"/>
                        <a:gd name="f137" fmla="*/ f114 1 f76"/>
                        <a:gd name="f138" fmla="*/ f115 1 f77"/>
                        <a:gd name="f139" fmla="*/ f116 1 f77"/>
                        <a:gd name="f140" fmla="*/ f117 f67 1"/>
                        <a:gd name="f141" fmla="*/ f118 f67 1"/>
                        <a:gd name="f142" fmla="*/ f120 f68 1"/>
                        <a:gd name="f143" fmla="*/ f119 f68 1"/>
                        <a:gd name="f144" fmla="*/ f121 f67 1"/>
                        <a:gd name="f145" fmla="*/ f122 f68 1"/>
                        <a:gd name="f146" fmla="*/ f123 f67 1"/>
                        <a:gd name="f147" fmla="*/ f124 f68 1"/>
                        <a:gd name="f148" fmla="*/ f125 f67 1"/>
                        <a:gd name="f149" fmla="*/ f126 f68 1"/>
                        <a:gd name="f150" fmla="*/ f127 f67 1"/>
                        <a:gd name="f151" fmla="*/ f128 f68 1"/>
                        <a:gd name="f152" fmla="*/ f129 f67 1"/>
                        <a:gd name="f153" fmla="*/ f130 f68 1"/>
                        <a:gd name="f154" fmla="*/ f131 f67 1"/>
                        <a:gd name="f155" fmla="*/ f132 f68 1"/>
                        <a:gd name="f156" fmla="*/ f133 f67 1"/>
                        <a:gd name="f157" fmla="*/ f134 f67 1"/>
                        <a:gd name="f158" fmla="*/ f135 f67 1"/>
                        <a:gd name="f159" fmla="*/ f136 f68 1"/>
                        <a:gd name="f160" fmla="*/ f137 f67 1"/>
                        <a:gd name="f161" fmla="*/ f138 f68 1"/>
                        <a:gd name="f162" fmla="*/ f139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7">
                          <a:pos x="f144" y="f145"/>
                        </a:cxn>
                        <a:cxn ang="f97">
                          <a:pos x="f146" y="f147"/>
                        </a:cxn>
                        <a:cxn ang="f97">
                          <a:pos x="f148" y="f149"/>
                        </a:cxn>
                        <a:cxn ang="f97">
                          <a:pos x="f150" y="f151"/>
                        </a:cxn>
                        <a:cxn ang="f97">
                          <a:pos x="f152" y="f153"/>
                        </a:cxn>
                        <a:cxn ang="f97">
                          <a:pos x="f154" y="f155"/>
                        </a:cxn>
                        <a:cxn ang="f97">
                          <a:pos x="f156" y="f153"/>
                        </a:cxn>
                        <a:cxn ang="f97">
                          <a:pos x="f157" y="f151"/>
                        </a:cxn>
                        <a:cxn ang="f97">
                          <a:pos x="f158" y="f159"/>
                        </a:cxn>
                        <a:cxn ang="f97">
                          <a:pos x="f160" y="f161"/>
                        </a:cxn>
                        <a:cxn ang="f97">
                          <a:pos x="f144" y="f162"/>
                        </a:cxn>
                        <a:cxn ang="f97">
                          <a:pos x="f144" y="f145"/>
                        </a:cxn>
                      </a:cxnLst>
                      <a:rect l="f140" t="f143" r="f141" b="f142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72" name="Group 72"/>
                  <p:cNvGrpSpPr/>
                  <p:nvPr/>
                </p:nvGrpSpPr>
                <p:grpSpPr>
                  <a:xfrm>
                    <a:off x="5483411" y="805081"/>
                    <a:ext cx="2199242" cy="884458"/>
                    <a:chOff x="5483411" y="805081"/>
                    <a:chExt cx="2199242" cy="884458"/>
                  </a:xfrm>
                </p:grpSpPr>
                <p:sp>
                  <p:nvSpPr>
                    <p:cNvPr id="73" name="Freeform 73"/>
                    <p:cNvSpPr/>
                    <p:nvPr/>
                  </p:nvSpPr>
                  <p:spPr>
                    <a:xfrm rot="19678934">
                      <a:off x="5483411" y="1424327"/>
                      <a:ext cx="1520839" cy="2652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7 f45 1"/>
                        <a:gd name="f52" fmla="*/ 36 f46 1"/>
                        <a:gd name="f53" fmla="*/ 6 f45 1"/>
                        <a:gd name="f54" fmla="*/ 73 f46 1"/>
                        <a:gd name="f55" fmla="*/ 1 f45 1"/>
                        <a:gd name="f56" fmla="*/ 113 f46 1"/>
                        <a:gd name="f57" fmla="*/ 112 f46 1"/>
                        <a:gd name="f58" fmla="*/ 3 f45 1"/>
                        <a:gd name="f59" fmla="*/ 27 f46 1"/>
                        <a:gd name="f60" fmla="*/ 10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74" name="Freeform 74"/>
                    <p:cNvSpPr/>
                    <p:nvPr/>
                  </p:nvSpPr>
                  <p:spPr>
                    <a:xfrm rot="19678934">
                      <a:off x="6864878" y="805081"/>
                      <a:ext cx="817775" cy="416938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9 f74 1"/>
                        <a:gd name="f81" fmla="*/ 2 f73 1"/>
                        <a:gd name="f82" fmla="*/ 23 f74 1"/>
                        <a:gd name="f83" fmla="*/ 6 f73 1"/>
                        <a:gd name="f84" fmla="*/ 32 f74 1"/>
                        <a:gd name="f85" fmla="*/ 15 f73 1"/>
                        <a:gd name="f86" fmla="*/ 35 f74 1"/>
                        <a:gd name="f87" fmla="*/ 20 f73 1"/>
                        <a:gd name="f88" fmla="*/ 33 f74 1"/>
                        <a:gd name="f89" fmla="*/ 26 f73 1"/>
                        <a:gd name="f90" fmla="*/ 31 f74 1"/>
                        <a:gd name="f91" fmla="*/ 21 f73 1"/>
                        <a:gd name="f92" fmla="*/ 27 f74 1"/>
                        <a:gd name="f93" fmla="*/ 22 f74 1"/>
                        <a:gd name="f94" fmla="*/ 10 f73 1"/>
                        <a:gd name="f95" fmla="*/ 12 f74 1"/>
                        <a:gd name="f96" fmla="*/ 5 f73 1"/>
                        <a:gd name="f97" fmla="*/ 3 f73 1"/>
                        <a:gd name="f98" fmla="+- f75 0 f1"/>
                        <a:gd name="f99" fmla="*/ f78 1 1769"/>
                        <a:gd name="f100" fmla="*/ f79 1 791"/>
                        <a:gd name="f101" fmla="*/ f80 1 1769"/>
                        <a:gd name="f102" fmla="*/ f81 1 791"/>
                        <a:gd name="f103" fmla="*/ f82 1 1769"/>
                        <a:gd name="f104" fmla="*/ f83 1 791"/>
                        <a:gd name="f105" fmla="*/ f84 1 1769"/>
                        <a:gd name="f106" fmla="*/ f85 1 791"/>
                        <a:gd name="f107" fmla="*/ f86 1 1769"/>
                        <a:gd name="f108" fmla="*/ f87 1 791"/>
                        <a:gd name="f109" fmla="*/ f88 1 1769"/>
                        <a:gd name="f110" fmla="*/ f89 1 791"/>
                        <a:gd name="f111" fmla="*/ f90 1 1769"/>
                        <a:gd name="f112" fmla="*/ f91 1 791"/>
                        <a:gd name="f113" fmla="*/ f92 1 1769"/>
                        <a:gd name="f114" fmla="*/ f93 1 1769"/>
                        <a:gd name="f115" fmla="*/ f94 1 791"/>
                        <a:gd name="f116" fmla="*/ f95 1 1769"/>
                        <a:gd name="f117" fmla="*/ f96 1 791"/>
                        <a:gd name="f118" fmla="*/ f97 1 791"/>
                        <a:gd name="f119" fmla="*/ 0 1 f76"/>
                        <a:gd name="f120" fmla="*/ f70 1 f76"/>
                        <a:gd name="f121" fmla="*/ 0 1 f77"/>
                        <a:gd name="f122" fmla="*/ f71 1 f77"/>
                        <a:gd name="f123" fmla="*/ f99 1 f76"/>
                        <a:gd name="f124" fmla="*/ f100 1 f77"/>
                        <a:gd name="f125" fmla="*/ f101 1 f76"/>
                        <a:gd name="f126" fmla="*/ f102 1 f77"/>
                        <a:gd name="f127" fmla="*/ f103 1 f76"/>
                        <a:gd name="f128" fmla="*/ f104 1 f77"/>
                        <a:gd name="f129" fmla="*/ f105 1 f76"/>
                        <a:gd name="f130" fmla="*/ f106 1 f77"/>
                        <a:gd name="f131" fmla="*/ f107 1 f76"/>
                        <a:gd name="f132" fmla="*/ f108 1 f77"/>
                        <a:gd name="f133" fmla="*/ f109 1 f76"/>
                        <a:gd name="f134" fmla="*/ f110 1 f77"/>
                        <a:gd name="f135" fmla="*/ f111 1 f76"/>
                        <a:gd name="f136" fmla="*/ f112 1 f77"/>
                        <a:gd name="f137" fmla="*/ f113 1 f76"/>
                        <a:gd name="f138" fmla="*/ f114 1 f76"/>
                        <a:gd name="f139" fmla="*/ f115 1 f77"/>
                        <a:gd name="f140" fmla="*/ f116 1 f76"/>
                        <a:gd name="f141" fmla="*/ f117 1 f77"/>
                        <a:gd name="f142" fmla="*/ f118 1 f77"/>
                        <a:gd name="f143" fmla="*/ f119 f67 1"/>
                        <a:gd name="f144" fmla="*/ f120 f67 1"/>
                        <a:gd name="f145" fmla="*/ f122 f68 1"/>
                        <a:gd name="f146" fmla="*/ f121 f68 1"/>
                        <a:gd name="f147" fmla="*/ f123 f67 1"/>
                        <a:gd name="f148" fmla="*/ f124 f68 1"/>
                        <a:gd name="f149" fmla="*/ f125 f67 1"/>
                        <a:gd name="f150" fmla="*/ f126 f68 1"/>
                        <a:gd name="f151" fmla="*/ f127 f67 1"/>
                        <a:gd name="f152" fmla="*/ f128 f68 1"/>
                        <a:gd name="f153" fmla="*/ f129 f67 1"/>
                        <a:gd name="f154" fmla="*/ f130 f68 1"/>
                        <a:gd name="f155" fmla="*/ f131 f67 1"/>
                        <a:gd name="f156" fmla="*/ f132 f68 1"/>
                        <a:gd name="f157" fmla="*/ f133 f67 1"/>
                        <a:gd name="f158" fmla="*/ f134 f68 1"/>
                        <a:gd name="f159" fmla="*/ f135 f67 1"/>
                        <a:gd name="f160" fmla="*/ f136 f68 1"/>
                        <a:gd name="f161" fmla="*/ f137 f67 1"/>
                        <a:gd name="f162" fmla="*/ f138 f67 1"/>
                        <a:gd name="f163" fmla="*/ f139 f68 1"/>
                        <a:gd name="f164" fmla="*/ f140 f67 1"/>
                        <a:gd name="f165" fmla="*/ f141 f68 1"/>
                        <a:gd name="f166" fmla="*/ f142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8">
                          <a:pos x="f147" y="f148"/>
                        </a:cxn>
                        <a:cxn ang="f98">
                          <a:pos x="f149" y="f150"/>
                        </a:cxn>
                        <a:cxn ang="f98">
                          <a:pos x="f151" y="f152"/>
                        </a:cxn>
                        <a:cxn ang="f98">
                          <a:pos x="f153" y="f154"/>
                        </a:cxn>
                        <a:cxn ang="f98">
                          <a:pos x="f155" y="f156"/>
                        </a:cxn>
                        <a:cxn ang="f98">
                          <a:pos x="f157" y="f158"/>
                        </a:cxn>
                        <a:cxn ang="f98">
                          <a:pos x="f159" y="f160"/>
                        </a:cxn>
                        <a:cxn ang="f98">
                          <a:pos x="f161" y="f154"/>
                        </a:cxn>
                        <a:cxn ang="f98">
                          <a:pos x="f162" y="f163"/>
                        </a:cxn>
                        <a:cxn ang="f98">
                          <a:pos x="f164" y="f165"/>
                        </a:cxn>
                        <a:cxn ang="f98">
                          <a:pos x="f147" y="f166"/>
                        </a:cxn>
                        <a:cxn ang="f98">
                          <a:pos x="f147" y="f148"/>
                        </a:cxn>
                      </a:cxnLst>
                      <a:rect l="f143" t="f146" r="f144" b="f145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sp>
                <p:nvSpPr>
                  <p:cNvPr id="75" name="Freeform 75"/>
                  <p:cNvSpPr/>
                  <p:nvPr/>
                </p:nvSpPr>
                <p:spPr>
                  <a:xfrm rot="4578753" flipH="1">
                    <a:off x="4766734" y="1461334"/>
                    <a:ext cx="1265611" cy="17761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3 f45 1"/>
                      <a:gd name="f52" fmla="*/ 17 f46 1"/>
                      <a:gd name="f53" fmla="*/ 1 f45 1"/>
                      <a:gd name="f54" fmla="*/ 35 f46 1"/>
                      <a:gd name="f55" fmla="*/ 0 f45 1"/>
                      <a:gd name="f56" fmla="*/ 54 f46 1"/>
                      <a:gd name="f57" fmla="*/ 13 f46 1"/>
                      <a:gd name="f58" fmla="*/ 2 f45 1"/>
                      <a:gd name="f59" fmla="+- f47 0 f1"/>
                      <a:gd name="f60" fmla="*/ f50 1 2736"/>
                      <a:gd name="f61" fmla="*/ f51 1 504"/>
                      <a:gd name="f62" fmla="*/ f52 1 2736"/>
                      <a:gd name="f63" fmla="*/ f53 1 504"/>
                      <a:gd name="f64" fmla="*/ f54 1 2736"/>
                      <a:gd name="f65" fmla="*/ f55 1 504"/>
                      <a:gd name="f66" fmla="*/ f56 1 2736"/>
                      <a:gd name="f67" fmla="*/ f57 1 2736"/>
                      <a:gd name="f68" fmla="*/ f58 1 504"/>
                      <a:gd name="f69" fmla="*/ 0 1 f48"/>
                      <a:gd name="f70" fmla="*/ f42 1 f48"/>
                      <a:gd name="f71" fmla="*/ 0 1 f49"/>
                      <a:gd name="f72" fmla="*/ f43 1 f49"/>
                      <a:gd name="f73" fmla="*/ f60 1 f48"/>
                      <a:gd name="f74" fmla="*/ f61 1 f49"/>
                      <a:gd name="f75" fmla="*/ f62 1 f48"/>
                      <a:gd name="f76" fmla="*/ f63 1 f49"/>
                      <a:gd name="f77" fmla="*/ f64 1 f48"/>
                      <a:gd name="f78" fmla="*/ f65 1 f49"/>
                      <a:gd name="f79" fmla="*/ f66 1 f48"/>
                      <a:gd name="f80" fmla="*/ f67 1 f48"/>
                      <a:gd name="f81" fmla="*/ f68 1 f49"/>
                      <a:gd name="f82" fmla="*/ f69 f39 1"/>
                      <a:gd name="f83" fmla="*/ f70 f39 1"/>
                      <a:gd name="f84" fmla="*/ f72 f40 1"/>
                      <a:gd name="f85" fmla="*/ f71 f40 1"/>
                      <a:gd name="f86" fmla="*/ f73 f39 1"/>
                      <a:gd name="f87" fmla="*/ f74 f40 1"/>
                      <a:gd name="f88" fmla="*/ f75 f39 1"/>
                      <a:gd name="f89" fmla="*/ f76 f40 1"/>
                      <a:gd name="f90" fmla="*/ f77 f39 1"/>
                      <a:gd name="f91" fmla="*/ f78 f40 1"/>
                      <a:gd name="f92" fmla="*/ f79 f39 1"/>
                      <a:gd name="f93" fmla="*/ f80 f39 1"/>
                      <a:gd name="f94" fmla="*/ f81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59">
                        <a:pos x="f86" y="f87"/>
                      </a:cxn>
                      <a:cxn ang="f59">
                        <a:pos x="f88" y="f89"/>
                      </a:cxn>
                      <a:cxn ang="f59">
                        <a:pos x="f90" y="f91"/>
                      </a:cxn>
                      <a:cxn ang="f59">
                        <a:pos x="f92" y="f91"/>
                      </a:cxn>
                      <a:cxn ang="f59">
                        <a:pos x="f92" y="f89"/>
                      </a:cxn>
                      <a:cxn ang="f59">
                        <a:pos x="f90" y="f89"/>
                      </a:cxn>
                      <a:cxn ang="f59">
                        <a:pos x="f93" y="f94"/>
                      </a:cxn>
                      <a:cxn ang="f59">
                        <a:pos x="f86" y="f87"/>
                      </a:cxn>
                    </a:cxnLst>
                    <a:rect l="f82" t="f85" r="f83" b="f84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76" name="Freeform 76"/>
                  <p:cNvSpPr/>
                  <p:nvPr/>
                </p:nvSpPr>
                <p:spPr>
                  <a:xfrm rot="4578753" flipH="1">
                    <a:off x="4796363" y="533722"/>
                    <a:ext cx="679682" cy="282458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5 f74 1"/>
                      <a:gd name="f81" fmla="*/ 11 f74 1"/>
                      <a:gd name="f82" fmla="*/ 1 f73 1"/>
                      <a:gd name="f83" fmla="*/ 15 f74 1"/>
                      <a:gd name="f84" fmla="*/ 3 f73 1"/>
                      <a:gd name="f85" fmla="*/ 17 f74 1"/>
                      <a:gd name="f86" fmla="*/ 4 f73 1"/>
                      <a:gd name="f87" fmla="*/ 16 f74 1"/>
                      <a:gd name="f88" fmla="*/ 6 f73 1"/>
                      <a:gd name="f89" fmla="*/ 13 f74 1"/>
                      <a:gd name="f90" fmla="*/ 10 f74 1"/>
                      <a:gd name="f91" fmla="*/ 2 f73 1"/>
                      <a:gd name="f92" fmla="+- f75 0 f1"/>
                      <a:gd name="f93" fmla="*/ f78 1 1769"/>
                      <a:gd name="f94" fmla="*/ f79 1 791"/>
                      <a:gd name="f95" fmla="*/ f80 1 1769"/>
                      <a:gd name="f96" fmla="*/ f81 1 1769"/>
                      <a:gd name="f97" fmla="*/ f82 1 791"/>
                      <a:gd name="f98" fmla="*/ f83 1 1769"/>
                      <a:gd name="f99" fmla="*/ f84 1 791"/>
                      <a:gd name="f100" fmla="*/ f85 1 1769"/>
                      <a:gd name="f101" fmla="*/ f86 1 791"/>
                      <a:gd name="f102" fmla="*/ f87 1 1769"/>
                      <a:gd name="f103" fmla="*/ f88 1 791"/>
                      <a:gd name="f104" fmla="*/ f89 1 1769"/>
                      <a:gd name="f105" fmla="*/ f90 1 1769"/>
                      <a:gd name="f106" fmla="*/ f91 1 791"/>
                      <a:gd name="f107" fmla="*/ 0 1 f76"/>
                      <a:gd name="f108" fmla="*/ f70 1 f76"/>
                      <a:gd name="f109" fmla="*/ 0 1 f77"/>
                      <a:gd name="f110" fmla="*/ f71 1 f77"/>
                      <a:gd name="f111" fmla="*/ f93 1 f76"/>
                      <a:gd name="f112" fmla="*/ f94 1 f77"/>
                      <a:gd name="f113" fmla="*/ f95 1 f76"/>
                      <a:gd name="f114" fmla="*/ f96 1 f76"/>
                      <a:gd name="f115" fmla="*/ f97 1 f77"/>
                      <a:gd name="f116" fmla="*/ f98 1 f76"/>
                      <a:gd name="f117" fmla="*/ f99 1 f77"/>
                      <a:gd name="f118" fmla="*/ f100 1 f76"/>
                      <a:gd name="f119" fmla="*/ f101 1 f77"/>
                      <a:gd name="f120" fmla="*/ f102 1 f76"/>
                      <a:gd name="f121" fmla="*/ f103 1 f77"/>
                      <a:gd name="f122" fmla="*/ f104 1 f76"/>
                      <a:gd name="f123" fmla="*/ f105 1 f76"/>
                      <a:gd name="f124" fmla="*/ f106 1 f77"/>
                      <a:gd name="f125" fmla="*/ f107 f67 1"/>
                      <a:gd name="f126" fmla="*/ f108 f67 1"/>
                      <a:gd name="f127" fmla="*/ f110 f68 1"/>
                      <a:gd name="f128" fmla="*/ f109 f68 1"/>
                      <a:gd name="f129" fmla="*/ f111 f67 1"/>
                      <a:gd name="f130" fmla="*/ f112 f68 1"/>
                      <a:gd name="f131" fmla="*/ f113 f67 1"/>
                      <a:gd name="f132" fmla="*/ f114 f67 1"/>
                      <a:gd name="f133" fmla="*/ f115 f68 1"/>
                      <a:gd name="f134" fmla="*/ f116 f67 1"/>
                      <a:gd name="f135" fmla="*/ f117 f68 1"/>
                      <a:gd name="f136" fmla="*/ f118 f67 1"/>
                      <a:gd name="f137" fmla="*/ f119 f68 1"/>
                      <a:gd name="f138" fmla="*/ f120 f67 1"/>
                      <a:gd name="f139" fmla="*/ f121 f68 1"/>
                      <a:gd name="f140" fmla="*/ f122 f67 1"/>
                      <a:gd name="f141" fmla="*/ f123 f67 1"/>
                      <a:gd name="f142" fmla="*/ f124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2">
                        <a:pos x="f129" y="f130"/>
                      </a:cxn>
                      <a:cxn ang="f92">
                        <a:pos x="f131" y="f130"/>
                      </a:cxn>
                      <a:cxn ang="f92">
                        <a:pos x="f132" y="f133"/>
                      </a:cxn>
                      <a:cxn ang="f92">
                        <a:pos x="f134" y="f135"/>
                      </a:cxn>
                      <a:cxn ang="f92">
                        <a:pos x="f136" y="f137"/>
                      </a:cxn>
                      <a:cxn ang="f92">
                        <a:pos x="f138" y="f139"/>
                      </a:cxn>
                      <a:cxn ang="f92">
                        <a:pos x="f134" y="f137"/>
                      </a:cxn>
                      <a:cxn ang="f92">
                        <a:pos x="f140" y="f135"/>
                      </a:cxn>
                      <a:cxn ang="f92">
                        <a:pos x="f141" y="f142"/>
                      </a:cxn>
                      <a:cxn ang="f92">
                        <a:pos x="f131" y="f133"/>
                      </a:cxn>
                      <a:cxn ang="f92">
                        <a:pos x="f129" y="f133"/>
                      </a:cxn>
                      <a:cxn ang="f92">
                        <a:pos x="f129" y="f130"/>
                      </a:cxn>
                    </a:cxnLst>
                    <a:rect l="f125" t="f128" r="f126" b="f127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grpSp>
                <p:nvGrpSpPr>
                  <p:cNvPr id="77" name="Group 77"/>
                  <p:cNvGrpSpPr/>
                  <p:nvPr/>
                </p:nvGrpSpPr>
                <p:grpSpPr>
                  <a:xfrm>
                    <a:off x="5630199" y="310432"/>
                    <a:ext cx="784471" cy="1870045"/>
                    <a:chOff x="5630199" y="310432"/>
                    <a:chExt cx="784471" cy="1870045"/>
                  </a:xfrm>
                </p:grpSpPr>
                <p:sp>
                  <p:nvSpPr>
                    <p:cNvPr id="78" name="Freeform 78"/>
                    <p:cNvSpPr/>
                    <p:nvPr/>
                  </p:nvSpPr>
                  <p:spPr>
                    <a:xfrm rot="17742245">
                      <a:off x="5089898" y="1413223"/>
                      <a:ext cx="1307555" cy="226954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9 f45 1"/>
                        <a:gd name="f52" fmla="*/ 19 f46 1"/>
                        <a:gd name="f53" fmla="*/ 3 f45 1"/>
                        <a:gd name="f54" fmla="*/ 40 f46 1"/>
                        <a:gd name="f55" fmla="*/ 0 f45 1"/>
                        <a:gd name="f56" fmla="*/ 62 f46 1"/>
                        <a:gd name="f57" fmla="*/ 61 f46 1"/>
                        <a:gd name="f58" fmla="*/ 2 f45 1"/>
                        <a:gd name="f59" fmla="*/ 15 f46 1"/>
                        <a:gd name="f60" fmla="*/ 5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2736"/>
                        <a:gd name="f70" fmla="*/ f58 1 504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8"/>
                        <a:gd name="f85" fmla="*/ f70 1 f49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39 1"/>
                        <a:gd name="f100" fmla="*/ f85 f40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9" y="f100"/>
                        </a:cxn>
                        <a:cxn ang="f61">
                          <a:pos x="f96" y="f100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79" name="Freeform 79"/>
                    <p:cNvSpPr/>
                    <p:nvPr/>
                  </p:nvSpPr>
                  <p:spPr>
                    <a:xfrm rot="17742245">
                      <a:off x="5885494" y="484373"/>
                      <a:ext cx="703118" cy="35523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5 f74 1"/>
                        <a:gd name="f81" fmla="*/ 1 f73 1"/>
                        <a:gd name="f82" fmla="*/ 13 f74 1"/>
                        <a:gd name="f83" fmla="*/ 4 f73 1"/>
                        <a:gd name="f84" fmla="*/ 17 f74 1"/>
                        <a:gd name="f85" fmla="*/ 8 f73 1"/>
                        <a:gd name="f86" fmla="*/ 19 f74 1"/>
                        <a:gd name="f87" fmla="*/ 11 f73 1"/>
                        <a:gd name="f88" fmla="*/ 18 f74 1"/>
                        <a:gd name="f89" fmla="*/ 14 f73 1"/>
                        <a:gd name="f90" fmla="*/ 15 f74 1"/>
                        <a:gd name="f91" fmla="*/ 12 f74 1"/>
                        <a:gd name="f92" fmla="*/ 5 f73 1"/>
                        <a:gd name="f93" fmla="*/ 6 f74 1"/>
                        <a:gd name="f94" fmla="*/ 3 f73 1"/>
                        <a:gd name="f95" fmla="+- f75 0 f1"/>
                        <a:gd name="f96" fmla="*/ f78 1 1769"/>
                        <a:gd name="f97" fmla="*/ f79 1 791"/>
                        <a:gd name="f98" fmla="*/ f80 1 1769"/>
                        <a:gd name="f99" fmla="*/ f81 1 791"/>
                        <a:gd name="f100" fmla="*/ f82 1 1769"/>
                        <a:gd name="f101" fmla="*/ f83 1 791"/>
                        <a:gd name="f102" fmla="*/ f84 1 1769"/>
                        <a:gd name="f103" fmla="*/ f85 1 791"/>
                        <a:gd name="f104" fmla="*/ f86 1 1769"/>
                        <a:gd name="f105" fmla="*/ f87 1 791"/>
                        <a:gd name="f106" fmla="*/ f88 1 1769"/>
                        <a:gd name="f107" fmla="*/ f89 1 791"/>
                        <a:gd name="f108" fmla="*/ f90 1 1769"/>
                        <a:gd name="f109" fmla="*/ f91 1 1769"/>
                        <a:gd name="f110" fmla="*/ f92 1 791"/>
                        <a:gd name="f111" fmla="*/ f93 1 1769"/>
                        <a:gd name="f112" fmla="*/ f94 1 791"/>
                        <a:gd name="f113" fmla="*/ 0 1 f76"/>
                        <a:gd name="f114" fmla="*/ f70 1 f76"/>
                        <a:gd name="f115" fmla="*/ 0 1 f77"/>
                        <a:gd name="f116" fmla="*/ f71 1 f77"/>
                        <a:gd name="f117" fmla="*/ f96 1 f76"/>
                        <a:gd name="f118" fmla="*/ f97 1 f77"/>
                        <a:gd name="f119" fmla="*/ f98 1 f76"/>
                        <a:gd name="f120" fmla="*/ f99 1 f77"/>
                        <a:gd name="f121" fmla="*/ f100 1 f76"/>
                        <a:gd name="f122" fmla="*/ f101 1 f77"/>
                        <a:gd name="f123" fmla="*/ f102 1 f76"/>
                        <a:gd name="f124" fmla="*/ f103 1 f77"/>
                        <a:gd name="f125" fmla="*/ f104 1 f76"/>
                        <a:gd name="f126" fmla="*/ f105 1 f77"/>
                        <a:gd name="f127" fmla="*/ f106 1 f76"/>
                        <a:gd name="f128" fmla="*/ f107 1 f77"/>
                        <a:gd name="f129" fmla="*/ f108 1 f76"/>
                        <a:gd name="f130" fmla="*/ f109 1 f76"/>
                        <a:gd name="f131" fmla="*/ f110 1 f77"/>
                        <a:gd name="f132" fmla="*/ f111 1 f76"/>
                        <a:gd name="f133" fmla="*/ f112 1 f77"/>
                        <a:gd name="f134" fmla="*/ f113 f67 1"/>
                        <a:gd name="f135" fmla="*/ f114 f67 1"/>
                        <a:gd name="f136" fmla="*/ f116 f68 1"/>
                        <a:gd name="f137" fmla="*/ f115 f68 1"/>
                        <a:gd name="f138" fmla="*/ f117 f67 1"/>
                        <a:gd name="f139" fmla="*/ f118 f68 1"/>
                        <a:gd name="f140" fmla="*/ f119 f67 1"/>
                        <a:gd name="f141" fmla="*/ f120 f68 1"/>
                        <a:gd name="f142" fmla="*/ f121 f67 1"/>
                        <a:gd name="f143" fmla="*/ f122 f68 1"/>
                        <a:gd name="f144" fmla="*/ f123 f67 1"/>
                        <a:gd name="f145" fmla="*/ f124 f68 1"/>
                        <a:gd name="f146" fmla="*/ f125 f67 1"/>
                        <a:gd name="f147" fmla="*/ f126 f68 1"/>
                        <a:gd name="f148" fmla="*/ f127 f67 1"/>
                        <a:gd name="f149" fmla="*/ f128 f68 1"/>
                        <a:gd name="f150" fmla="*/ f129 f67 1"/>
                        <a:gd name="f151" fmla="*/ f130 f67 1"/>
                        <a:gd name="f152" fmla="*/ f131 f68 1"/>
                        <a:gd name="f153" fmla="*/ f132 f67 1"/>
                        <a:gd name="f154" fmla="*/ f133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5">
                          <a:pos x="f138" y="f139"/>
                        </a:cxn>
                        <a:cxn ang="f95">
                          <a:pos x="f140" y="f141"/>
                        </a:cxn>
                        <a:cxn ang="f95">
                          <a:pos x="f142" y="f143"/>
                        </a:cxn>
                        <a:cxn ang="f95">
                          <a:pos x="f144" y="f145"/>
                        </a:cxn>
                        <a:cxn ang="f95">
                          <a:pos x="f146" y="f147"/>
                        </a:cxn>
                        <a:cxn ang="f95">
                          <a:pos x="f148" y="f149"/>
                        </a:cxn>
                        <a:cxn ang="f95">
                          <a:pos x="f144" y="f147"/>
                        </a:cxn>
                        <a:cxn ang="f95">
                          <a:pos x="f150" y="f145"/>
                        </a:cxn>
                        <a:cxn ang="f95">
                          <a:pos x="f151" y="f152"/>
                        </a:cxn>
                        <a:cxn ang="f95">
                          <a:pos x="f153" y="f154"/>
                        </a:cxn>
                        <a:cxn ang="f95">
                          <a:pos x="f138" y="f141"/>
                        </a:cxn>
                        <a:cxn ang="f95">
                          <a:pos x="f138" y="f139"/>
                        </a:cxn>
                      </a:cxnLst>
                      <a:rect l="f134" t="f137" r="f135" b="f136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80" name="Group 80"/>
                  <p:cNvGrpSpPr/>
                  <p:nvPr/>
                </p:nvGrpSpPr>
                <p:grpSpPr>
                  <a:xfrm>
                    <a:off x="5796713" y="454757"/>
                    <a:ext cx="1250710" cy="1805909"/>
                    <a:chOff x="5796713" y="454757"/>
                    <a:chExt cx="1250710" cy="1805909"/>
                  </a:xfrm>
                </p:grpSpPr>
                <p:sp>
                  <p:nvSpPr>
                    <p:cNvPr id="81" name="Freeform 81"/>
                    <p:cNvSpPr/>
                    <p:nvPr/>
                  </p:nvSpPr>
                  <p:spPr>
                    <a:xfrm rot="18822729">
                      <a:off x="5250240" y="1381160"/>
                      <a:ext cx="1425979" cy="333033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42 f45 1"/>
                        <a:gd name="f52" fmla="*/ 27 f46 1"/>
                        <a:gd name="f53" fmla="*/ 14 f45 1"/>
                        <a:gd name="f54" fmla="*/ 57 f46 1"/>
                        <a:gd name="f55" fmla="*/ 2 f45 1"/>
                        <a:gd name="f56" fmla="*/ 87 f46 1"/>
                        <a:gd name="f57" fmla="*/ 9 f45 1"/>
                        <a:gd name="f58" fmla="*/ 56 f46 1"/>
                        <a:gd name="f59" fmla="*/ 21 f46 1"/>
                        <a:gd name="f60" fmla="*/ 24 f45 1"/>
                        <a:gd name="f61" fmla="+- f47 0 f1"/>
                        <a:gd name="f62" fmla="*/ f50 1 2736"/>
                        <a:gd name="f63" fmla="*/ f51 1 504"/>
                        <a:gd name="f64" fmla="*/ f52 1 2736"/>
                        <a:gd name="f65" fmla="*/ f53 1 504"/>
                        <a:gd name="f66" fmla="*/ f54 1 2736"/>
                        <a:gd name="f67" fmla="*/ f55 1 504"/>
                        <a:gd name="f68" fmla="*/ f56 1 2736"/>
                        <a:gd name="f69" fmla="*/ f57 1 504"/>
                        <a:gd name="f70" fmla="*/ f58 1 2736"/>
                        <a:gd name="f71" fmla="*/ f59 1 2736"/>
                        <a:gd name="f72" fmla="*/ f60 1 504"/>
                        <a:gd name="f73" fmla="*/ 0 1 f48"/>
                        <a:gd name="f74" fmla="*/ f42 1 f48"/>
                        <a:gd name="f75" fmla="*/ 0 1 f49"/>
                        <a:gd name="f76" fmla="*/ f43 1 f49"/>
                        <a:gd name="f77" fmla="*/ f62 1 f48"/>
                        <a:gd name="f78" fmla="*/ f63 1 f49"/>
                        <a:gd name="f79" fmla="*/ f64 1 f48"/>
                        <a:gd name="f80" fmla="*/ f65 1 f49"/>
                        <a:gd name="f81" fmla="*/ f66 1 f48"/>
                        <a:gd name="f82" fmla="*/ f67 1 f49"/>
                        <a:gd name="f83" fmla="*/ f68 1 f48"/>
                        <a:gd name="f84" fmla="*/ f69 1 f49"/>
                        <a:gd name="f85" fmla="*/ f70 1 f48"/>
                        <a:gd name="f86" fmla="*/ f71 1 f48"/>
                        <a:gd name="f87" fmla="*/ f72 1 f49"/>
                        <a:gd name="f88" fmla="*/ f73 f39 1"/>
                        <a:gd name="f89" fmla="*/ f74 f39 1"/>
                        <a:gd name="f90" fmla="*/ f76 f40 1"/>
                        <a:gd name="f91" fmla="*/ f75 f40 1"/>
                        <a:gd name="f92" fmla="*/ f77 f39 1"/>
                        <a:gd name="f93" fmla="*/ f78 f40 1"/>
                        <a:gd name="f94" fmla="*/ f79 f39 1"/>
                        <a:gd name="f95" fmla="*/ f80 f40 1"/>
                        <a:gd name="f96" fmla="*/ f81 f39 1"/>
                        <a:gd name="f97" fmla="*/ f82 f40 1"/>
                        <a:gd name="f98" fmla="*/ f83 f39 1"/>
                        <a:gd name="f99" fmla="*/ f84 f40 1"/>
                        <a:gd name="f100" fmla="*/ f85 f39 1"/>
                        <a:gd name="f101" fmla="*/ f86 f39 1"/>
                        <a:gd name="f102" fmla="*/ f87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1">
                          <a:pos x="f92" y="f93"/>
                        </a:cxn>
                        <a:cxn ang="f61">
                          <a:pos x="f94" y="f95"/>
                        </a:cxn>
                        <a:cxn ang="f61">
                          <a:pos x="f96" y="f97"/>
                        </a:cxn>
                        <a:cxn ang="f61">
                          <a:pos x="f98" y="f97"/>
                        </a:cxn>
                        <a:cxn ang="f61">
                          <a:pos x="f98" y="f99"/>
                        </a:cxn>
                        <a:cxn ang="f61">
                          <a:pos x="f100" y="f99"/>
                        </a:cxn>
                        <a:cxn ang="f61">
                          <a:pos x="f101" y="f102"/>
                        </a:cxn>
                        <a:cxn ang="f61">
                          <a:pos x="f92" y="f93"/>
                        </a:cxn>
                      </a:cxnLst>
                      <a:rect l="f88" t="f91" r="f89" b="f90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82" name="Freeform 82"/>
                    <p:cNvSpPr/>
                    <p:nvPr/>
                  </p:nvSpPr>
                  <p:spPr>
                    <a:xfrm rot="18822729">
                      <a:off x="6403535" y="578132"/>
                      <a:ext cx="767263" cy="520513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1 f73 1"/>
                        <a:gd name="f80" fmla="*/ 7 f74 1"/>
                        <a:gd name="f81" fmla="*/ 5 f73 1"/>
                        <a:gd name="f82" fmla="*/ 18 f74 1"/>
                        <a:gd name="f83" fmla="*/ 16 f73 1"/>
                        <a:gd name="f84" fmla="*/ 25 f74 1"/>
                        <a:gd name="f85" fmla="*/ 35 f73 1"/>
                        <a:gd name="f86" fmla="*/ 27 f74 1"/>
                        <a:gd name="f87" fmla="*/ 49 f73 1"/>
                        <a:gd name="f88" fmla="*/ 26 f74 1"/>
                        <a:gd name="f89" fmla="*/ 64 f73 1"/>
                        <a:gd name="f90" fmla="*/ 24 f74 1"/>
                        <a:gd name="f91" fmla="*/ 51 f73 1"/>
                        <a:gd name="f92" fmla="*/ 21 f74 1"/>
                        <a:gd name="f93" fmla="*/ 37 f73 1"/>
                        <a:gd name="f94" fmla="*/ 17 f74 1"/>
                        <a:gd name="f95" fmla="*/ 24 f73 1"/>
                        <a:gd name="f96" fmla="*/ 9 f74 1"/>
                        <a:gd name="f97" fmla="*/ 12 f73 1"/>
                        <a:gd name="f98" fmla="*/ 6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83" name="Group 83"/>
                  <p:cNvGrpSpPr/>
                  <p:nvPr/>
                </p:nvGrpSpPr>
                <p:grpSpPr>
                  <a:xfrm>
                    <a:off x="5542625" y="299320"/>
                    <a:ext cx="297255" cy="1783711"/>
                    <a:chOff x="5542625" y="299320"/>
                    <a:chExt cx="297255" cy="1783711"/>
                  </a:xfrm>
                </p:grpSpPr>
                <p:sp>
                  <p:nvSpPr>
                    <p:cNvPr id="84" name="Freeform 84"/>
                    <p:cNvSpPr/>
                    <p:nvPr/>
                  </p:nvSpPr>
                  <p:spPr>
                    <a:xfrm rot="16696242">
                      <a:off x="5007267" y="1441593"/>
                      <a:ext cx="1176796" cy="10607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 f45 1"/>
                        <a:gd name="f52" fmla="*/ 13 f46 1"/>
                        <a:gd name="f53" fmla="*/ 0 f45 1"/>
                        <a:gd name="f54" fmla="*/ 26 f46 1"/>
                        <a:gd name="f55" fmla="*/ 40 f46 1"/>
                        <a:gd name="f56" fmla="*/ 10 f46 1"/>
                        <a:gd name="f57" fmla="+- f47 0 f1"/>
                        <a:gd name="f58" fmla="*/ f50 1 2736"/>
                        <a:gd name="f59" fmla="*/ f51 1 504"/>
                        <a:gd name="f60" fmla="*/ f52 1 2736"/>
                        <a:gd name="f61" fmla="*/ f53 1 504"/>
                        <a:gd name="f62" fmla="*/ f54 1 2736"/>
                        <a:gd name="f63" fmla="*/ f55 1 2736"/>
                        <a:gd name="f64" fmla="*/ f56 1 2736"/>
                        <a:gd name="f65" fmla="*/ 0 1 f48"/>
                        <a:gd name="f66" fmla="*/ f42 1 f48"/>
                        <a:gd name="f67" fmla="*/ 0 1 f49"/>
                        <a:gd name="f68" fmla="*/ f43 1 f49"/>
                        <a:gd name="f69" fmla="*/ f58 1 f48"/>
                        <a:gd name="f70" fmla="*/ f59 1 f49"/>
                        <a:gd name="f71" fmla="*/ f60 1 f48"/>
                        <a:gd name="f72" fmla="*/ f61 1 f49"/>
                        <a:gd name="f73" fmla="*/ f62 1 f48"/>
                        <a:gd name="f74" fmla="*/ f63 1 f48"/>
                        <a:gd name="f75" fmla="*/ f64 1 f48"/>
                        <a:gd name="f76" fmla="*/ f65 f39 1"/>
                        <a:gd name="f77" fmla="*/ f66 f39 1"/>
                        <a:gd name="f78" fmla="*/ f68 f40 1"/>
                        <a:gd name="f79" fmla="*/ f67 f40 1"/>
                        <a:gd name="f80" fmla="*/ f69 f39 1"/>
                        <a:gd name="f81" fmla="*/ f70 f40 1"/>
                        <a:gd name="f82" fmla="*/ f71 f39 1"/>
                        <a:gd name="f83" fmla="*/ f72 f40 1"/>
                        <a:gd name="f84" fmla="*/ f73 f39 1"/>
                        <a:gd name="f85" fmla="*/ f74 f39 1"/>
                        <a:gd name="f86" fmla="*/ f75 f39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57">
                          <a:pos x="f80" y="f81"/>
                        </a:cxn>
                        <a:cxn ang="f57">
                          <a:pos x="f82" y="f83"/>
                        </a:cxn>
                        <a:cxn ang="f57">
                          <a:pos x="f84" y="f83"/>
                        </a:cxn>
                        <a:cxn ang="f57">
                          <a:pos x="f85" y="f83"/>
                        </a:cxn>
                        <a:cxn ang="f57">
                          <a:pos x="f85" y="f83"/>
                        </a:cxn>
                        <a:cxn ang="f57">
                          <a:pos x="f84" y="f83"/>
                        </a:cxn>
                        <a:cxn ang="f57">
                          <a:pos x="f86" y="f83"/>
                        </a:cxn>
                        <a:cxn ang="f57">
                          <a:pos x="f80" y="f81"/>
                        </a:cxn>
                      </a:cxnLst>
                      <a:rect l="f76" t="f79" r="f77" b="f78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85" name="Freeform 85"/>
                    <p:cNvSpPr/>
                    <p:nvPr/>
                  </p:nvSpPr>
                  <p:spPr>
                    <a:xfrm rot="16696242">
                      <a:off x="5441453" y="531235"/>
                      <a:ext cx="630341" cy="16651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3 f74 1"/>
                        <a:gd name="f81" fmla="*/ 8 f74 1"/>
                        <a:gd name="f82" fmla="*/ 11 f74 1"/>
                        <a:gd name="f83" fmla="*/ 12 f74 1"/>
                        <a:gd name="f84" fmla="*/ 1 f73 1"/>
                        <a:gd name="f85" fmla="*/ 10 f74 1"/>
                        <a:gd name="f86" fmla="*/ 4 f74 1"/>
                        <a:gd name="f87" fmla="+- f75 0 f1"/>
                        <a:gd name="f88" fmla="*/ f78 1 1769"/>
                        <a:gd name="f89" fmla="*/ f79 1 791"/>
                        <a:gd name="f90" fmla="*/ f80 1 1769"/>
                        <a:gd name="f91" fmla="*/ f81 1 1769"/>
                        <a:gd name="f92" fmla="*/ f82 1 1769"/>
                        <a:gd name="f93" fmla="*/ f83 1 1769"/>
                        <a:gd name="f94" fmla="*/ f84 1 791"/>
                        <a:gd name="f95" fmla="*/ f85 1 1769"/>
                        <a:gd name="f96" fmla="*/ f86 1 1769"/>
                        <a:gd name="f97" fmla="*/ 0 1 f76"/>
                        <a:gd name="f98" fmla="*/ f70 1 f76"/>
                        <a:gd name="f99" fmla="*/ 0 1 f77"/>
                        <a:gd name="f100" fmla="*/ f71 1 f77"/>
                        <a:gd name="f101" fmla="*/ f88 1 f76"/>
                        <a:gd name="f102" fmla="*/ f89 1 f77"/>
                        <a:gd name="f103" fmla="*/ f90 1 f76"/>
                        <a:gd name="f104" fmla="*/ f91 1 f76"/>
                        <a:gd name="f105" fmla="*/ f92 1 f76"/>
                        <a:gd name="f106" fmla="*/ f93 1 f76"/>
                        <a:gd name="f107" fmla="*/ f94 1 f77"/>
                        <a:gd name="f108" fmla="*/ f95 1 f76"/>
                        <a:gd name="f109" fmla="*/ f96 1 f76"/>
                        <a:gd name="f110" fmla="*/ f97 f67 1"/>
                        <a:gd name="f111" fmla="*/ f98 f67 1"/>
                        <a:gd name="f112" fmla="*/ f100 f68 1"/>
                        <a:gd name="f113" fmla="*/ f99 f68 1"/>
                        <a:gd name="f114" fmla="*/ f101 f67 1"/>
                        <a:gd name="f115" fmla="*/ f102 f68 1"/>
                        <a:gd name="f116" fmla="*/ f103 f67 1"/>
                        <a:gd name="f117" fmla="*/ f104 f67 1"/>
                        <a:gd name="f118" fmla="*/ f105 f67 1"/>
                        <a:gd name="f119" fmla="*/ f106 f67 1"/>
                        <a:gd name="f120" fmla="*/ f107 f68 1"/>
                        <a:gd name="f121" fmla="*/ f108 f67 1"/>
                        <a:gd name="f122" fmla="*/ f109 f67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87">
                          <a:pos x="f114" y="f115"/>
                        </a:cxn>
                        <a:cxn ang="f87">
                          <a:pos x="f116" y="f115"/>
                        </a:cxn>
                        <a:cxn ang="f87">
                          <a:pos x="f117" y="f115"/>
                        </a:cxn>
                        <a:cxn ang="f87">
                          <a:pos x="f118" y="f115"/>
                        </a:cxn>
                        <a:cxn ang="f87">
                          <a:pos x="f119" y="f120"/>
                        </a:cxn>
                        <a:cxn ang="f87">
                          <a:pos x="f119" y="f120"/>
                        </a:cxn>
                        <a:cxn ang="f87">
                          <a:pos x="f118" y="f120"/>
                        </a:cxn>
                        <a:cxn ang="f87">
                          <a:pos x="f121" y="f115"/>
                        </a:cxn>
                        <a:cxn ang="f87">
                          <a:pos x="f117" y="f115"/>
                        </a:cxn>
                        <a:cxn ang="f87">
                          <a:pos x="f122" y="f115"/>
                        </a:cxn>
                        <a:cxn ang="f87">
                          <a:pos x="f114" y="f115"/>
                        </a:cxn>
                        <a:cxn ang="f87">
                          <a:pos x="f114" y="f115"/>
                        </a:cxn>
                      </a:cxnLst>
                      <a:rect l="f110" t="f113" r="f111" b="f112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86" name="Group 86"/>
                  <p:cNvGrpSpPr/>
                  <p:nvPr/>
                </p:nvGrpSpPr>
                <p:grpSpPr>
                  <a:xfrm>
                    <a:off x="3337219" y="2437669"/>
                    <a:ext cx="1336437" cy="3022808"/>
                    <a:chOff x="3337219" y="2437669"/>
                    <a:chExt cx="1336437" cy="3022808"/>
                  </a:xfrm>
                </p:grpSpPr>
                <p:sp>
                  <p:nvSpPr>
                    <p:cNvPr id="87" name="Freeform 87"/>
                    <p:cNvSpPr/>
                    <p:nvPr/>
                  </p:nvSpPr>
                  <p:spPr>
                    <a:xfrm rot="18335688" flipH="1">
                      <a:off x="3417308" y="3310418"/>
                      <a:ext cx="2129098" cy="38359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73 f45 1"/>
                        <a:gd name="f52" fmla="*/ 137 f46 1"/>
                        <a:gd name="f53" fmla="*/ 24 f45 1"/>
                        <a:gd name="f54" fmla="*/ 281 f46 1"/>
                        <a:gd name="f55" fmla="*/ 4 f45 1"/>
                        <a:gd name="f56" fmla="*/ 433 f46 1"/>
                        <a:gd name="f57" fmla="*/ 431 f46 1"/>
                        <a:gd name="f58" fmla="*/ 15 f45 1"/>
                        <a:gd name="f59" fmla="*/ 279 f46 1"/>
                        <a:gd name="f60" fmla="*/ 104 f46 1"/>
                        <a:gd name="f61" fmla="*/ 42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88" name="Freeform 88"/>
                    <p:cNvSpPr/>
                    <p:nvPr/>
                  </p:nvSpPr>
                  <p:spPr>
                    <a:xfrm rot="18335688" flipH="1">
                      <a:off x="3069519" y="4588387"/>
                      <a:ext cx="1139790" cy="60439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6 f74 1"/>
                        <a:gd name="f81" fmla="*/ 9 f73 1"/>
                        <a:gd name="f82" fmla="*/ 86 f74 1"/>
                        <a:gd name="f83" fmla="*/ 30 f73 1"/>
                        <a:gd name="f84" fmla="*/ 120 f74 1"/>
                        <a:gd name="f85" fmla="*/ 64 f73 1"/>
                        <a:gd name="f86" fmla="*/ 131 f74 1"/>
                        <a:gd name="f87" fmla="*/ 90 f73 1"/>
                        <a:gd name="f88" fmla="*/ 126 f74 1"/>
                        <a:gd name="f89" fmla="*/ 116 f73 1"/>
                        <a:gd name="f90" fmla="*/ 119 f74 1"/>
                        <a:gd name="f91" fmla="*/ 94 f73 1"/>
                        <a:gd name="f92" fmla="*/ 103 f74 1"/>
                        <a:gd name="f93" fmla="*/ 67 f73 1"/>
                        <a:gd name="f94" fmla="*/ 83 f74 1"/>
                        <a:gd name="f95" fmla="*/ 43 f73 1"/>
                        <a:gd name="f96" fmla="*/ 43 f74 1"/>
                        <a:gd name="f97" fmla="*/ 22 f73 1"/>
                        <a:gd name="f98" fmla="*/ 0 f74 1"/>
                        <a:gd name="f99" fmla="*/ 11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89" name="Group 89"/>
                  <p:cNvGrpSpPr/>
                  <p:nvPr/>
                </p:nvGrpSpPr>
                <p:grpSpPr>
                  <a:xfrm>
                    <a:off x="3969355" y="2644902"/>
                    <a:ext cx="942354" cy="2927204"/>
                    <a:chOff x="3969355" y="2644902"/>
                    <a:chExt cx="942354" cy="2927204"/>
                  </a:xfrm>
                </p:grpSpPr>
                <p:sp>
                  <p:nvSpPr>
                    <p:cNvPr id="90" name="Freeform 90"/>
                    <p:cNvSpPr/>
                    <p:nvPr/>
                  </p:nvSpPr>
                  <p:spPr>
                    <a:xfrm rot="17542874" flipH="1">
                      <a:off x="3736774" y="3437472"/>
                      <a:ext cx="1967505" cy="38236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72 f45 1"/>
                        <a:gd name="f52" fmla="*/ 100 f46 1"/>
                        <a:gd name="f53" fmla="*/ 24 f45 1"/>
                        <a:gd name="f54" fmla="*/ 205 f46 1"/>
                        <a:gd name="f55" fmla="*/ 4 f45 1"/>
                        <a:gd name="f56" fmla="*/ 316 f46 1"/>
                        <a:gd name="f57" fmla="*/ 314 f46 1"/>
                        <a:gd name="f58" fmla="*/ 15 f45 1"/>
                        <a:gd name="f59" fmla="*/ 203 f46 1"/>
                        <a:gd name="f60" fmla="*/ 75 f46 1"/>
                        <a:gd name="f61" fmla="*/ 42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91" name="Freeform 91"/>
                    <p:cNvSpPr/>
                    <p:nvPr/>
                  </p:nvSpPr>
                  <p:spPr>
                    <a:xfrm rot="17542874" flipH="1">
                      <a:off x="3742977" y="4742572"/>
                      <a:ext cx="1055912" cy="603156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1 f73 1"/>
                        <a:gd name="f80" fmla="*/ 27 f74 1"/>
                        <a:gd name="f81" fmla="*/ 9 f73 1"/>
                        <a:gd name="f82" fmla="*/ 63 f74 1"/>
                        <a:gd name="f83" fmla="*/ 30 f73 1"/>
                        <a:gd name="f84" fmla="*/ 88 f74 1"/>
                        <a:gd name="f85" fmla="*/ 63 f73 1"/>
                        <a:gd name="f86" fmla="*/ 96 f74 1"/>
                        <a:gd name="f87" fmla="*/ 88 f73 1"/>
                        <a:gd name="f88" fmla="*/ 92 f74 1"/>
                        <a:gd name="f89" fmla="*/ 115 f73 1"/>
                        <a:gd name="f90" fmla="*/ 87 f74 1"/>
                        <a:gd name="f91" fmla="*/ 93 f73 1"/>
                        <a:gd name="f92" fmla="*/ 76 f74 1"/>
                        <a:gd name="f93" fmla="*/ 67 f73 1"/>
                        <a:gd name="f94" fmla="*/ 61 f74 1"/>
                        <a:gd name="f95" fmla="*/ 43 f73 1"/>
                        <a:gd name="f96" fmla="*/ 32 f74 1"/>
                        <a:gd name="f97" fmla="*/ 22 f73 1"/>
                        <a:gd name="f98" fmla="*/ 11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92" name="Group 92"/>
                  <p:cNvGrpSpPr/>
                  <p:nvPr/>
                </p:nvGrpSpPr>
                <p:grpSpPr>
                  <a:xfrm>
                    <a:off x="4599157" y="2708545"/>
                    <a:ext cx="604044" cy="2872879"/>
                    <a:chOff x="4599157" y="2708545"/>
                    <a:chExt cx="604044" cy="2872879"/>
                  </a:xfrm>
                </p:grpSpPr>
                <p:sp>
                  <p:nvSpPr>
                    <p:cNvPr id="93" name="Freeform 93"/>
                    <p:cNvSpPr/>
                    <p:nvPr/>
                  </p:nvSpPr>
                  <p:spPr>
                    <a:xfrm rot="16870657" flipH="1">
                      <a:off x="4084401" y="3480925"/>
                      <a:ext cx="1891180" cy="34642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65 f45 1"/>
                        <a:gd name="f52" fmla="*/ 133 f46 1"/>
                        <a:gd name="f53" fmla="*/ 22 f45 1"/>
                        <a:gd name="f54" fmla="*/ 274 f46 1"/>
                        <a:gd name="f55" fmla="*/ 3 f45 1"/>
                        <a:gd name="f56" fmla="*/ 422 f46 1"/>
                        <a:gd name="f57" fmla="*/ 418 f46 1"/>
                        <a:gd name="f58" fmla="*/ 13 f45 1"/>
                        <a:gd name="f59" fmla="*/ 272 f46 1"/>
                        <a:gd name="f60" fmla="*/ 101 f46 1"/>
                        <a:gd name="f61" fmla="*/ 37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94" name="Freeform 94"/>
                    <p:cNvSpPr/>
                    <p:nvPr/>
                  </p:nvSpPr>
                  <p:spPr>
                    <a:xfrm rot="16870657" flipH="1">
                      <a:off x="4364892" y="4802790"/>
                      <a:ext cx="1012899" cy="54436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5 f74 1"/>
                        <a:gd name="f81" fmla="*/ 7 f73 1"/>
                        <a:gd name="f82" fmla="*/ 84 f74 1"/>
                        <a:gd name="f83" fmla="*/ 26 f73 1"/>
                        <a:gd name="f84" fmla="*/ 117 f74 1"/>
                        <a:gd name="f85" fmla="*/ 55 f73 1"/>
                        <a:gd name="f86" fmla="*/ 127 f74 1"/>
                        <a:gd name="f87" fmla="*/ 78 f73 1"/>
                        <a:gd name="f88" fmla="*/ 122 f74 1"/>
                        <a:gd name="f89" fmla="*/ 101 f73 1"/>
                        <a:gd name="f90" fmla="*/ 115 f74 1"/>
                        <a:gd name="f91" fmla="*/ 81 f73 1"/>
                        <a:gd name="f92" fmla="*/ 101 f74 1"/>
                        <a:gd name="f93" fmla="*/ 58 f73 1"/>
                        <a:gd name="f94" fmla="*/ 80 f74 1"/>
                        <a:gd name="f95" fmla="*/ 38 f73 1"/>
                        <a:gd name="f96" fmla="*/ 42 f74 1"/>
                        <a:gd name="f97" fmla="*/ 19 f73 1"/>
                        <a:gd name="f98" fmla="*/ 0 f74 1"/>
                        <a:gd name="f99" fmla="*/ 10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95" name="Group 95"/>
                  <p:cNvGrpSpPr/>
                  <p:nvPr/>
                </p:nvGrpSpPr>
                <p:grpSpPr>
                  <a:xfrm>
                    <a:off x="6287625" y="2374145"/>
                    <a:ext cx="1386382" cy="2992573"/>
                    <a:chOff x="6287625" y="2374145"/>
                    <a:chExt cx="1386382" cy="2992573"/>
                  </a:xfrm>
                </p:grpSpPr>
                <p:sp>
                  <p:nvSpPr>
                    <p:cNvPr id="96" name="Freeform 96"/>
                    <p:cNvSpPr/>
                    <p:nvPr/>
                  </p:nvSpPr>
                  <p:spPr>
                    <a:xfrm rot="3144576">
                      <a:off x="5415493" y="3246277"/>
                      <a:ext cx="2127863" cy="38359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73 f45 1"/>
                        <a:gd name="f52" fmla="*/ 137 f46 1"/>
                        <a:gd name="f53" fmla="*/ 24 f45 1"/>
                        <a:gd name="f54" fmla="*/ 281 f46 1"/>
                        <a:gd name="f55" fmla="*/ 4 f45 1"/>
                        <a:gd name="f56" fmla="*/ 433 f46 1"/>
                        <a:gd name="f57" fmla="*/ 430 f46 1"/>
                        <a:gd name="f58" fmla="*/ 15 f45 1"/>
                        <a:gd name="f59" fmla="*/ 279 f46 1"/>
                        <a:gd name="f60" fmla="*/ 103 f46 1"/>
                        <a:gd name="f61" fmla="*/ 42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97" name="Freeform 97"/>
                    <p:cNvSpPr/>
                    <p:nvPr/>
                  </p:nvSpPr>
                  <p:spPr>
                    <a:xfrm rot="3144576">
                      <a:off x="6801917" y="4494628"/>
                      <a:ext cx="1139790" cy="60439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1 f74 1"/>
                        <a:gd name="f79" fmla="*/ 1 f73 1"/>
                        <a:gd name="f80" fmla="*/ 36 f74 1"/>
                        <a:gd name="f81" fmla="*/ 9 f73 1"/>
                        <a:gd name="f82" fmla="*/ 86 f74 1"/>
                        <a:gd name="f83" fmla="*/ 30 f73 1"/>
                        <a:gd name="f84" fmla="*/ 120 f74 1"/>
                        <a:gd name="f85" fmla="*/ 64 f73 1"/>
                        <a:gd name="f86" fmla="*/ 131 f74 1"/>
                        <a:gd name="f87" fmla="*/ 90 f73 1"/>
                        <a:gd name="f88" fmla="*/ 126 f74 1"/>
                        <a:gd name="f89" fmla="*/ 116 f73 1"/>
                        <a:gd name="f90" fmla="*/ 119 f74 1"/>
                        <a:gd name="f91" fmla="*/ 94 f73 1"/>
                        <a:gd name="f92" fmla="*/ 103 f74 1"/>
                        <a:gd name="f93" fmla="*/ 67 f73 1"/>
                        <a:gd name="f94" fmla="*/ 83 f74 1"/>
                        <a:gd name="f95" fmla="*/ 43 f73 1"/>
                        <a:gd name="f96" fmla="*/ 43 f74 1"/>
                        <a:gd name="f97" fmla="*/ 22 f73 1"/>
                        <a:gd name="f98" fmla="*/ 0 f74 1"/>
                        <a:gd name="f99" fmla="*/ 11 f73 1"/>
                        <a:gd name="f100" fmla="+- f75 0 f1"/>
                        <a:gd name="f101" fmla="*/ f78 1 1769"/>
                        <a:gd name="f102" fmla="*/ f79 1 791"/>
                        <a:gd name="f103" fmla="*/ f80 1 1769"/>
                        <a:gd name="f104" fmla="*/ f81 1 791"/>
                        <a:gd name="f105" fmla="*/ f82 1 1769"/>
                        <a:gd name="f106" fmla="*/ f83 1 791"/>
                        <a:gd name="f107" fmla="*/ f84 1 1769"/>
                        <a:gd name="f108" fmla="*/ f85 1 791"/>
                        <a:gd name="f109" fmla="*/ f86 1 1769"/>
                        <a:gd name="f110" fmla="*/ f87 1 791"/>
                        <a:gd name="f111" fmla="*/ f88 1 1769"/>
                        <a:gd name="f112" fmla="*/ f89 1 791"/>
                        <a:gd name="f113" fmla="*/ f90 1 1769"/>
                        <a:gd name="f114" fmla="*/ f91 1 791"/>
                        <a:gd name="f115" fmla="*/ f92 1 1769"/>
                        <a:gd name="f116" fmla="*/ f93 1 791"/>
                        <a:gd name="f117" fmla="*/ f94 1 1769"/>
                        <a:gd name="f118" fmla="*/ f95 1 791"/>
                        <a:gd name="f119" fmla="*/ f96 1 1769"/>
                        <a:gd name="f120" fmla="*/ f97 1 791"/>
                        <a:gd name="f121" fmla="*/ f98 1 1769"/>
                        <a:gd name="f122" fmla="*/ f99 1 791"/>
                        <a:gd name="f123" fmla="*/ 0 1 f76"/>
                        <a:gd name="f124" fmla="*/ f70 1 f76"/>
                        <a:gd name="f125" fmla="*/ 0 1 f77"/>
                        <a:gd name="f126" fmla="*/ f71 1 f77"/>
                        <a:gd name="f127" fmla="*/ f101 1 f76"/>
                        <a:gd name="f128" fmla="*/ f102 1 f77"/>
                        <a:gd name="f129" fmla="*/ f103 1 f76"/>
                        <a:gd name="f130" fmla="*/ f104 1 f77"/>
                        <a:gd name="f131" fmla="*/ f105 1 f76"/>
                        <a:gd name="f132" fmla="*/ f106 1 f77"/>
                        <a:gd name="f133" fmla="*/ f107 1 f76"/>
                        <a:gd name="f134" fmla="*/ f108 1 f77"/>
                        <a:gd name="f135" fmla="*/ f109 1 f76"/>
                        <a:gd name="f136" fmla="*/ f110 1 f77"/>
                        <a:gd name="f137" fmla="*/ f111 1 f76"/>
                        <a:gd name="f138" fmla="*/ f112 1 f77"/>
                        <a:gd name="f139" fmla="*/ f113 1 f76"/>
                        <a:gd name="f140" fmla="*/ f114 1 f77"/>
                        <a:gd name="f141" fmla="*/ f115 1 f76"/>
                        <a:gd name="f142" fmla="*/ f116 1 f77"/>
                        <a:gd name="f143" fmla="*/ f117 1 f76"/>
                        <a:gd name="f144" fmla="*/ f118 1 f77"/>
                        <a:gd name="f145" fmla="*/ f119 1 f76"/>
                        <a:gd name="f146" fmla="*/ f120 1 f77"/>
                        <a:gd name="f147" fmla="*/ f121 1 f76"/>
                        <a:gd name="f148" fmla="*/ f122 1 f77"/>
                        <a:gd name="f149" fmla="*/ f123 f67 1"/>
                        <a:gd name="f150" fmla="*/ f124 f67 1"/>
                        <a:gd name="f151" fmla="*/ f126 f68 1"/>
                        <a:gd name="f152" fmla="*/ f125 f68 1"/>
                        <a:gd name="f153" fmla="*/ f127 f67 1"/>
                        <a:gd name="f154" fmla="*/ f128 f68 1"/>
                        <a:gd name="f155" fmla="*/ f129 f67 1"/>
                        <a:gd name="f156" fmla="*/ f130 f68 1"/>
                        <a:gd name="f157" fmla="*/ f131 f67 1"/>
                        <a:gd name="f158" fmla="*/ f132 f68 1"/>
                        <a:gd name="f159" fmla="*/ f133 f67 1"/>
                        <a:gd name="f160" fmla="*/ f134 f68 1"/>
                        <a:gd name="f161" fmla="*/ f135 f67 1"/>
                        <a:gd name="f162" fmla="*/ f136 f68 1"/>
                        <a:gd name="f163" fmla="*/ f137 f67 1"/>
                        <a:gd name="f164" fmla="*/ f138 f68 1"/>
                        <a:gd name="f165" fmla="*/ f139 f67 1"/>
                        <a:gd name="f166" fmla="*/ f140 f68 1"/>
                        <a:gd name="f167" fmla="*/ f141 f67 1"/>
                        <a:gd name="f168" fmla="*/ f142 f68 1"/>
                        <a:gd name="f169" fmla="*/ f143 f67 1"/>
                        <a:gd name="f170" fmla="*/ f144 f68 1"/>
                        <a:gd name="f171" fmla="*/ f145 f67 1"/>
                        <a:gd name="f172" fmla="*/ f146 f68 1"/>
                        <a:gd name="f173" fmla="*/ f147 f67 1"/>
                        <a:gd name="f174" fmla="*/ f148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100">
                          <a:pos x="f153" y="f154"/>
                        </a:cxn>
                        <a:cxn ang="f100">
                          <a:pos x="f155" y="f156"/>
                        </a:cxn>
                        <a:cxn ang="f100">
                          <a:pos x="f157" y="f158"/>
                        </a:cxn>
                        <a:cxn ang="f100">
                          <a:pos x="f159" y="f160"/>
                        </a:cxn>
                        <a:cxn ang="f100">
                          <a:pos x="f161" y="f162"/>
                        </a:cxn>
                        <a:cxn ang="f100">
                          <a:pos x="f163" y="f164"/>
                        </a:cxn>
                        <a:cxn ang="f100">
                          <a:pos x="f165" y="f166"/>
                        </a:cxn>
                        <a:cxn ang="f100">
                          <a:pos x="f167" y="f168"/>
                        </a:cxn>
                        <a:cxn ang="f100">
                          <a:pos x="f169" y="f170"/>
                        </a:cxn>
                        <a:cxn ang="f100">
                          <a:pos x="f171" y="f172"/>
                        </a:cxn>
                        <a:cxn ang="f100">
                          <a:pos x="f173" y="f174"/>
                        </a:cxn>
                        <a:cxn ang="f100">
                          <a:pos x="f153" y="f154"/>
                        </a:cxn>
                      </a:cxnLst>
                      <a:rect l="f149" t="f152" r="f150" b="f151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98" name="Group 98"/>
                  <p:cNvGrpSpPr/>
                  <p:nvPr/>
                </p:nvGrpSpPr>
                <p:grpSpPr>
                  <a:xfrm>
                    <a:off x="6095825" y="2561022"/>
                    <a:ext cx="1089748" cy="2988261"/>
                    <a:chOff x="6095825" y="2561022"/>
                    <a:chExt cx="1089748" cy="2988261"/>
                  </a:xfrm>
                </p:grpSpPr>
                <p:sp>
                  <p:nvSpPr>
                    <p:cNvPr id="99" name="Freeform 99"/>
                    <p:cNvSpPr/>
                    <p:nvPr/>
                  </p:nvSpPr>
                  <p:spPr>
                    <a:xfrm rot="3745735">
                      <a:off x="5263785" y="3393062"/>
                      <a:ext cx="2034110" cy="370030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64 f45 1"/>
                        <a:gd name="f52" fmla="*/ 114 f46 1"/>
                        <a:gd name="f53" fmla="*/ 21 f45 1"/>
                        <a:gd name="f54" fmla="*/ 234 f46 1"/>
                        <a:gd name="f55" fmla="*/ 3 f45 1"/>
                        <a:gd name="f56" fmla="*/ 361 f46 1"/>
                        <a:gd name="f57" fmla="*/ 359 f46 1"/>
                        <a:gd name="f58" fmla="*/ 13 f45 1"/>
                        <a:gd name="f59" fmla="*/ 233 f46 1"/>
                        <a:gd name="f60" fmla="*/ 86 f46 1"/>
                        <a:gd name="f61" fmla="*/ 37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100" name="Freeform 100"/>
                    <p:cNvSpPr/>
                    <p:nvPr/>
                  </p:nvSpPr>
                  <p:spPr>
                    <a:xfrm rot="3745735">
                      <a:off x="6352958" y="4716667"/>
                      <a:ext cx="1089214" cy="576017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1 f73 1"/>
                        <a:gd name="f80" fmla="*/ 30 f74 1"/>
                        <a:gd name="f81" fmla="*/ 6 f73 1"/>
                        <a:gd name="f82" fmla="*/ 72 f74 1"/>
                        <a:gd name="f83" fmla="*/ 24 f73 1"/>
                        <a:gd name="f84" fmla="*/ 100 f74 1"/>
                        <a:gd name="f85" fmla="*/ 53 f73 1"/>
                        <a:gd name="f86" fmla="*/ 109 f74 1"/>
                        <a:gd name="f87" fmla="*/ 74 f73 1"/>
                        <a:gd name="f88" fmla="*/ 105 f74 1"/>
                        <a:gd name="f89" fmla="*/ 96 f73 1"/>
                        <a:gd name="f90" fmla="*/ 99 f74 1"/>
                        <a:gd name="f91" fmla="*/ 77 f73 1"/>
                        <a:gd name="f92" fmla="*/ 86 f74 1"/>
                        <a:gd name="f93" fmla="*/ 55 f73 1"/>
                        <a:gd name="f94" fmla="*/ 69 f74 1"/>
                        <a:gd name="f95" fmla="*/ 36 f73 1"/>
                        <a:gd name="f96" fmla="*/ 36 f74 1"/>
                        <a:gd name="f97" fmla="*/ 18 f73 1"/>
                        <a:gd name="f98" fmla="*/ 9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101" name="Group 101"/>
                  <p:cNvGrpSpPr/>
                  <p:nvPr/>
                </p:nvGrpSpPr>
                <p:grpSpPr>
                  <a:xfrm>
                    <a:off x="5881824" y="2702271"/>
                    <a:ext cx="767198" cy="2944469"/>
                    <a:chOff x="5881824" y="2702271"/>
                    <a:chExt cx="767198" cy="2944469"/>
                  </a:xfrm>
                </p:grpSpPr>
                <p:sp>
                  <p:nvSpPr>
                    <p:cNvPr id="102" name="Freeform 102"/>
                    <p:cNvSpPr/>
                    <p:nvPr/>
                  </p:nvSpPr>
                  <p:spPr>
                    <a:xfrm rot="4286801">
                      <a:off x="5046703" y="3537392"/>
                      <a:ext cx="1973668" cy="30342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29 f45 1"/>
                        <a:gd name="f52" fmla="*/ 101 f46 1"/>
                        <a:gd name="f53" fmla="*/ 10 f45 1"/>
                        <a:gd name="f54" fmla="*/ 208 f46 1"/>
                        <a:gd name="f55" fmla="*/ 1 f45 1"/>
                        <a:gd name="f56" fmla="*/ 320 f46 1"/>
                        <a:gd name="f57" fmla="*/ 318 f46 1"/>
                        <a:gd name="f58" fmla="*/ 6 f45 1"/>
                        <a:gd name="f59" fmla="*/ 206 f46 1"/>
                        <a:gd name="f60" fmla="*/ 76 f46 1"/>
                        <a:gd name="f61" fmla="*/ 17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103" name="Freeform 103"/>
                    <p:cNvSpPr/>
                    <p:nvPr/>
                  </p:nvSpPr>
                  <p:spPr>
                    <a:xfrm rot="4286801">
                      <a:off x="5880543" y="4878260"/>
                      <a:ext cx="1060850" cy="476109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27 f74 1"/>
                        <a:gd name="f81" fmla="*/ 3 f73 1"/>
                        <a:gd name="f82" fmla="*/ 65 f74 1"/>
                        <a:gd name="f83" fmla="*/ 11 f73 1"/>
                        <a:gd name="f84" fmla="*/ 90 f74 1"/>
                        <a:gd name="f85" fmla="*/ 24 f73 1"/>
                        <a:gd name="f86" fmla="*/ 98 f74 1"/>
                        <a:gd name="f87" fmla="*/ 35 f73 1"/>
                        <a:gd name="f88" fmla="*/ 94 f74 1"/>
                        <a:gd name="f89" fmla="*/ 44 f73 1"/>
                        <a:gd name="f90" fmla="*/ 88 f74 1"/>
                        <a:gd name="f91" fmla="*/ 36 f73 1"/>
                        <a:gd name="f92" fmla="*/ 77 f74 1"/>
                        <a:gd name="f93" fmla="*/ 26 f73 1"/>
                        <a:gd name="f94" fmla="*/ 62 f74 1"/>
                        <a:gd name="f95" fmla="*/ 17 f73 1"/>
                        <a:gd name="f96" fmla="*/ 33 f74 1"/>
                        <a:gd name="f97" fmla="*/ 9 f73 1"/>
                        <a:gd name="f98" fmla="*/ 4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104" name="Group 104"/>
                  <p:cNvGrpSpPr/>
                  <p:nvPr/>
                </p:nvGrpSpPr>
                <p:grpSpPr>
                  <a:xfrm>
                    <a:off x="5651164" y="2847825"/>
                    <a:ext cx="498934" cy="2740328"/>
                    <a:chOff x="5651164" y="2847825"/>
                    <a:chExt cx="498934" cy="2740328"/>
                  </a:xfrm>
                </p:grpSpPr>
                <p:sp>
                  <p:nvSpPr>
                    <p:cNvPr id="105" name="Freeform 105"/>
                    <p:cNvSpPr/>
                    <p:nvPr/>
                  </p:nvSpPr>
                  <p:spPr>
                    <a:xfrm rot="4898961">
                      <a:off x="4896222" y="3602767"/>
                      <a:ext cx="1813310" cy="30342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29 f45 1"/>
                        <a:gd name="f52" fmla="*/ 72 f46 1"/>
                        <a:gd name="f53" fmla="*/ 10 f45 1"/>
                        <a:gd name="f54" fmla="*/ 148 f46 1"/>
                        <a:gd name="f55" fmla="*/ 1 f45 1"/>
                        <a:gd name="f56" fmla="*/ 228 f46 1"/>
                        <a:gd name="f57" fmla="*/ 227 f46 1"/>
                        <a:gd name="f58" fmla="*/ 6 f45 1"/>
                        <a:gd name="f59" fmla="*/ 147 f46 1"/>
                        <a:gd name="f60" fmla="*/ 55 f46 1"/>
                        <a:gd name="f61" fmla="*/ 17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106" name="Freeform 106"/>
                    <p:cNvSpPr/>
                    <p:nvPr/>
                  </p:nvSpPr>
                  <p:spPr>
                    <a:xfrm rot="4898961">
                      <a:off x="5425409" y="4863464"/>
                      <a:ext cx="974503" cy="474875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19 f74 1"/>
                        <a:gd name="f81" fmla="*/ 3 f73 1"/>
                        <a:gd name="f82" fmla="*/ 46 f74 1"/>
                        <a:gd name="f83" fmla="*/ 11 f73 1"/>
                        <a:gd name="f84" fmla="*/ 64 f74 1"/>
                        <a:gd name="f85" fmla="*/ 24 f73 1"/>
                        <a:gd name="f86" fmla="*/ 70 f74 1"/>
                        <a:gd name="f87" fmla="*/ 34 f73 1"/>
                        <a:gd name="f88" fmla="*/ 67 f74 1"/>
                        <a:gd name="f89" fmla="*/ 44 f73 1"/>
                        <a:gd name="f90" fmla="*/ 63 f74 1"/>
                        <a:gd name="f91" fmla="*/ 36 f73 1"/>
                        <a:gd name="f92" fmla="*/ 55 f74 1"/>
                        <a:gd name="f93" fmla="*/ 26 f73 1"/>
                        <a:gd name="f94" fmla="*/ 44 f74 1"/>
                        <a:gd name="f95" fmla="*/ 17 f73 1"/>
                        <a:gd name="f96" fmla="*/ 23 f74 1"/>
                        <a:gd name="f97" fmla="*/ 9 f73 1"/>
                        <a:gd name="f98" fmla="*/ 4 f73 1"/>
                        <a:gd name="f99" fmla="+- f75 0 f1"/>
                        <a:gd name="f100" fmla="*/ f78 1 1769"/>
                        <a:gd name="f101" fmla="*/ f79 1 791"/>
                        <a:gd name="f102" fmla="*/ f80 1 1769"/>
                        <a:gd name="f103" fmla="*/ f81 1 791"/>
                        <a:gd name="f104" fmla="*/ f82 1 1769"/>
                        <a:gd name="f105" fmla="*/ f83 1 791"/>
                        <a:gd name="f106" fmla="*/ f84 1 1769"/>
                        <a:gd name="f107" fmla="*/ f85 1 791"/>
                        <a:gd name="f108" fmla="*/ f86 1 1769"/>
                        <a:gd name="f109" fmla="*/ f87 1 791"/>
                        <a:gd name="f110" fmla="*/ f88 1 1769"/>
                        <a:gd name="f111" fmla="*/ f89 1 791"/>
                        <a:gd name="f112" fmla="*/ f90 1 1769"/>
                        <a:gd name="f113" fmla="*/ f91 1 791"/>
                        <a:gd name="f114" fmla="*/ f92 1 1769"/>
                        <a:gd name="f115" fmla="*/ f93 1 791"/>
                        <a:gd name="f116" fmla="*/ f94 1 1769"/>
                        <a:gd name="f117" fmla="*/ f95 1 791"/>
                        <a:gd name="f118" fmla="*/ f96 1 1769"/>
                        <a:gd name="f119" fmla="*/ f97 1 791"/>
                        <a:gd name="f120" fmla="*/ f98 1 791"/>
                        <a:gd name="f121" fmla="*/ 0 1 f76"/>
                        <a:gd name="f122" fmla="*/ f70 1 f76"/>
                        <a:gd name="f123" fmla="*/ 0 1 f77"/>
                        <a:gd name="f124" fmla="*/ f71 1 f77"/>
                        <a:gd name="f125" fmla="*/ f100 1 f76"/>
                        <a:gd name="f126" fmla="*/ f101 1 f77"/>
                        <a:gd name="f127" fmla="*/ f102 1 f76"/>
                        <a:gd name="f128" fmla="*/ f103 1 f77"/>
                        <a:gd name="f129" fmla="*/ f104 1 f76"/>
                        <a:gd name="f130" fmla="*/ f105 1 f77"/>
                        <a:gd name="f131" fmla="*/ f106 1 f76"/>
                        <a:gd name="f132" fmla="*/ f107 1 f77"/>
                        <a:gd name="f133" fmla="*/ f108 1 f76"/>
                        <a:gd name="f134" fmla="*/ f109 1 f77"/>
                        <a:gd name="f135" fmla="*/ f110 1 f76"/>
                        <a:gd name="f136" fmla="*/ f111 1 f77"/>
                        <a:gd name="f137" fmla="*/ f112 1 f76"/>
                        <a:gd name="f138" fmla="*/ f113 1 f77"/>
                        <a:gd name="f139" fmla="*/ f114 1 f76"/>
                        <a:gd name="f140" fmla="*/ f115 1 f77"/>
                        <a:gd name="f141" fmla="*/ f116 1 f76"/>
                        <a:gd name="f142" fmla="*/ f117 1 f77"/>
                        <a:gd name="f143" fmla="*/ f118 1 f76"/>
                        <a:gd name="f144" fmla="*/ f119 1 f77"/>
                        <a:gd name="f145" fmla="*/ f120 1 f77"/>
                        <a:gd name="f146" fmla="*/ f121 f67 1"/>
                        <a:gd name="f147" fmla="*/ f122 f67 1"/>
                        <a:gd name="f148" fmla="*/ f124 f68 1"/>
                        <a:gd name="f149" fmla="*/ f123 f68 1"/>
                        <a:gd name="f150" fmla="*/ f125 f67 1"/>
                        <a:gd name="f151" fmla="*/ f126 f68 1"/>
                        <a:gd name="f152" fmla="*/ f127 f67 1"/>
                        <a:gd name="f153" fmla="*/ f128 f68 1"/>
                        <a:gd name="f154" fmla="*/ f129 f67 1"/>
                        <a:gd name="f155" fmla="*/ f130 f68 1"/>
                        <a:gd name="f156" fmla="*/ f131 f67 1"/>
                        <a:gd name="f157" fmla="*/ f132 f68 1"/>
                        <a:gd name="f158" fmla="*/ f133 f67 1"/>
                        <a:gd name="f159" fmla="*/ f134 f68 1"/>
                        <a:gd name="f160" fmla="*/ f135 f67 1"/>
                        <a:gd name="f161" fmla="*/ f136 f68 1"/>
                        <a:gd name="f162" fmla="*/ f137 f67 1"/>
                        <a:gd name="f163" fmla="*/ f138 f68 1"/>
                        <a:gd name="f164" fmla="*/ f139 f67 1"/>
                        <a:gd name="f165" fmla="*/ f140 f68 1"/>
                        <a:gd name="f166" fmla="*/ f141 f67 1"/>
                        <a:gd name="f167" fmla="*/ f142 f68 1"/>
                        <a:gd name="f168" fmla="*/ f143 f67 1"/>
                        <a:gd name="f169" fmla="*/ f144 f68 1"/>
                        <a:gd name="f170" fmla="*/ f145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9">
                          <a:pos x="f150" y="f151"/>
                        </a:cxn>
                        <a:cxn ang="f99">
                          <a:pos x="f152" y="f153"/>
                        </a:cxn>
                        <a:cxn ang="f99">
                          <a:pos x="f154" y="f155"/>
                        </a:cxn>
                        <a:cxn ang="f99">
                          <a:pos x="f156" y="f157"/>
                        </a:cxn>
                        <a:cxn ang="f99">
                          <a:pos x="f158" y="f159"/>
                        </a:cxn>
                        <a:cxn ang="f99">
                          <a:pos x="f160" y="f161"/>
                        </a:cxn>
                        <a:cxn ang="f99">
                          <a:pos x="f162" y="f163"/>
                        </a:cxn>
                        <a:cxn ang="f99">
                          <a:pos x="f164" y="f165"/>
                        </a:cxn>
                        <a:cxn ang="f99">
                          <a:pos x="f166" y="f167"/>
                        </a:cxn>
                        <a:cxn ang="f99">
                          <a:pos x="f168" y="f169"/>
                        </a:cxn>
                        <a:cxn ang="f99">
                          <a:pos x="f150" y="f170"/>
                        </a:cxn>
                        <a:cxn ang="f99">
                          <a:pos x="f150" y="f151"/>
                        </a:cxn>
                      </a:cxnLst>
                      <a:rect l="f146" t="f149" r="f147" b="f148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  <p:grpSp>
                <p:nvGrpSpPr>
                  <p:cNvPr id="107" name="Group 107"/>
                  <p:cNvGrpSpPr/>
                  <p:nvPr/>
                </p:nvGrpSpPr>
                <p:grpSpPr>
                  <a:xfrm>
                    <a:off x="5012238" y="2889157"/>
                    <a:ext cx="524837" cy="2694663"/>
                    <a:chOff x="5012238" y="2889157"/>
                    <a:chExt cx="524837" cy="2694663"/>
                  </a:xfrm>
                </p:grpSpPr>
                <p:sp>
                  <p:nvSpPr>
                    <p:cNvPr id="108" name="Freeform 108"/>
                    <p:cNvSpPr/>
                    <p:nvPr/>
                  </p:nvSpPr>
                  <p:spPr>
                    <a:xfrm rot="5755648">
                      <a:off x="4533595" y="3660746"/>
                      <a:ext cx="1775069" cy="231891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2736"/>
                        <a:gd name="f7" fmla="val 504"/>
                        <a:gd name="f8" fmla="val 24"/>
                        <a:gd name="f9" fmla="val 488"/>
                        <a:gd name="f10" fmla="val 568"/>
                        <a:gd name="f11" fmla="val 248"/>
                        <a:gd name="f12" fmla="val 864"/>
                        <a:gd name="f13" fmla="val 168"/>
                        <a:gd name="f14" fmla="val 1160"/>
                        <a:gd name="f15" fmla="val 88"/>
                        <a:gd name="f16" fmla="val 1464"/>
                        <a:gd name="f17" fmla="val 48"/>
                        <a:gd name="f18" fmla="val 1776"/>
                        <a:gd name="f19" fmla="val 2088"/>
                        <a:gd name="f20" fmla="val 2579"/>
                        <a:gd name="f21" fmla="val 11"/>
                        <a:gd name="f22" fmla="val 2720"/>
                        <a:gd name="f23" fmla="val 103"/>
                        <a:gd name="f24" fmla="val 2558"/>
                        <a:gd name="f25" fmla="val 116"/>
                        <a:gd name="f26" fmla="val 2108"/>
                        <a:gd name="f27" fmla="val 71"/>
                        <a:gd name="f28" fmla="val 1764"/>
                        <a:gd name="f29" fmla="val 1209"/>
                        <a:gd name="f30" fmla="val 136"/>
                        <a:gd name="f31" fmla="val 998"/>
                        <a:gd name="f32" fmla="val 192"/>
                        <a:gd name="f33" fmla="val 654"/>
                        <a:gd name="f34" fmla="val 292"/>
                        <a:gd name="f35" fmla="val 358"/>
                        <a:gd name="f36" fmla="val 356"/>
                        <a:gd name="f37" fmla="val 460"/>
                        <a:gd name="f38" fmla="+- 0 0 -90"/>
                        <a:gd name="f39" fmla="*/ f3 1 2736"/>
                        <a:gd name="f40" fmla="*/ f4 1 504"/>
                        <a:gd name="f41" fmla="val f5"/>
                        <a:gd name="f42" fmla="val f6"/>
                        <a:gd name="f43" fmla="val f7"/>
                        <a:gd name="f44" fmla="*/ f38 f0 1"/>
                        <a:gd name="f45" fmla="+- f43 0 f41"/>
                        <a:gd name="f46" fmla="+- f42 0 f41"/>
                        <a:gd name="f47" fmla="*/ f44 1 f2"/>
                        <a:gd name="f48" fmla="*/ f46 1 2736"/>
                        <a:gd name="f49" fmla="*/ f45 1 504"/>
                        <a:gd name="f50" fmla="*/ 0 f46 1"/>
                        <a:gd name="f51" fmla="*/ 10 f45 1"/>
                        <a:gd name="f52" fmla="*/ 66 f46 1"/>
                        <a:gd name="f53" fmla="*/ 3 f45 1"/>
                        <a:gd name="f54" fmla="*/ 136 f46 1"/>
                        <a:gd name="f55" fmla="*/ 0 f45 1"/>
                        <a:gd name="f56" fmla="*/ 209 f46 1"/>
                        <a:gd name="f57" fmla="*/ 208 f46 1"/>
                        <a:gd name="f58" fmla="*/ 2 f45 1"/>
                        <a:gd name="f59" fmla="*/ 135 f46 1"/>
                        <a:gd name="f60" fmla="*/ 50 f46 1"/>
                        <a:gd name="f61" fmla="*/ 6 f45 1"/>
                        <a:gd name="f62" fmla="+- f47 0 f1"/>
                        <a:gd name="f63" fmla="*/ f50 1 2736"/>
                        <a:gd name="f64" fmla="*/ f51 1 504"/>
                        <a:gd name="f65" fmla="*/ f52 1 2736"/>
                        <a:gd name="f66" fmla="*/ f53 1 504"/>
                        <a:gd name="f67" fmla="*/ f54 1 2736"/>
                        <a:gd name="f68" fmla="*/ f55 1 504"/>
                        <a:gd name="f69" fmla="*/ f56 1 2736"/>
                        <a:gd name="f70" fmla="*/ f57 1 2736"/>
                        <a:gd name="f71" fmla="*/ f58 1 504"/>
                        <a:gd name="f72" fmla="*/ f59 1 2736"/>
                        <a:gd name="f73" fmla="*/ f60 1 2736"/>
                        <a:gd name="f74" fmla="*/ f61 1 504"/>
                        <a:gd name="f75" fmla="*/ 0 1 f48"/>
                        <a:gd name="f76" fmla="*/ f42 1 f48"/>
                        <a:gd name="f77" fmla="*/ 0 1 f49"/>
                        <a:gd name="f78" fmla="*/ f43 1 f49"/>
                        <a:gd name="f79" fmla="*/ f63 1 f48"/>
                        <a:gd name="f80" fmla="*/ f64 1 f49"/>
                        <a:gd name="f81" fmla="*/ f65 1 f48"/>
                        <a:gd name="f82" fmla="*/ f66 1 f49"/>
                        <a:gd name="f83" fmla="*/ f67 1 f48"/>
                        <a:gd name="f84" fmla="*/ f68 1 f49"/>
                        <a:gd name="f85" fmla="*/ f69 1 f48"/>
                        <a:gd name="f86" fmla="*/ f70 1 f48"/>
                        <a:gd name="f87" fmla="*/ f71 1 f49"/>
                        <a:gd name="f88" fmla="*/ f72 1 f48"/>
                        <a:gd name="f89" fmla="*/ f73 1 f48"/>
                        <a:gd name="f90" fmla="*/ f74 1 f49"/>
                        <a:gd name="f91" fmla="*/ f75 f39 1"/>
                        <a:gd name="f92" fmla="*/ f76 f39 1"/>
                        <a:gd name="f93" fmla="*/ f78 f40 1"/>
                        <a:gd name="f94" fmla="*/ f77 f40 1"/>
                        <a:gd name="f95" fmla="*/ f79 f39 1"/>
                        <a:gd name="f96" fmla="*/ f80 f40 1"/>
                        <a:gd name="f97" fmla="*/ f81 f39 1"/>
                        <a:gd name="f98" fmla="*/ f82 f40 1"/>
                        <a:gd name="f99" fmla="*/ f83 f39 1"/>
                        <a:gd name="f100" fmla="*/ f84 f40 1"/>
                        <a:gd name="f101" fmla="*/ f85 f39 1"/>
                        <a:gd name="f102" fmla="*/ f86 f39 1"/>
                        <a:gd name="f103" fmla="*/ f87 f40 1"/>
                        <a:gd name="f104" fmla="*/ f88 f39 1"/>
                        <a:gd name="f105" fmla="*/ f89 f39 1"/>
                        <a:gd name="f106" fmla="*/ f90 f40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2">
                          <a:pos x="f95" y="f96"/>
                        </a:cxn>
                        <a:cxn ang="f62">
                          <a:pos x="f97" y="f98"/>
                        </a:cxn>
                        <a:cxn ang="f62">
                          <a:pos x="f99" y="f100"/>
                        </a:cxn>
                        <a:cxn ang="f62">
                          <a:pos x="f101" y="f100"/>
                        </a:cxn>
                        <a:cxn ang="f62">
                          <a:pos x="f102" y="f103"/>
                        </a:cxn>
                        <a:cxn ang="f62">
                          <a:pos x="f104" y="f103"/>
                        </a:cxn>
                        <a:cxn ang="f62">
                          <a:pos x="f105" y="f106"/>
                        </a:cxn>
                        <a:cxn ang="f62">
                          <a:pos x="f95" y="f96"/>
                        </a:cxn>
                      </a:cxnLst>
                      <a:rect l="f91" t="f94" r="f92" b="f93"/>
                      <a:pathLst>
                        <a:path w="2736" h="504">
                          <a:moveTo>
                            <a:pt x="f5" y="f7"/>
                          </a:moveTo>
                          <a:cubicBezTo>
                            <a:pt x="f8" y="f9"/>
                            <a:pt x="f10" y="f11"/>
                            <a:pt x="f12" y="f13"/>
                          </a:cubicBezTo>
                          <a:cubicBezTo>
                            <a:pt x="f14" y="f15"/>
                            <a:pt x="f16" y="f17"/>
                            <a:pt x="f18" y="f8"/>
                          </a:cubicBezTo>
                          <a:cubicBezTo>
                            <a:pt x="f19" y="f5"/>
                            <a:pt x="f20" y="f21"/>
                            <a:pt x="f6" y="f8"/>
                          </a:cubicBezTo>
                          <a:lnTo>
                            <a:pt x="f22" y="f23"/>
                          </a:lnTo>
                          <a:cubicBezTo>
                            <a:pt x="f24" y="f25"/>
                            <a:pt x="f26" y="f27"/>
                            <a:pt x="f28" y="f23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36"/>
                            <a:pt x="f30" y="f37"/>
                            <a:pt x="f5" y="f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  <p:sp>
                  <p:nvSpPr>
                    <p:cNvPr id="109" name="Freeform 109"/>
                    <p:cNvSpPr/>
                    <p:nvPr/>
                  </p:nvSpPr>
                  <p:spPr>
                    <a:xfrm rot="5755648">
                      <a:off x="4718643" y="4926357"/>
                      <a:ext cx="951058" cy="363867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769"/>
                        <a:gd name="f7" fmla="val 791"/>
                        <a:gd name="f8" fmla="val 5"/>
                        <a:gd name="f9" fmla="val 8"/>
                        <a:gd name="f10" fmla="val 85"/>
                        <a:gd name="f11" fmla="val 293"/>
                        <a:gd name="f12" fmla="val 24"/>
                        <a:gd name="f13" fmla="val 485"/>
                        <a:gd name="f14" fmla="val 56"/>
                        <a:gd name="f15" fmla="val 677"/>
                        <a:gd name="f16" fmla="val 88"/>
                        <a:gd name="f17" fmla="val 969"/>
                        <a:gd name="f18" fmla="val 137"/>
                        <a:gd name="f19" fmla="val 1157"/>
                        <a:gd name="f20" fmla="val 200"/>
                        <a:gd name="f21" fmla="val 1345"/>
                        <a:gd name="f22" fmla="val 263"/>
                        <a:gd name="f23" fmla="val 1511"/>
                        <a:gd name="f24" fmla="val 364"/>
                        <a:gd name="f25" fmla="val 1611"/>
                        <a:gd name="f26" fmla="val 432"/>
                        <a:gd name="f27" fmla="val 1711"/>
                        <a:gd name="f28" fmla="val 500"/>
                        <a:gd name="f29" fmla="val 1743"/>
                        <a:gd name="f30" fmla="val 550"/>
                        <a:gd name="f31" fmla="val 1756"/>
                        <a:gd name="f32" fmla="val 609"/>
                        <a:gd name="f33" fmla="val 668"/>
                        <a:gd name="f34" fmla="val 1717"/>
                        <a:gd name="f35" fmla="val 783"/>
                        <a:gd name="f36" fmla="val 1689"/>
                        <a:gd name="f37" fmla="val 787"/>
                        <a:gd name="f38" fmla="val 1661"/>
                        <a:gd name="f39" fmla="val 1639"/>
                        <a:gd name="f40" fmla="val 687"/>
                        <a:gd name="f41" fmla="val 1589"/>
                        <a:gd name="f42" fmla="val 632"/>
                        <a:gd name="f43" fmla="val 1539"/>
                        <a:gd name="f44" fmla="val 577"/>
                        <a:gd name="f45" fmla="val 1469"/>
                        <a:gd name="f46" fmla="val 510"/>
                        <a:gd name="f47" fmla="val 1389"/>
                        <a:gd name="f48" fmla="val 454"/>
                        <a:gd name="f49" fmla="val 1309"/>
                        <a:gd name="f50" fmla="val 398"/>
                        <a:gd name="f51" fmla="val 1244"/>
                        <a:gd name="f52" fmla="val 346"/>
                        <a:gd name="f53" fmla="val 1109"/>
                        <a:gd name="f54" fmla="val 296"/>
                        <a:gd name="f55" fmla="val 974"/>
                        <a:gd name="f56" fmla="val 246"/>
                        <a:gd name="f57" fmla="val 766"/>
                        <a:gd name="f58" fmla="val 189"/>
                        <a:gd name="f59" fmla="val 581"/>
                        <a:gd name="f60" fmla="val 152"/>
                        <a:gd name="f61" fmla="val 396"/>
                        <a:gd name="f62" fmla="val 115"/>
                        <a:gd name="f63" fmla="val 96"/>
                        <a:gd name="f64" fmla="val 100"/>
                        <a:gd name="f65" fmla="val 76"/>
                        <a:gd name="f66" fmla="+- 0 0 -90"/>
                        <a:gd name="f67" fmla="*/ f3 1 1769"/>
                        <a:gd name="f68" fmla="*/ f4 1 791"/>
                        <a:gd name="f69" fmla="val f5"/>
                        <a:gd name="f70" fmla="val f6"/>
                        <a:gd name="f71" fmla="val f7"/>
                        <a:gd name="f72" fmla="*/ f66 f0 1"/>
                        <a:gd name="f73" fmla="+- f71 0 f69"/>
                        <a:gd name="f74" fmla="+- f70 0 f69"/>
                        <a:gd name="f75" fmla="*/ f72 1 f2"/>
                        <a:gd name="f76" fmla="*/ f74 1 1769"/>
                        <a:gd name="f77" fmla="*/ f73 1 791"/>
                        <a:gd name="f78" fmla="*/ 0 f74 1"/>
                        <a:gd name="f79" fmla="*/ 0 f73 1"/>
                        <a:gd name="f80" fmla="*/ 17 f74 1"/>
                        <a:gd name="f81" fmla="*/ 1 f73 1"/>
                        <a:gd name="f82" fmla="*/ 42 f74 1"/>
                        <a:gd name="f83" fmla="*/ 4 f73 1"/>
                        <a:gd name="f84" fmla="*/ 58 f74 1"/>
                        <a:gd name="f85" fmla="*/ 8 f73 1"/>
                        <a:gd name="f86" fmla="*/ 63 f74 1"/>
                        <a:gd name="f87" fmla="*/ 12 f73 1"/>
                        <a:gd name="f88" fmla="*/ 61 f74 1"/>
                        <a:gd name="f89" fmla="*/ 15 f73 1"/>
                        <a:gd name="f90" fmla="*/ 50 f74 1"/>
                        <a:gd name="f91" fmla="*/ 9 f73 1"/>
                        <a:gd name="f92" fmla="*/ 40 f74 1"/>
                        <a:gd name="f93" fmla="*/ 6 f73 1"/>
                        <a:gd name="f94" fmla="*/ 21 f74 1"/>
                        <a:gd name="f95" fmla="*/ 3 f73 1"/>
                        <a:gd name="f96" fmla="+- f75 0 f1"/>
                        <a:gd name="f97" fmla="*/ f78 1 1769"/>
                        <a:gd name="f98" fmla="*/ f79 1 791"/>
                        <a:gd name="f99" fmla="*/ f80 1 1769"/>
                        <a:gd name="f100" fmla="*/ f81 1 791"/>
                        <a:gd name="f101" fmla="*/ f82 1 1769"/>
                        <a:gd name="f102" fmla="*/ f83 1 791"/>
                        <a:gd name="f103" fmla="*/ f84 1 1769"/>
                        <a:gd name="f104" fmla="*/ f85 1 791"/>
                        <a:gd name="f105" fmla="*/ f86 1 1769"/>
                        <a:gd name="f106" fmla="*/ f87 1 791"/>
                        <a:gd name="f107" fmla="*/ f88 1 1769"/>
                        <a:gd name="f108" fmla="*/ f89 1 791"/>
                        <a:gd name="f109" fmla="*/ f90 1 1769"/>
                        <a:gd name="f110" fmla="*/ f91 1 791"/>
                        <a:gd name="f111" fmla="*/ f92 1 1769"/>
                        <a:gd name="f112" fmla="*/ f93 1 791"/>
                        <a:gd name="f113" fmla="*/ f94 1 1769"/>
                        <a:gd name="f114" fmla="*/ f95 1 791"/>
                        <a:gd name="f115" fmla="*/ 0 1 f76"/>
                        <a:gd name="f116" fmla="*/ f70 1 f76"/>
                        <a:gd name="f117" fmla="*/ 0 1 f77"/>
                        <a:gd name="f118" fmla="*/ f71 1 f77"/>
                        <a:gd name="f119" fmla="*/ f97 1 f76"/>
                        <a:gd name="f120" fmla="*/ f98 1 f77"/>
                        <a:gd name="f121" fmla="*/ f99 1 f76"/>
                        <a:gd name="f122" fmla="*/ f100 1 f77"/>
                        <a:gd name="f123" fmla="*/ f101 1 f76"/>
                        <a:gd name="f124" fmla="*/ f102 1 f77"/>
                        <a:gd name="f125" fmla="*/ f103 1 f76"/>
                        <a:gd name="f126" fmla="*/ f104 1 f77"/>
                        <a:gd name="f127" fmla="*/ f105 1 f76"/>
                        <a:gd name="f128" fmla="*/ f106 1 f77"/>
                        <a:gd name="f129" fmla="*/ f107 1 f76"/>
                        <a:gd name="f130" fmla="*/ f108 1 f77"/>
                        <a:gd name="f131" fmla="*/ f109 1 f76"/>
                        <a:gd name="f132" fmla="*/ f110 1 f77"/>
                        <a:gd name="f133" fmla="*/ f111 1 f76"/>
                        <a:gd name="f134" fmla="*/ f112 1 f77"/>
                        <a:gd name="f135" fmla="*/ f113 1 f76"/>
                        <a:gd name="f136" fmla="*/ f114 1 f77"/>
                        <a:gd name="f137" fmla="*/ f115 f67 1"/>
                        <a:gd name="f138" fmla="*/ f116 f67 1"/>
                        <a:gd name="f139" fmla="*/ f118 f68 1"/>
                        <a:gd name="f140" fmla="*/ f117 f68 1"/>
                        <a:gd name="f141" fmla="*/ f119 f67 1"/>
                        <a:gd name="f142" fmla="*/ f120 f68 1"/>
                        <a:gd name="f143" fmla="*/ f121 f67 1"/>
                        <a:gd name="f144" fmla="*/ f122 f68 1"/>
                        <a:gd name="f145" fmla="*/ f123 f67 1"/>
                        <a:gd name="f146" fmla="*/ f124 f68 1"/>
                        <a:gd name="f147" fmla="*/ f125 f67 1"/>
                        <a:gd name="f148" fmla="*/ f126 f68 1"/>
                        <a:gd name="f149" fmla="*/ f127 f67 1"/>
                        <a:gd name="f150" fmla="*/ f128 f68 1"/>
                        <a:gd name="f151" fmla="*/ f129 f67 1"/>
                        <a:gd name="f152" fmla="*/ f130 f68 1"/>
                        <a:gd name="f153" fmla="*/ f131 f67 1"/>
                        <a:gd name="f154" fmla="*/ f132 f68 1"/>
                        <a:gd name="f155" fmla="*/ f133 f67 1"/>
                        <a:gd name="f156" fmla="*/ f134 f68 1"/>
                        <a:gd name="f157" fmla="*/ f135 f67 1"/>
                        <a:gd name="f158" fmla="*/ f136 f6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96">
                          <a:pos x="f141" y="f142"/>
                        </a:cxn>
                        <a:cxn ang="f96">
                          <a:pos x="f143" y="f144"/>
                        </a:cxn>
                        <a:cxn ang="f96">
                          <a:pos x="f145" y="f146"/>
                        </a:cxn>
                        <a:cxn ang="f96">
                          <a:pos x="f147" y="f148"/>
                        </a:cxn>
                        <a:cxn ang="f96">
                          <a:pos x="f149" y="f150"/>
                        </a:cxn>
                        <a:cxn ang="f96">
                          <a:pos x="f151" y="f152"/>
                        </a:cxn>
                        <a:cxn ang="f96">
                          <a:pos x="f147" y="f150"/>
                        </a:cxn>
                        <a:cxn ang="f96">
                          <a:pos x="f153" y="f154"/>
                        </a:cxn>
                        <a:cxn ang="f96">
                          <a:pos x="f155" y="f156"/>
                        </a:cxn>
                        <a:cxn ang="f96">
                          <a:pos x="f157" y="f158"/>
                        </a:cxn>
                        <a:cxn ang="f96">
                          <a:pos x="f141" y="f144"/>
                        </a:cxn>
                        <a:cxn ang="f96">
                          <a:pos x="f141" y="f142"/>
                        </a:cxn>
                      </a:cxnLst>
                      <a:rect l="f137" t="f140" r="f138" b="f139"/>
                      <a:pathLst>
                        <a:path w="1769" h="791">
                          <a:moveTo>
                            <a:pt x="f8" y="f9"/>
                          </a:moveTo>
                          <a:cubicBezTo>
                            <a:pt x="f10" y="f5"/>
                            <a:pt x="f11" y="f12"/>
                            <a:pt x="f13" y="f14"/>
                          </a:cubicBezTo>
                          <a:cubicBezTo>
                            <a:pt x="f15" y="f16"/>
                            <a:pt x="f17" y="f18"/>
                            <a:pt x="f19" y="f20"/>
                          </a:cubicBezTo>
                          <a:cubicBezTo>
                            <a:pt x="f21" y="f22"/>
                            <a:pt x="f23" y="f24"/>
                            <a:pt x="f25" y="f26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6" y="f33"/>
                            <a:pt x="f34" y="f35"/>
                            <a:pt x="f36" y="f37"/>
                          </a:cubicBezTo>
                          <a:cubicBezTo>
                            <a:pt x="f38" y="f7"/>
                            <a:pt x="f39" y="f40"/>
                            <a:pt x="f41" y="f42"/>
                          </a:cubicBezTo>
                          <a:cubicBezTo>
                            <a:pt x="f43" y="f44"/>
                            <a:pt x="f45" y="f46"/>
                            <a:pt x="f47" y="f48"/>
                          </a:cubicBezTo>
                          <a:cubicBezTo>
                            <a:pt x="f49" y="f50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60"/>
                          </a:cubicBezTo>
                          <a:cubicBezTo>
                            <a:pt x="f61" y="f62"/>
                            <a:pt x="f63" y="f64"/>
                            <a:pt x="f5" y="f65"/>
                          </a:cubicBezTo>
                          <a:lnTo>
                            <a:pt x="f8" y="f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5400000"/>
                    </a:gradFill>
                    <a:ln>
                      <a:noFill/>
                      <a:prstDash val="solid"/>
                    </a:ln>
                  </p:spPr>
                  <p:txBody>
                    <a:bodyPr vert="horz" wrap="none" lIns="91440" tIns="45720" rIns="91440" bIns="45720" anchor="ctr" anchorCtr="0" compatLnSpc="1"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ru-RU" sz="2400" b="0" i="0" u="none" strike="noStrike" kern="1200" cap="none" spc="0" baseline="0">
                        <a:solidFill>
                          <a:srgbClr val="FFCC00"/>
                        </a:solidFill>
                        <a:uFillTx/>
                        <a:latin typeface="Tahoma" pitchFamily="34"/>
                        <a:cs typeface="Arial" pitchFamily="34"/>
                      </a:endParaRPr>
                    </a:p>
                  </p:txBody>
                </p:sp>
              </p:grpSp>
            </p:grpSp>
          </p:grpSp>
          <p:grpSp>
            <p:nvGrpSpPr>
              <p:cNvPr id="110" name="Group 110"/>
              <p:cNvGrpSpPr/>
              <p:nvPr/>
            </p:nvGrpSpPr>
            <p:grpSpPr>
              <a:xfrm>
                <a:off x="2172842" y="678027"/>
                <a:ext cx="6734620" cy="4523408"/>
                <a:chOff x="2172842" y="678027"/>
                <a:chExt cx="6734620" cy="4523408"/>
              </a:xfrm>
            </p:grpSpPr>
            <p:grpSp>
              <p:nvGrpSpPr>
                <p:cNvPr id="111" name="Group 111"/>
                <p:cNvGrpSpPr/>
                <p:nvPr/>
              </p:nvGrpSpPr>
              <p:grpSpPr>
                <a:xfrm>
                  <a:off x="2172842" y="678027"/>
                  <a:ext cx="6734620" cy="4523408"/>
                  <a:chOff x="2172842" y="678027"/>
                  <a:chExt cx="6734620" cy="4523408"/>
                </a:xfrm>
              </p:grpSpPr>
              <p:sp>
                <p:nvSpPr>
                  <p:cNvPr id="112" name="Arc 112"/>
                  <p:cNvSpPr/>
                  <p:nvPr/>
                </p:nvSpPr>
                <p:spPr>
                  <a:xfrm flipV="1">
                    <a:off x="5739972" y="851955"/>
                    <a:ext cx="3167490" cy="2527529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36729"/>
                      <a:gd name="f7" fmla="val 21600"/>
                      <a:gd name="f8" fmla="val 10451"/>
                      <a:gd name="f9" fmla="val 32926"/>
                      <a:gd name="f10" fmla="val 17330"/>
                      <a:gd name="f11" fmla="val 25686"/>
                      <a:gd name="f12" fmla="val 21599"/>
                      <a:gd name="f13" fmla="val 17826"/>
                      <a:gd name="f14" fmla="val 10696"/>
                      <a:gd name="f15" fmla="val 4025"/>
                      <a:gd name="f16" fmla="val 18081"/>
                      <a:gd name="f17" fmla="val -1"/>
                      <a:gd name="f18" fmla="val 12197"/>
                      <a:gd name="f19" fmla="+- 0 0 -90"/>
                      <a:gd name="f20" fmla="*/ f3 1 36729"/>
                      <a:gd name="f21" fmla="*/ f4 1 21600"/>
                      <a:gd name="f22" fmla="val f5"/>
                      <a:gd name="f23" fmla="val f6"/>
                      <a:gd name="f24" fmla="val f7"/>
                      <a:gd name="f25" fmla="*/ f19 f0 1"/>
                      <a:gd name="f26" fmla="+- f24 0 f22"/>
                      <a:gd name="f27" fmla="+- f23 0 f22"/>
                      <a:gd name="f28" fmla="*/ f25 1 f2"/>
                      <a:gd name="f29" fmla="*/ f27 1 36729"/>
                      <a:gd name="f30" fmla="*/ f26 1 21600"/>
                      <a:gd name="f31" fmla="*/ 0 f27 1"/>
                      <a:gd name="f32" fmla="*/ 0 f26 1"/>
                      <a:gd name="f33" fmla="+- f28 0 f1"/>
                      <a:gd name="f34" fmla="*/ f31 1 36729"/>
                      <a:gd name="f35" fmla="*/ f32 1 21600"/>
                      <a:gd name="f36" fmla="*/ 0 1 f29"/>
                      <a:gd name="f37" fmla="*/ f23 1 f29"/>
                      <a:gd name="f38" fmla="*/ 0 1 f30"/>
                      <a:gd name="f39" fmla="*/ f24 1 f30"/>
                      <a:gd name="f40" fmla="*/ f34 1 f29"/>
                      <a:gd name="f41" fmla="*/ f35 1 f30"/>
                      <a:gd name="f42" fmla="*/ f36 f20 1"/>
                      <a:gd name="f43" fmla="*/ f37 f20 1"/>
                      <a:gd name="f44" fmla="*/ f39 f21 1"/>
                      <a:gd name="f45" fmla="*/ f38 f21 1"/>
                      <a:gd name="f46" fmla="*/ f40 f20 1"/>
                      <a:gd name="f47" fmla="*/ f41 f2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3">
                        <a:pos x="f46" y="f47"/>
                      </a:cxn>
                      <a:cxn ang="f33">
                        <a:pos x="f46" y="f47"/>
                      </a:cxn>
                      <a:cxn ang="f33">
                        <a:pos x="f46" y="f47"/>
                      </a:cxn>
                    </a:cxnLst>
                    <a:rect l="f42" t="f45" r="f43" b="f44"/>
                    <a:pathLst>
                      <a:path w="36729" h="21600" fill="none">
                        <a:moveTo>
                          <a:pt x="f6" y="f8"/>
                        </a:moveTo>
                        <a:cubicBezTo>
                          <a:pt x="f9" y="f10"/>
                          <a:pt x="f11" y="f12"/>
                          <a:pt x="f13" y="f7"/>
                        </a:cubicBezTo>
                        <a:cubicBezTo>
                          <a:pt x="f14" y="f7"/>
                          <a:pt x="f15" y="f16"/>
                          <a:pt x="f17" y="f18"/>
                        </a:cubicBezTo>
                      </a:path>
                      <a:path w="36729" h="21600" stroke="0">
                        <a:moveTo>
                          <a:pt x="f6" y="f8"/>
                        </a:moveTo>
                        <a:cubicBezTo>
                          <a:pt x="f9" y="f10"/>
                          <a:pt x="f11" y="f12"/>
                          <a:pt x="f13" y="f7"/>
                        </a:cubicBezTo>
                        <a:cubicBezTo>
                          <a:pt x="f14" y="f7"/>
                          <a:pt x="f15" y="f16"/>
                          <a:pt x="f17" y="f18"/>
                        </a:cubicBezTo>
                        <a:lnTo>
                          <a:pt x="f13" y="f5"/>
                        </a:lnTo>
                        <a:lnTo>
                          <a:pt x="f6" y="f8"/>
                        </a:lnTo>
                        <a:close/>
                      </a:path>
                    </a:pathLst>
                  </a:custGeom>
                  <a:noFill/>
                  <a:ln w="9528">
                    <a:solidFill>
                      <a:srgbClr val="FF8B17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3" name="Arc 113"/>
                  <p:cNvSpPr/>
                  <p:nvPr/>
                </p:nvSpPr>
                <p:spPr>
                  <a:xfrm flipH="1">
                    <a:off x="2560146" y="2268068"/>
                    <a:ext cx="2487862" cy="293336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30473"/>
                      <a:gd name="f7" fmla="val 22305"/>
                      <a:gd name="f8" fmla="val -1"/>
                      <a:gd name="f9" fmla="val 1906"/>
                      <a:gd name="f10" fmla="val 2789"/>
                      <a:gd name="f11" fmla="val 649"/>
                      <a:gd name="f12" fmla="val 5813"/>
                      <a:gd name="f13" fmla="val 8873"/>
                      <a:gd name="f14" fmla="val 20802"/>
                      <a:gd name="f15" fmla="val 9670"/>
                      <a:gd name="f16" fmla="val 21600"/>
                      <a:gd name="f17" fmla="val 21835"/>
                      <a:gd name="f18" fmla="val 30469"/>
                      <a:gd name="f19" fmla="val 22070"/>
                      <a:gd name="f20" fmla="val 30461"/>
                      <a:gd name="f21" fmla="val 22304"/>
                      <a:gd name="f22" fmla="+- 0 0 -90"/>
                      <a:gd name="f23" fmla="*/ f3 1 30473"/>
                      <a:gd name="f24" fmla="*/ f4 1 22305"/>
                      <a:gd name="f25" fmla="val f5"/>
                      <a:gd name="f26" fmla="val f6"/>
                      <a:gd name="f27" fmla="val f7"/>
                      <a:gd name="f28" fmla="*/ f22 f0 1"/>
                      <a:gd name="f29" fmla="+- f27 0 f25"/>
                      <a:gd name="f30" fmla="+- f26 0 f25"/>
                      <a:gd name="f31" fmla="*/ f28 1 f2"/>
                      <a:gd name="f32" fmla="*/ f30 1 30473"/>
                      <a:gd name="f33" fmla="*/ f29 1 22305"/>
                      <a:gd name="f34" fmla="*/ 0 f30 1"/>
                      <a:gd name="f35" fmla="*/ 0 f29 1"/>
                      <a:gd name="f36" fmla="+- f31 0 f1"/>
                      <a:gd name="f37" fmla="*/ f34 1 30473"/>
                      <a:gd name="f38" fmla="*/ f35 1 22305"/>
                      <a:gd name="f39" fmla="*/ 0 1 f32"/>
                      <a:gd name="f40" fmla="*/ f26 1 f32"/>
                      <a:gd name="f41" fmla="*/ 0 1 f33"/>
                      <a:gd name="f42" fmla="*/ f27 1 f33"/>
                      <a:gd name="f43" fmla="*/ f37 1 f32"/>
                      <a:gd name="f44" fmla="*/ f38 1 f33"/>
                      <a:gd name="f45" fmla="*/ f39 f23 1"/>
                      <a:gd name="f46" fmla="*/ f40 f23 1"/>
                      <a:gd name="f47" fmla="*/ f42 f24 1"/>
                      <a:gd name="f48" fmla="*/ f41 f24 1"/>
                      <a:gd name="f49" fmla="*/ f43 f23 1"/>
                      <a:gd name="f50" fmla="*/ f44 f24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6">
                        <a:pos x="f49" y="f50"/>
                      </a:cxn>
                      <a:cxn ang="f36">
                        <a:pos x="f49" y="f50"/>
                      </a:cxn>
                      <a:cxn ang="f36">
                        <a:pos x="f49" y="f50"/>
                      </a:cxn>
                    </a:cxnLst>
                    <a:rect l="f45" t="f48" r="f46" b="f47"/>
                    <a:pathLst>
                      <a:path w="30473" h="22305" fill="none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6" y="f15"/>
                          <a:pt x="f6" y="f16"/>
                        </a:cubicBezTo>
                        <a:cubicBezTo>
                          <a:pt x="f6" y="f17"/>
                          <a:pt x="f18" y="f19"/>
                          <a:pt x="f20" y="f21"/>
                        </a:cubicBezTo>
                      </a:path>
                      <a:path w="30473" h="22305" stroke="0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6" y="f15"/>
                          <a:pt x="f6" y="f16"/>
                        </a:cubicBezTo>
                        <a:cubicBezTo>
                          <a:pt x="f6" y="f17"/>
                          <a:pt x="f18" y="f19"/>
                          <a:pt x="f20" y="f21"/>
                        </a:cubicBezTo>
                        <a:lnTo>
                          <a:pt x="f13" y="f16"/>
                        </a:lnTo>
                        <a:lnTo>
                          <a:pt x="f8" y="f9"/>
                        </a:lnTo>
                        <a:close/>
                      </a:path>
                    </a:pathLst>
                  </a:custGeom>
                  <a:noFill/>
                  <a:ln w="9528">
                    <a:solidFill>
                      <a:srgbClr val="FE1F08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4" name="Arc 114"/>
                  <p:cNvSpPr/>
                  <p:nvPr/>
                </p:nvSpPr>
                <p:spPr>
                  <a:xfrm>
                    <a:off x="5817677" y="1747509"/>
                    <a:ext cx="1758894" cy="293706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34812"/>
                      <a:gd name="f7" fmla="val 22305"/>
                      <a:gd name="f8" fmla="val -1"/>
                      <a:gd name="f9" fmla="val 4511"/>
                      <a:gd name="f10" fmla="val 3783"/>
                      <a:gd name="f11" fmla="val 1586"/>
                      <a:gd name="f12" fmla="val 8429"/>
                      <a:gd name="f13" fmla="val 13212"/>
                      <a:gd name="f14" fmla="val 25141"/>
                      <a:gd name="f15" fmla="val 9670"/>
                      <a:gd name="f16" fmla="val 21600"/>
                      <a:gd name="f17" fmla="val 21835"/>
                      <a:gd name="f18" fmla="val 34808"/>
                      <a:gd name="f19" fmla="val 22070"/>
                      <a:gd name="f20" fmla="val 34800"/>
                      <a:gd name="f21" fmla="val 22304"/>
                      <a:gd name="f22" fmla="+- 0 0 -90"/>
                      <a:gd name="f23" fmla="*/ f3 1 34812"/>
                      <a:gd name="f24" fmla="*/ f4 1 22305"/>
                      <a:gd name="f25" fmla="val f5"/>
                      <a:gd name="f26" fmla="val f6"/>
                      <a:gd name="f27" fmla="val f7"/>
                      <a:gd name="f28" fmla="*/ f22 f0 1"/>
                      <a:gd name="f29" fmla="+- f27 0 f25"/>
                      <a:gd name="f30" fmla="+- f26 0 f25"/>
                      <a:gd name="f31" fmla="*/ f28 1 f2"/>
                      <a:gd name="f32" fmla="*/ f30 1 34812"/>
                      <a:gd name="f33" fmla="*/ f29 1 22305"/>
                      <a:gd name="f34" fmla="*/ 0 f30 1"/>
                      <a:gd name="f35" fmla="*/ 0 f29 1"/>
                      <a:gd name="f36" fmla="+- f31 0 f1"/>
                      <a:gd name="f37" fmla="*/ f34 1 34812"/>
                      <a:gd name="f38" fmla="*/ f35 1 22305"/>
                      <a:gd name="f39" fmla="*/ 0 1 f32"/>
                      <a:gd name="f40" fmla="*/ f26 1 f32"/>
                      <a:gd name="f41" fmla="*/ 0 1 f33"/>
                      <a:gd name="f42" fmla="*/ f27 1 f33"/>
                      <a:gd name="f43" fmla="*/ f37 1 f32"/>
                      <a:gd name="f44" fmla="*/ f38 1 f33"/>
                      <a:gd name="f45" fmla="*/ f39 f23 1"/>
                      <a:gd name="f46" fmla="*/ f40 f23 1"/>
                      <a:gd name="f47" fmla="*/ f42 f24 1"/>
                      <a:gd name="f48" fmla="*/ f41 f24 1"/>
                      <a:gd name="f49" fmla="*/ f43 f23 1"/>
                      <a:gd name="f50" fmla="*/ f44 f24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6">
                        <a:pos x="f49" y="f50"/>
                      </a:cxn>
                      <a:cxn ang="f36">
                        <a:pos x="f49" y="f50"/>
                      </a:cxn>
                      <a:cxn ang="f36">
                        <a:pos x="f49" y="f50"/>
                      </a:cxn>
                    </a:cxnLst>
                    <a:rect l="f45" t="f48" r="f46" b="f47"/>
                    <a:pathLst>
                      <a:path w="34812" h="22305" fill="none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6" y="f15"/>
                          <a:pt x="f6" y="f16"/>
                        </a:cubicBezTo>
                        <a:cubicBezTo>
                          <a:pt x="f6" y="f17"/>
                          <a:pt x="f18" y="f19"/>
                          <a:pt x="f20" y="f21"/>
                        </a:cubicBezTo>
                      </a:path>
                      <a:path w="34812" h="22305" stroke="0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6" y="f15"/>
                          <a:pt x="f6" y="f16"/>
                        </a:cubicBezTo>
                        <a:cubicBezTo>
                          <a:pt x="f6" y="f17"/>
                          <a:pt x="f18" y="f19"/>
                          <a:pt x="f20" y="f21"/>
                        </a:cubicBezTo>
                        <a:lnTo>
                          <a:pt x="f13" y="f16"/>
                        </a:lnTo>
                        <a:lnTo>
                          <a:pt x="f8" y="f9"/>
                        </a:lnTo>
                        <a:close/>
                      </a:path>
                    </a:pathLst>
                  </a:custGeom>
                  <a:noFill/>
                  <a:ln w="9528">
                    <a:solidFill>
                      <a:srgbClr val="FF8B17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5" name="Arc 115"/>
                  <p:cNvSpPr/>
                  <p:nvPr/>
                </p:nvSpPr>
                <p:spPr>
                  <a:xfrm flipH="1">
                    <a:off x="2172842" y="1293565"/>
                    <a:ext cx="3134188" cy="293706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36830"/>
                      <a:gd name="f7" fmla="val 22305"/>
                      <a:gd name="f8" fmla="val 6283"/>
                      <a:gd name="f9" fmla="val 4047"/>
                      <a:gd name="f10" fmla="val 2258"/>
                      <a:gd name="f11" fmla="val 9522"/>
                      <a:gd name="f12" fmla="val -1"/>
                      <a:gd name="f13" fmla="val 15230"/>
                      <a:gd name="f14" fmla="val 27159"/>
                      <a:gd name="f15" fmla="val 9670"/>
                      <a:gd name="f16" fmla="val 21600"/>
                      <a:gd name="f17" fmla="val 21835"/>
                      <a:gd name="f18" fmla="val 36826"/>
                      <a:gd name="f19" fmla="val 22070"/>
                      <a:gd name="f20" fmla="val 36818"/>
                      <a:gd name="f21" fmla="val 22304"/>
                      <a:gd name="f22" fmla="+- 0 0 -90"/>
                      <a:gd name="f23" fmla="*/ f3 1 36830"/>
                      <a:gd name="f24" fmla="*/ f4 1 22305"/>
                      <a:gd name="f25" fmla="val f5"/>
                      <a:gd name="f26" fmla="val f6"/>
                      <a:gd name="f27" fmla="val f7"/>
                      <a:gd name="f28" fmla="*/ f22 f0 1"/>
                      <a:gd name="f29" fmla="+- f27 0 f25"/>
                      <a:gd name="f30" fmla="+- f26 0 f25"/>
                      <a:gd name="f31" fmla="*/ f28 1 f2"/>
                      <a:gd name="f32" fmla="*/ f30 1 36830"/>
                      <a:gd name="f33" fmla="*/ f29 1 22305"/>
                      <a:gd name="f34" fmla="*/ 0 f30 1"/>
                      <a:gd name="f35" fmla="*/ 0 f29 1"/>
                      <a:gd name="f36" fmla="+- f31 0 f1"/>
                      <a:gd name="f37" fmla="*/ f34 1 36830"/>
                      <a:gd name="f38" fmla="*/ f35 1 22305"/>
                      <a:gd name="f39" fmla="*/ 0 1 f32"/>
                      <a:gd name="f40" fmla="*/ f26 1 f32"/>
                      <a:gd name="f41" fmla="*/ 0 1 f33"/>
                      <a:gd name="f42" fmla="*/ f27 1 f33"/>
                      <a:gd name="f43" fmla="*/ f37 1 f32"/>
                      <a:gd name="f44" fmla="*/ f38 1 f33"/>
                      <a:gd name="f45" fmla="*/ f39 f23 1"/>
                      <a:gd name="f46" fmla="*/ f40 f23 1"/>
                      <a:gd name="f47" fmla="*/ f42 f24 1"/>
                      <a:gd name="f48" fmla="*/ f41 f24 1"/>
                      <a:gd name="f49" fmla="*/ f43 f23 1"/>
                      <a:gd name="f50" fmla="*/ f44 f24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6">
                        <a:pos x="f49" y="f50"/>
                      </a:cxn>
                      <a:cxn ang="f36">
                        <a:pos x="f49" y="f50"/>
                      </a:cxn>
                      <a:cxn ang="f36">
                        <a:pos x="f49" y="f50"/>
                      </a:cxn>
                    </a:cxnLst>
                    <a:rect l="f45" t="f48" r="f46" b="f47"/>
                    <a:pathLst>
                      <a:path w="36830" h="22305" fill="none">
                        <a:moveTo>
                          <a:pt x="f5" y="f8"/>
                        </a:moveTo>
                        <a:cubicBezTo>
                          <a:pt x="f9" y="f10"/>
                          <a:pt x="f11" y="f12"/>
                          <a:pt x="f13" y="f5"/>
                        </a:cubicBezTo>
                        <a:cubicBezTo>
                          <a:pt x="f14" y="f5"/>
                          <a:pt x="f6" y="f15"/>
                          <a:pt x="f6" y="f16"/>
                        </a:cubicBezTo>
                        <a:cubicBezTo>
                          <a:pt x="f6" y="f17"/>
                          <a:pt x="f18" y="f19"/>
                          <a:pt x="f20" y="f21"/>
                        </a:cubicBezTo>
                      </a:path>
                      <a:path w="36830" h="22305" stroke="0">
                        <a:moveTo>
                          <a:pt x="f5" y="f8"/>
                        </a:moveTo>
                        <a:cubicBezTo>
                          <a:pt x="f9" y="f10"/>
                          <a:pt x="f11" y="f12"/>
                          <a:pt x="f13" y="f5"/>
                        </a:cubicBezTo>
                        <a:cubicBezTo>
                          <a:pt x="f14" y="f5"/>
                          <a:pt x="f6" y="f15"/>
                          <a:pt x="f6" y="f16"/>
                        </a:cubicBezTo>
                        <a:cubicBezTo>
                          <a:pt x="f6" y="f17"/>
                          <a:pt x="f18" y="f19"/>
                          <a:pt x="f20" y="f21"/>
                        </a:cubicBezTo>
                        <a:lnTo>
                          <a:pt x="f13" y="f16"/>
                        </a:lnTo>
                        <a:lnTo>
                          <a:pt x="f5" y="f8"/>
                        </a:lnTo>
                        <a:close/>
                      </a:path>
                    </a:pathLst>
                  </a:custGeom>
                  <a:noFill/>
                  <a:ln w="9528">
                    <a:solidFill>
                      <a:srgbClr val="FE1F08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6" name="Arc 116"/>
                  <p:cNvSpPr/>
                  <p:nvPr/>
                </p:nvSpPr>
                <p:spPr>
                  <a:xfrm flipH="1">
                    <a:off x="3055988" y="678027"/>
                    <a:ext cx="2283110" cy="284208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31881"/>
                      <a:gd name="f7" fmla="val 21600"/>
                      <a:gd name="f8" fmla="val -1"/>
                      <a:gd name="f9" fmla="val 10015"/>
                      <a:gd name="f10" fmla="val 3963"/>
                      <a:gd name="f11" fmla="val 3778"/>
                      <a:gd name="f12" fmla="val 10840"/>
                      <a:gd name="f13" fmla="val 18231"/>
                      <a:gd name="f14" fmla="val 23204"/>
                      <a:gd name="f15" fmla="val 28026"/>
                      <a:gd name="f16" fmla="val 1716"/>
                      <a:gd name="f17" fmla="val 4859"/>
                      <a:gd name="f18" fmla="+- 0 0 -90"/>
                      <a:gd name="f19" fmla="*/ f3 1 31881"/>
                      <a:gd name="f20" fmla="*/ f4 1 21600"/>
                      <a:gd name="f21" fmla="val f5"/>
                      <a:gd name="f22" fmla="val f6"/>
                      <a:gd name="f23" fmla="val f7"/>
                      <a:gd name="f24" fmla="*/ f18 f0 1"/>
                      <a:gd name="f25" fmla="+- f23 0 f21"/>
                      <a:gd name="f26" fmla="+- f22 0 f21"/>
                      <a:gd name="f27" fmla="*/ f24 1 f2"/>
                      <a:gd name="f28" fmla="*/ f26 1 31881"/>
                      <a:gd name="f29" fmla="*/ f25 1 21600"/>
                      <a:gd name="f30" fmla="*/ 0 f26 1"/>
                      <a:gd name="f31" fmla="*/ 0 f25 1"/>
                      <a:gd name="f32" fmla="+- f27 0 f1"/>
                      <a:gd name="f33" fmla="*/ f30 1 31881"/>
                      <a:gd name="f34" fmla="*/ f31 1 21600"/>
                      <a:gd name="f35" fmla="*/ 0 1 f28"/>
                      <a:gd name="f36" fmla="*/ f22 1 f28"/>
                      <a:gd name="f37" fmla="*/ 0 1 f29"/>
                      <a:gd name="f38" fmla="*/ f23 1 f29"/>
                      <a:gd name="f39" fmla="*/ f33 1 f28"/>
                      <a:gd name="f40" fmla="*/ f34 1 f29"/>
                      <a:gd name="f41" fmla="*/ f35 f19 1"/>
                      <a:gd name="f42" fmla="*/ f36 f19 1"/>
                      <a:gd name="f43" fmla="*/ f38 f20 1"/>
                      <a:gd name="f44" fmla="*/ f37 f20 1"/>
                      <a:gd name="f45" fmla="*/ f39 f19 1"/>
                      <a:gd name="f46" fmla="*/ f40 f2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45" y="f46"/>
                      </a:cxn>
                      <a:cxn ang="f32">
                        <a:pos x="f45" y="f46"/>
                      </a:cxn>
                      <a:cxn ang="f32">
                        <a:pos x="f45" y="f46"/>
                      </a:cxn>
                    </a:cxnLst>
                    <a:rect l="f41" t="f44" r="f42" b="f43"/>
                    <a:pathLst>
                      <a:path w="31881" h="21600" fill="none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15" y="f16"/>
                          <a:pt x="f6" y="f17"/>
                        </a:cubicBezTo>
                      </a:path>
                      <a:path w="31881" h="21600" stroke="0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15" y="f16"/>
                          <a:pt x="f6" y="f17"/>
                        </a:cubicBezTo>
                        <a:lnTo>
                          <a:pt x="f13" y="f7"/>
                        </a:lnTo>
                        <a:lnTo>
                          <a:pt x="f8" y="f9"/>
                        </a:lnTo>
                        <a:close/>
                      </a:path>
                    </a:pathLst>
                  </a:custGeom>
                  <a:noFill/>
                  <a:ln w="9528">
                    <a:solidFill>
                      <a:srgbClr val="FF8B17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7" name="Arc 117"/>
                  <p:cNvSpPr/>
                  <p:nvPr/>
                </p:nvSpPr>
                <p:spPr>
                  <a:xfrm>
                    <a:off x="5490816" y="1872096"/>
                    <a:ext cx="941118" cy="284208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31146"/>
                      <a:gd name="f7" fmla="val 21600"/>
                      <a:gd name="f8" fmla="val -1"/>
                      <a:gd name="f9" fmla="val 4511"/>
                      <a:gd name="f10" fmla="val 3783"/>
                      <a:gd name="f11" fmla="val 1586"/>
                      <a:gd name="f12" fmla="val 8429"/>
                      <a:gd name="f13" fmla="val 13212"/>
                      <a:gd name="f14" fmla="val 20409"/>
                      <a:gd name="f15" fmla="val 27134"/>
                      <a:gd name="f16" fmla="val 3585"/>
                      <a:gd name="f17" fmla="val 31145"/>
                      <a:gd name="f18" fmla="val 9561"/>
                      <a:gd name="f19" fmla="+- 0 0 -90"/>
                      <a:gd name="f20" fmla="*/ f3 1 31146"/>
                      <a:gd name="f21" fmla="*/ f4 1 21600"/>
                      <a:gd name="f22" fmla="val f5"/>
                      <a:gd name="f23" fmla="val f6"/>
                      <a:gd name="f24" fmla="val f7"/>
                      <a:gd name="f25" fmla="*/ f19 f0 1"/>
                      <a:gd name="f26" fmla="+- f24 0 f22"/>
                      <a:gd name="f27" fmla="+- f23 0 f22"/>
                      <a:gd name="f28" fmla="*/ f25 1 f2"/>
                      <a:gd name="f29" fmla="*/ f27 1 31146"/>
                      <a:gd name="f30" fmla="*/ f26 1 21600"/>
                      <a:gd name="f31" fmla="*/ 0 f27 1"/>
                      <a:gd name="f32" fmla="*/ 0 f26 1"/>
                      <a:gd name="f33" fmla="+- f28 0 f1"/>
                      <a:gd name="f34" fmla="*/ f31 1 31146"/>
                      <a:gd name="f35" fmla="*/ f32 1 21600"/>
                      <a:gd name="f36" fmla="*/ 0 1 f29"/>
                      <a:gd name="f37" fmla="*/ f23 1 f29"/>
                      <a:gd name="f38" fmla="*/ 0 1 f30"/>
                      <a:gd name="f39" fmla="*/ f24 1 f30"/>
                      <a:gd name="f40" fmla="*/ f34 1 f29"/>
                      <a:gd name="f41" fmla="*/ f35 1 f30"/>
                      <a:gd name="f42" fmla="*/ f36 f20 1"/>
                      <a:gd name="f43" fmla="*/ f37 f20 1"/>
                      <a:gd name="f44" fmla="*/ f39 f21 1"/>
                      <a:gd name="f45" fmla="*/ f38 f21 1"/>
                      <a:gd name="f46" fmla="*/ f40 f20 1"/>
                      <a:gd name="f47" fmla="*/ f41 f2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3">
                        <a:pos x="f46" y="f47"/>
                      </a:cxn>
                      <a:cxn ang="f33">
                        <a:pos x="f46" y="f47"/>
                      </a:cxn>
                      <a:cxn ang="f33">
                        <a:pos x="f46" y="f47"/>
                      </a:cxn>
                    </a:cxnLst>
                    <a:rect l="f42" t="f45" r="f43" b="f44"/>
                    <a:pathLst>
                      <a:path w="31146" h="21600" fill="none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15" y="f16"/>
                          <a:pt x="f17" y="f18"/>
                        </a:cubicBezTo>
                      </a:path>
                      <a:path w="31146" h="21600" stroke="0">
                        <a:moveTo>
                          <a:pt x="f8" y="f9"/>
                        </a:moveTo>
                        <a:cubicBezTo>
                          <a:pt x="f10" y="f11"/>
                          <a:pt x="f12" y="f8"/>
                          <a:pt x="f13" y="f5"/>
                        </a:cubicBezTo>
                        <a:cubicBezTo>
                          <a:pt x="f14" y="f5"/>
                          <a:pt x="f15" y="f16"/>
                          <a:pt x="f17" y="f18"/>
                        </a:cubicBezTo>
                        <a:lnTo>
                          <a:pt x="f13" y="f7"/>
                        </a:lnTo>
                        <a:lnTo>
                          <a:pt x="f8" y="f9"/>
                        </a:lnTo>
                        <a:close/>
                      </a:path>
                    </a:pathLst>
                  </a:custGeom>
                  <a:noFill/>
                  <a:ln w="9528">
                    <a:solidFill>
                      <a:srgbClr val="FFE103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8" name="Freeform 118"/>
                  <p:cNvSpPr/>
                  <p:nvPr/>
                </p:nvSpPr>
                <p:spPr>
                  <a:xfrm flipH="1">
                    <a:off x="4301776" y="829753"/>
                    <a:ext cx="515584" cy="187991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776"/>
                      <a:gd name="f7" fmla="val 2368"/>
                      <a:gd name="f8" fmla="val 64"/>
                      <a:gd name="f9" fmla="val 112"/>
                      <a:gd name="f10" fmla="val 32"/>
                      <a:gd name="f11" fmla="val 224"/>
                      <a:gd name="f12" fmla="val 240"/>
                      <a:gd name="f13" fmla="val 16"/>
                      <a:gd name="f14" fmla="val 256"/>
                      <a:gd name="f15" fmla="val 80"/>
                      <a:gd name="f16" fmla="val 136"/>
                      <a:gd name="f17" fmla="val 96"/>
                      <a:gd name="f18" fmla="val 160"/>
                      <a:gd name="f19" fmla="val 184"/>
                      <a:gd name="f20" fmla="val 320"/>
                      <a:gd name="f21" fmla="val 336"/>
                      <a:gd name="f22" fmla="val 352"/>
                      <a:gd name="f23" fmla="val 272"/>
                      <a:gd name="f24" fmla="val 192"/>
                      <a:gd name="f25" fmla="val 304"/>
                      <a:gd name="f26" fmla="val 200"/>
                      <a:gd name="f27" fmla="val 368"/>
                      <a:gd name="f28" fmla="val 328"/>
                      <a:gd name="f29" fmla="val 384"/>
                      <a:gd name="f30" fmla="val 400"/>
                      <a:gd name="f31" fmla="val 376"/>
                      <a:gd name="f32" fmla="val 424"/>
                      <a:gd name="f33" fmla="val 288"/>
                      <a:gd name="f34" fmla="val 448"/>
                      <a:gd name="f35" fmla="val 472"/>
                      <a:gd name="f36" fmla="val 464"/>
                      <a:gd name="f37" fmla="val 480"/>
                      <a:gd name="f38" fmla="val 496"/>
                      <a:gd name="f39" fmla="val 520"/>
                      <a:gd name="f40" fmla="val 568"/>
                      <a:gd name="f41" fmla="val 592"/>
                      <a:gd name="f42" fmla="val 392"/>
                      <a:gd name="f43" fmla="val 616"/>
                      <a:gd name="f44" fmla="val 512"/>
                      <a:gd name="f45" fmla="val 528"/>
                      <a:gd name="f46" fmla="val 640"/>
                      <a:gd name="f47" fmla="val 544"/>
                      <a:gd name="f48" fmla="val 664"/>
                      <a:gd name="f49" fmla="val 704"/>
                      <a:gd name="f50" fmla="val 736"/>
                      <a:gd name="f51" fmla="val 488"/>
                      <a:gd name="f52" fmla="val 768"/>
                      <a:gd name="f53" fmla="val 560"/>
                      <a:gd name="f54" fmla="val 800"/>
                      <a:gd name="f55" fmla="val 576"/>
                      <a:gd name="f56" fmla="val 832"/>
                      <a:gd name="f57" fmla="val 864"/>
                      <a:gd name="f58" fmla="val 888"/>
                      <a:gd name="f59" fmla="val 928"/>
                      <a:gd name="f60" fmla="val 968"/>
                      <a:gd name="f61" fmla="val 1024"/>
                      <a:gd name="f62" fmla="val 672"/>
                      <a:gd name="f63" fmla="val 1072"/>
                      <a:gd name="f64" fmla="val 680"/>
                      <a:gd name="f65" fmla="val 1120"/>
                      <a:gd name="f66" fmla="val 1176"/>
                      <a:gd name="f67" fmla="val 624"/>
                      <a:gd name="f68" fmla="val 1216"/>
                      <a:gd name="f69" fmla="val 632"/>
                      <a:gd name="f70" fmla="val 1256"/>
                      <a:gd name="f71" fmla="val 712"/>
                      <a:gd name="f72" fmla="val 1272"/>
                      <a:gd name="f73" fmla="val 720"/>
                      <a:gd name="f74" fmla="val 1312"/>
                      <a:gd name="f75" fmla="val 728"/>
                      <a:gd name="f76" fmla="val 1352"/>
                      <a:gd name="f77" fmla="val 1408"/>
                      <a:gd name="f78" fmla="val 1456"/>
                      <a:gd name="f79" fmla="val 1504"/>
                      <a:gd name="f80" fmla="val 1560"/>
                      <a:gd name="f81" fmla="val 1600"/>
                      <a:gd name="f82" fmla="val 1640"/>
                      <a:gd name="f83" fmla="val 1656"/>
                      <a:gd name="f84" fmla="val 1696"/>
                      <a:gd name="f85" fmla="val 1736"/>
                      <a:gd name="f86" fmla="val 760"/>
                      <a:gd name="f87" fmla="val 1792"/>
                      <a:gd name="f88" fmla="val 1840"/>
                      <a:gd name="f89" fmla="val 1888"/>
                      <a:gd name="f90" fmla="val 1928"/>
                      <a:gd name="f91" fmla="val 1984"/>
                      <a:gd name="f92" fmla="val 2040"/>
                      <a:gd name="f93" fmla="val 2136"/>
                      <a:gd name="f94" fmla="val 2176"/>
                      <a:gd name="f95" fmla="val 2216"/>
                      <a:gd name="f96" fmla="val 2192"/>
                      <a:gd name="f97" fmla="val 2224"/>
                      <a:gd name="f98" fmla="val 2256"/>
                      <a:gd name="f99" fmla="val 744"/>
                      <a:gd name="f100" fmla="val 2312"/>
                      <a:gd name="f101" fmla="+- 0 0 -90"/>
                      <a:gd name="f102" fmla="*/ f3 1 776"/>
                      <a:gd name="f103" fmla="*/ f4 1 2368"/>
                      <a:gd name="f104" fmla="val f5"/>
                      <a:gd name="f105" fmla="val f6"/>
                      <a:gd name="f106" fmla="val f7"/>
                      <a:gd name="f107" fmla="*/ f101 f0 1"/>
                      <a:gd name="f108" fmla="+- f106 0 f104"/>
                      <a:gd name="f109" fmla="+- f105 0 f104"/>
                      <a:gd name="f110" fmla="*/ f107 1 f2"/>
                      <a:gd name="f111" fmla="*/ f109 1 776"/>
                      <a:gd name="f112" fmla="*/ f108 1 2368"/>
                      <a:gd name="f113" fmla="*/ 0 f109 1"/>
                      <a:gd name="f114" fmla="*/ 11 f108 1"/>
                      <a:gd name="f115" fmla="*/ 20 f109 1"/>
                      <a:gd name="f116" fmla="*/ 3 f108 1"/>
                      <a:gd name="f117" fmla="*/ 8 f109 1"/>
                      <a:gd name="f118" fmla="*/ 27 f108 1"/>
                      <a:gd name="f119" fmla="*/ 28 f109 1"/>
                      <a:gd name="f120" fmla="*/ 16 f109 1"/>
                      <a:gd name="f121" fmla="*/ 52 f108 1"/>
                      <a:gd name="f122" fmla="*/ 32 f109 1"/>
                      <a:gd name="f123" fmla="*/ 60 f108 1"/>
                      <a:gd name="f124" fmla="*/ 24 f109 1"/>
                      <a:gd name="f125" fmla="*/ 77 f108 1"/>
                      <a:gd name="f126" fmla="*/ 40 f109 1"/>
                      <a:gd name="f127" fmla="*/ 85 f108 1"/>
                      <a:gd name="f128" fmla="*/ 102 f108 1"/>
                      <a:gd name="f129" fmla="*/ 44 f109 1"/>
                      <a:gd name="f130" fmla="*/ 110 f108 1"/>
                      <a:gd name="f131" fmla="*/ 126 f108 1"/>
                      <a:gd name="f132" fmla="*/ 48 f109 1"/>
                      <a:gd name="f133" fmla="*/ 142 f108 1"/>
                      <a:gd name="f134" fmla="*/ 159 f108 1"/>
                      <a:gd name="f135" fmla="*/ 57 f109 1"/>
                      <a:gd name="f136" fmla="*/ 184 f108 1"/>
                      <a:gd name="f137" fmla="*/ 52 f109 1"/>
                      <a:gd name="f138" fmla="*/ 209 f108 1"/>
                      <a:gd name="f139" fmla="*/ 61 f109 1"/>
                      <a:gd name="f140" fmla="*/ 225 f108 1"/>
                      <a:gd name="f141" fmla="*/ 250 f108 1"/>
                      <a:gd name="f142" fmla="*/ 275 f108 1"/>
                      <a:gd name="f143" fmla="*/ 291 f108 1"/>
                      <a:gd name="f144" fmla="*/ 65 f109 1"/>
                      <a:gd name="f145" fmla="*/ 315 f108 1"/>
                      <a:gd name="f146" fmla="*/ 340 f108 1"/>
                      <a:gd name="f147" fmla="*/ 373 f108 1"/>
                      <a:gd name="f148" fmla="*/ 382 f108 1"/>
                      <a:gd name="f149" fmla="*/ 406 f108 1"/>
                      <a:gd name="f150" fmla="+- f110 0 f1"/>
                      <a:gd name="f151" fmla="*/ f113 1 776"/>
                      <a:gd name="f152" fmla="*/ f114 1 2368"/>
                      <a:gd name="f153" fmla="*/ f115 1 776"/>
                      <a:gd name="f154" fmla="*/ f116 1 2368"/>
                      <a:gd name="f155" fmla="*/ f117 1 776"/>
                      <a:gd name="f156" fmla="*/ f118 1 2368"/>
                      <a:gd name="f157" fmla="*/ f119 1 776"/>
                      <a:gd name="f158" fmla="*/ f120 1 776"/>
                      <a:gd name="f159" fmla="*/ f121 1 2368"/>
                      <a:gd name="f160" fmla="*/ f122 1 776"/>
                      <a:gd name="f161" fmla="*/ f123 1 2368"/>
                      <a:gd name="f162" fmla="*/ f124 1 776"/>
                      <a:gd name="f163" fmla="*/ f125 1 2368"/>
                      <a:gd name="f164" fmla="*/ f126 1 776"/>
                      <a:gd name="f165" fmla="*/ f127 1 2368"/>
                      <a:gd name="f166" fmla="*/ f128 1 2368"/>
                      <a:gd name="f167" fmla="*/ f129 1 776"/>
                      <a:gd name="f168" fmla="*/ f130 1 2368"/>
                      <a:gd name="f169" fmla="*/ f131 1 2368"/>
                      <a:gd name="f170" fmla="*/ f132 1 776"/>
                      <a:gd name="f171" fmla="*/ f133 1 2368"/>
                      <a:gd name="f172" fmla="*/ f134 1 2368"/>
                      <a:gd name="f173" fmla="*/ f135 1 776"/>
                      <a:gd name="f174" fmla="*/ f136 1 2368"/>
                      <a:gd name="f175" fmla="*/ f137 1 776"/>
                      <a:gd name="f176" fmla="*/ f138 1 2368"/>
                      <a:gd name="f177" fmla="*/ f139 1 776"/>
                      <a:gd name="f178" fmla="*/ f140 1 2368"/>
                      <a:gd name="f179" fmla="*/ f141 1 2368"/>
                      <a:gd name="f180" fmla="*/ f142 1 2368"/>
                      <a:gd name="f181" fmla="*/ f143 1 2368"/>
                      <a:gd name="f182" fmla="*/ f144 1 776"/>
                      <a:gd name="f183" fmla="*/ f145 1 2368"/>
                      <a:gd name="f184" fmla="*/ f146 1 2368"/>
                      <a:gd name="f185" fmla="*/ f147 1 2368"/>
                      <a:gd name="f186" fmla="*/ f148 1 2368"/>
                      <a:gd name="f187" fmla="*/ f149 1 2368"/>
                      <a:gd name="f188" fmla="*/ 0 1 f111"/>
                      <a:gd name="f189" fmla="*/ f105 1 f111"/>
                      <a:gd name="f190" fmla="*/ 0 1 f112"/>
                      <a:gd name="f191" fmla="*/ f106 1 f112"/>
                      <a:gd name="f192" fmla="*/ f151 1 f111"/>
                      <a:gd name="f193" fmla="*/ f152 1 f112"/>
                      <a:gd name="f194" fmla="*/ f153 1 f111"/>
                      <a:gd name="f195" fmla="*/ f154 1 f112"/>
                      <a:gd name="f196" fmla="*/ f155 1 f111"/>
                      <a:gd name="f197" fmla="*/ f156 1 f112"/>
                      <a:gd name="f198" fmla="*/ f157 1 f111"/>
                      <a:gd name="f199" fmla="*/ f158 1 f111"/>
                      <a:gd name="f200" fmla="*/ f159 1 f112"/>
                      <a:gd name="f201" fmla="*/ f160 1 f111"/>
                      <a:gd name="f202" fmla="*/ f161 1 f112"/>
                      <a:gd name="f203" fmla="*/ f162 1 f111"/>
                      <a:gd name="f204" fmla="*/ f163 1 f112"/>
                      <a:gd name="f205" fmla="*/ f164 1 f111"/>
                      <a:gd name="f206" fmla="*/ f165 1 f112"/>
                      <a:gd name="f207" fmla="*/ f166 1 f112"/>
                      <a:gd name="f208" fmla="*/ f167 1 f111"/>
                      <a:gd name="f209" fmla="*/ f168 1 f112"/>
                      <a:gd name="f210" fmla="*/ f169 1 f112"/>
                      <a:gd name="f211" fmla="*/ f170 1 f111"/>
                      <a:gd name="f212" fmla="*/ f171 1 f112"/>
                      <a:gd name="f213" fmla="*/ f172 1 f112"/>
                      <a:gd name="f214" fmla="*/ f173 1 f111"/>
                      <a:gd name="f215" fmla="*/ f174 1 f112"/>
                      <a:gd name="f216" fmla="*/ f175 1 f111"/>
                      <a:gd name="f217" fmla="*/ f176 1 f112"/>
                      <a:gd name="f218" fmla="*/ f177 1 f111"/>
                      <a:gd name="f219" fmla="*/ f178 1 f112"/>
                      <a:gd name="f220" fmla="*/ f179 1 f112"/>
                      <a:gd name="f221" fmla="*/ f180 1 f112"/>
                      <a:gd name="f222" fmla="*/ f181 1 f112"/>
                      <a:gd name="f223" fmla="*/ f182 1 f111"/>
                      <a:gd name="f224" fmla="*/ f183 1 f112"/>
                      <a:gd name="f225" fmla="*/ f184 1 f112"/>
                      <a:gd name="f226" fmla="*/ f185 1 f112"/>
                      <a:gd name="f227" fmla="*/ f186 1 f112"/>
                      <a:gd name="f228" fmla="*/ f187 1 f112"/>
                      <a:gd name="f229" fmla="*/ f188 f102 1"/>
                      <a:gd name="f230" fmla="*/ f189 f102 1"/>
                      <a:gd name="f231" fmla="*/ f191 f103 1"/>
                      <a:gd name="f232" fmla="*/ f190 f103 1"/>
                      <a:gd name="f233" fmla="*/ f192 f102 1"/>
                      <a:gd name="f234" fmla="*/ f193 f103 1"/>
                      <a:gd name="f235" fmla="*/ f194 f102 1"/>
                      <a:gd name="f236" fmla="*/ f195 f103 1"/>
                      <a:gd name="f237" fmla="*/ f196 f102 1"/>
                      <a:gd name="f238" fmla="*/ f197 f103 1"/>
                      <a:gd name="f239" fmla="*/ f198 f102 1"/>
                      <a:gd name="f240" fmla="*/ f199 f102 1"/>
                      <a:gd name="f241" fmla="*/ f200 f103 1"/>
                      <a:gd name="f242" fmla="*/ f201 f102 1"/>
                      <a:gd name="f243" fmla="*/ f202 f103 1"/>
                      <a:gd name="f244" fmla="*/ f203 f102 1"/>
                      <a:gd name="f245" fmla="*/ f204 f103 1"/>
                      <a:gd name="f246" fmla="*/ f205 f102 1"/>
                      <a:gd name="f247" fmla="*/ f206 f103 1"/>
                      <a:gd name="f248" fmla="*/ f207 f103 1"/>
                      <a:gd name="f249" fmla="*/ f208 f102 1"/>
                      <a:gd name="f250" fmla="*/ f209 f103 1"/>
                      <a:gd name="f251" fmla="*/ f210 f103 1"/>
                      <a:gd name="f252" fmla="*/ f211 f102 1"/>
                      <a:gd name="f253" fmla="*/ f212 f103 1"/>
                      <a:gd name="f254" fmla="*/ f213 f103 1"/>
                      <a:gd name="f255" fmla="*/ f214 f102 1"/>
                      <a:gd name="f256" fmla="*/ f215 f103 1"/>
                      <a:gd name="f257" fmla="*/ f216 f102 1"/>
                      <a:gd name="f258" fmla="*/ f217 f103 1"/>
                      <a:gd name="f259" fmla="*/ f218 f102 1"/>
                      <a:gd name="f260" fmla="*/ f219 f103 1"/>
                      <a:gd name="f261" fmla="*/ f220 f103 1"/>
                      <a:gd name="f262" fmla="*/ f221 f103 1"/>
                      <a:gd name="f263" fmla="*/ f222 f103 1"/>
                      <a:gd name="f264" fmla="*/ f223 f102 1"/>
                      <a:gd name="f265" fmla="*/ f224 f103 1"/>
                      <a:gd name="f266" fmla="*/ f225 f103 1"/>
                      <a:gd name="f267" fmla="*/ f226 f103 1"/>
                      <a:gd name="f268" fmla="*/ f227 f103 1"/>
                      <a:gd name="f269" fmla="*/ f228 f103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50">
                        <a:pos x="f233" y="f234"/>
                      </a:cxn>
                      <a:cxn ang="f150">
                        <a:pos x="f235" y="f236"/>
                      </a:cxn>
                      <a:cxn ang="f150">
                        <a:pos x="f237" y="f238"/>
                      </a:cxn>
                      <a:cxn ang="f150">
                        <a:pos x="f239" y="f238"/>
                      </a:cxn>
                      <a:cxn ang="f150">
                        <a:pos x="f240" y="f241"/>
                      </a:cxn>
                      <a:cxn ang="f150">
                        <a:pos x="f242" y="f243"/>
                      </a:cxn>
                      <a:cxn ang="f150">
                        <a:pos x="f244" y="f245"/>
                      </a:cxn>
                      <a:cxn ang="f150">
                        <a:pos x="f246" y="f247"/>
                      </a:cxn>
                      <a:cxn ang="f150">
                        <a:pos x="f242" y="f248"/>
                      </a:cxn>
                      <a:cxn ang="f150">
                        <a:pos x="f249" y="f250"/>
                      </a:cxn>
                      <a:cxn ang="f150">
                        <a:pos x="f246" y="f251"/>
                      </a:cxn>
                      <a:cxn ang="f150">
                        <a:pos x="f252" y="f253"/>
                      </a:cxn>
                      <a:cxn ang="f150">
                        <a:pos x="f252" y="f254"/>
                      </a:cxn>
                      <a:cxn ang="f150">
                        <a:pos x="f255" y="f256"/>
                      </a:cxn>
                      <a:cxn ang="f150">
                        <a:pos x="f257" y="f258"/>
                      </a:cxn>
                      <a:cxn ang="f150">
                        <a:pos x="f259" y="f260"/>
                      </a:cxn>
                      <a:cxn ang="f150">
                        <a:pos x="f255" y="f261"/>
                      </a:cxn>
                      <a:cxn ang="f150">
                        <a:pos x="f259" y="f262"/>
                      </a:cxn>
                      <a:cxn ang="f150">
                        <a:pos x="f255" y="f263"/>
                      </a:cxn>
                      <a:cxn ang="f150">
                        <a:pos x="f264" y="f265"/>
                      </a:cxn>
                      <a:cxn ang="f150">
                        <a:pos x="f259" y="f266"/>
                      </a:cxn>
                      <a:cxn ang="f150">
                        <a:pos x="f264" y="f267"/>
                      </a:cxn>
                      <a:cxn ang="f150">
                        <a:pos x="f259" y="f268"/>
                      </a:cxn>
                      <a:cxn ang="f150">
                        <a:pos x="f264" y="f269"/>
                      </a:cxn>
                    </a:cxnLst>
                    <a:rect l="f229" t="f232" r="f230" b="f231"/>
                    <a:pathLst>
                      <a:path w="776" h="2368">
                        <a:moveTo>
                          <a:pt x="f5" y="f8"/>
                        </a:moveTo>
                        <a:cubicBezTo>
                          <a:pt x="f9" y="f10"/>
                          <a:pt x="f11" y="f5"/>
                          <a:pt x="f12" y="f13"/>
                        </a:cubicBezTo>
                        <a:cubicBezTo>
                          <a:pt x="f14" y="f10"/>
                          <a:pt x="f15" y="f16"/>
                          <a:pt x="f17" y="f18"/>
                        </a:cubicBezTo>
                        <a:cubicBezTo>
                          <a:pt x="f9" y="f19"/>
                          <a:pt x="f20" y="f16"/>
                          <a:pt x="f21" y="f18"/>
                        </a:cubicBezTo>
                        <a:cubicBezTo>
                          <a:pt x="f22" y="f19"/>
                          <a:pt x="f19" y="f23"/>
                          <a:pt x="f24" y="f25"/>
                        </a:cubicBezTo>
                        <a:cubicBezTo>
                          <a:pt x="f26" y="f21"/>
                          <a:pt x="f27" y="f28"/>
                          <a:pt x="f29" y="f22"/>
                        </a:cubicBezTo>
                        <a:cubicBezTo>
                          <a:pt x="f30" y="f31"/>
                          <a:pt x="f23" y="f32"/>
                          <a:pt x="f33" y="f34"/>
                        </a:cubicBezTo>
                        <a:cubicBezTo>
                          <a:pt x="f25" y="f35"/>
                          <a:pt x="f36" y="f35"/>
                          <a:pt x="f37" y="f38"/>
                        </a:cubicBezTo>
                        <a:cubicBezTo>
                          <a:pt x="f38" y="f39"/>
                          <a:pt x="f31" y="f40"/>
                          <a:pt x="f29" y="f41"/>
                        </a:cubicBezTo>
                        <a:cubicBezTo>
                          <a:pt x="f42" y="f43"/>
                          <a:pt x="f44" y="f43"/>
                          <a:pt x="f45" y="f46"/>
                        </a:cubicBezTo>
                        <a:cubicBezTo>
                          <a:pt x="f47" y="f48"/>
                          <a:pt x="f35" y="f49"/>
                          <a:pt x="f37" y="f50"/>
                        </a:cubicBezTo>
                        <a:cubicBezTo>
                          <a:pt x="f51" y="f52"/>
                          <a:pt x="f53" y="f54"/>
                          <a:pt x="f55" y="f56"/>
                        </a:cubicBezTo>
                        <a:cubicBezTo>
                          <a:pt x="f41" y="f57"/>
                          <a:pt x="f53" y="f58"/>
                          <a:pt x="f55" y="f59"/>
                        </a:cubicBezTo>
                        <a:cubicBezTo>
                          <a:pt x="f41" y="f60"/>
                          <a:pt x="f48" y="f61"/>
                          <a:pt x="f62" y="f63"/>
                        </a:cubicBezTo>
                        <a:cubicBezTo>
                          <a:pt x="f64" y="f65"/>
                          <a:pt x="f43" y="f66"/>
                          <a:pt x="f67" y="f68"/>
                        </a:cubicBezTo>
                        <a:cubicBezTo>
                          <a:pt x="f69" y="f70"/>
                          <a:pt x="f71" y="f72"/>
                          <a:pt x="f73" y="f74"/>
                        </a:cubicBezTo>
                        <a:cubicBezTo>
                          <a:pt x="f75" y="f76"/>
                          <a:pt x="f62" y="f77"/>
                          <a:pt x="f62" y="f78"/>
                        </a:cubicBezTo>
                        <a:cubicBezTo>
                          <a:pt x="f62" y="f79"/>
                          <a:pt x="f73" y="f80"/>
                          <a:pt x="f73" y="f81"/>
                        </a:cubicBezTo>
                        <a:cubicBezTo>
                          <a:pt x="f73" y="f82"/>
                          <a:pt x="f48" y="f83"/>
                          <a:pt x="f62" y="f84"/>
                        </a:cubicBezTo>
                        <a:cubicBezTo>
                          <a:pt x="f64" y="f85"/>
                          <a:pt x="f86" y="f87"/>
                          <a:pt x="f52" y="f88"/>
                        </a:cubicBezTo>
                        <a:cubicBezTo>
                          <a:pt x="f6" y="f89"/>
                          <a:pt x="f73" y="f90"/>
                          <a:pt x="f73" y="f91"/>
                        </a:cubicBezTo>
                        <a:cubicBezTo>
                          <a:pt x="f73" y="f92"/>
                          <a:pt x="f52" y="f93"/>
                          <a:pt x="f52" y="f94"/>
                        </a:cubicBezTo>
                        <a:cubicBezTo>
                          <a:pt x="f52" y="f95"/>
                          <a:pt x="f73" y="f96"/>
                          <a:pt x="f73" y="f97"/>
                        </a:cubicBezTo>
                        <a:cubicBezTo>
                          <a:pt x="f73" y="f98"/>
                          <a:pt x="f99" y="f100"/>
                          <a:pt x="f52" y="f7"/>
                        </a:cubicBezTo>
                      </a:path>
                    </a:pathLst>
                  </a:custGeom>
                  <a:noFill/>
                  <a:ln w="9528">
                    <a:solidFill>
                      <a:srgbClr val="FE1F08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sp>
              <p:nvSpPr>
                <p:cNvPr id="119" name="Freeform 119"/>
                <p:cNvSpPr/>
                <p:nvPr/>
              </p:nvSpPr>
              <p:spPr>
                <a:xfrm rot="20253382">
                  <a:off x="6127276" y="2179251"/>
                  <a:ext cx="546418" cy="10324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76"/>
                    <a:gd name="f7" fmla="val 2368"/>
                    <a:gd name="f8" fmla="val 64"/>
                    <a:gd name="f9" fmla="val 112"/>
                    <a:gd name="f10" fmla="val 32"/>
                    <a:gd name="f11" fmla="val 224"/>
                    <a:gd name="f12" fmla="val 240"/>
                    <a:gd name="f13" fmla="val 16"/>
                    <a:gd name="f14" fmla="val 256"/>
                    <a:gd name="f15" fmla="val 80"/>
                    <a:gd name="f16" fmla="val 136"/>
                    <a:gd name="f17" fmla="val 96"/>
                    <a:gd name="f18" fmla="val 160"/>
                    <a:gd name="f19" fmla="val 184"/>
                    <a:gd name="f20" fmla="val 320"/>
                    <a:gd name="f21" fmla="val 336"/>
                    <a:gd name="f22" fmla="val 352"/>
                    <a:gd name="f23" fmla="val 272"/>
                    <a:gd name="f24" fmla="val 192"/>
                    <a:gd name="f25" fmla="val 304"/>
                    <a:gd name="f26" fmla="val 200"/>
                    <a:gd name="f27" fmla="val 368"/>
                    <a:gd name="f28" fmla="val 328"/>
                    <a:gd name="f29" fmla="val 384"/>
                    <a:gd name="f30" fmla="val 400"/>
                    <a:gd name="f31" fmla="val 376"/>
                    <a:gd name="f32" fmla="val 424"/>
                    <a:gd name="f33" fmla="val 288"/>
                    <a:gd name="f34" fmla="val 448"/>
                    <a:gd name="f35" fmla="val 472"/>
                    <a:gd name="f36" fmla="val 464"/>
                    <a:gd name="f37" fmla="val 480"/>
                    <a:gd name="f38" fmla="val 496"/>
                    <a:gd name="f39" fmla="val 520"/>
                    <a:gd name="f40" fmla="val 568"/>
                    <a:gd name="f41" fmla="val 592"/>
                    <a:gd name="f42" fmla="val 392"/>
                    <a:gd name="f43" fmla="val 616"/>
                    <a:gd name="f44" fmla="val 512"/>
                    <a:gd name="f45" fmla="val 528"/>
                    <a:gd name="f46" fmla="val 640"/>
                    <a:gd name="f47" fmla="val 544"/>
                    <a:gd name="f48" fmla="val 664"/>
                    <a:gd name="f49" fmla="val 704"/>
                    <a:gd name="f50" fmla="val 736"/>
                    <a:gd name="f51" fmla="val 488"/>
                    <a:gd name="f52" fmla="val 768"/>
                    <a:gd name="f53" fmla="val 560"/>
                    <a:gd name="f54" fmla="val 800"/>
                    <a:gd name="f55" fmla="val 576"/>
                    <a:gd name="f56" fmla="val 832"/>
                    <a:gd name="f57" fmla="val 864"/>
                    <a:gd name="f58" fmla="val 888"/>
                    <a:gd name="f59" fmla="val 928"/>
                    <a:gd name="f60" fmla="val 968"/>
                    <a:gd name="f61" fmla="val 1024"/>
                    <a:gd name="f62" fmla="val 672"/>
                    <a:gd name="f63" fmla="val 1072"/>
                    <a:gd name="f64" fmla="val 680"/>
                    <a:gd name="f65" fmla="val 1120"/>
                    <a:gd name="f66" fmla="val 1176"/>
                    <a:gd name="f67" fmla="val 624"/>
                    <a:gd name="f68" fmla="val 1216"/>
                    <a:gd name="f69" fmla="val 632"/>
                    <a:gd name="f70" fmla="val 1256"/>
                    <a:gd name="f71" fmla="val 712"/>
                    <a:gd name="f72" fmla="val 1272"/>
                    <a:gd name="f73" fmla="val 720"/>
                    <a:gd name="f74" fmla="val 1312"/>
                    <a:gd name="f75" fmla="val 728"/>
                    <a:gd name="f76" fmla="val 1352"/>
                    <a:gd name="f77" fmla="val 1408"/>
                    <a:gd name="f78" fmla="val 1456"/>
                    <a:gd name="f79" fmla="val 1504"/>
                    <a:gd name="f80" fmla="val 1560"/>
                    <a:gd name="f81" fmla="val 1600"/>
                    <a:gd name="f82" fmla="val 1640"/>
                    <a:gd name="f83" fmla="val 1656"/>
                    <a:gd name="f84" fmla="val 1696"/>
                    <a:gd name="f85" fmla="val 1736"/>
                    <a:gd name="f86" fmla="val 760"/>
                    <a:gd name="f87" fmla="val 1792"/>
                    <a:gd name="f88" fmla="val 1840"/>
                    <a:gd name="f89" fmla="val 1888"/>
                    <a:gd name="f90" fmla="val 1928"/>
                    <a:gd name="f91" fmla="val 1984"/>
                    <a:gd name="f92" fmla="val 2040"/>
                    <a:gd name="f93" fmla="val 2136"/>
                    <a:gd name="f94" fmla="val 2176"/>
                    <a:gd name="f95" fmla="val 2216"/>
                    <a:gd name="f96" fmla="val 2192"/>
                    <a:gd name="f97" fmla="val 2224"/>
                    <a:gd name="f98" fmla="val 2256"/>
                    <a:gd name="f99" fmla="val 744"/>
                    <a:gd name="f100" fmla="val 2312"/>
                    <a:gd name="f101" fmla="+- 0 0 -90"/>
                    <a:gd name="f102" fmla="*/ f3 1 776"/>
                    <a:gd name="f103" fmla="*/ f4 1 2368"/>
                    <a:gd name="f104" fmla="val f5"/>
                    <a:gd name="f105" fmla="val f6"/>
                    <a:gd name="f106" fmla="val f7"/>
                    <a:gd name="f107" fmla="*/ f101 f0 1"/>
                    <a:gd name="f108" fmla="+- f106 0 f104"/>
                    <a:gd name="f109" fmla="+- f105 0 f104"/>
                    <a:gd name="f110" fmla="*/ f107 1 f2"/>
                    <a:gd name="f111" fmla="*/ f109 1 776"/>
                    <a:gd name="f112" fmla="*/ f108 1 2368"/>
                    <a:gd name="f113" fmla="*/ 0 f109 1"/>
                    <a:gd name="f114" fmla="*/ 1 f108 1"/>
                    <a:gd name="f115" fmla="*/ 26 f109 1"/>
                    <a:gd name="f116" fmla="*/ 0 f108 1"/>
                    <a:gd name="f117" fmla="*/ 10 f109 1"/>
                    <a:gd name="f118" fmla="*/ 2 f108 1"/>
                    <a:gd name="f119" fmla="*/ 36 f109 1"/>
                    <a:gd name="f120" fmla="*/ 21 f109 1"/>
                    <a:gd name="f121" fmla="*/ 5 f108 1"/>
                    <a:gd name="f122" fmla="*/ 41 f109 1"/>
                    <a:gd name="f123" fmla="*/ 6 f108 1"/>
                    <a:gd name="f124" fmla="*/ 31 f109 1"/>
                    <a:gd name="f125" fmla="*/ 7 f108 1"/>
                    <a:gd name="f126" fmla="*/ 51 f109 1"/>
                    <a:gd name="f127" fmla="*/ 8 f108 1"/>
                    <a:gd name="f128" fmla="*/ 9 f108 1"/>
                    <a:gd name="f129" fmla="*/ 56 f109 1"/>
                    <a:gd name="f130" fmla="*/ 10 f108 1"/>
                    <a:gd name="f131" fmla="*/ 12 f108 1"/>
                    <a:gd name="f132" fmla="*/ 61 f109 1"/>
                    <a:gd name="f133" fmla="*/ 13 f108 1"/>
                    <a:gd name="f134" fmla="*/ 14 f108 1"/>
                    <a:gd name="f135" fmla="*/ 71 f109 1"/>
                    <a:gd name="f136" fmla="*/ 17 f108 1"/>
                    <a:gd name="f137" fmla="*/ 66 f109 1"/>
                    <a:gd name="f138" fmla="*/ 19 f108 1"/>
                    <a:gd name="f139" fmla="*/ 76 f109 1"/>
                    <a:gd name="f140" fmla="*/ 21 f108 1"/>
                    <a:gd name="f141" fmla="*/ 23 f108 1"/>
                    <a:gd name="f142" fmla="*/ 25 f108 1"/>
                    <a:gd name="f143" fmla="*/ 27 f108 1"/>
                    <a:gd name="f144" fmla="*/ 82 f109 1"/>
                    <a:gd name="f145" fmla="*/ 29 f108 1"/>
                    <a:gd name="f146" fmla="*/ 31 f108 1"/>
                    <a:gd name="f147" fmla="*/ 34 f108 1"/>
                    <a:gd name="f148" fmla="*/ 35 f108 1"/>
                    <a:gd name="f149" fmla="*/ 37 f108 1"/>
                    <a:gd name="f150" fmla="+- f110 0 f1"/>
                    <a:gd name="f151" fmla="*/ f113 1 776"/>
                    <a:gd name="f152" fmla="*/ f114 1 2368"/>
                    <a:gd name="f153" fmla="*/ f115 1 776"/>
                    <a:gd name="f154" fmla="*/ f116 1 2368"/>
                    <a:gd name="f155" fmla="*/ f117 1 776"/>
                    <a:gd name="f156" fmla="*/ f118 1 2368"/>
                    <a:gd name="f157" fmla="*/ f119 1 776"/>
                    <a:gd name="f158" fmla="*/ f120 1 776"/>
                    <a:gd name="f159" fmla="*/ f121 1 2368"/>
                    <a:gd name="f160" fmla="*/ f122 1 776"/>
                    <a:gd name="f161" fmla="*/ f123 1 2368"/>
                    <a:gd name="f162" fmla="*/ f124 1 776"/>
                    <a:gd name="f163" fmla="*/ f125 1 2368"/>
                    <a:gd name="f164" fmla="*/ f126 1 776"/>
                    <a:gd name="f165" fmla="*/ f127 1 2368"/>
                    <a:gd name="f166" fmla="*/ f128 1 2368"/>
                    <a:gd name="f167" fmla="*/ f129 1 776"/>
                    <a:gd name="f168" fmla="*/ f130 1 2368"/>
                    <a:gd name="f169" fmla="*/ f131 1 2368"/>
                    <a:gd name="f170" fmla="*/ f132 1 776"/>
                    <a:gd name="f171" fmla="*/ f133 1 2368"/>
                    <a:gd name="f172" fmla="*/ f134 1 2368"/>
                    <a:gd name="f173" fmla="*/ f135 1 776"/>
                    <a:gd name="f174" fmla="*/ f136 1 2368"/>
                    <a:gd name="f175" fmla="*/ f137 1 776"/>
                    <a:gd name="f176" fmla="*/ f138 1 2368"/>
                    <a:gd name="f177" fmla="*/ f139 1 776"/>
                    <a:gd name="f178" fmla="*/ f140 1 2368"/>
                    <a:gd name="f179" fmla="*/ f141 1 2368"/>
                    <a:gd name="f180" fmla="*/ f142 1 2368"/>
                    <a:gd name="f181" fmla="*/ f143 1 2368"/>
                    <a:gd name="f182" fmla="*/ f144 1 776"/>
                    <a:gd name="f183" fmla="*/ f145 1 2368"/>
                    <a:gd name="f184" fmla="*/ f146 1 2368"/>
                    <a:gd name="f185" fmla="*/ f147 1 2368"/>
                    <a:gd name="f186" fmla="*/ f148 1 2368"/>
                    <a:gd name="f187" fmla="*/ f149 1 2368"/>
                    <a:gd name="f188" fmla="*/ 0 1 f111"/>
                    <a:gd name="f189" fmla="*/ f105 1 f111"/>
                    <a:gd name="f190" fmla="*/ 0 1 f112"/>
                    <a:gd name="f191" fmla="*/ f106 1 f112"/>
                    <a:gd name="f192" fmla="*/ f151 1 f111"/>
                    <a:gd name="f193" fmla="*/ f152 1 f112"/>
                    <a:gd name="f194" fmla="*/ f153 1 f111"/>
                    <a:gd name="f195" fmla="*/ f154 1 f112"/>
                    <a:gd name="f196" fmla="*/ f155 1 f111"/>
                    <a:gd name="f197" fmla="*/ f156 1 f112"/>
                    <a:gd name="f198" fmla="*/ f157 1 f111"/>
                    <a:gd name="f199" fmla="*/ f158 1 f111"/>
                    <a:gd name="f200" fmla="*/ f159 1 f112"/>
                    <a:gd name="f201" fmla="*/ f160 1 f111"/>
                    <a:gd name="f202" fmla="*/ f161 1 f112"/>
                    <a:gd name="f203" fmla="*/ f162 1 f111"/>
                    <a:gd name="f204" fmla="*/ f163 1 f112"/>
                    <a:gd name="f205" fmla="*/ f164 1 f111"/>
                    <a:gd name="f206" fmla="*/ f165 1 f112"/>
                    <a:gd name="f207" fmla="*/ f166 1 f112"/>
                    <a:gd name="f208" fmla="*/ f167 1 f111"/>
                    <a:gd name="f209" fmla="*/ f168 1 f112"/>
                    <a:gd name="f210" fmla="*/ f169 1 f112"/>
                    <a:gd name="f211" fmla="*/ f170 1 f111"/>
                    <a:gd name="f212" fmla="*/ f171 1 f112"/>
                    <a:gd name="f213" fmla="*/ f172 1 f112"/>
                    <a:gd name="f214" fmla="*/ f173 1 f111"/>
                    <a:gd name="f215" fmla="*/ f174 1 f112"/>
                    <a:gd name="f216" fmla="*/ f175 1 f111"/>
                    <a:gd name="f217" fmla="*/ f176 1 f112"/>
                    <a:gd name="f218" fmla="*/ f177 1 f111"/>
                    <a:gd name="f219" fmla="*/ f178 1 f112"/>
                    <a:gd name="f220" fmla="*/ f179 1 f112"/>
                    <a:gd name="f221" fmla="*/ f180 1 f112"/>
                    <a:gd name="f222" fmla="*/ f181 1 f112"/>
                    <a:gd name="f223" fmla="*/ f182 1 f111"/>
                    <a:gd name="f224" fmla="*/ f183 1 f112"/>
                    <a:gd name="f225" fmla="*/ f184 1 f112"/>
                    <a:gd name="f226" fmla="*/ f185 1 f112"/>
                    <a:gd name="f227" fmla="*/ f186 1 f112"/>
                    <a:gd name="f228" fmla="*/ f187 1 f112"/>
                    <a:gd name="f229" fmla="*/ f188 f102 1"/>
                    <a:gd name="f230" fmla="*/ f189 f102 1"/>
                    <a:gd name="f231" fmla="*/ f191 f103 1"/>
                    <a:gd name="f232" fmla="*/ f190 f103 1"/>
                    <a:gd name="f233" fmla="*/ f192 f102 1"/>
                    <a:gd name="f234" fmla="*/ f193 f103 1"/>
                    <a:gd name="f235" fmla="*/ f194 f102 1"/>
                    <a:gd name="f236" fmla="*/ f195 f103 1"/>
                    <a:gd name="f237" fmla="*/ f196 f102 1"/>
                    <a:gd name="f238" fmla="*/ f197 f103 1"/>
                    <a:gd name="f239" fmla="*/ f198 f102 1"/>
                    <a:gd name="f240" fmla="*/ f199 f102 1"/>
                    <a:gd name="f241" fmla="*/ f200 f103 1"/>
                    <a:gd name="f242" fmla="*/ f201 f102 1"/>
                    <a:gd name="f243" fmla="*/ f202 f103 1"/>
                    <a:gd name="f244" fmla="*/ f203 f102 1"/>
                    <a:gd name="f245" fmla="*/ f204 f103 1"/>
                    <a:gd name="f246" fmla="*/ f205 f102 1"/>
                    <a:gd name="f247" fmla="*/ f206 f103 1"/>
                    <a:gd name="f248" fmla="*/ f207 f103 1"/>
                    <a:gd name="f249" fmla="*/ f208 f102 1"/>
                    <a:gd name="f250" fmla="*/ f209 f103 1"/>
                    <a:gd name="f251" fmla="*/ f210 f103 1"/>
                    <a:gd name="f252" fmla="*/ f211 f102 1"/>
                    <a:gd name="f253" fmla="*/ f212 f103 1"/>
                    <a:gd name="f254" fmla="*/ f213 f103 1"/>
                    <a:gd name="f255" fmla="*/ f214 f102 1"/>
                    <a:gd name="f256" fmla="*/ f215 f103 1"/>
                    <a:gd name="f257" fmla="*/ f216 f102 1"/>
                    <a:gd name="f258" fmla="*/ f217 f103 1"/>
                    <a:gd name="f259" fmla="*/ f218 f102 1"/>
                    <a:gd name="f260" fmla="*/ f219 f103 1"/>
                    <a:gd name="f261" fmla="*/ f220 f103 1"/>
                    <a:gd name="f262" fmla="*/ f221 f103 1"/>
                    <a:gd name="f263" fmla="*/ f222 f103 1"/>
                    <a:gd name="f264" fmla="*/ f223 f102 1"/>
                    <a:gd name="f265" fmla="*/ f224 f103 1"/>
                    <a:gd name="f266" fmla="*/ f225 f103 1"/>
                    <a:gd name="f267" fmla="*/ f226 f103 1"/>
                    <a:gd name="f268" fmla="*/ f227 f103 1"/>
                    <a:gd name="f269" fmla="*/ f228 f10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50">
                      <a:pos x="f233" y="f234"/>
                    </a:cxn>
                    <a:cxn ang="f150">
                      <a:pos x="f235" y="f236"/>
                    </a:cxn>
                    <a:cxn ang="f150">
                      <a:pos x="f237" y="f238"/>
                    </a:cxn>
                    <a:cxn ang="f150">
                      <a:pos x="f239" y="f238"/>
                    </a:cxn>
                    <a:cxn ang="f150">
                      <a:pos x="f240" y="f241"/>
                    </a:cxn>
                    <a:cxn ang="f150">
                      <a:pos x="f242" y="f243"/>
                    </a:cxn>
                    <a:cxn ang="f150">
                      <a:pos x="f244" y="f245"/>
                    </a:cxn>
                    <a:cxn ang="f150">
                      <a:pos x="f246" y="f247"/>
                    </a:cxn>
                    <a:cxn ang="f150">
                      <a:pos x="f242" y="f248"/>
                    </a:cxn>
                    <a:cxn ang="f150">
                      <a:pos x="f249" y="f250"/>
                    </a:cxn>
                    <a:cxn ang="f150">
                      <a:pos x="f246" y="f251"/>
                    </a:cxn>
                    <a:cxn ang="f150">
                      <a:pos x="f252" y="f253"/>
                    </a:cxn>
                    <a:cxn ang="f150">
                      <a:pos x="f252" y="f254"/>
                    </a:cxn>
                    <a:cxn ang="f150">
                      <a:pos x="f255" y="f256"/>
                    </a:cxn>
                    <a:cxn ang="f150">
                      <a:pos x="f257" y="f258"/>
                    </a:cxn>
                    <a:cxn ang="f150">
                      <a:pos x="f259" y="f260"/>
                    </a:cxn>
                    <a:cxn ang="f150">
                      <a:pos x="f255" y="f261"/>
                    </a:cxn>
                    <a:cxn ang="f150">
                      <a:pos x="f259" y="f262"/>
                    </a:cxn>
                    <a:cxn ang="f150">
                      <a:pos x="f255" y="f263"/>
                    </a:cxn>
                    <a:cxn ang="f150">
                      <a:pos x="f264" y="f265"/>
                    </a:cxn>
                    <a:cxn ang="f150">
                      <a:pos x="f259" y="f266"/>
                    </a:cxn>
                    <a:cxn ang="f150">
                      <a:pos x="f264" y="f267"/>
                    </a:cxn>
                    <a:cxn ang="f150">
                      <a:pos x="f259" y="f268"/>
                    </a:cxn>
                    <a:cxn ang="f150">
                      <a:pos x="f264" y="f269"/>
                    </a:cxn>
                  </a:cxnLst>
                  <a:rect l="f229" t="f232" r="f230" b="f231"/>
                  <a:pathLst>
                    <a:path w="776" h="2368">
                      <a:moveTo>
                        <a:pt x="f5" y="f8"/>
                      </a:moveTo>
                      <a:cubicBezTo>
                        <a:pt x="f9" y="f10"/>
                        <a:pt x="f11" y="f5"/>
                        <a:pt x="f12" y="f13"/>
                      </a:cubicBezTo>
                      <a:cubicBezTo>
                        <a:pt x="f14" y="f10"/>
                        <a:pt x="f15" y="f16"/>
                        <a:pt x="f17" y="f18"/>
                      </a:cubicBezTo>
                      <a:cubicBezTo>
                        <a:pt x="f9" y="f19"/>
                        <a:pt x="f20" y="f16"/>
                        <a:pt x="f21" y="f18"/>
                      </a:cubicBezTo>
                      <a:cubicBezTo>
                        <a:pt x="f22" y="f19"/>
                        <a:pt x="f19" y="f23"/>
                        <a:pt x="f24" y="f25"/>
                      </a:cubicBezTo>
                      <a:cubicBezTo>
                        <a:pt x="f26" y="f21"/>
                        <a:pt x="f27" y="f28"/>
                        <a:pt x="f29" y="f22"/>
                      </a:cubicBezTo>
                      <a:cubicBezTo>
                        <a:pt x="f30" y="f31"/>
                        <a:pt x="f23" y="f32"/>
                        <a:pt x="f33" y="f34"/>
                      </a:cubicBezTo>
                      <a:cubicBezTo>
                        <a:pt x="f25" y="f35"/>
                        <a:pt x="f36" y="f35"/>
                        <a:pt x="f37" y="f38"/>
                      </a:cubicBezTo>
                      <a:cubicBezTo>
                        <a:pt x="f38" y="f39"/>
                        <a:pt x="f31" y="f40"/>
                        <a:pt x="f29" y="f41"/>
                      </a:cubicBezTo>
                      <a:cubicBezTo>
                        <a:pt x="f42" y="f43"/>
                        <a:pt x="f44" y="f43"/>
                        <a:pt x="f45" y="f46"/>
                      </a:cubicBezTo>
                      <a:cubicBezTo>
                        <a:pt x="f47" y="f48"/>
                        <a:pt x="f35" y="f49"/>
                        <a:pt x="f37" y="f50"/>
                      </a:cubicBezTo>
                      <a:cubicBezTo>
                        <a:pt x="f51" y="f52"/>
                        <a:pt x="f53" y="f54"/>
                        <a:pt x="f55" y="f56"/>
                      </a:cubicBezTo>
                      <a:cubicBezTo>
                        <a:pt x="f41" y="f57"/>
                        <a:pt x="f53" y="f58"/>
                        <a:pt x="f55" y="f59"/>
                      </a:cubicBezTo>
                      <a:cubicBezTo>
                        <a:pt x="f41" y="f60"/>
                        <a:pt x="f48" y="f61"/>
                        <a:pt x="f62" y="f63"/>
                      </a:cubicBezTo>
                      <a:cubicBezTo>
                        <a:pt x="f64" y="f65"/>
                        <a:pt x="f43" y="f66"/>
                        <a:pt x="f67" y="f68"/>
                      </a:cubicBezTo>
                      <a:cubicBezTo>
                        <a:pt x="f69" y="f70"/>
                        <a:pt x="f71" y="f72"/>
                        <a:pt x="f73" y="f74"/>
                      </a:cubicBezTo>
                      <a:cubicBezTo>
                        <a:pt x="f75" y="f76"/>
                        <a:pt x="f62" y="f77"/>
                        <a:pt x="f62" y="f78"/>
                      </a:cubicBezTo>
                      <a:cubicBezTo>
                        <a:pt x="f62" y="f79"/>
                        <a:pt x="f73" y="f80"/>
                        <a:pt x="f73" y="f81"/>
                      </a:cubicBezTo>
                      <a:cubicBezTo>
                        <a:pt x="f73" y="f82"/>
                        <a:pt x="f48" y="f83"/>
                        <a:pt x="f62" y="f84"/>
                      </a:cubicBezTo>
                      <a:cubicBezTo>
                        <a:pt x="f64" y="f85"/>
                        <a:pt x="f86" y="f87"/>
                        <a:pt x="f52" y="f88"/>
                      </a:cubicBezTo>
                      <a:cubicBezTo>
                        <a:pt x="f6" y="f89"/>
                        <a:pt x="f73" y="f90"/>
                        <a:pt x="f73" y="f91"/>
                      </a:cubicBezTo>
                      <a:cubicBezTo>
                        <a:pt x="f73" y="f92"/>
                        <a:pt x="f52" y="f93"/>
                        <a:pt x="f52" y="f94"/>
                      </a:cubicBezTo>
                      <a:cubicBezTo>
                        <a:pt x="f52" y="f95"/>
                        <a:pt x="f73" y="f96"/>
                        <a:pt x="f73" y="f97"/>
                      </a:cubicBezTo>
                      <a:cubicBezTo>
                        <a:pt x="f73" y="f98"/>
                        <a:pt x="f99" y="f100"/>
                        <a:pt x="f52" y="f7"/>
                      </a:cubicBezTo>
                    </a:path>
                  </a:pathLst>
                </a:custGeom>
                <a:noFill/>
                <a:ln w="9528">
                  <a:solidFill>
                    <a:srgbClr val="FFE103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FFCC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</p:grpSp>
        </p:grpSp>
        <p:grpSp>
          <p:nvGrpSpPr>
            <p:cNvPr id="120" name="Group 120"/>
            <p:cNvGrpSpPr/>
            <p:nvPr/>
          </p:nvGrpSpPr>
          <p:grpSpPr>
            <a:xfrm>
              <a:off x="2343150" y="730248"/>
              <a:ext cx="6413500" cy="4708529"/>
              <a:chOff x="2343150" y="730248"/>
              <a:chExt cx="6413500" cy="4708529"/>
            </a:xfrm>
          </p:grpSpPr>
          <p:sp>
            <p:nvSpPr>
              <p:cNvPr id="121" name="Freeform 121"/>
              <p:cNvSpPr/>
              <p:nvPr/>
            </p:nvSpPr>
            <p:spPr>
              <a:xfrm flipH="1">
                <a:off x="4470291" y="3252237"/>
                <a:ext cx="598410" cy="18239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10 f108 1"/>
                  <a:gd name="f115" fmla="*/ 37 f109 1"/>
                  <a:gd name="f116" fmla="*/ 2 f108 1"/>
                  <a:gd name="f117" fmla="*/ 15 f109 1"/>
                  <a:gd name="f118" fmla="*/ 24 f108 1"/>
                  <a:gd name="f119" fmla="*/ 51 f109 1"/>
                  <a:gd name="f120" fmla="*/ 29 f109 1"/>
                  <a:gd name="f121" fmla="*/ 46 f108 1"/>
                  <a:gd name="f122" fmla="*/ 59 f109 1"/>
                  <a:gd name="f123" fmla="*/ 54 f108 1"/>
                  <a:gd name="f124" fmla="*/ 44 f109 1"/>
                  <a:gd name="f125" fmla="*/ 68 f108 1"/>
                  <a:gd name="f126" fmla="*/ 74 f109 1"/>
                  <a:gd name="f127" fmla="*/ 76 f108 1"/>
                  <a:gd name="f128" fmla="*/ 90 f108 1"/>
                  <a:gd name="f129" fmla="*/ 81 f109 1"/>
                  <a:gd name="f130" fmla="*/ 97 f108 1"/>
                  <a:gd name="f131" fmla="*/ 112 f108 1"/>
                  <a:gd name="f132" fmla="*/ 88 f109 1"/>
                  <a:gd name="f133" fmla="*/ 127 f108 1"/>
                  <a:gd name="f134" fmla="*/ 141 f108 1"/>
                  <a:gd name="f135" fmla="*/ 103 f109 1"/>
                  <a:gd name="f136" fmla="*/ 163 f108 1"/>
                  <a:gd name="f137" fmla="*/ 96 f109 1"/>
                  <a:gd name="f138" fmla="*/ 185 f108 1"/>
                  <a:gd name="f139" fmla="*/ 110 f109 1"/>
                  <a:gd name="f140" fmla="*/ 200 f108 1"/>
                  <a:gd name="f141" fmla="*/ 222 f108 1"/>
                  <a:gd name="f142" fmla="*/ 244 f108 1"/>
                  <a:gd name="f143" fmla="*/ 258 f108 1"/>
                  <a:gd name="f144" fmla="*/ 118 f109 1"/>
                  <a:gd name="f145" fmla="*/ 280 f108 1"/>
                  <a:gd name="f146" fmla="*/ 302 f108 1"/>
                  <a:gd name="f147" fmla="*/ 331 f108 1"/>
                  <a:gd name="f148" fmla="*/ 339 f108 1"/>
                  <a:gd name="f149" fmla="*/ 360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2" name="Arc 122"/>
              <p:cNvSpPr/>
              <p:nvPr/>
            </p:nvSpPr>
            <p:spPr>
              <a:xfrm flipH="1">
                <a:off x="3384514" y="2597380"/>
                <a:ext cx="2618210" cy="28413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21602"/>
                  <a:gd name="f8" fmla="val 5466"/>
                  <a:gd name="f9" fmla="val 14970"/>
                  <a:gd name="f10" fmla="val 2486"/>
                  <a:gd name="f11" fmla="val 11073"/>
                  <a:gd name="f12" fmla="val 20897"/>
                  <a:gd name="f13" fmla="val 21132"/>
                  <a:gd name="f14" fmla="val 21596"/>
                  <a:gd name="f15" fmla="val 21367"/>
                  <a:gd name="f16" fmla="val 21588"/>
                  <a:gd name="f17" fmla="val 21601"/>
                  <a:gd name="f18" fmla="+- 0 0 -90"/>
                  <a:gd name="f19" fmla="*/ f3 1 21600"/>
                  <a:gd name="f20" fmla="*/ f4 1 21602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1600"/>
                  <a:gd name="f29" fmla="*/ f25 1 21602"/>
                  <a:gd name="f30" fmla="*/ 0 f26 1"/>
                  <a:gd name="f31" fmla="*/ 0 f25 1"/>
                  <a:gd name="f32" fmla="+- f27 0 f1"/>
                  <a:gd name="f33" fmla="*/ f30 1 21600"/>
                  <a:gd name="f34" fmla="*/ f31 1 21602"/>
                  <a:gd name="f35" fmla="*/ 0 1 f28"/>
                  <a:gd name="f36" fmla="*/ f22 1 f28"/>
                  <a:gd name="f37" fmla="*/ 0 1 f29"/>
                  <a:gd name="f38" fmla="*/ f23 1 f29"/>
                  <a:gd name="f39" fmla="*/ f33 1 f28"/>
                  <a:gd name="f40" fmla="*/ f34 1 f29"/>
                  <a:gd name="f41" fmla="*/ f35 f19 1"/>
                  <a:gd name="f42" fmla="*/ f36 f19 1"/>
                  <a:gd name="f43" fmla="*/ f38 f20 1"/>
                  <a:gd name="f44" fmla="*/ f37 f20 1"/>
                  <a:gd name="f45" fmla="*/ f39 f19 1"/>
                  <a:gd name="f46" fmla="*/ f4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5" y="f46"/>
                  </a:cxn>
                  <a:cxn ang="f32">
                    <a:pos x="f45" y="f46"/>
                  </a:cxn>
                  <a:cxn ang="f32">
                    <a:pos x="f45" y="f46"/>
                  </a:cxn>
                </a:cxnLst>
                <a:rect l="f41" t="f44" r="f42" b="f43"/>
                <a:pathLst>
                  <a:path w="21600" h="21602" fill="none">
                    <a:moveTo>
                      <a:pt x="f8" y="f5"/>
                    </a:move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14" y="f15"/>
                      <a:pt x="f16" y="f17"/>
                    </a:cubicBezTo>
                  </a:path>
                  <a:path w="21600" h="21602" stroke="0">
                    <a:moveTo>
                      <a:pt x="f8" y="f5"/>
                    </a:move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14" y="f15"/>
                      <a:pt x="f16" y="f17"/>
                    </a:cubicBezTo>
                    <a:lnTo>
                      <a:pt x="f5" y="f12"/>
                    </a:lnTo>
                    <a:lnTo>
                      <a:pt x="f8" y="f5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3" name="Arc 123"/>
              <p:cNvSpPr/>
              <p:nvPr/>
            </p:nvSpPr>
            <p:spPr>
              <a:xfrm flipH="1">
                <a:off x="3646087" y="2139851"/>
                <a:ext cx="1534893" cy="29338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940"/>
                  <a:gd name="f7" fmla="val 22305"/>
                  <a:gd name="f8" fmla="val 1285"/>
                  <a:gd name="f9" fmla="val 2353"/>
                  <a:gd name="f10" fmla="val 434"/>
                  <a:gd name="f11" fmla="val 4837"/>
                  <a:gd name="f12" fmla="val -1"/>
                  <a:gd name="f13" fmla="val 7340"/>
                  <a:gd name="f14" fmla="val 19269"/>
                  <a:gd name="f15" fmla="val 9670"/>
                  <a:gd name="f16" fmla="val 21600"/>
                  <a:gd name="f17" fmla="val 21835"/>
                  <a:gd name="f18" fmla="val 28936"/>
                  <a:gd name="f19" fmla="val 22070"/>
                  <a:gd name="f20" fmla="val 28928"/>
                  <a:gd name="f21" fmla="val 22304"/>
                  <a:gd name="f22" fmla="+- 0 0 -90"/>
                  <a:gd name="f23" fmla="*/ f3 1 28940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8940"/>
                  <a:gd name="f33" fmla="*/ f29 1 22305"/>
                  <a:gd name="f34" fmla="*/ 0 f30 1"/>
                  <a:gd name="f35" fmla="*/ 0 f29 1"/>
                  <a:gd name="f36" fmla="+- f31 0 f1"/>
                  <a:gd name="f37" fmla="*/ f34 1 28940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28940" h="22305" fill="none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28940" h="22305" stroke="0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5" y="f8"/>
                    </a:lnTo>
                    <a:close/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4" name="Arc 124"/>
              <p:cNvSpPr/>
              <p:nvPr/>
            </p:nvSpPr>
            <p:spPr>
              <a:xfrm flipH="1">
                <a:off x="2343150" y="1756306"/>
                <a:ext cx="2931602" cy="29338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455"/>
                  <a:gd name="f7" fmla="val 22305"/>
                  <a:gd name="f8" fmla="val 4241"/>
                  <a:gd name="f9" fmla="val 3720"/>
                  <a:gd name="f10" fmla="val 1486"/>
                  <a:gd name="f11" fmla="val 8226"/>
                  <a:gd name="f12" fmla="val -1"/>
                  <a:gd name="f13" fmla="val 12855"/>
                  <a:gd name="f14" fmla="val 24784"/>
                  <a:gd name="f15" fmla="val 9670"/>
                  <a:gd name="f16" fmla="val 21600"/>
                  <a:gd name="f17" fmla="val 21835"/>
                  <a:gd name="f18" fmla="val 34451"/>
                  <a:gd name="f19" fmla="val 22070"/>
                  <a:gd name="f20" fmla="val 34443"/>
                  <a:gd name="f21" fmla="val 22304"/>
                  <a:gd name="f22" fmla="+- 0 0 -90"/>
                  <a:gd name="f23" fmla="*/ f3 1 34455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4455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4455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4455" h="22305" fill="none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4455" h="22305" stroke="0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5" y="f8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5" name="Arc 125"/>
              <p:cNvSpPr/>
              <p:nvPr/>
            </p:nvSpPr>
            <p:spPr>
              <a:xfrm>
                <a:off x="5588154" y="2168216"/>
                <a:ext cx="470093" cy="29338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12"/>
                  <a:gd name="f7" fmla="val 22305"/>
                  <a:gd name="f8" fmla="val -1"/>
                  <a:gd name="f9" fmla="val 4511"/>
                  <a:gd name="f10" fmla="val 3783"/>
                  <a:gd name="f11" fmla="val 1586"/>
                  <a:gd name="f12" fmla="val 8429"/>
                  <a:gd name="f13" fmla="val 13212"/>
                  <a:gd name="f14" fmla="val 25141"/>
                  <a:gd name="f15" fmla="val 9670"/>
                  <a:gd name="f16" fmla="val 21600"/>
                  <a:gd name="f17" fmla="val 21835"/>
                  <a:gd name="f18" fmla="val 34808"/>
                  <a:gd name="f19" fmla="val 22070"/>
                  <a:gd name="f20" fmla="val 34800"/>
                  <a:gd name="f21" fmla="val 22304"/>
                  <a:gd name="f22" fmla="+- 0 0 -90"/>
                  <a:gd name="f23" fmla="*/ f3 1 34812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4812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4812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4812" h="22305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4812" h="22305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6" name="Arc 126"/>
              <p:cNvSpPr/>
              <p:nvPr/>
            </p:nvSpPr>
            <p:spPr>
              <a:xfrm>
                <a:off x="5711534" y="2154646"/>
                <a:ext cx="1238774" cy="29338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12"/>
                  <a:gd name="f7" fmla="val 22305"/>
                  <a:gd name="f8" fmla="val -1"/>
                  <a:gd name="f9" fmla="val 4511"/>
                  <a:gd name="f10" fmla="val 3783"/>
                  <a:gd name="f11" fmla="val 1586"/>
                  <a:gd name="f12" fmla="val 8429"/>
                  <a:gd name="f13" fmla="val 13212"/>
                  <a:gd name="f14" fmla="val 25141"/>
                  <a:gd name="f15" fmla="val 9670"/>
                  <a:gd name="f16" fmla="val 21600"/>
                  <a:gd name="f17" fmla="val 21835"/>
                  <a:gd name="f18" fmla="val 34808"/>
                  <a:gd name="f19" fmla="val 22070"/>
                  <a:gd name="f20" fmla="val 34800"/>
                  <a:gd name="f21" fmla="val 22304"/>
                  <a:gd name="f22" fmla="+- 0 0 -90"/>
                  <a:gd name="f23" fmla="*/ f3 1 34812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4812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4812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4812" h="22305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4812" h="22305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7" name="Freeform 127"/>
              <p:cNvSpPr/>
              <p:nvPr/>
            </p:nvSpPr>
            <p:spPr>
              <a:xfrm>
                <a:off x="6155713" y="3564248"/>
                <a:ext cx="598410" cy="18239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10 f108 1"/>
                  <a:gd name="f115" fmla="*/ 37 f109 1"/>
                  <a:gd name="f116" fmla="*/ 2 f108 1"/>
                  <a:gd name="f117" fmla="*/ 15 f109 1"/>
                  <a:gd name="f118" fmla="*/ 24 f108 1"/>
                  <a:gd name="f119" fmla="*/ 51 f109 1"/>
                  <a:gd name="f120" fmla="*/ 29 f109 1"/>
                  <a:gd name="f121" fmla="*/ 46 f108 1"/>
                  <a:gd name="f122" fmla="*/ 59 f109 1"/>
                  <a:gd name="f123" fmla="*/ 54 f108 1"/>
                  <a:gd name="f124" fmla="*/ 44 f109 1"/>
                  <a:gd name="f125" fmla="*/ 68 f108 1"/>
                  <a:gd name="f126" fmla="*/ 74 f109 1"/>
                  <a:gd name="f127" fmla="*/ 76 f108 1"/>
                  <a:gd name="f128" fmla="*/ 90 f108 1"/>
                  <a:gd name="f129" fmla="*/ 81 f109 1"/>
                  <a:gd name="f130" fmla="*/ 97 f108 1"/>
                  <a:gd name="f131" fmla="*/ 112 f108 1"/>
                  <a:gd name="f132" fmla="*/ 88 f109 1"/>
                  <a:gd name="f133" fmla="*/ 127 f108 1"/>
                  <a:gd name="f134" fmla="*/ 141 f108 1"/>
                  <a:gd name="f135" fmla="*/ 103 f109 1"/>
                  <a:gd name="f136" fmla="*/ 163 f108 1"/>
                  <a:gd name="f137" fmla="*/ 96 f109 1"/>
                  <a:gd name="f138" fmla="*/ 185 f108 1"/>
                  <a:gd name="f139" fmla="*/ 110 f109 1"/>
                  <a:gd name="f140" fmla="*/ 200 f108 1"/>
                  <a:gd name="f141" fmla="*/ 222 f108 1"/>
                  <a:gd name="f142" fmla="*/ 244 f108 1"/>
                  <a:gd name="f143" fmla="*/ 258 f108 1"/>
                  <a:gd name="f144" fmla="*/ 118 f109 1"/>
                  <a:gd name="f145" fmla="*/ 280 f108 1"/>
                  <a:gd name="f146" fmla="*/ 302 f108 1"/>
                  <a:gd name="f147" fmla="*/ 331 f108 1"/>
                  <a:gd name="f148" fmla="*/ 339 f108 1"/>
                  <a:gd name="f149" fmla="*/ 360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8" name="Freeform 128"/>
              <p:cNvSpPr/>
              <p:nvPr/>
            </p:nvSpPr>
            <p:spPr>
              <a:xfrm rot="19660767" flipV="1">
                <a:off x="5226637" y="2964887"/>
                <a:ext cx="544122" cy="10334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1 f108 1"/>
                  <a:gd name="f115" fmla="*/ 25 f109 1"/>
                  <a:gd name="f116" fmla="*/ 0 f108 1"/>
                  <a:gd name="f117" fmla="*/ 10 f109 1"/>
                  <a:gd name="f118" fmla="*/ 2 f108 1"/>
                  <a:gd name="f119" fmla="*/ 35 f109 1"/>
                  <a:gd name="f120" fmla="*/ 20 f109 1"/>
                  <a:gd name="f121" fmla="*/ 5 f108 1"/>
                  <a:gd name="f122" fmla="*/ 40 f109 1"/>
                  <a:gd name="f123" fmla="*/ 6 f108 1"/>
                  <a:gd name="f124" fmla="*/ 30 f109 1"/>
                  <a:gd name="f125" fmla="*/ 7 f108 1"/>
                  <a:gd name="f126" fmla="*/ 50 f109 1"/>
                  <a:gd name="f127" fmla="*/ 8 f108 1"/>
                  <a:gd name="f128" fmla="*/ 9 f108 1"/>
                  <a:gd name="f129" fmla="*/ 55 f109 1"/>
                  <a:gd name="f130" fmla="*/ 10 f108 1"/>
                  <a:gd name="f131" fmla="*/ 12 f108 1"/>
                  <a:gd name="f132" fmla="*/ 60 f109 1"/>
                  <a:gd name="f133" fmla="*/ 13 f108 1"/>
                  <a:gd name="f134" fmla="*/ 15 f108 1"/>
                  <a:gd name="f135" fmla="*/ 70 f109 1"/>
                  <a:gd name="f136" fmla="*/ 17 f108 1"/>
                  <a:gd name="f137" fmla="*/ 65 f109 1"/>
                  <a:gd name="f138" fmla="*/ 19 f108 1"/>
                  <a:gd name="f139" fmla="*/ 75 f109 1"/>
                  <a:gd name="f140" fmla="*/ 21 f108 1"/>
                  <a:gd name="f141" fmla="*/ 23 f108 1"/>
                  <a:gd name="f142" fmla="*/ 25 f108 1"/>
                  <a:gd name="f143" fmla="*/ 27 f108 1"/>
                  <a:gd name="f144" fmla="*/ 80 f109 1"/>
                  <a:gd name="f145" fmla="*/ 29 f108 1"/>
                  <a:gd name="f146" fmla="*/ 31 f108 1"/>
                  <a:gd name="f147" fmla="*/ 34 f108 1"/>
                  <a:gd name="f148" fmla="*/ 35 f108 1"/>
                  <a:gd name="f149" fmla="*/ 37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E103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9" name="Freeform 129"/>
              <p:cNvSpPr/>
              <p:nvPr/>
            </p:nvSpPr>
            <p:spPr>
              <a:xfrm flipH="1">
                <a:off x="2687394" y="3401458"/>
                <a:ext cx="1338718" cy="1879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11 f108 1"/>
                  <a:gd name="f115" fmla="*/ 919 f109 1"/>
                  <a:gd name="f116" fmla="*/ 3 f108 1"/>
                  <a:gd name="f117" fmla="*/ 365 f109 1"/>
                  <a:gd name="f118" fmla="*/ 27 f108 1"/>
                  <a:gd name="f119" fmla="*/ 1285 f109 1"/>
                  <a:gd name="f120" fmla="*/ 733 f109 1"/>
                  <a:gd name="f121" fmla="*/ 52 f108 1"/>
                  <a:gd name="f122" fmla="*/ 1468 f109 1"/>
                  <a:gd name="f123" fmla="*/ 60 f108 1"/>
                  <a:gd name="f124" fmla="*/ 1100 f109 1"/>
                  <a:gd name="f125" fmla="*/ 77 f108 1"/>
                  <a:gd name="f126" fmla="*/ 1834 f109 1"/>
                  <a:gd name="f127" fmla="*/ 85 f108 1"/>
                  <a:gd name="f128" fmla="*/ 102 f108 1"/>
                  <a:gd name="f129" fmla="*/ 2018 f109 1"/>
                  <a:gd name="f130" fmla="*/ 110 f108 1"/>
                  <a:gd name="f131" fmla="*/ 126 f108 1"/>
                  <a:gd name="f132" fmla="*/ 2201 f109 1"/>
                  <a:gd name="f133" fmla="*/ 142 f108 1"/>
                  <a:gd name="f134" fmla="*/ 159 f108 1"/>
                  <a:gd name="f135" fmla="*/ 2568 f109 1"/>
                  <a:gd name="f136" fmla="*/ 184 f108 1"/>
                  <a:gd name="f137" fmla="*/ 2383 f109 1"/>
                  <a:gd name="f138" fmla="*/ 209 f108 1"/>
                  <a:gd name="f139" fmla="*/ 2753 f109 1"/>
                  <a:gd name="f140" fmla="*/ 225 f108 1"/>
                  <a:gd name="f141" fmla="*/ 250 f108 1"/>
                  <a:gd name="f142" fmla="*/ 275 f108 1"/>
                  <a:gd name="f143" fmla="*/ 291 f108 1"/>
                  <a:gd name="f144" fmla="*/ 2936 f109 1"/>
                  <a:gd name="f145" fmla="*/ 315 f108 1"/>
                  <a:gd name="f146" fmla="*/ 340 f108 1"/>
                  <a:gd name="f147" fmla="*/ 373 f108 1"/>
                  <a:gd name="f148" fmla="*/ 382 f108 1"/>
                  <a:gd name="f149" fmla="*/ 406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0" name="Freeform 130"/>
              <p:cNvSpPr/>
              <p:nvPr/>
            </p:nvSpPr>
            <p:spPr>
              <a:xfrm flipH="1">
                <a:off x="3317882" y="1415939"/>
                <a:ext cx="858749" cy="1879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11 f108 1"/>
                  <a:gd name="f115" fmla="*/ 155 f109 1"/>
                  <a:gd name="f116" fmla="*/ 3 f108 1"/>
                  <a:gd name="f117" fmla="*/ 62 f109 1"/>
                  <a:gd name="f118" fmla="*/ 27 f108 1"/>
                  <a:gd name="f119" fmla="*/ 217 f109 1"/>
                  <a:gd name="f120" fmla="*/ 124 f109 1"/>
                  <a:gd name="f121" fmla="*/ 52 f108 1"/>
                  <a:gd name="f122" fmla="*/ 248 f109 1"/>
                  <a:gd name="f123" fmla="*/ 60 f108 1"/>
                  <a:gd name="f124" fmla="*/ 186 f109 1"/>
                  <a:gd name="f125" fmla="*/ 77 f108 1"/>
                  <a:gd name="f126" fmla="*/ 311 f109 1"/>
                  <a:gd name="f127" fmla="*/ 85 f108 1"/>
                  <a:gd name="f128" fmla="*/ 102 f108 1"/>
                  <a:gd name="f129" fmla="*/ 342 f109 1"/>
                  <a:gd name="f130" fmla="*/ 110 f108 1"/>
                  <a:gd name="f131" fmla="*/ 126 f108 1"/>
                  <a:gd name="f132" fmla="*/ 373 f109 1"/>
                  <a:gd name="f133" fmla="*/ 142 f108 1"/>
                  <a:gd name="f134" fmla="*/ 159 f108 1"/>
                  <a:gd name="f135" fmla="*/ 435 f109 1"/>
                  <a:gd name="f136" fmla="*/ 184 f108 1"/>
                  <a:gd name="f137" fmla="*/ 404 f109 1"/>
                  <a:gd name="f138" fmla="*/ 209 f108 1"/>
                  <a:gd name="f139" fmla="*/ 465 f109 1"/>
                  <a:gd name="f140" fmla="*/ 225 f108 1"/>
                  <a:gd name="f141" fmla="*/ 250 f108 1"/>
                  <a:gd name="f142" fmla="*/ 275 f108 1"/>
                  <a:gd name="f143" fmla="*/ 291 f108 1"/>
                  <a:gd name="f144" fmla="*/ 497 f109 1"/>
                  <a:gd name="f145" fmla="*/ 315 f108 1"/>
                  <a:gd name="f146" fmla="*/ 340 f108 1"/>
                  <a:gd name="f147" fmla="*/ 373 f108 1"/>
                  <a:gd name="f148" fmla="*/ 382 f108 1"/>
                  <a:gd name="f149" fmla="*/ 406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1" name="Freeform 131"/>
              <p:cNvSpPr/>
              <p:nvPr/>
            </p:nvSpPr>
            <p:spPr>
              <a:xfrm>
                <a:off x="7514173" y="3125208"/>
                <a:ext cx="1242477" cy="197319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14 f108 1"/>
                  <a:gd name="f115" fmla="*/ 680 f109 1"/>
                  <a:gd name="f116" fmla="*/ 3 f108 1"/>
                  <a:gd name="f117" fmla="*/ 273 f109 1"/>
                  <a:gd name="f118" fmla="*/ 33 f108 1"/>
                  <a:gd name="f119" fmla="*/ 952 f109 1"/>
                  <a:gd name="f120" fmla="*/ 544 f109 1"/>
                  <a:gd name="f121" fmla="*/ 64 f108 1"/>
                  <a:gd name="f122" fmla="*/ 1087 f109 1"/>
                  <a:gd name="f123" fmla="*/ 74 f108 1"/>
                  <a:gd name="f124" fmla="*/ 816 f109 1"/>
                  <a:gd name="f125" fmla="*/ 94 f108 1"/>
                  <a:gd name="f126" fmla="*/ 1361 f109 1"/>
                  <a:gd name="f127" fmla="*/ 103 f108 1"/>
                  <a:gd name="f128" fmla="*/ 123 f108 1"/>
                  <a:gd name="f129" fmla="*/ 1498 f109 1"/>
                  <a:gd name="f130" fmla="*/ 133 f108 1"/>
                  <a:gd name="f131" fmla="*/ 153 f108 1"/>
                  <a:gd name="f132" fmla="*/ 1631 f109 1"/>
                  <a:gd name="f133" fmla="*/ 174 f108 1"/>
                  <a:gd name="f134" fmla="*/ 193 f108 1"/>
                  <a:gd name="f135" fmla="*/ 1906 f109 1"/>
                  <a:gd name="f136" fmla="*/ 223 f108 1"/>
                  <a:gd name="f137" fmla="*/ 1770 f109 1"/>
                  <a:gd name="f138" fmla="*/ 253 f108 1"/>
                  <a:gd name="f139" fmla="*/ 2041 f109 1"/>
                  <a:gd name="f140" fmla="*/ 274 f108 1"/>
                  <a:gd name="f141" fmla="*/ 303 f108 1"/>
                  <a:gd name="f142" fmla="*/ 333 f108 1"/>
                  <a:gd name="f143" fmla="*/ 353 f108 1"/>
                  <a:gd name="f144" fmla="*/ 2179 f109 1"/>
                  <a:gd name="f145" fmla="*/ 384 f108 1"/>
                  <a:gd name="f146" fmla="*/ 414 f108 1"/>
                  <a:gd name="f147" fmla="*/ 453 f108 1"/>
                  <a:gd name="f148" fmla="*/ 464 f108 1"/>
                  <a:gd name="f149" fmla="*/ 493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2" name="Freeform 132"/>
              <p:cNvSpPr/>
              <p:nvPr/>
            </p:nvSpPr>
            <p:spPr>
              <a:xfrm>
                <a:off x="6868872" y="2127516"/>
                <a:ext cx="1872965" cy="1315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3 f108 1"/>
                  <a:gd name="f115" fmla="*/ 3509 f109 1"/>
                  <a:gd name="f116" fmla="*/ 0 f108 1"/>
                  <a:gd name="f117" fmla="*/ 1408 f109 1"/>
                  <a:gd name="f118" fmla="*/ 6 f108 1"/>
                  <a:gd name="f119" fmla="*/ 4918 f109 1"/>
                  <a:gd name="f120" fmla="*/ 2817 f109 1"/>
                  <a:gd name="f121" fmla="*/ 13 f108 1"/>
                  <a:gd name="f122" fmla="*/ 5622 f109 1"/>
                  <a:gd name="f123" fmla="*/ 14 f108 1"/>
                  <a:gd name="f124" fmla="*/ 4214 f109 1"/>
                  <a:gd name="f125" fmla="*/ 18 f108 1"/>
                  <a:gd name="f126" fmla="*/ 7031 f109 1"/>
                  <a:gd name="f127" fmla="*/ 20 f108 1"/>
                  <a:gd name="f128" fmla="*/ 24 f108 1"/>
                  <a:gd name="f129" fmla="*/ 7733 f109 1"/>
                  <a:gd name="f130" fmla="*/ 27 f108 1"/>
                  <a:gd name="f131" fmla="*/ 31 f108 1"/>
                  <a:gd name="f132" fmla="*/ 8437 f109 1"/>
                  <a:gd name="f133" fmla="*/ 34 f108 1"/>
                  <a:gd name="f134" fmla="*/ 38 f108 1"/>
                  <a:gd name="f135" fmla="*/ 9842 f109 1"/>
                  <a:gd name="f136" fmla="*/ 44 f108 1"/>
                  <a:gd name="f137" fmla="*/ 9141 f109 1"/>
                  <a:gd name="f138" fmla="*/ 50 f108 1"/>
                  <a:gd name="f139" fmla="*/ 10538 f109 1"/>
                  <a:gd name="f140" fmla="*/ 54 f108 1"/>
                  <a:gd name="f141" fmla="*/ 60 f108 1"/>
                  <a:gd name="f142" fmla="*/ 66 f108 1"/>
                  <a:gd name="f143" fmla="*/ 70 f108 1"/>
                  <a:gd name="f144" fmla="*/ 11242 f109 1"/>
                  <a:gd name="f145" fmla="*/ 76 f108 1"/>
                  <a:gd name="f146" fmla="*/ 82 f108 1"/>
                  <a:gd name="f147" fmla="*/ 90 f108 1"/>
                  <a:gd name="f148" fmla="*/ 91 f108 1"/>
                  <a:gd name="f149" fmla="*/ 98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3" name="Freeform 133"/>
              <p:cNvSpPr/>
              <p:nvPr/>
            </p:nvSpPr>
            <p:spPr>
              <a:xfrm>
                <a:off x="6937973" y="730248"/>
                <a:ext cx="819265" cy="1768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9 f108 1"/>
                  <a:gd name="f115" fmla="*/ 128 f109 1"/>
                  <a:gd name="f116" fmla="*/ 2 f108 1"/>
                  <a:gd name="f117" fmla="*/ 51 f109 1"/>
                  <a:gd name="f118" fmla="*/ 22 f108 1"/>
                  <a:gd name="f119" fmla="*/ 180 f109 1"/>
                  <a:gd name="f120" fmla="*/ 103 f109 1"/>
                  <a:gd name="f121" fmla="*/ 41 f108 1"/>
                  <a:gd name="f122" fmla="*/ 206 f109 1"/>
                  <a:gd name="f123" fmla="*/ 47 f108 1"/>
                  <a:gd name="f124" fmla="*/ 154 f109 1"/>
                  <a:gd name="f125" fmla="*/ 60 f108 1"/>
                  <a:gd name="f126" fmla="*/ 258 f109 1"/>
                  <a:gd name="f127" fmla="*/ 67 f108 1"/>
                  <a:gd name="f128" fmla="*/ 79 f108 1"/>
                  <a:gd name="f129" fmla="*/ 283 f109 1"/>
                  <a:gd name="f130" fmla="*/ 86 f108 1"/>
                  <a:gd name="f131" fmla="*/ 99 f108 1"/>
                  <a:gd name="f132" fmla="*/ 309 f109 1"/>
                  <a:gd name="f133" fmla="*/ 112 f108 1"/>
                  <a:gd name="f134" fmla="*/ 125 f108 1"/>
                  <a:gd name="f135" fmla="*/ 360 f109 1"/>
                  <a:gd name="f136" fmla="*/ 144 f108 1"/>
                  <a:gd name="f137" fmla="*/ 335 f109 1"/>
                  <a:gd name="f138" fmla="*/ 164 f108 1"/>
                  <a:gd name="f139" fmla="*/ 386 f109 1"/>
                  <a:gd name="f140" fmla="*/ 176 f108 1"/>
                  <a:gd name="f141" fmla="*/ 196 f108 1"/>
                  <a:gd name="f142" fmla="*/ 215 f108 1"/>
                  <a:gd name="f143" fmla="*/ 228 f108 1"/>
                  <a:gd name="f144" fmla="*/ 412 f109 1"/>
                  <a:gd name="f145" fmla="*/ 248 f108 1"/>
                  <a:gd name="f146" fmla="*/ 266 f108 1"/>
                  <a:gd name="f147" fmla="*/ 292 f108 1"/>
                  <a:gd name="f148" fmla="*/ 299 f108 1"/>
                  <a:gd name="f149" fmla="*/ 319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4" name="Freeform 134"/>
              <p:cNvSpPr/>
              <p:nvPr/>
            </p:nvSpPr>
            <p:spPr>
              <a:xfrm rot="1346618" flipH="1">
                <a:off x="4184041" y="2171910"/>
                <a:ext cx="542888" cy="1032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1 f108 1"/>
                  <a:gd name="f115" fmla="*/ 25 f109 1"/>
                  <a:gd name="f116" fmla="*/ 0 f108 1"/>
                  <a:gd name="f117" fmla="*/ 10 f109 1"/>
                  <a:gd name="f118" fmla="*/ 2 f108 1"/>
                  <a:gd name="f119" fmla="*/ 35 f109 1"/>
                  <a:gd name="f120" fmla="*/ 20 f109 1"/>
                  <a:gd name="f121" fmla="*/ 5 f108 1"/>
                  <a:gd name="f122" fmla="*/ 40 f109 1"/>
                  <a:gd name="f123" fmla="*/ 6 f108 1"/>
                  <a:gd name="f124" fmla="*/ 29 f109 1"/>
                  <a:gd name="f125" fmla="*/ 7 f108 1"/>
                  <a:gd name="f126" fmla="*/ 49 f109 1"/>
                  <a:gd name="f127" fmla="*/ 8 f108 1"/>
                  <a:gd name="f128" fmla="*/ 9 f108 1"/>
                  <a:gd name="f129" fmla="*/ 54 f109 1"/>
                  <a:gd name="f130" fmla="*/ 10 f108 1"/>
                  <a:gd name="f131" fmla="*/ 12 f108 1"/>
                  <a:gd name="f132" fmla="*/ 60 f109 1"/>
                  <a:gd name="f133" fmla="*/ 13 f108 1"/>
                  <a:gd name="f134" fmla="*/ 14 f108 1"/>
                  <a:gd name="f135" fmla="*/ 69 f109 1"/>
                  <a:gd name="f136" fmla="*/ 17 f108 1"/>
                  <a:gd name="f137" fmla="*/ 65 f109 1"/>
                  <a:gd name="f138" fmla="*/ 19 f108 1"/>
                  <a:gd name="f139" fmla="*/ 74 f109 1"/>
                  <a:gd name="f140" fmla="*/ 21 f108 1"/>
                  <a:gd name="f141" fmla="*/ 23 f108 1"/>
                  <a:gd name="f142" fmla="*/ 25 f108 1"/>
                  <a:gd name="f143" fmla="*/ 27 f108 1"/>
                  <a:gd name="f144" fmla="*/ 79 f109 1"/>
                  <a:gd name="f145" fmla="*/ 29 f108 1"/>
                  <a:gd name="f146" fmla="*/ 31 f108 1"/>
                  <a:gd name="f147" fmla="*/ 34 f108 1"/>
                  <a:gd name="f148" fmla="*/ 35 f108 1"/>
                  <a:gd name="f149" fmla="*/ 37 f108 1"/>
                  <a:gd name="f150" fmla="+- f110 0 f1"/>
                  <a:gd name="f151" fmla="*/ f113 1 776"/>
                  <a:gd name="f152" fmla="*/ f114 1 2368"/>
                  <a:gd name="f153" fmla="*/ f115 1 776"/>
                  <a:gd name="f154" fmla="*/ f116 1 2368"/>
                  <a:gd name="f155" fmla="*/ f117 1 776"/>
                  <a:gd name="f156" fmla="*/ f118 1 2368"/>
                  <a:gd name="f157" fmla="*/ f119 1 776"/>
                  <a:gd name="f158" fmla="*/ f120 1 776"/>
                  <a:gd name="f159" fmla="*/ f121 1 2368"/>
                  <a:gd name="f160" fmla="*/ f122 1 776"/>
                  <a:gd name="f161" fmla="*/ f123 1 2368"/>
                  <a:gd name="f162" fmla="*/ f124 1 776"/>
                  <a:gd name="f163" fmla="*/ f125 1 2368"/>
                  <a:gd name="f164" fmla="*/ f126 1 776"/>
                  <a:gd name="f165" fmla="*/ f127 1 2368"/>
                  <a:gd name="f166" fmla="*/ f128 1 2368"/>
                  <a:gd name="f167" fmla="*/ f129 1 776"/>
                  <a:gd name="f168" fmla="*/ f130 1 2368"/>
                  <a:gd name="f169" fmla="*/ f131 1 2368"/>
                  <a:gd name="f170" fmla="*/ f132 1 776"/>
                  <a:gd name="f171" fmla="*/ f133 1 2368"/>
                  <a:gd name="f172" fmla="*/ f134 1 2368"/>
                  <a:gd name="f173" fmla="*/ f135 1 776"/>
                  <a:gd name="f174" fmla="*/ f136 1 2368"/>
                  <a:gd name="f175" fmla="*/ f137 1 776"/>
                  <a:gd name="f176" fmla="*/ f138 1 2368"/>
                  <a:gd name="f177" fmla="*/ f139 1 776"/>
                  <a:gd name="f178" fmla="*/ f140 1 2368"/>
                  <a:gd name="f179" fmla="*/ f141 1 2368"/>
                  <a:gd name="f180" fmla="*/ f142 1 2368"/>
                  <a:gd name="f181" fmla="*/ f143 1 2368"/>
                  <a:gd name="f182" fmla="*/ f144 1 776"/>
                  <a:gd name="f183" fmla="*/ f145 1 2368"/>
                  <a:gd name="f184" fmla="*/ f146 1 2368"/>
                  <a:gd name="f185" fmla="*/ f147 1 2368"/>
                  <a:gd name="f186" fmla="*/ f148 1 2368"/>
                  <a:gd name="f187" fmla="*/ f149 1 2368"/>
                  <a:gd name="f188" fmla="*/ 0 1 f111"/>
                  <a:gd name="f189" fmla="*/ f105 1 f111"/>
                  <a:gd name="f190" fmla="*/ 0 1 f112"/>
                  <a:gd name="f191" fmla="*/ f106 1 f112"/>
                  <a:gd name="f192" fmla="*/ f151 1 f111"/>
                  <a:gd name="f193" fmla="*/ f152 1 f112"/>
                  <a:gd name="f194" fmla="*/ f153 1 f111"/>
                  <a:gd name="f195" fmla="*/ f154 1 f112"/>
                  <a:gd name="f196" fmla="*/ f155 1 f111"/>
                  <a:gd name="f197" fmla="*/ f156 1 f112"/>
                  <a:gd name="f198" fmla="*/ f157 1 f111"/>
                  <a:gd name="f199" fmla="*/ f158 1 f111"/>
                  <a:gd name="f200" fmla="*/ f159 1 f112"/>
                  <a:gd name="f201" fmla="*/ f160 1 f111"/>
                  <a:gd name="f202" fmla="*/ f161 1 f112"/>
                  <a:gd name="f203" fmla="*/ f162 1 f111"/>
                  <a:gd name="f204" fmla="*/ f163 1 f112"/>
                  <a:gd name="f205" fmla="*/ f164 1 f111"/>
                  <a:gd name="f206" fmla="*/ f165 1 f112"/>
                  <a:gd name="f207" fmla="*/ f166 1 f112"/>
                  <a:gd name="f208" fmla="*/ f167 1 f111"/>
                  <a:gd name="f209" fmla="*/ f168 1 f112"/>
                  <a:gd name="f210" fmla="*/ f169 1 f112"/>
                  <a:gd name="f211" fmla="*/ f170 1 f111"/>
                  <a:gd name="f212" fmla="*/ f171 1 f112"/>
                  <a:gd name="f213" fmla="*/ f172 1 f112"/>
                  <a:gd name="f214" fmla="*/ f173 1 f111"/>
                  <a:gd name="f215" fmla="*/ f174 1 f112"/>
                  <a:gd name="f216" fmla="*/ f175 1 f111"/>
                  <a:gd name="f217" fmla="*/ f176 1 f112"/>
                  <a:gd name="f218" fmla="*/ f177 1 f111"/>
                  <a:gd name="f219" fmla="*/ f178 1 f112"/>
                  <a:gd name="f220" fmla="*/ f179 1 f112"/>
                  <a:gd name="f221" fmla="*/ f180 1 f112"/>
                  <a:gd name="f222" fmla="*/ f181 1 f112"/>
                  <a:gd name="f223" fmla="*/ f182 1 f111"/>
                  <a:gd name="f224" fmla="*/ f183 1 f112"/>
                  <a:gd name="f225" fmla="*/ f184 1 f112"/>
                  <a:gd name="f226" fmla="*/ f185 1 f112"/>
                  <a:gd name="f227" fmla="*/ f186 1 f112"/>
                  <a:gd name="f228" fmla="*/ f187 1 f112"/>
                  <a:gd name="f229" fmla="*/ f188 f102 1"/>
                  <a:gd name="f230" fmla="*/ f189 f102 1"/>
                  <a:gd name="f231" fmla="*/ f191 f103 1"/>
                  <a:gd name="f232" fmla="*/ f190 f103 1"/>
                  <a:gd name="f233" fmla="*/ f192 f102 1"/>
                  <a:gd name="f234" fmla="*/ f193 f103 1"/>
                  <a:gd name="f235" fmla="*/ f194 f102 1"/>
                  <a:gd name="f236" fmla="*/ f195 f103 1"/>
                  <a:gd name="f237" fmla="*/ f196 f102 1"/>
                  <a:gd name="f238" fmla="*/ f197 f103 1"/>
                  <a:gd name="f239" fmla="*/ f198 f102 1"/>
                  <a:gd name="f240" fmla="*/ f199 f102 1"/>
                  <a:gd name="f241" fmla="*/ f200 f103 1"/>
                  <a:gd name="f242" fmla="*/ f201 f102 1"/>
                  <a:gd name="f243" fmla="*/ f202 f103 1"/>
                  <a:gd name="f244" fmla="*/ f203 f102 1"/>
                  <a:gd name="f245" fmla="*/ f204 f103 1"/>
                  <a:gd name="f246" fmla="*/ f205 f102 1"/>
                  <a:gd name="f247" fmla="*/ f206 f103 1"/>
                  <a:gd name="f248" fmla="*/ f207 f103 1"/>
                  <a:gd name="f249" fmla="*/ f208 f102 1"/>
                  <a:gd name="f250" fmla="*/ f209 f103 1"/>
                  <a:gd name="f251" fmla="*/ f210 f103 1"/>
                  <a:gd name="f252" fmla="*/ f211 f102 1"/>
                  <a:gd name="f253" fmla="*/ f212 f103 1"/>
                  <a:gd name="f254" fmla="*/ f213 f103 1"/>
                  <a:gd name="f255" fmla="*/ f214 f102 1"/>
                  <a:gd name="f256" fmla="*/ f215 f103 1"/>
                  <a:gd name="f257" fmla="*/ f216 f102 1"/>
                  <a:gd name="f258" fmla="*/ f217 f103 1"/>
                  <a:gd name="f259" fmla="*/ f218 f102 1"/>
                  <a:gd name="f260" fmla="*/ f219 f103 1"/>
                  <a:gd name="f261" fmla="*/ f220 f103 1"/>
                  <a:gd name="f262" fmla="*/ f221 f103 1"/>
                  <a:gd name="f263" fmla="*/ f222 f103 1"/>
                  <a:gd name="f264" fmla="*/ f223 f102 1"/>
                  <a:gd name="f265" fmla="*/ f224 f103 1"/>
                  <a:gd name="f266" fmla="*/ f225 f103 1"/>
                  <a:gd name="f267" fmla="*/ f226 f103 1"/>
                  <a:gd name="f268" fmla="*/ f227 f103 1"/>
                  <a:gd name="f269" fmla="*/ f22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33" y="f234"/>
                  </a:cxn>
                  <a:cxn ang="f150">
                    <a:pos x="f235" y="f236"/>
                  </a:cxn>
                  <a:cxn ang="f150">
                    <a:pos x="f237" y="f238"/>
                  </a:cxn>
                  <a:cxn ang="f150">
                    <a:pos x="f239" y="f238"/>
                  </a:cxn>
                  <a:cxn ang="f150">
                    <a:pos x="f240" y="f241"/>
                  </a:cxn>
                  <a:cxn ang="f150">
                    <a:pos x="f242" y="f243"/>
                  </a:cxn>
                  <a:cxn ang="f150">
                    <a:pos x="f244" y="f245"/>
                  </a:cxn>
                  <a:cxn ang="f150">
                    <a:pos x="f246" y="f247"/>
                  </a:cxn>
                  <a:cxn ang="f150">
                    <a:pos x="f242" y="f248"/>
                  </a:cxn>
                  <a:cxn ang="f150">
                    <a:pos x="f249" y="f250"/>
                  </a:cxn>
                  <a:cxn ang="f150">
                    <a:pos x="f246" y="f251"/>
                  </a:cxn>
                  <a:cxn ang="f150">
                    <a:pos x="f252" y="f253"/>
                  </a:cxn>
                  <a:cxn ang="f150">
                    <a:pos x="f252" y="f254"/>
                  </a:cxn>
                  <a:cxn ang="f150">
                    <a:pos x="f255" y="f256"/>
                  </a:cxn>
                  <a:cxn ang="f150">
                    <a:pos x="f257" y="f258"/>
                  </a:cxn>
                  <a:cxn ang="f150">
                    <a:pos x="f259" y="f260"/>
                  </a:cxn>
                  <a:cxn ang="f150">
                    <a:pos x="f255" y="f261"/>
                  </a:cxn>
                  <a:cxn ang="f150">
                    <a:pos x="f259" y="f262"/>
                  </a:cxn>
                  <a:cxn ang="f150">
                    <a:pos x="f255" y="f263"/>
                  </a:cxn>
                  <a:cxn ang="f150">
                    <a:pos x="f264" y="f265"/>
                  </a:cxn>
                  <a:cxn ang="f150">
                    <a:pos x="f259" y="f266"/>
                  </a:cxn>
                  <a:cxn ang="f150">
                    <a:pos x="f264" y="f267"/>
                  </a:cxn>
                  <a:cxn ang="f150">
                    <a:pos x="f259" y="f268"/>
                  </a:cxn>
                  <a:cxn ang="f150">
                    <a:pos x="f264" y="f269"/>
                  </a:cxn>
                </a:cxnLst>
                <a:rect l="f229" t="f232" r="f230" b="f23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E103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</p:grpSp>
      <p:sp>
        <p:nvSpPr>
          <p:cNvPr id="135" name="Rectangle 135"/>
          <p:cNvSpPr txBox="1">
            <a:spLocks noGrp="1"/>
          </p:cNvSpPr>
          <p:nvPr>
            <p:ph type="ctrTitle"/>
          </p:nvPr>
        </p:nvSpPr>
        <p:spPr>
          <a:xfrm>
            <a:off x="685800" y="1827208"/>
            <a:ext cx="7772400" cy="16271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6" name="Rectangle 1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38" name="Rectangle 13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39" name="Rectangle 13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E02C4-2DE2-406A-8DF3-CF2D9EC648B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24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F81DE-6370-433A-9B4A-E6567B1F2D3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49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DF3F3-524C-45F2-98A2-87FB8ACF0F6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2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EE3860-D798-4755-BC8F-25F79B0CD5B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61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E367A-2383-4516-8B96-B24125C1834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43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3315C4-7CA7-493F-96A6-85F764A4B4B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7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A2A05-7821-4AE9-8D9C-90732BB416F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64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C0F4BD-A988-4E35-890A-A889399CA42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4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BFC870-08EA-48CA-B108-44B4A5FA8F0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79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rgbClr val="800000"/>
            </a:gs>
            <a:gs pos="100000">
              <a:srgbClr val="3E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476" y="1311277"/>
            <a:ext cx="10429865" cy="5907883"/>
            <a:chOff x="-498476" y="1311277"/>
            <a:chExt cx="10429865" cy="5907883"/>
          </a:xfrm>
        </p:grpSpPr>
        <p:sp>
          <p:nvSpPr>
            <p:cNvPr id="3" name="Rectangle 3"/>
            <p:cNvSpPr/>
            <p:nvPr/>
          </p:nvSpPr>
          <p:spPr>
            <a:xfrm rot="20798146" flipV="1">
              <a:off x="-23811" y="1643057"/>
              <a:ext cx="2768602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 rot="20774356" flipV="1">
              <a:off x="-39694" y="1792289"/>
              <a:ext cx="3227383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 rot="20757408" flipV="1">
              <a:off x="-44449" y="1904995"/>
              <a:ext cx="3565529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 rot="20684219" flipV="1">
              <a:off x="-69851" y="2039936"/>
              <a:ext cx="3930648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 rot="20631243" flipV="1">
              <a:off x="-82542" y="2220912"/>
              <a:ext cx="4397377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 rot="20554237" flipV="1">
              <a:off x="-104773" y="2420936"/>
              <a:ext cx="4854577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 rot="20466609" flipV="1">
              <a:off x="-149221" y="2692393"/>
              <a:ext cx="5402266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 rot="20343229" flipV="1">
              <a:off x="-158749" y="2960690"/>
              <a:ext cx="5951536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rot="20211082" flipV="1">
              <a:off x="-263530" y="3262315"/>
              <a:ext cx="668178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 rot="20102896" flipV="1">
              <a:off x="-341308" y="3636962"/>
              <a:ext cx="732154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 rot="19923411" flipV="1">
              <a:off x="-498476" y="4157657"/>
              <a:ext cx="8255002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" name="Rectangle 14"/>
            <p:cNvSpPr/>
            <p:nvPr/>
          </p:nvSpPr>
          <p:spPr>
            <a:xfrm rot="19686275" flipV="1">
              <a:off x="12701" y="4576764"/>
              <a:ext cx="857409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 rot="19383547" flipV="1">
              <a:off x="2092331" y="4651368"/>
              <a:ext cx="732154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27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 rot="18994188" flipV="1">
              <a:off x="4254493" y="4878392"/>
              <a:ext cx="5676896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0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 rot="18603247" flipV="1">
              <a:off x="6434139" y="5564188"/>
              <a:ext cx="330041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0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eaVert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" name="Rectangle 18"/>
            <p:cNvSpPr/>
            <p:nvPr/>
          </p:nvSpPr>
          <p:spPr>
            <a:xfrm rot="18391567" flipH="1" flipV="1">
              <a:off x="8537572" y="6618294"/>
              <a:ext cx="79533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0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eaVert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" name="Rectangle 19"/>
            <p:cNvSpPr/>
            <p:nvPr/>
          </p:nvSpPr>
          <p:spPr>
            <a:xfrm rot="1058654">
              <a:off x="-233364" y="3749672"/>
              <a:ext cx="959802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 rot="1563797">
              <a:off x="-315916" y="5394317"/>
              <a:ext cx="6575422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 rot="1732968">
              <a:off x="-263531" y="5756276"/>
              <a:ext cx="445135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 rot="1969073">
              <a:off x="-176214" y="6229350"/>
              <a:ext cx="222250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3" name="Rectangle 23"/>
            <p:cNvSpPr/>
            <p:nvPr/>
          </p:nvSpPr>
          <p:spPr>
            <a:xfrm rot="1386168">
              <a:off x="-344491" y="5116506"/>
              <a:ext cx="8694736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3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4" name="Rectangle 24"/>
            <p:cNvSpPr/>
            <p:nvPr/>
          </p:nvSpPr>
          <p:spPr>
            <a:xfrm rot="983952">
              <a:off x="-184151" y="3382959"/>
              <a:ext cx="955039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A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5" name="Rectangle 25"/>
            <p:cNvSpPr/>
            <p:nvPr/>
          </p:nvSpPr>
          <p:spPr>
            <a:xfrm rot="930101" flipV="1">
              <a:off x="125409" y="3092445"/>
              <a:ext cx="913765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6" name="Rectangle 26"/>
            <p:cNvSpPr/>
            <p:nvPr/>
          </p:nvSpPr>
          <p:spPr>
            <a:xfrm rot="867997">
              <a:off x="592138" y="2863846"/>
              <a:ext cx="869156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7" name="Rectangle 27"/>
            <p:cNvSpPr/>
            <p:nvPr/>
          </p:nvSpPr>
          <p:spPr>
            <a:xfrm rot="775590">
              <a:off x="1344616" y="2514601"/>
              <a:ext cx="789940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 rot="735403">
              <a:off x="1670051" y="2346321"/>
              <a:ext cx="7554909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 rot="692672">
              <a:off x="1973266" y="2189165"/>
              <a:ext cx="7234239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0" name="Rectangle 30"/>
            <p:cNvSpPr/>
            <p:nvPr/>
          </p:nvSpPr>
          <p:spPr>
            <a:xfrm rot="655700" flipV="1">
              <a:off x="2359024" y="2074865"/>
              <a:ext cx="684847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1" name="Rectangle 31"/>
            <p:cNvSpPr/>
            <p:nvPr/>
          </p:nvSpPr>
          <p:spPr>
            <a:xfrm rot="636930" flipV="1">
              <a:off x="2617791" y="1936745"/>
              <a:ext cx="6594479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 rot="804004" flipV="1">
              <a:off x="968378" y="2676521"/>
              <a:ext cx="826134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 rot="1273222" flipV="1">
              <a:off x="-325434" y="4727576"/>
              <a:ext cx="976312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4" name="Rectangle 34"/>
            <p:cNvSpPr/>
            <p:nvPr/>
          </p:nvSpPr>
          <p:spPr>
            <a:xfrm rot="1169746" flipV="1">
              <a:off x="-277813" y="4230681"/>
              <a:ext cx="969009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2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5" name="Oval 35"/>
            <p:cNvSpPr/>
            <p:nvPr/>
          </p:nvSpPr>
          <p:spPr>
            <a:xfrm>
              <a:off x="1173166" y="5335588"/>
              <a:ext cx="266703" cy="1524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6" name="Oval 36"/>
            <p:cNvSpPr/>
            <p:nvPr/>
          </p:nvSpPr>
          <p:spPr>
            <a:xfrm>
              <a:off x="373066" y="4883152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7" name="Oval 37"/>
            <p:cNvSpPr/>
            <p:nvPr/>
          </p:nvSpPr>
          <p:spPr>
            <a:xfrm>
              <a:off x="250829" y="5800725"/>
              <a:ext cx="311152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8" name="Oval 38"/>
            <p:cNvSpPr/>
            <p:nvPr/>
          </p:nvSpPr>
          <p:spPr>
            <a:xfrm>
              <a:off x="3295653" y="4227508"/>
              <a:ext cx="247646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9" name="Oval 39"/>
            <p:cNvSpPr/>
            <p:nvPr/>
          </p:nvSpPr>
          <p:spPr>
            <a:xfrm>
              <a:off x="1939927" y="4886325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0" name="Oval 40"/>
            <p:cNvSpPr/>
            <p:nvPr/>
          </p:nvSpPr>
          <p:spPr>
            <a:xfrm>
              <a:off x="2674940" y="4538660"/>
              <a:ext cx="247646" cy="1428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1" name="Oval 41"/>
            <p:cNvSpPr/>
            <p:nvPr/>
          </p:nvSpPr>
          <p:spPr>
            <a:xfrm>
              <a:off x="1189040" y="4510085"/>
              <a:ext cx="239709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2" name="Oval 42"/>
            <p:cNvSpPr/>
            <p:nvPr/>
          </p:nvSpPr>
          <p:spPr>
            <a:xfrm>
              <a:off x="581028" y="4219571"/>
              <a:ext cx="238128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3" name="Oval 43"/>
            <p:cNvSpPr/>
            <p:nvPr/>
          </p:nvSpPr>
          <p:spPr>
            <a:xfrm>
              <a:off x="1858966" y="4197352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4" name="Oval 44"/>
            <p:cNvSpPr/>
            <p:nvPr/>
          </p:nvSpPr>
          <p:spPr>
            <a:xfrm>
              <a:off x="3810003" y="3948114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5" name="Oval 45"/>
            <p:cNvSpPr/>
            <p:nvPr/>
          </p:nvSpPr>
          <p:spPr>
            <a:xfrm>
              <a:off x="3030541" y="3676646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6" name="Oval 46"/>
            <p:cNvSpPr/>
            <p:nvPr/>
          </p:nvSpPr>
          <p:spPr>
            <a:xfrm>
              <a:off x="3576639" y="3422654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7" name="Oval 47"/>
            <p:cNvSpPr/>
            <p:nvPr/>
          </p:nvSpPr>
          <p:spPr>
            <a:xfrm>
              <a:off x="4351336" y="3662364"/>
              <a:ext cx="222254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8" name="Oval 48"/>
            <p:cNvSpPr/>
            <p:nvPr/>
          </p:nvSpPr>
          <p:spPr>
            <a:xfrm>
              <a:off x="4462464" y="3016248"/>
              <a:ext cx="204789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9" name="Oval 49"/>
            <p:cNvSpPr/>
            <p:nvPr/>
          </p:nvSpPr>
          <p:spPr>
            <a:xfrm>
              <a:off x="5905496" y="2847971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0" name="Oval 50"/>
            <p:cNvSpPr/>
            <p:nvPr/>
          </p:nvSpPr>
          <p:spPr>
            <a:xfrm>
              <a:off x="5599108" y="3013076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1" name="Oval 51"/>
            <p:cNvSpPr/>
            <p:nvPr/>
          </p:nvSpPr>
          <p:spPr>
            <a:xfrm>
              <a:off x="4862514" y="2825752"/>
              <a:ext cx="203197" cy="9842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2" name="Oval 52"/>
            <p:cNvSpPr/>
            <p:nvPr/>
          </p:nvSpPr>
          <p:spPr>
            <a:xfrm>
              <a:off x="5200649" y="3216273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3" name="Oval 53"/>
            <p:cNvSpPr/>
            <p:nvPr/>
          </p:nvSpPr>
          <p:spPr>
            <a:xfrm>
              <a:off x="4803772" y="3432172"/>
              <a:ext cx="211134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4" name="Oval 54"/>
            <p:cNvSpPr/>
            <p:nvPr/>
          </p:nvSpPr>
          <p:spPr>
            <a:xfrm>
              <a:off x="2489197" y="3897309"/>
              <a:ext cx="238128" cy="1428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5" name="Oval 55"/>
            <p:cNvSpPr/>
            <p:nvPr/>
          </p:nvSpPr>
          <p:spPr>
            <a:xfrm>
              <a:off x="2955926" y="3222629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6" name="Oval 56"/>
            <p:cNvSpPr/>
            <p:nvPr/>
          </p:nvSpPr>
          <p:spPr>
            <a:xfrm>
              <a:off x="2400300" y="3455983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7" name="Oval 57"/>
            <p:cNvSpPr/>
            <p:nvPr/>
          </p:nvSpPr>
          <p:spPr>
            <a:xfrm>
              <a:off x="1889122" y="3671892"/>
              <a:ext cx="212726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8" name="Oval 58"/>
            <p:cNvSpPr/>
            <p:nvPr/>
          </p:nvSpPr>
          <p:spPr>
            <a:xfrm>
              <a:off x="1830391" y="3252785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9" name="Oval 59"/>
            <p:cNvSpPr/>
            <p:nvPr/>
          </p:nvSpPr>
          <p:spPr>
            <a:xfrm>
              <a:off x="1811334" y="2865436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0" name="Oval 60"/>
            <p:cNvSpPr/>
            <p:nvPr/>
          </p:nvSpPr>
          <p:spPr>
            <a:xfrm>
              <a:off x="2379661" y="3038478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1" name="Oval 61"/>
            <p:cNvSpPr/>
            <p:nvPr/>
          </p:nvSpPr>
          <p:spPr>
            <a:xfrm>
              <a:off x="2862264" y="2862264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2" name="Oval 62"/>
            <p:cNvSpPr/>
            <p:nvPr/>
          </p:nvSpPr>
          <p:spPr>
            <a:xfrm>
              <a:off x="3425827" y="3027358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3" name="Oval 63"/>
            <p:cNvSpPr/>
            <p:nvPr/>
          </p:nvSpPr>
          <p:spPr>
            <a:xfrm>
              <a:off x="3859216" y="2840034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4" name="Oval 64"/>
            <p:cNvSpPr/>
            <p:nvPr/>
          </p:nvSpPr>
          <p:spPr>
            <a:xfrm>
              <a:off x="744541" y="3228974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5" name="Oval 65"/>
            <p:cNvSpPr/>
            <p:nvPr/>
          </p:nvSpPr>
          <p:spPr>
            <a:xfrm>
              <a:off x="106363" y="3441701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6" name="Oval 66"/>
            <p:cNvSpPr/>
            <p:nvPr/>
          </p:nvSpPr>
          <p:spPr>
            <a:xfrm>
              <a:off x="1265236" y="3044823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7" name="Oval 67"/>
            <p:cNvSpPr/>
            <p:nvPr/>
          </p:nvSpPr>
          <p:spPr>
            <a:xfrm>
              <a:off x="720720" y="2855908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8" name="Oval 68"/>
            <p:cNvSpPr/>
            <p:nvPr/>
          </p:nvSpPr>
          <p:spPr>
            <a:xfrm>
              <a:off x="177795" y="3021013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9" name="Oval 69"/>
            <p:cNvSpPr/>
            <p:nvPr/>
          </p:nvSpPr>
          <p:spPr>
            <a:xfrm>
              <a:off x="684208" y="3690939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0" name="Oval 70"/>
            <p:cNvSpPr/>
            <p:nvPr/>
          </p:nvSpPr>
          <p:spPr>
            <a:xfrm>
              <a:off x="1290639" y="3460747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1" name="Oval 71"/>
            <p:cNvSpPr/>
            <p:nvPr/>
          </p:nvSpPr>
          <p:spPr>
            <a:xfrm>
              <a:off x="1250954" y="3927476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2" name="Oval 72"/>
            <p:cNvSpPr/>
            <p:nvPr/>
          </p:nvSpPr>
          <p:spPr>
            <a:xfrm>
              <a:off x="4037011" y="3201991"/>
              <a:ext cx="222254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3" name="Oval 73"/>
            <p:cNvSpPr/>
            <p:nvPr/>
          </p:nvSpPr>
          <p:spPr>
            <a:xfrm>
              <a:off x="2311402" y="2701923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4" name="Oval 74"/>
            <p:cNvSpPr/>
            <p:nvPr/>
          </p:nvSpPr>
          <p:spPr>
            <a:xfrm>
              <a:off x="2771774" y="2541583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5" name="Oval 75"/>
            <p:cNvSpPr/>
            <p:nvPr/>
          </p:nvSpPr>
          <p:spPr>
            <a:xfrm>
              <a:off x="2197102" y="2393954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6" name="Oval 76"/>
            <p:cNvSpPr/>
            <p:nvPr/>
          </p:nvSpPr>
          <p:spPr>
            <a:xfrm>
              <a:off x="1733546" y="2535238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7" name="Oval 77"/>
            <p:cNvSpPr/>
            <p:nvPr/>
          </p:nvSpPr>
          <p:spPr>
            <a:xfrm>
              <a:off x="1255708" y="2686050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8" name="Oval 78"/>
            <p:cNvSpPr/>
            <p:nvPr/>
          </p:nvSpPr>
          <p:spPr>
            <a:xfrm>
              <a:off x="3190871" y="2403472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9" name="Oval 79"/>
            <p:cNvSpPr/>
            <p:nvPr/>
          </p:nvSpPr>
          <p:spPr>
            <a:xfrm>
              <a:off x="3311527" y="2695578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0" name="Oval 80"/>
            <p:cNvSpPr/>
            <p:nvPr/>
          </p:nvSpPr>
          <p:spPr>
            <a:xfrm>
              <a:off x="3721095" y="2544766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1" name="Oval 81"/>
            <p:cNvSpPr/>
            <p:nvPr/>
          </p:nvSpPr>
          <p:spPr>
            <a:xfrm>
              <a:off x="4259266" y="2679704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2" name="Oval 82"/>
            <p:cNvSpPr/>
            <p:nvPr/>
          </p:nvSpPr>
          <p:spPr>
            <a:xfrm>
              <a:off x="1277938" y="2403472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3" name="Oval 83"/>
            <p:cNvSpPr/>
            <p:nvPr/>
          </p:nvSpPr>
          <p:spPr>
            <a:xfrm>
              <a:off x="784226" y="2538410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4" name="Oval 84"/>
            <p:cNvSpPr/>
            <p:nvPr/>
          </p:nvSpPr>
          <p:spPr>
            <a:xfrm>
              <a:off x="360365" y="2397127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5" name="Oval 85"/>
            <p:cNvSpPr/>
            <p:nvPr/>
          </p:nvSpPr>
          <p:spPr>
            <a:xfrm>
              <a:off x="247646" y="2698751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6" name="Oval 86"/>
            <p:cNvSpPr/>
            <p:nvPr/>
          </p:nvSpPr>
          <p:spPr>
            <a:xfrm>
              <a:off x="4581528" y="2535238"/>
              <a:ext cx="196852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7" name="Oval 87"/>
            <p:cNvSpPr/>
            <p:nvPr/>
          </p:nvSpPr>
          <p:spPr>
            <a:xfrm>
              <a:off x="4886325" y="2401891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8" name="Oval 88"/>
            <p:cNvSpPr/>
            <p:nvPr/>
          </p:nvSpPr>
          <p:spPr>
            <a:xfrm>
              <a:off x="5189540" y="2682877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9" name="Oval 89"/>
            <p:cNvSpPr/>
            <p:nvPr/>
          </p:nvSpPr>
          <p:spPr>
            <a:xfrm>
              <a:off x="5480054" y="2541583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0" name="Oval 90"/>
            <p:cNvSpPr/>
            <p:nvPr/>
          </p:nvSpPr>
          <p:spPr>
            <a:xfrm>
              <a:off x="5794379" y="2393954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1" name="Oval 91"/>
            <p:cNvSpPr/>
            <p:nvPr/>
          </p:nvSpPr>
          <p:spPr>
            <a:xfrm>
              <a:off x="6746872" y="2405064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2" name="Oval 92"/>
            <p:cNvSpPr/>
            <p:nvPr/>
          </p:nvSpPr>
          <p:spPr>
            <a:xfrm>
              <a:off x="6191246" y="2703515"/>
              <a:ext cx="203197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3" name="Oval 93"/>
            <p:cNvSpPr/>
            <p:nvPr/>
          </p:nvSpPr>
          <p:spPr>
            <a:xfrm>
              <a:off x="6484933" y="2555876"/>
              <a:ext cx="203197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4" name="Oval 94"/>
            <p:cNvSpPr/>
            <p:nvPr/>
          </p:nvSpPr>
          <p:spPr>
            <a:xfrm>
              <a:off x="2033589" y="5802316"/>
              <a:ext cx="311152" cy="17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5" name="Oval 95"/>
            <p:cNvSpPr/>
            <p:nvPr/>
          </p:nvSpPr>
          <p:spPr>
            <a:xfrm>
              <a:off x="1120770" y="6375397"/>
              <a:ext cx="303215" cy="1777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6" name="Oval 96"/>
            <p:cNvSpPr/>
            <p:nvPr/>
          </p:nvSpPr>
          <p:spPr>
            <a:xfrm>
              <a:off x="3536954" y="4908554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7" name="Oval 97"/>
            <p:cNvSpPr/>
            <p:nvPr/>
          </p:nvSpPr>
          <p:spPr>
            <a:xfrm>
              <a:off x="4132265" y="4554534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8" name="Oval 98"/>
            <p:cNvSpPr/>
            <p:nvPr/>
          </p:nvSpPr>
          <p:spPr>
            <a:xfrm>
              <a:off x="4613276" y="4238628"/>
              <a:ext cx="247646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9" name="Oval 99"/>
            <p:cNvSpPr/>
            <p:nvPr/>
          </p:nvSpPr>
          <p:spPr>
            <a:xfrm>
              <a:off x="5154609" y="3898901"/>
              <a:ext cx="238128" cy="1428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0" name="Oval 100"/>
            <p:cNvSpPr/>
            <p:nvPr/>
          </p:nvSpPr>
          <p:spPr>
            <a:xfrm>
              <a:off x="2857500" y="5337179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1" name="Oval 101"/>
            <p:cNvSpPr/>
            <p:nvPr/>
          </p:nvSpPr>
          <p:spPr>
            <a:xfrm>
              <a:off x="5573716" y="3657600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2" name="Oval 102"/>
            <p:cNvSpPr/>
            <p:nvPr/>
          </p:nvSpPr>
          <p:spPr>
            <a:xfrm>
              <a:off x="6316666" y="3200400"/>
              <a:ext cx="212726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3" name="Oval 103"/>
            <p:cNvSpPr/>
            <p:nvPr/>
          </p:nvSpPr>
          <p:spPr>
            <a:xfrm>
              <a:off x="5956301" y="3429000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4" name="Oval 104"/>
            <p:cNvSpPr/>
            <p:nvPr/>
          </p:nvSpPr>
          <p:spPr>
            <a:xfrm>
              <a:off x="6627808" y="3016248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5" name="Oval 105"/>
            <p:cNvSpPr/>
            <p:nvPr/>
          </p:nvSpPr>
          <p:spPr>
            <a:xfrm>
              <a:off x="6884983" y="2855908"/>
              <a:ext cx="204789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6" name="Oval 106"/>
            <p:cNvSpPr/>
            <p:nvPr/>
          </p:nvSpPr>
          <p:spPr>
            <a:xfrm>
              <a:off x="7150095" y="2701923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7" name="Oval 107"/>
            <p:cNvSpPr/>
            <p:nvPr/>
          </p:nvSpPr>
          <p:spPr>
            <a:xfrm>
              <a:off x="7397752" y="2547939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8" name="Oval 108"/>
            <p:cNvSpPr/>
            <p:nvPr/>
          </p:nvSpPr>
          <p:spPr>
            <a:xfrm>
              <a:off x="7623179" y="2403472"/>
              <a:ext cx="203197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9" name="Oval 109"/>
            <p:cNvSpPr/>
            <p:nvPr/>
          </p:nvSpPr>
          <p:spPr>
            <a:xfrm>
              <a:off x="7824785" y="2274890"/>
              <a:ext cx="176214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0" name="Oval 110"/>
            <p:cNvSpPr/>
            <p:nvPr/>
          </p:nvSpPr>
          <p:spPr>
            <a:xfrm>
              <a:off x="6086475" y="2273298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1" name="Oval 111"/>
            <p:cNvSpPr/>
            <p:nvPr/>
          </p:nvSpPr>
          <p:spPr>
            <a:xfrm>
              <a:off x="5214942" y="2273298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2" name="Oval 112"/>
            <p:cNvSpPr/>
            <p:nvPr/>
          </p:nvSpPr>
          <p:spPr>
            <a:xfrm>
              <a:off x="4716466" y="2171699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3" name="Oval 113"/>
            <p:cNvSpPr/>
            <p:nvPr/>
          </p:nvSpPr>
          <p:spPr>
            <a:xfrm>
              <a:off x="5002216" y="2054227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4" name="Oval 114"/>
            <p:cNvSpPr/>
            <p:nvPr/>
          </p:nvSpPr>
          <p:spPr>
            <a:xfrm>
              <a:off x="4792663" y="1860547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5" name="Oval 115"/>
            <p:cNvSpPr/>
            <p:nvPr/>
          </p:nvSpPr>
          <p:spPr>
            <a:xfrm>
              <a:off x="3876671" y="2174872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6" name="Oval 116"/>
            <p:cNvSpPr/>
            <p:nvPr/>
          </p:nvSpPr>
          <p:spPr>
            <a:xfrm>
              <a:off x="3651254" y="1939927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7" name="Oval 117"/>
            <p:cNvSpPr/>
            <p:nvPr/>
          </p:nvSpPr>
          <p:spPr>
            <a:xfrm>
              <a:off x="3324228" y="2041526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8" name="Oval 118"/>
            <p:cNvSpPr/>
            <p:nvPr/>
          </p:nvSpPr>
          <p:spPr>
            <a:xfrm>
              <a:off x="3535363" y="2292345"/>
              <a:ext cx="176214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9" name="Oval 119"/>
            <p:cNvSpPr/>
            <p:nvPr/>
          </p:nvSpPr>
          <p:spPr>
            <a:xfrm>
              <a:off x="1758948" y="2263770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0" name="Oval 120"/>
            <p:cNvSpPr/>
            <p:nvPr/>
          </p:nvSpPr>
          <p:spPr>
            <a:xfrm>
              <a:off x="968377" y="2041526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1" name="Oval 121"/>
            <p:cNvSpPr/>
            <p:nvPr/>
          </p:nvSpPr>
          <p:spPr>
            <a:xfrm>
              <a:off x="482602" y="2158998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2" name="Oval 122"/>
            <p:cNvSpPr/>
            <p:nvPr/>
          </p:nvSpPr>
          <p:spPr>
            <a:xfrm>
              <a:off x="246065" y="1835145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3" name="Oval 123"/>
            <p:cNvSpPr/>
            <p:nvPr/>
          </p:nvSpPr>
          <p:spPr>
            <a:xfrm>
              <a:off x="7202491" y="2170108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4" name="Oval 124"/>
            <p:cNvSpPr/>
            <p:nvPr/>
          </p:nvSpPr>
          <p:spPr>
            <a:xfrm>
              <a:off x="6994529" y="2289172"/>
              <a:ext cx="16668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5" name="Oval 125"/>
            <p:cNvSpPr/>
            <p:nvPr/>
          </p:nvSpPr>
          <p:spPr>
            <a:xfrm>
              <a:off x="6335713" y="2155826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6" name="Oval 126"/>
            <p:cNvSpPr/>
            <p:nvPr/>
          </p:nvSpPr>
          <p:spPr>
            <a:xfrm>
              <a:off x="5500692" y="2155826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7" name="Oval 127"/>
            <p:cNvSpPr/>
            <p:nvPr/>
          </p:nvSpPr>
          <p:spPr>
            <a:xfrm>
              <a:off x="4525959" y="1952628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8" name="Oval 128"/>
            <p:cNvSpPr/>
            <p:nvPr/>
          </p:nvSpPr>
          <p:spPr>
            <a:xfrm>
              <a:off x="4249738" y="1763713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9" name="Oval 129"/>
            <p:cNvSpPr/>
            <p:nvPr/>
          </p:nvSpPr>
          <p:spPr>
            <a:xfrm>
              <a:off x="4537079" y="1662114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0" name="Oval 130"/>
            <p:cNvSpPr/>
            <p:nvPr/>
          </p:nvSpPr>
          <p:spPr>
            <a:xfrm>
              <a:off x="3081335" y="1654177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1" name="Oval 131"/>
            <p:cNvSpPr/>
            <p:nvPr/>
          </p:nvSpPr>
          <p:spPr>
            <a:xfrm>
              <a:off x="1725609" y="2030416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2" name="Oval 132"/>
            <p:cNvSpPr/>
            <p:nvPr/>
          </p:nvSpPr>
          <p:spPr>
            <a:xfrm>
              <a:off x="1311277" y="2146297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3" name="Oval 133"/>
            <p:cNvSpPr/>
            <p:nvPr/>
          </p:nvSpPr>
          <p:spPr>
            <a:xfrm>
              <a:off x="850904" y="2270126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4" name="Oval 134"/>
            <p:cNvSpPr/>
            <p:nvPr/>
          </p:nvSpPr>
          <p:spPr>
            <a:xfrm>
              <a:off x="1006470" y="1685925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5" name="Oval 135"/>
            <p:cNvSpPr/>
            <p:nvPr/>
          </p:nvSpPr>
          <p:spPr>
            <a:xfrm>
              <a:off x="2443167" y="1670051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6" name="Oval 136"/>
            <p:cNvSpPr/>
            <p:nvPr/>
          </p:nvSpPr>
          <p:spPr>
            <a:xfrm>
              <a:off x="1776414" y="1690689"/>
              <a:ext cx="16668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7" name="Oval 137"/>
            <p:cNvSpPr/>
            <p:nvPr/>
          </p:nvSpPr>
          <p:spPr>
            <a:xfrm>
              <a:off x="6556376" y="2041526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8" name="Oval 138"/>
            <p:cNvSpPr/>
            <p:nvPr/>
          </p:nvSpPr>
          <p:spPr>
            <a:xfrm>
              <a:off x="5518147" y="1849438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9" name="Oval 139"/>
            <p:cNvSpPr/>
            <p:nvPr/>
          </p:nvSpPr>
          <p:spPr>
            <a:xfrm>
              <a:off x="5260972" y="1954209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0" name="Oval 140"/>
            <p:cNvSpPr/>
            <p:nvPr/>
          </p:nvSpPr>
          <p:spPr>
            <a:xfrm>
              <a:off x="5037136" y="1768477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1" name="Oval 141"/>
            <p:cNvSpPr/>
            <p:nvPr/>
          </p:nvSpPr>
          <p:spPr>
            <a:xfrm>
              <a:off x="3802066" y="1671642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2" name="Oval 142"/>
            <p:cNvSpPr/>
            <p:nvPr/>
          </p:nvSpPr>
          <p:spPr>
            <a:xfrm>
              <a:off x="4394204" y="2298701"/>
              <a:ext cx="176214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3" name="Oval 143"/>
            <p:cNvSpPr/>
            <p:nvPr/>
          </p:nvSpPr>
          <p:spPr>
            <a:xfrm>
              <a:off x="4214817" y="2057400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4" name="Oval 144"/>
            <p:cNvSpPr/>
            <p:nvPr/>
          </p:nvSpPr>
          <p:spPr>
            <a:xfrm>
              <a:off x="3968752" y="1843092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5" name="Oval 145"/>
            <p:cNvSpPr/>
            <p:nvPr/>
          </p:nvSpPr>
          <p:spPr>
            <a:xfrm>
              <a:off x="3525834" y="1751011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6" name="Oval 146"/>
            <p:cNvSpPr/>
            <p:nvPr/>
          </p:nvSpPr>
          <p:spPr>
            <a:xfrm>
              <a:off x="3219446" y="1847846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7" name="Oval 147"/>
            <p:cNvSpPr/>
            <p:nvPr/>
          </p:nvSpPr>
          <p:spPr>
            <a:xfrm>
              <a:off x="2974972" y="2155826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8" name="Oval 148"/>
            <p:cNvSpPr/>
            <p:nvPr/>
          </p:nvSpPr>
          <p:spPr>
            <a:xfrm>
              <a:off x="2870201" y="1944691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9" name="Oval 149"/>
            <p:cNvSpPr/>
            <p:nvPr/>
          </p:nvSpPr>
          <p:spPr>
            <a:xfrm>
              <a:off x="2757492" y="1746247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0" name="Oval 150"/>
            <p:cNvSpPr/>
            <p:nvPr/>
          </p:nvSpPr>
          <p:spPr>
            <a:xfrm>
              <a:off x="2511427" y="2049463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1" name="Oval 151"/>
            <p:cNvSpPr/>
            <p:nvPr/>
          </p:nvSpPr>
          <p:spPr>
            <a:xfrm>
              <a:off x="2187573" y="2135188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2" name="Oval 152"/>
            <p:cNvSpPr/>
            <p:nvPr/>
          </p:nvSpPr>
          <p:spPr>
            <a:xfrm>
              <a:off x="2425702" y="1838328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3" name="Oval 153"/>
            <p:cNvSpPr/>
            <p:nvPr/>
          </p:nvSpPr>
          <p:spPr>
            <a:xfrm>
              <a:off x="2052635" y="1943100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4" name="Oval 154"/>
            <p:cNvSpPr/>
            <p:nvPr/>
          </p:nvSpPr>
          <p:spPr>
            <a:xfrm>
              <a:off x="2084383" y="1768477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5" name="Oval 155"/>
            <p:cNvSpPr/>
            <p:nvPr/>
          </p:nvSpPr>
          <p:spPr>
            <a:xfrm>
              <a:off x="1716091" y="1854202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6" name="Oval 156"/>
            <p:cNvSpPr/>
            <p:nvPr/>
          </p:nvSpPr>
          <p:spPr>
            <a:xfrm>
              <a:off x="1390646" y="1782759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7" name="Oval 157"/>
            <p:cNvSpPr/>
            <p:nvPr/>
          </p:nvSpPr>
          <p:spPr>
            <a:xfrm>
              <a:off x="1387473" y="1933571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8" name="Oval 158"/>
            <p:cNvSpPr/>
            <p:nvPr/>
          </p:nvSpPr>
          <p:spPr>
            <a:xfrm>
              <a:off x="1077913" y="1860547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9" name="Oval 159"/>
            <p:cNvSpPr/>
            <p:nvPr/>
          </p:nvSpPr>
          <p:spPr>
            <a:xfrm>
              <a:off x="650879" y="1958973"/>
              <a:ext cx="176214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0" name="Oval 160"/>
            <p:cNvSpPr/>
            <p:nvPr/>
          </p:nvSpPr>
          <p:spPr>
            <a:xfrm>
              <a:off x="687391" y="1749420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1" name="Oval 161"/>
            <p:cNvSpPr/>
            <p:nvPr/>
          </p:nvSpPr>
          <p:spPr>
            <a:xfrm>
              <a:off x="187323" y="2085975"/>
              <a:ext cx="176214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2" name="Oval 162"/>
            <p:cNvSpPr/>
            <p:nvPr/>
          </p:nvSpPr>
          <p:spPr>
            <a:xfrm>
              <a:off x="1360490" y="1592263"/>
              <a:ext cx="160340" cy="6032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3" name="Oval 163"/>
            <p:cNvSpPr/>
            <p:nvPr/>
          </p:nvSpPr>
          <p:spPr>
            <a:xfrm>
              <a:off x="2127251" y="1611309"/>
              <a:ext cx="160340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4" name="Oval 164"/>
            <p:cNvSpPr/>
            <p:nvPr/>
          </p:nvSpPr>
          <p:spPr>
            <a:xfrm>
              <a:off x="2759073" y="1603372"/>
              <a:ext cx="160340" cy="6032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5" name="Oval 165"/>
            <p:cNvSpPr/>
            <p:nvPr/>
          </p:nvSpPr>
          <p:spPr>
            <a:xfrm>
              <a:off x="3357567" y="1592263"/>
              <a:ext cx="158748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6" name="Oval 166"/>
            <p:cNvSpPr/>
            <p:nvPr/>
          </p:nvSpPr>
          <p:spPr>
            <a:xfrm>
              <a:off x="3681410" y="1497009"/>
              <a:ext cx="160340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7" name="Oval 167"/>
            <p:cNvSpPr/>
            <p:nvPr/>
          </p:nvSpPr>
          <p:spPr>
            <a:xfrm>
              <a:off x="4127501" y="1582734"/>
              <a:ext cx="160340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8" name="Oval 168"/>
            <p:cNvSpPr/>
            <p:nvPr/>
          </p:nvSpPr>
          <p:spPr>
            <a:xfrm>
              <a:off x="2644773" y="2257425"/>
              <a:ext cx="168277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9" name="Oval 169"/>
            <p:cNvSpPr/>
            <p:nvPr/>
          </p:nvSpPr>
          <p:spPr>
            <a:xfrm>
              <a:off x="4057650" y="2409828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0" name="Oval 170"/>
            <p:cNvSpPr/>
            <p:nvPr/>
          </p:nvSpPr>
          <p:spPr>
            <a:xfrm>
              <a:off x="5743575" y="2046290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1" name="Oval 171"/>
            <p:cNvSpPr/>
            <p:nvPr/>
          </p:nvSpPr>
          <p:spPr>
            <a:xfrm>
              <a:off x="6016623" y="1927226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2" name="Oval 172"/>
            <p:cNvSpPr/>
            <p:nvPr/>
          </p:nvSpPr>
          <p:spPr>
            <a:xfrm>
              <a:off x="3386142" y="1444623"/>
              <a:ext cx="125409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3" name="Oval 173"/>
            <p:cNvSpPr/>
            <p:nvPr/>
          </p:nvSpPr>
          <p:spPr>
            <a:xfrm>
              <a:off x="2005014" y="1444623"/>
              <a:ext cx="125409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4" name="Oval 174"/>
            <p:cNvSpPr/>
            <p:nvPr/>
          </p:nvSpPr>
          <p:spPr>
            <a:xfrm>
              <a:off x="2333621" y="1382709"/>
              <a:ext cx="125409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5" name="Oval 175"/>
            <p:cNvSpPr/>
            <p:nvPr/>
          </p:nvSpPr>
          <p:spPr>
            <a:xfrm>
              <a:off x="2617790" y="1311277"/>
              <a:ext cx="131765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6" name="Oval 176"/>
            <p:cNvSpPr/>
            <p:nvPr/>
          </p:nvSpPr>
          <p:spPr>
            <a:xfrm>
              <a:off x="3043242" y="1382709"/>
              <a:ext cx="133346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7" name="Oval 177"/>
            <p:cNvSpPr/>
            <p:nvPr/>
          </p:nvSpPr>
          <p:spPr>
            <a:xfrm>
              <a:off x="2728917" y="1468434"/>
              <a:ext cx="131765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8" name="Oval 178"/>
            <p:cNvSpPr/>
            <p:nvPr/>
          </p:nvSpPr>
          <p:spPr>
            <a:xfrm>
              <a:off x="3035295" y="1522411"/>
              <a:ext cx="150811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9" name="Oval 179"/>
            <p:cNvSpPr/>
            <p:nvPr/>
          </p:nvSpPr>
          <p:spPr>
            <a:xfrm>
              <a:off x="2444748" y="1530348"/>
              <a:ext cx="141283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0" name="Oval 180"/>
            <p:cNvSpPr/>
            <p:nvPr/>
          </p:nvSpPr>
          <p:spPr>
            <a:xfrm>
              <a:off x="1706563" y="1516066"/>
              <a:ext cx="160340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1" name="Oval 181"/>
            <p:cNvSpPr/>
            <p:nvPr/>
          </p:nvSpPr>
          <p:spPr>
            <a:xfrm>
              <a:off x="3146422" y="6396035"/>
              <a:ext cx="309560" cy="16668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2" name="Oval 182"/>
            <p:cNvSpPr/>
            <p:nvPr/>
          </p:nvSpPr>
          <p:spPr>
            <a:xfrm>
              <a:off x="3903665" y="5830891"/>
              <a:ext cx="311152" cy="1777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3" name="Oval 183"/>
            <p:cNvSpPr/>
            <p:nvPr/>
          </p:nvSpPr>
          <p:spPr>
            <a:xfrm>
              <a:off x="5138735" y="4957767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4" name="Oval 184"/>
            <p:cNvSpPr/>
            <p:nvPr/>
          </p:nvSpPr>
          <p:spPr>
            <a:xfrm>
              <a:off x="5634039" y="4575172"/>
              <a:ext cx="249238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5" name="Oval 185"/>
            <p:cNvSpPr/>
            <p:nvPr/>
          </p:nvSpPr>
          <p:spPr>
            <a:xfrm>
              <a:off x="4589465" y="5364163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6" name="Oval 186"/>
            <p:cNvSpPr/>
            <p:nvPr/>
          </p:nvSpPr>
          <p:spPr>
            <a:xfrm>
              <a:off x="6140452" y="4221163"/>
              <a:ext cx="239709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7" name="Oval 187"/>
            <p:cNvSpPr/>
            <p:nvPr/>
          </p:nvSpPr>
          <p:spPr>
            <a:xfrm>
              <a:off x="6491289" y="3932240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8" name="Oval 188"/>
            <p:cNvSpPr/>
            <p:nvPr/>
          </p:nvSpPr>
          <p:spPr>
            <a:xfrm>
              <a:off x="6867528" y="3676646"/>
              <a:ext cx="212726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9" name="Oval 189"/>
            <p:cNvSpPr/>
            <p:nvPr/>
          </p:nvSpPr>
          <p:spPr>
            <a:xfrm>
              <a:off x="7478713" y="3213101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3D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0" name="Oval 190"/>
            <p:cNvSpPr/>
            <p:nvPr/>
          </p:nvSpPr>
          <p:spPr>
            <a:xfrm>
              <a:off x="7194554" y="3435345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1" name="Oval 191"/>
            <p:cNvSpPr/>
            <p:nvPr/>
          </p:nvSpPr>
          <p:spPr>
            <a:xfrm>
              <a:off x="7718422" y="3051179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2" name="Oval 192"/>
            <p:cNvSpPr/>
            <p:nvPr/>
          </p:nvSpPr>
          <p:spPr>
            <a:xfrm>
              <a:off x="7950195" y="2871792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3" name="Oval 193"/>
            <p:cNvSpPr/>
            <p:nvPr/>
          </p:nvSpPr>
          <p:spPr>
            <a:xfrm>
              <a:off x="8191496" y="2705096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4" name="Oval 194"/>
            <p:cNvSpPr/>
            <p:nvPr/>
          </p:nvSpPr>
          <p:spPr>
            <a:xfrm>
              <a:off x="8375647" y="2565404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5" name="Oval 195"/>
            <p:cNvSpPr/>
            <p:nvPr/>
          </p:nvSpPr>
          <p:spPr>
            <a:xfrm>
              <a:off x="8567735" y="2417765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6" name="Oval 196"/>
            <p:cNvSpPr/>
            <p:nvPr/>
          </p:nvSpPr>
          <p:spPr>
            <a:xfrm>
              <a:off x="5165729" y="6465886"/>
              <a:ext cx="311152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7" name="Oval 197"/>
            <p:cNvSpPr/>
            <p:nvPr/>
          </p:nvSpPr>
          <p:spPr>
            <a:xfrm>
              <a:off x="5794379" y="5865811"/>
              <a:ext cx="311152" cy="17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8" name="Oval 198"/>
            <p:cNvSpPr/>
            <p:nvPr/>
          </p:nvSpPr>
          <p:spPr>
            <a:xfrm>
              <a:off x="7575547" y="5884858"/>
              <a:ext cx="319089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32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9" name="Oval 199"/>
            <p:cNvSpPr/>
            <p:nvPr/>
          </p:nvSpPr>
          <p:spPr>
            <a:xfrm>
              <a:off x="7127876" y="6430966"/>
              <a:ext cx="311152" cy="16668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32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0" name="Oval 200"/>
            <p:cNvSpPr/>
            <p:nvPr/>
          </p:nvSpPr>
          <p:spPr>
            <a:xfrm>
              <a:off x="6330948" y="5394329"/>
              <a:ext cx="266703" cy="1524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1" name="Oval 201"/>
            <p:cNvSpPr/>
            <p:nvPr/>
          </p:nvSpPr>
          <p:spPr>
            <a:xfrm>
              <a:off x="6765929" y="4989515"/>
              <a:ext cx="265111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2" name="Oval 202"/>
            <p:cNvSpPr/>
            <p:nvPr/>
          </p:nvSpPr>
          <p:spPr>
            <a:xfrm>
              <a:off x="8005764" y="5429250"/>
              <a:ext cx="265111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32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3" name="Oval 203"/>
            <p:cNvSpPr/>
            <p:nvPr/>
          </p:nvSpPr>
          <p:spPr>
            <a:xfrm>
              <a:off x="7226302" y="4564063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4" name="Oval 204"/>
            <p:cNvSpPr/>
            <p:nvPr/>
          </p:nvSpPr>
          <p:spPr>
            <a:xfrm>
              <a:off x="8401050" y="4949820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5" name="Oval 205"/>
            <p:cNvSpPr/>
            <p:nvPr/>
          </p:nvSpPr>
          <p:spPr>
            <a:xfrm>
              <a:off x="8724903" y="4573591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32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6" name="Oval 206"/>
            <p:cNvSpPr/>
            <p:nvPr/>
          </p:nvSpPr>
          <p:spPr>
            <a:xfrm>
              <a:off x="7573966" y="4246565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7" name="Oval 207"/>
            <p:cNvSpPr/>
            <p:nvPr/>
          </p:nvSpPr>
          <p:spPr>
            <a:xfrm>
              <a:off x="7881935" y="3952878"/>
              <a:ext cx="247646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8" name="Oval 208"/>
            <p:cNvSpPr/>
            <p:nvPr/>
          </p:nvSpPr>
          <p:spPr>
            <a:xfrm>
              <a:off x="8640759" y="3260722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9" name="Oval 209"/>
            <p:cNvSpPr/>
            <p:nvPr/>
          </p:nvSpPr>
          <p:spPr>
            <a:xfrm>
              <a:off x="8191496" y="3676646"/>
              <a:ext cx="222254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0" name="Oval 210"/>
            <p:cNvSpPr/>
            <p:nvPr/>
          </p:nvSpPr>
          <p:spPr>
            <a:xfrm>
              <a:off x="8440734" y="3457575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1" name="Oval 211"/>
            <p:cNvSpPr/>
            <p:nvPr/>
          </p:nvSpPr>
          <p:spPr>
            <a:xfrm>
              <a:off x="8858250" y="3071817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A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2" name="Oval 212"/>
            <p:cNvSpPr/>
            <p:nvPr/>
          </p:nvSpPr>
          <p:spPr>
            <a:xfrm>
              <a:off x="9029700" y="2878138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A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3" name="Oval 213"/>
            <p:cNvSpPr/>
            <p:nvPr/>
          </p:nvSpPr>
          <p:spPr>
            <a:xfrm>
              <a:off x="8988423" y="4257675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4" name="Oval 214"/>
            <p:cNvSpPr/>
            <p:nvPr/>
          </p:nvSpPr>
          <p:spPr>
            <a:xfrm>
              <a:off x="-104771" y="4551361"/>
              <a:ext cx="238128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5" name="Oval 215"/>
            <p:cNvSpPr/>
            <p:nvPr/>
          </p:nvSpPr>
          <p:spPr>
            <a:xfrm>
              <a:off x="1591" y="3935413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6" name="Oval 216"/>
            <p:cNvSpPr/>
            <p:nvPr/>
          </p:nvSpPr>
          <p:spPr>
            <a:xfrm>
              <a:off x="-15873" y="2282827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7" name="Oval 217"/>
            <p:cNvSpPr/>
            <p:nvPr/>
          </p:nvSpPr>
          <p:spPr>
            <a:xfrm>
              <a:off x="8926509" y="6369052"/>
              <a:ext cx="319089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32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218" name="Rectangle 218"/>
          <p:cNvSpPr txBox="1">
            <a:spLocks noGrp="1"/>
          </p:cNvSpPr>
          <p:nvPr>
            <p:ph type="ctrTitle"/>
          </p:nvPr>
        </p:nvSpPr>
        <p:spPr>
          <a:xfrm>
            <a:off x="685800" y="1844673"/>
            <a:ext cx="7772400" cy="1736729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9" name="Rectangle 2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03F526-64B3-42A1-9F25-031022EF7605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221" name="Rectangle 221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222" name="Rectangle 2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21C78C-22EE-42C7-9C18-185CF94A1BE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78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8C6ACB-52EB-4880-8520-632EA1399E9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54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15099" y="301623"/>
            <a:ext cx="1943100" cy="579437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85800" y="301623"/>
            <a:ext cx="5676896" cy="57943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AE825F-709F-4252-83E9-2CB8BFA5EEC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32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/>
          <p:nvPr/>
        </p:nvSpPr>
        <p:spPr>
          <a:xfrm>
            <a:off x="685800" y="2393954"/>
            <a:ext cx="7772400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"/>
              <a:gd name="f7" fmla="val 618"/>
              <a:gd name="f8" fmla="+- 0 0 -90"/>
              <a:gd name="f9" fmla="*/ f3 1 1000"/>
              <a:gd name="f10" fmla="*/ f4 1 1000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000"/>
              <a:gd name="f17" fmla="*/ 0 f14 1"/>
              <a:gd name="f18" fmla="*/ 2147483647 f14 1"/>
              <a:gd name="f19" fmla="+- f15 0 f1"/>
              <a:gd name="f20" fmla="*/ f17 1 1000"/>
              <a:gd name="f21" fmla="*/ f18 1 1000"/>
              <a:gd name="f22" fmla="*/ 0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1"/>
              </a:cxn>
              <a:cxn ang="f19">
                <a:pos x="f32" y="f33"/>
              </a:cxn>
              <a:cxn ang="f19">
                <a:pos x="f30" y="f33"/>
              </a:cxn>
              <a:cxn ang="f19">
                <a:pos x="f30" y="f31"/>
              </a:cxn>
              <a:cxn ang="f19">
                <a:pos x="f32" y="f31"/>
              </a:cxn>
            </a:cxnLst>
            <a:rect l="f26" t="f29" r="f27" b="f28"/>
            <a:pathLst>
              <a:path w="1000" h="1000" stroke="0">
                <a:moveTo>
                  <a:pt x="f5" y="f5"/>
                </a:moveTo>
                <a:lnTo>
                  <a:pt x="f7" y="f5"/>
                </a:lnTo>
                <a:lnTo>
                  <a:pt x="f7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  <a:path w="1000" h="1000">
                <a:moveTo>
                  <a:pt x="f5" y="f5"/>
                </a:moveTo>
                <a:lnTo>
                  <a:pt x="f6" y="f5"/>
                </a:lnTo>
              </a:path>
            </a:pathLst>
          </a:custGeom>
          <a:solidFill>
            <a:srgbClr val="CC0000"/>
          </a:solidFill>
          <a:ln w="9528">
            <a:solidFill>
              <a:srgbClr val="CC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ctrTitle"/>
          </p:nvPr>
        </p:nvSpPr>
        <p:spPr>
          <a:xfrm>
            <a:off x="685800" y="990596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subTitle" idx="1"/>
          </p:nvPr>
        </p:nvSpPr>
        <p:spPr>
          <a:xfrm>
            <a:off x="1447796" y="3429000"/>
            <a:ext cx="7010403" cy="16002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>
          <a:xfrm>
            <a:off x="685800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3A2F9320-DA0A-45E3-8F7F-D848624F363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1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8A216F-9D55-4F53-9766-7DC135FBDE7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6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22AEBF-1B59-4677-9F21-EC14715C1F7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21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66735" y="1752603"/>
            <a:ext cx="3924303" cy="42672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3442" y="1752603"/>
            <a:ext cx="3924303" cy="42672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AAC351-537E-4AD3-8BD0-B04C08581E1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82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5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5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E48C3-DE38-4E55-80AA-66D05FCD261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46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54FD5-FA0D-49B2-91A4-565C2745F6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30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52CCF1-DA47-477E-8D05-CF5FDF811AF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40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ECBE79-77EF-4588-A2C0-D32BBC17EC7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63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899BB0-84EB-4B66-9AA6-EB5EE0DCEFC4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F35299-6613-4240-A48F-52C1A33B45F9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6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3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C2E3A-8A3E-4562-8885-3F38A783D96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47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2DD61-B02E-43B5-A40E-D60FB346A7D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17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73841" y="304796"/>
            <a:ext cx="2001841" cy="5715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66735" y="304796"/>
            <a:ext cx="5854702" cy="57150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35A9AE-52D0-4138-811D-64E33821E9D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91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8941" y="1600200"/>
            <a:ext cx="6837361" cy="3200399"/>
            <a:chOff x="1658941" y="1600200"/>
            <a:chExt cx="6837361" cy="3200399"/>
          </a:xfrm>
        </p:grpSpPr>
        <p:sp>
          <p:nvSpPr>
            <p:cNvPr id="3" name="Oval 3"/>
            <p:cNvSpPr/>
            <p:nvPr/>
          </p:nvSpPr>
          <p:spPr>
            <a:xfrm flipH="1">
              <a:off x="6972299" y="1600200"/>
              <a:ext cx="1524003" cy="15240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9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4" name="Oval 4"/>
            <p:cNvSpPr/>
            <p:nvPr/>
          </p:nvSpPr>
          <p:spPr>
            <a:xfrm flipH="1">
              <a:off x="5181603" y="1600200"/>
              <a:ext cx="1524003" cy="15240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9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5" name="Oval 5"/>
            <p:cNvSpPr/>
            <p:nvPr/>
          </p:nvSpPr>
          <p:spPr>
            <a:xfrm flipH="1">
              <a:off x="3390896" y="1600200"/>
              <a:ext cx="1524003" cy="15240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28575">
              <a:solidFill>
                <a:srgbClr val="D9D8EC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6" name="Oval 6"/>
            <p:cNvSpPr/>
            <p:nvPr/>
          </p:nvSpPr>
          <p:spPr>
            <a:xfrm flipH="1">
              <a:off x="3390896" y="3276596"/>
              <a:ext cx="1524003" cy="15240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9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7" name="Oval 7"/>
            <p:cNvSpPr/>
            <p:nvPr/>
          </p:nvSpPr>
          <p:spPr>
            <a:xfrm flipH="1">
              <a:off x="1658941" y="3276596"/>
              <a:ext cx="1524003" cy="15240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9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8" name="Oval 8"/>
            <p:cNvSpPr/>
            <p:nvPr/>
          </p:nvSpPr>
          <p:spPr>
            <a:xfrm flipH="1">
              <a:off x="6972299" y="3276596"/>
              <a:ext cx="1524003" cy="15240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28575">
              <a:solidFill>
                <a:srgbClr val="D9D8EC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</p:grpSp>
      <p:sp>
        <p:nvSpPr>
          <p:cNvPr id="9" name="Rectangle 12"/>
          <p:cNvSpPr txBox="1">
            <a:spLocks noGrp="1"/>
          </p:cNvSpPr>
          <p:nvPr>
            <p:ph type="ctrTitle"/>
          </p:nvPr>
        </p:nvSpPr>
        <p:spPr>
          <a:xfrm>
            <a:off x="685800" y="1219196"/>
            <a:ext cx="7772400" cy="193357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Rectangle 13"/>
          <p:cNvSpPr txBox="1">
            <a:spLocks noGrp="1"/>
          </p:cNvSpPr>
          <p:nvPr>
            <p:ph type="subTitle" idx="1"/>
          </p:nvPr>
        </p:nvSpPr>
        <p:spPr>
          <a:xfrm>
            <a:off x="2057400" y="3505196"/>
            <a:ext cx="6400800" cy="1752603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2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3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3B2CED-C391-4434-9405-EE74E9945C9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3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A94B12-4242-4B42-92AF-DBA9A248757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90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A72372-0AF4-4AAB-AFDB-6F7078EFA22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28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3072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072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10E11-7B7F-45FC-807B-C189F780B8D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02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80CF2-DDF7-48D9-BE77-ECAE1FA4F79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36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1A3678-F7D5-4948-B7F7-E6722AFA044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77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B7BE88-51F6-4448-939A-BB4D4286189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22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3AE071-5EC3-4105-802C-77CF2FA6FFD3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5E4C0-321D-443F-A32C-48DC86A7CF34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6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86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spcBef>
                <a:spcPts val="700"/>
              </a:spcBef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E059AF-3C06-4599-922D-F821AABD3B7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9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A3CA20-B098-4CEE-92E7-4E4F356E859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01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FAEB8F-3D22-4963-A421-A0AFF5C5BF1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48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628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628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AC939-E3C7-4952-88F9-018D2CE6710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56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sp>
          <p:nvSpPr>
            <p:cNvPr id="3" name="Rectangle 3"/>
            <p:cNvSpPr/>
            <p:nvPr/>
          </p:nvSpPr>
          <p:spPr>
            <a:xfrm>
              <a:off x="0" y="0"/>
              <a:ext cx="3505196" cy="6858000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>
              <a:off x="1716091" y="1690689"/>
              <a:ext cx="7427908" cy="2533646"/>
            </a:xfrm>
            <a:prstGeom prst="rect">
              <a:avLst/>
            </a:prstGeom>
            <a:solidFill>
              <a:srgbClr val="00007D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1066803"/>
              <a:ext cx="2867027" cy="3157532"/>
              <a:chOff x="0" y="1066803"/>
              <a:chExt cx="2867027" cy="3157532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573091" y="3582984"/>
                <a:ext cx="576264" cy="641351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7" name="Rectangle 7"/>
              <p:cNvSpPr/>
              <p:nvPr/>
            </p:nvSpPr>
            <p:spPr>
              <a:xfrm>
                <a:off x="1716091" y="1690689"/>
                <a:ext cx="574672" cy="642942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281235" y="1066803"/>
                <a:ext cx="585792" cy="63499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1141408" y="3582984"/>
                <a:ext cx="584201" cy="641351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10" name="Rectangle 10"/>
              <p:cNvSpPr/>
              <p:nvPr/>
            </p:nvSpPr>
            <p:spPr>
              <a:xfrm>
                <a:off x="2281235" y="1690689"/>
                <a:ext cx="585792" cy="642942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11" name="Rectangle 11"/>
              <p:cNvSpPr/>
              <p:nvPr/>
            </p:nvSpPr>
            <p:spPr>
              <a:xfrm>
                <a:off x="1141408" y="2324103"/>
                <a:ext cx="584201" cy="63341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0" y="2324103"/>
                <a:ext cx="582609" cy="633414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13" name="Rectangle 13"/>
              <p:cNvSpPr/>
              <p:nvPr/>
            </p:nvSpPr>
            <p:spPr>
              <a:xfrm>
                <a:off x="1716091" y="2324103"/>
                <a:ext cx="574672" cy="63341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14" name="Rectangle 14"/>
              <p:cNvSpPr/>
              <p:nvPr/>
            </p:nvSpPr>
            <p:spPr>
              <a:xfrm>
                <a:off x="573091" y="2947989"/>
                <a:ext cx="576264" cy="644523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  <p:sp>
            <p:nvSpPr>
              <p:cNvPr id="15" name="Rectangle 15"/>
              <p:cNvSpPr/>
              <p:nvPr/>
            </p:nvSpPr>
            <p:spPr>
              <a:xfrm>
                <a:off x="1141408" y="2947989"/>
                <a:ext cx="584201" cy="644523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Arial" pitchFamily="34"/>
                </a:endParaRPr>
              </a:p>
            </p:txBody>
          </p:sp>
        </p:grpSp>
      </p:grpSp>
      <p:sp>
        <p:nvSpPr>
          <p:cNvPr id="16" name="Rectangle 19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796" cy="2209803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" name="Rectangle 20"/>
          <p:cNvSpPr txBox="1">
            <a:spLocks noGrp="1"/>
          </p:cNvSpPr>
          <p:nvPr>
            <p:ph type="subTitle" idx="1"/>
          </p:nvPr>
        </p:nvSpPr>
        <p:spPr>
          <a:xfrm>
            <a:off x="2971800" y="4267203"/>
            <a:ext cx="6019796" cy="1752603"/>
          </a:xfrm>
        </p:spPr>
        <p:txBody>
          <a:bodyPr/>
          <a:lstStyle>
            <a:lvl1pPr marL="0" indent="0">
              <a:buNone/>
              <a:defRPr sz="3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9" name="Rectangle 1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20" name="Rectangle 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57B139-BFE5-4142-B629-9FEA190188F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99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8DF5D-381F-4674-B116-7765D967B571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91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66A66-5656-4FD1-8011-5F58A52942F6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5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981203"/>
            <a:ext cx="4038603" cy="38862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4038603" cy="38862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AAF55-0370-45DD-9641-A84006456CCC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27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FDF4DD-2989-4EA5-B290-E014D99BE5F3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94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6923B4-AF2D-4A8F-97AD-075DEF7B4204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53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33896"/>
          </a:xfrm>
        </p:spPr>
        <p:txBody>
          <a:bodyPr/>
          <a:lstStyle>
            <a:lvl1pPr>
              <a:spcBef>
                <a:spcPts val="700"/>
              </a:spcBef>
              <a:buSzPts val="2799"/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buSzPts val="1999"/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buSzPts val="1800"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3896"/>
          </a:xfrm>
        </p:spPr>
        <p:txBody>
          <a:bodyPr/>
          <a:lstStyle>
            <a:lvl1pPr>
              <a:spcBef>
                <a:spcPts val="700"/>
              </a:spcBef>
              <a:buSzPts val="2799"/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buSzPts val="1999"/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buSzPts val="1800"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C7CAA4-D30C-4FC0-8D23-82CBF73E36EC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FC30DE-364A-4497-BEAD-FD8797A687F6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7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42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A53FA-06B1-48C1-A1F9-D06D27E390F5}" type="slidenum">
              <a:rPr/>
              <a:pPr lvl="0"/>
              <a:t>‹#›</a:t>
            </a:fld>
            <a:endParaRPr lang="ru-RU"/>
          </a:p>
        </p:txBody>
      </p:sp>
      <p:sp>
        <p:nvSpPr>
          <p:cNvPr id="4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34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59529-CD02-4FA2-9E40-E90BF5D40EE9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54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F5CC5-FC63-4E30-8F68-3DC327A58356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43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8AD3C4-FD30-4C87-BC67-DA94D288E3B7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85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457200"/>
            <a:ext cx="6019796" cy="54102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D6CB5F-132F-4D79-B9E1-6A88D2EB8D1A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9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867403" cy="6858000"/>
            <a:chOff x="0" y="0"/>
            <a:chExt cx="5867403" cy="6858000"/>
          </a:xfrm>
        </p:grpSpPr>
        <p:sp>
          <p:nvSpPr>
            <p:cNvPr id="3" name="Rectangle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99CC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3366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685800" y="990596"/>
              <a:ext cx="5181603" cy="1904996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3366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32197" y="4889497"/>
            <a:ext cx="4876796" cy="319089"/>
            <a:chOff x="3632197" y="4889497"/>
            <a:chExt cx="4876796" cy="319089"/>
          </a:xfrm>
        </p:grpSpPr>
        <p:sp>
          <p:nvSpPr>
            <p:cNvPr id="6" name="AutoShape 6"/>
            <p:cNvSpPr/>
            <p:nvPr/>
          </p:nvSpPr>
          <p:spPr>
            <a:xfrm flipH="1">
              <a:off x="3632197" y="4889497"/>
              <a:ext cx="4625977" cy="317497"/>
            </a:xfrm>
            <a:custGeom>
              <a:avLst>
                <a:gd name="f0" fmla="val 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33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3366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8248646" y="4889497"/>
              <a:ext cx="260347" cy="3190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3366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  <p:sp>
        <p:nvSpPr>
          <p:cNvPr id="8" name="Rectangle 8"/>
          <p:cNvSpPr txBox="1">
            <a:spLocks noGrp="1"/>
          </p:cNvSpPr>
          <p:nvPr>
            <p:ph type="subTitle" idx="1"/>
          </p:nvPr>
        </p:nvSpPr>
        <p:spPr>
          <a:xfrm>
            <a:off x="4673598" y="2927351"/>
            <a:ext cx="4013201" cy="1822454"/>
          </a:xfrm>
        </p:spPr>
        <p:txBody>
          <a:bodyPr anchor="b"/>
          <a:lstStyle>
            <a:lvl1pPr marL="0" indent="0">
              <a:buNone/>
              <a:defRPr>
                <a:solidFill>
                  <a:srgbClr val="006666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9" name="AutoShape 12"/>
          <p:cNvSpPr txBox="1">
            <a:spLocks noGrp="1"/>
          </p:cNvSpPr>
          <p:nvPr>
            <p:ph type="ctrTitle"/>
          </p:nvPr>
        </p:nvSpPr>
        <p:spPr>
          <a:xfrm>
            <a:off x="685800" y="990596"/>
            <a:ext cx="8229600" cy="1904996"/>
          </a:xfrm>
        </p:spPr>
        <p:txBody>
          <a:bodyPr anchor="ctr" anchorCtr="1"/>
          <a:lstStyle>
            <a:lvl1pPr algn="ctr">
              <a:defRPr>
                <a:solidFill>
                  <a:srgbClr val="003366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1" name="Rectangle 10"/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r">
              <a:defRPr/>
            </a:lvl1pPr>
          </a:lstStyle>
          <a:p>
            <a:pPr lvl="0"/>
            <a:endParaRPr lang="ru-RU"/>
          </a:p>
        </p:txBody>
      </p:sp>
      <p:sp>
        <p:nvSpPr>
          <p:cNvPr id="12" name="Rectangle 11"/>
          <p:cNvSpPr txBox="1">
            <a:spLocks noGrp="1"/>
          </p:cNvSpPr>
          <p:nvPr>
            <p:ph type="sldNum" sz="quarter" idx="8"/>
          </p:nvPr>
        </p:nvSpPr>
        <p:spPr>
          <a:xfrm>
            <a:off x="76196" y="6248396"/>
            <a:ext cx="587373" cy="488947"/>
          </a:xfrm>
        </p:spPr>
        <p:txBody>
          <a:bodyPr/>
          <a:lstStyle>
            <a:lvl1pPr>
              <a:defRPr/>
            </a:lvl1pPr>
          </a:lstStyle>
          <a:p>
            <a:pPr lvl="0"/>
            <a:fld id="{D6A0D29D-FEC1-4D9E-BA53-F95C3D8FD6C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38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21AB3E-5B4D-489B-B644-70E1AD178A1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12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12A00-59B4-41A0-AE28-2B256884D7C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7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838203" y="2362196"/>
            <a:ext cx="3770308" cy="37242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760915" y="2362196"/>
            <a:ext cx="3770308" cy="37242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F4291-0E4D-4BE7-93C7-4160FC7E43D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5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92A94-A41F-47D8-B0C0-E5EBDCF8C91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1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buSzPts val="2399"/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buSzPts val="1800"/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buSzPts val="1600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buSzPts val="2399"/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buSzPts val="1800"/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buSzPts val="1600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D4C170-07A6-491A-83A8-F9F861039DD6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02FC4B-B60C-4A6A-87F1-6A83B2B71E7E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9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5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BD31FE-B3B8-4003-9DBA-3F96329A5F2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59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AA7EA-201F-4700-BD1F-C90D05F346F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60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A73D9C-1CB9-4135-8E22-272F333433E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16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BC373-B31C-46D7-8FD9-3A1E7026944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91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41E7E-063E-4038-B321-C358BDA41E1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46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705596" y="761996"/>
            <a:ext cx="1981203" cy="53244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61996" y="761996"/>
            <a:ext cx="5791196" cy="53244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690E5E-960C-43FA-B02E-8A12D44E781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88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/>
          <p:nvPr/>
        </p:nvSpPr>
        <p:spPr>
          <a:xfrm>
            <a:off x="7315200" y="1066803"/>
            <a:ext cx="0" cy="44958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7492995" y="2992438"/>
            <a:ext cx="1338271" cy="2189164"/>
            <a:chOff x="7492995" y="2992438"/>
            <a:chExt cx="1338271" cy="2189164"/>
          </a:xfrm>
        </p:grpSpPr>
        <p:sp>
          <p:nvSpPr>
            <p:cNvPr id="4" name="Oval 9"/>
            <p:cNvSpPr/>
            <p:nvPr/>
          </p:nvSpPr>
          <p:spPr>
            <a:xfrm>
              <a:off x="7492995" y="2992438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5" name="Oval 10"/>
            <p:cNvSpPr/>
            <p:nvPr/>
          </p:nvSpPr>
          <p:spPr>
            <a:xfrm>
              <a:off x="7777164" y="2992438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6" name="Oval 11"/>
            <p:cNvSpPr/>
            <p:nvPr/>
          </p:nvSpPr>
          <p:spPr>
            <a:xfrm>
              <a:off x="8061322" y="2992438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7" name="Oval 12"/>
            <p:cNvSpPr/>
            <p:nvPr/>
          </p:nvSpPr>
          <p:spPr>
            <a:xfrm>
              <a:off x="7492995" y="3276596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7777164" y="3276596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8061322" y="3276596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8345491" y="3276596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1" name="Oval 16"/>
            <p:cNvSpPr/>
            <p:nvPr/>
          </p:nvSpPr>
          <p:spPr>
            <a:xfrm>
              <a:off x="7492995" y="3560765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2" name="Oval 17"/>
            <p:cNvSpPr/>
            <p:nvPr/>
          </p:nvSpPr>
          <p:spPr>
            <a:xfrm>
              <a:off x="7777164" y="3560765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3" name="Oval 18"/>
            <p:cNvSpPr/>
            <p:nvPr/>
          </p:nvSpPr>
          <p:spPr>
            <a:xfrm>
              <a:off x="8061322" y="3560765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4" name="Oval 19"/>
            <p:cNvSpPr/>
            <p:nvPr/>
          </p:nvSpPr>
          <p:spPr>
            <a:xfrm>
              <a:off x="8345491" y="3560765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5" name="Oval 20"/>
            <p:cNvSpPr/>
            <p:nvPr/>
          </p:nvSpPr>
          <p:spPr>
            <a:xfrm>
              <a:off x="8629650" y="3560765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6" name="Oval 21"/>
            <p:cNvSpPr/>
            <p:nvPr/>
          </p:nvSpPr>
          <p:spPr>
            <a:xfrm>
              <a:off x="7492995" y="3843342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7" name="Oval 22"/>
            <p:cNvSpPr/>
            <p:nvPr/>
          </p:nvSpPr>
          <p:spPr>
            <a:xfrm>
              <a:off x="7777164" y="3843342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8" name="Oval 23"/>
            <p:cNvSpPr/>
            <p:nvPr/>
          </p:nvSpPr>
          <p:spPr>
            <a:xfrm>
              <a:off x="8061322" y="3843342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9" name="Oval 24"/>
            <p:cNvSpPr/>
            <p:nvPr/>
          </p:nvSpPr>
          <p:spPr>
            <a:xfrm>
              <a:off x="8345491" y="3843342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0" name="Oval 25"/>
            <p:cNvSpPr/>
            <p:nvPr/>
          </p:nvSpPr>
          <p:spPr>
            <a:xfrm>
              <a:off x="7492995" y="4127501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1" name="Oval 26"/>
            <p:cNvSpPr/>
            <p:nvPr/>
          </p:nvSpPr>
          <p:spPr>
            <a:xfrm>
              <a:off x="7777164" y="4127501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2" name="Oval 27"/>
            <p:cNvSpPr/>
            <p:nvPr/>
          </p:nvSpPr>
          <p:spPr>
            <a:xfrm>
              <a:off x="8061322" y="4127501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3" name="Oval 28"/>
            <p:cNvSpPr/>
            <p:nvPr/>
          </p:nvSpPr>
          <p:spPr>
            <a:xfrm>
              <a:off x="8345491" y="4127501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4" name="Oval 29"/>
            <p:cNvSpPr/>
            <p:nvPr/>
          </p:nvSpPr>
          <p:spPr>
            <a:xfrm>
              <a:off x="8629650" y="4127501"/>
              <a:ext cx="20161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7492995" y="4411659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6" name="Oval 31"/>
            <p:cNvSpPr/>
            <p:nvPr/>
          </p:nvSpPr>
          <p:spPr>
            <a:xfrm>
              <a:off x="7777164" y="4411659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7" name="Oval 32"/>
            <p:cNvSpPr/>
            <p:nvPr/>
          </p:nvSpPr>
          <p:spPr>
            <a:xfrm>
              <a:off x="8061322" y="4411659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8" name="Oval 33"/>
            <p:cNvSpPr/>
            <p:nvPr/>
          </p:nvSpPr>
          <p:spPr>
            <a:xfrm>
              <a:off x="8345491" y="4411659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9" name="Oval 34"/>
            <p:cNvSpPr/>
            <p:nvPr/>
          </p:nvSpPr>
          <p:spPr>
            <a:xfrm>
              <a:off x="7492995" y="4695828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0" name="Oval 35"/>
            <p:cNvSpPr/>
            <p:nvPr/>
          </p:nvSpPr>
          <p:spPr>
            <a:xfrm>
              <a:off x="7777164" y="4695828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1" name="Oval 36"/>
            <p:cNvSpPr/>
            <p:nvPr/>
          </p:nvSpPr>
          <p:spPr>
            <a:xfrm>
              <a:off x="8061322" y="4695828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2" name="Oval 37"/>
            <p:cNvSpPr/>
            <p:nvPr/>
          </p:nvSpPr>
          <p:spPr>
            <a:xfrm>
              <a:off x="8345491" y="4695828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3" name="Oval 38"/>
            <p:cNvSpPr/>
            <p:nvPr/>
          </p:nvSpPr>
          <p:spPr>
            <a:xfrm>
              <a:off x="7777164" y="4979986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4" name="Oval 39"/>
            <p:cNvSpPr/>
            <p:nvPr/>
          </p:nvSpPr>
          <p:spPr>
            <a:xfrm>
              <a:off x="8345491" y="4979986"/>
              <a:ext cx="201616" cy="2016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  <p:sp>
        <p:nvSpPr>
          <p:cNvPr id="35" name="Line 40"/>
          <p:cNvSpPr/>
          <p:nvPr/>
        </p:nvSpPr>
        <p:spPr>
          <a:xfrm>
            <a:off x="304796" y="2819396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6345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36" name="Rectangle 3"/>
          <p:cNvSpPr txBox="1">
            <a:spLocks noGrp="1"/>
          </p:cNvSpPr>
          <p:nvPr>
            <p:ph type="ctrTitle"/>
          </p:nvPr>
        </p:nvSpPr>
        <p:spPr>
          <a:xfrm>
            <a:off x="315916" y="466728"/>
            <a:ext cx="6781803" cy="2133596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" name="Rectangle 4"/>
          <p:cNvSpPr txBox="1">
            <a:spLocks noGrp="1"/>
          </p:cNvSpPr>
          <p:nvPr>
            <p:ph type="subTitle" idx="1"/>
          </p:nvPr>
        </p:nvSpPr>
        <p:spPr>
          <a:xfrm>
            <a:off x="849313" y="3049588"/>
            <a:ext cx="6248396" cy="2362196"/>
          </a:xfrm>
        </p:spPr>
        <p:txBody>
          <a:bodyPr/>
          <a:lstStyle>
            <a:lvl1pPr marL="0" indent="0" algn="r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8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9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0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5150BE-7627-4A32-BA1C-7DCB23900B5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4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B2925-4303-45D1-92FF-766A4110C97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8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0F94C-5478-45C6-BC74-766FDA0A26A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36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719264"/>
            <a:ext cx="4038603" cy="44116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719264"/>
            <a:ext cx="4038603" cy="44116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9E32-CC45-40EB-B195-46B73FC6761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15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9AB26-062A-4309-B84F-991E3A035A2A}" type="slidenum">
              <a:rPr/>
              <a:pPr lvl="0"/>
              <a:t>‹#›</a:t>
            </a:fld>
            <a:endParaRPr lang="ru-RU"/>
          </a:p>
        </p:txBody>
      </p:sp>
      <p:sp>
        <p:nvSpPr>
          <p:cNvPr id="4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22AC0-89EF-4670-ACB3-AB54ABB6CD88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5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71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247D54-E092-4B02-B56C-4FBA30214F2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8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AEA43F-1701-42C9-AEBD-E5E76D1039D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74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6438BC-B82A-46D3-920A-6D86E3080E2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9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CF199-2988-4F2D-B9D4-C35064B80DF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02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645E4C-849E-4423-9963-5174D65B79E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62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B93F5-9038-40E1-949F-0BE40C6C249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83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122236"/>
            <a:ext cx="2057400" cy="600868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2236"/>
            <a:ext cx="6019796" cy="60086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D63B39-1B34-4CE8-9026-A70BDE56D2F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77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609603" y="1219196"/>
            <a:ext cx="7924803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"/>
              <a:gd name="f7" fmla="+- 0 0 -90"/>
              <a:gd name="f8" fmla="*/ f3 1 1000"/>
              <a:gd name="f9" fmla="*/ f4 1 10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1000"/>
              <a:gd name="f16" fmla="*/ 0 f13 1"/>
              <a:gd name="f17" fmla="*/ 2147483647 f13 1"/>
              <a:gd name="f18" fmla="+- f14 0 f1"/>
              <a:gd name="f19" fmla="*/ f16 1 1000"/>
              <a:gd name="f20" fmla="*/ f17 1 1000"/>
              <a:gd name="f21" fmla="*/ 0 1 f15"/>
              <a:gd name="f22" fmla="*/ f11 1 f15"/>
              <a:gd name="f23" fmla="*/ f19 1 f15"/>
              <a:gd name="f24" fmla="*/ f20 1 f15"/>
              <a:gd name="f25" fmla="*/ f21 f8 1"/>
              <a:gd name="f26" fmla="*/ f22 f8 1"/>
              <a:gd name="f27" fmla="*/ f22 f9 1"/>
              <a:gd name="f28" fmla="*/ f21 f9 1"/>
              <a:gd name="f29" fmla="*/ f23 f8 1"/>
              <a:gd name="f30" fmla="*/ f24 f9 1"/>
              <a:gd name="f31" fmla="*/ f23 f9 1"/>
              <a:gd name="f32" fmla="*/ f24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9" y="f30"/>
              </a:cxn>
              <a:cxn ang="f18">
                <a:pos x="f29" y="f31"/>
              </a:cxn>
              <a:cxn ang="f18">
                <a:pos x="f32" y="f31"/>
              </a:cxn>
            </a:cxnLst>
            <a:rect l="f25" t="f28" r="f26" b="f27"/>
            <a:pathLst>
              <a:path w="1000" h="1000">
                <a:moveTo>
                  <a:pt x="f5" y="f6"/>
                </a:moveTo>
                <a:lnTo>
                  <a:pt x="f5" y="f5"/>
                </a:lnTo>
                <a:lnTo>
                  <a:pt x="f6" y="f5"/>
                </a:lnTo>
              </a:path>
            </a:pathLst>
          </a:custGeom>
          <a:noFill/>
          <a:ln w="25402">
            <a:solidFill>
              <a:srgbClr val="CC99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3" name="Line 8"/>
          <p:cNvSpPr/>
          <p:nvPr/>
        </p:nvSpPr>
        <p:spPr>
          <a:xfrm>
            <a:off x="1981203" y="3962396"/>
            <a:ext cx="651192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CC99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ctrTitle"/>
          </p:nvPr>
        </p:nvSpPr>
        <p:spPr>
          <a:xfrm>
            <a:off x="914400" y="1524003"/>
            <a:ext cx="7623179" cy="1752603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subTitle" idx="1"/>
          </p:nvPr>
        </p:nvSpPr>
        <p:spPr>
          <a:xfrm>
            <a:off x="1981203" y="3962396"/>
            <a:ext cx="6553203" cy="1752603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3642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4FAA7-66F8-4581-B6CE-654B1A9EAF0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38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323BBD-9FB6-4CD6-99ED-4A844C9C07F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81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FAFC8-21FF-4829-9C7E-BA82FC93DCA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59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D39E77-216A-4752-B39E-0CD97D543048}" type="slidenum">
              <a:rPr/>
              <a:pPr lvl="0"/>
              <a:t>‹#›</a:t>
            </a:fld>
            <a:endParaRPr lang="ru-RU"/>
          </a:p>
        </p:txBody>
      </p:sp>
      <p:sp>
        <p:nvSpPr>
          <p:cNvPr id="3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180BAF-AD76-4DD1-89E2-DF2BE5471207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4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08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30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0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94CFAB-39A9-4FEA-AB30-00639100E6B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08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BE24A4-EF96-489E-96FD-DD521C03B33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56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FC879-420C-4F1C-A498-AE9E0A130BB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40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B4CA07-897B-4045-B4AB-26DFED2AF7C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09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C9D05-F665-43B6-B64E-8FBF2E64CA5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80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579538-C27B-4D7C-BA38-4B2C4009D2F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95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9D3C6-90EE-471B-A626-264EBA09F13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05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7813"/>
            <a:ext cx="6019796" cy="585311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E61946-D83E-49B3-B741-80598D51231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86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8403"/>
            <a:ext cx="9009061" cy="1052510"/>
            <a:chOff x="0" y="2438403"/>
            <a:chExt cx="9009061" cy="1052510"/>
          </a:xfrm>
        </p:grpSpPr>
        <p:grpSp>
          <p:nvGrpSpPr>
            <p:cNvPr id="3" name="Group 3"/>
            <p:cNvGrpSpPr/>
            <p:nvPr/>
          </p:nvGrpSpPr>
          <p:grpSpPr>
            <a:xfrm>
              <a:off x="293686" y="2546347"/>
              <a:ext cx="712793" cy="474665"/>
              <a:chOff x="293686" y="2546347"/>
              <a:chExt cx="712793" cy="474665"/>
            </a:xfrm>
          </p:grpSpPr>
          <p:sp>
            <p:nvSpPr>
              <p:cNvPr id="4" name="Rectangle 4"/>
              <p:cNvSpPr/>
              <p:nvPr/>
            </p:nvSpPr>
            <p:spPr>
              <a:xfrm>
                <a:off x="293686" y="2546347"/>
                <a:ext cx="438637" cy="47466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677497" y="2546347"/>
                <a:ext cx="328982" cy="474665"/>
              </a:xfrm>
              <a:prstGeom prst="rect">
                <a:avLst/>
              </a:prstGeom>
              <a:gradFill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17515" y="2968627"/>
              <a:ext cx="739766" cy="474665"/>
              <a:chOff x="417515" y="2968627"/>
              <a:chExt cx="739766" cy="474665"/>
            </a:xfrm>
          </p:grpSpPr>
          <p:sp>
            <p:nvSpPr>
              <p:cNvPr id="7" name="Rectangle 7"/>
              <p:cNvSpPr/>
              <p:nvPr/>
            </p:nvSpPr>
            <p:spPr>
              <a:xfrm>
                <a:off x="417515" y="2968627"/>
                <a:ext cx="422727" cy="474665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787398" y="2968627"/>
                <a:ext cx="369883" cy="474665"/>
              </a:xfrm>
              <a:prstGeom prst="rect">
                <a:avLst/>
              </a:prstGeom>
              <a:gradFill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sp>
          <p:nvSpPr>
            <p:cNvPr id="9" name="Rectangle 9"/>
            <p:cNvSpPr/>
            <p:nvPr/>
          </p:nvSpPr>
          <p:spPr>
            <a:xfrm>
              <a:off x="0" y="2895603"/>
              <a:ext cx="560390" cy="422279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634995" y="2438403"/>
              <a:ext cx="31747" cy="1052510"/>
            </a:xfrm>
            <a:prstGeom prst="rect">
              <a:avLst/>
            </a:prstGeom>
            <a:solidFill>
              <a:srgbClr val="1C1C1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flipV="1">
              <a:off x="315916" y="3260722"/>
              <a:ext cx="8693145" cy="55558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  <p:sp>
        <p:nvSpPr>
          <p:cNvPr id="12" name="Rectangle 12"/>
          <p:cNvSpPr txBox="1">
            <a:spLocks noGrp="1"/>
          </p:cNvSpPr>
          <p:nvPr>
            <p:ph type="ctrTitle"/>
          </p:nvPr>
        </p:nvSpPr>
        <p:spPr>
          <a:xfrm>
            <a:off x="990596" y="1676396"/>
            <a:ext cx="7772400" cy="14620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dt" sz="half" idx="7"/>
          </p:nvPr>
        </p:nvSpPr>
        <p:spPr>
          <a:xfrm>
            <a:off x="990596" y="6248396"/>
            <a:ext cx="1904996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5" name="Rectangle 15"/>
          <p:cNvSpPr txBox="1">
            <a:spLocks noGrp="1"/>
          </p:cNvSpPr>
          <p:nvPr>
            <p:ph type="ftr" sz="quarter" idx="9"/>
          </p:nvPr>
        </p:nvSpPr>
        <p:spPr>
          <a:xfrm>
            <a:off x="3429000" y="6248396"/>
            <a:ext cx="2895603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6" name="Rectangle 16"/>
          <p:cNvSpPr txBox="1">
            <a:spLocks noGrp="1"/>
          </p:cNvSpPr>
          <p:nvPr>
            <p:ph type="sldNum" sz="quarter" idx="8"/>
          </p:nvPr>
        </p:nvSpPr>
        <p:spPr>
          <a:xfrm>
            <a:off x="6858000" y="6248396"/>
            <a:ext cx="1904996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fld id="{FEDE1270-4DA6-404D-A220-2375D6C5E22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27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4D0F1-1995-46EC-B3A5-C2FD77BC01C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05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2E6B5A-2925-4E64-AEC0-C0CF8920BE74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06347A-C90B-4793-AF74-50EA2B2946AE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7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86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3D0C68-1903-4E32-9E97-0FB671B2526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6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1182684" y="2017715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45091" y="2017715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A32C8E-0D57-438D-8845-A8124E84041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45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7C6692-6F57-443F-9AE1-C8CB9B1B11F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04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1476A-BB57-4CDB-8B9A-31A5E8BAE53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64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51DA3E-F8D4-4C53-85E6-F7C2873EB00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26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CF8918-63DA-4D84-8D9D-CFEB26992CB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5E72BF-8BF8-47AC-90EC-04C67079E97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30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4C1F6-F96E-4FE5-B998-C773F3E0798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10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004047" y="214317"/>
            <a:ext cx="1951036" cy="59181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1150936" y="214317"/>
            <a:ext cx="5700707" cy="591819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9B12BF-B1C7-4A5B-9909-E34E6096329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33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38" y="12701"/>
            <a:ext cx="8896353" cy="67802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85"/>
              <a:gd name="f7" fmla="val 3619"/>
              <a:gd name="f8" fmla="val 2822"/>
              <a:gd name="f9" fmla="val 975"/>
              <a:gd name="f10" fmla="val 2169"/>
              <a:gd name="f11" fmla="val 1125"/>
              <a:gd name="f12" fmla="+- 0 0 -90"/>
              <a:gd name="f13" fmla="*/ f3 1 3985"/>
              <a:gd name="f14" fmla="*/ f4 1 3619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985"/>
              <a:gd name="f23" fmla="*/ f19 1 3619"/>
              <a:gd name="f24" fmla="*/ 2147483647 f20 1"/>
              <a:gd name="f25" fmla="*/ 0 f19 1"/>
              <a:gd name="f26" fmla="*/ 0 f20 1"/>
              <a:gd name="f27" fmla="*/ 2147483647 f19 1"/>
              <a:gd name="f28" fmla="+- f21 0 f1"/>
              <a:gd name="f29" fmla="*/ f24 1 3985"/>
              <a:gd name="f30" fmla="*/ f25 1 3619"/>
              <a:gd name="f31" fmla="*/ f26 1 3985"/>
              <a:gd name="f32" fmla="*/ f27 1 3619"/>
              <a:gd name="f33" fmla="*/ 0 1 f22"/>
              <a:gd name="f34" fmla="*/ f16 1 f22"/>
              <a:gd name="f35" fmla="*/ 0 1 f23"/>
              <a:gd name="f36" fmla="*/ f17 1 f23"/>
              <a:gd name="f37" fmla="*/ f29 1 f22"/>
              <a:gd name="f38" fmla="*/ f30 1 f23"/>
              <a:gd name="f39" fmla="*/ f31 1 f22"/>
              <a:gd name="f40" fmla="*/ f32 1 f23"/>
              <a:gd name="f41" fmla="*/ f33 f13 1"/>
              <a:gd name="f42" fmla="*/ f34 f13 1"/>
              <a:gd name="f43" fmla="*/ f36 f14 1"/>
              <a:gd name="f44" fmla="*/ f35 f14 1"/>
              <a:gd name="f45" fmla="*/ f37 f13 1"/>
              <a:gd name="f46" fmla="*/ f38 f14 1"/>
              <a:gd name="f47" fmla="*/ f39 f13 1"/>
              <a:gd name="f48" fmla="*/ f4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8"/>
              </a:cxn>
              <a:cxn ang="f28">
                <a:pos x="f45" y="f48"/>
              </a:cxn>
              <a:cxn ang="f28">
                <a:pos x="f45" y="f48"/>
              </a:cxn>
              <a:cxn ang="f28">
                <a:pos x="f45" y="f46"/>
              </a:cxn>
              <a:cxn ang="f28">
                <a:pos x="f45" y="f46"/>
              </a:cxn>
            </a:cxnLst>
            <a:rect l="f41" t="f44" r="f42" b="f43"/>
            <a:pathLst>
              <a:path w="3985" h="3619">
                <a:moveTo>
                  <a:pt x="f8" y="f5"/>
                </a:moveTo>
                <a:lnTo>
                  <a:pt x="f5" y="f9"/>
                </a:lnTo>
                <a:lnTo>
                  <a:pt x="f10" y="f7"/>
                </a:lnTo>
                <a:lnTo>
                  <a:pt x="f6" y="f11"/>
                </a:lnTo>
                <a:lnTo>
                  <a:pt x="f8" y="f5"/>
                </a:lnTo>
                <a:close/>
              </a:path>
            </a:pathLst>
          </a:custGeom>
          <a:solidFill>
            <a:srgbClr val="FFEF66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95260" y="234945"/>
            <a:ext cx="3787773" cy="1778005"/>
            <a:chOff x="195260" y="234945"/>
            <a:chExt cx="3787773" cy="1778005"/>
          </a:xfrm>
        </p:grpSpPr>
        <p:sp>
          <p:nvSpPr>
            <p:cNvPr id="4" name="Freeform 9"/>
            <p:cNvSpPr/>
            <p:nvPr/>
          </p:nvSpPr>
          <p:spPr>
            <a:xfrm>
              <a:off x="280985" y="280985"/>
              <a:ext cx="3571874" cy="1614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4"/>
                <a:gd name="f7" fmla="val 414"/>
                <a:gd name="f8" fmla="val 395"/>
                <a:gd name="f9" fmla="val 710"/>
                <a:gd name="f10" fmla="val 318"/>
                <a:gd name="f11" fmla="val 556"/>
                <a:gd name="f12" fmla="val 210"/>
                <a:gd name="f13" fmla="val 71"/>
                <a:gd name="f14" fmla="val 23"/>
                <a:gd name="f15" fmla="val 20"/>
                <a:gd name="f16" fmla="val 83"/>
                <a:gd name="f17" fmla="val 28"/>
                <a:gd name="f18" fmla="val 155"/>
                <a:gd name="f19" fmla="val 570"/>
                <a:gd name="f20" fmla="val 409"/>
                <a:gd name="f21" fmla="val 689"/>
                <a:gd name="f22" fmla="val 393"/>
                <a:gd name="f23" fmla="val 785"/>
                <a:gd name="f24" fmla="+- 0 0 -90"/>
                <a:gd name="f25" fmla="*/ f3 1 794"/>
                <a:gd name="f26" fmla="*/ f4 1 414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794"/>
                <a:gd name="f35" fmla="*/ f31 1 414"/>
                <a:gd name="f36" fmla="*/ 51200 f32 1"/>
                <a:gd name="f37" fmla="*/ 14380 f31 1"/>
                <a:gd name="f38" fmla="*/ 45788 f32 1"/>
                <a:gd name="f39" fmla="*/ 11580 f31 1"/>
                <a:gd name="f40" fmla="*/ 35864 f32 1"/>
                <a:gd name="f41" fmla="*/ 7652 f31 1"/>
                <a:gd name="f42" fmla="*/ 4577 f32 1"/>
                <a:gd name="f43" fmla="*/ 0 f31 1"/>
                <a:gd name="f44" fmla="*/ 1476 f32 1"/>
                <a:gd name="f45" fmla="*/ 725 f31 1"/>
                <a:gd name="f46" fmla="*/ 0 f32 1"/>
                <a:gd name="f47" fmla="*/ 3024 f31 1"/>
                <a:gd name="f48" fmla="*/ 1799 f32 1"/>
                <a:gd name="f49" fmla="*/ 5648 f31 1"/>
                <a:gd name="f50" fmla="*/ 36754 f32 1"/>
                <a:gd name="f51" fmla="*/ 14899 f31 1"/>
                <a:gd name="f52" fmla="*/ 44413 f32 1"/>
                <a:gd name="f53" fmla="*/ 14307 f31 1"/>
                <a:gd name="f54" fmla="*/ 50605 f32 1"/>
                <a:gd name="f55" fmla="*/ 15073 f31 1"/>
                <a:gd name="f56" fmla="+- f33 0 f1"/>
                <a:gd name="f57" fmla="*/ f36 1 794"/>
                <a:gd name="f58" fmla="*/ f37 1 414"/>
                <a:gd name="f59" fmla="*/ f38 1 794"/>
                <a:gd name="f60" fmla="*/ f39 1 414"/>
                <a:gd name="f61" fmla="*/ f40 1 794"/>
                <a:gd name="f62" fmla="*/ f41 1 414"/>
                <a:gd name="f63" fmla="*/ f42 1 794"/>
                <a:gd name="f64" fmla="*/ f43 1 414"/>
                <a:gd name="f65" fmla="*/ f44 1 794"/>
                <a:gd name="f66" fmla="*/ f45 1 414"/>
                <a:gd name="f67" fmla="*/ f46 1 794"/>
                <a:gd name="f68" fmla="*/ f47 1 414"/>
                <a:gd name="f69" fmla="*/ f48 1 794"/>
                <a:gd name="f70" fmla="*/ f49 1 414"/>
                <a:gd name="f71" fmla="*/ f50 1 794"/>
                <a:gd name="f72" fmla="*/ f51 1 414"/>
                <a:gd name="f73" fmla="*/ f52 1 794"/>
                <a:gd name="f74" fmla="*/ f53 1 414"/>
                <a:gd name="f75" fmla="*/ f54 1 794"/>
                <a:gd name="f76" fmla="*/ f55 1 414"/>
                <a:gd name="f77" fmla="*/ 0 1 f34"/>
                <a:gd name="f78" fmla="*/ f28 1 f34"/>
                <a:gd name="f79" fmla="*/ 0 1 f35"/>
                <a:gd name="f80" fmla="*/ f29 1 f35"/>
                <a:gd name="f81" fmla="*/ f57 1 f34"/>
                <a:gd name="f82" fmla="*/ f58 1 f35"/>
                <a:gd name="f83" fmla="*/ f59 1 f34"/>
                <a:gd name="f84" fmla="*/ f60 1 f35"/>
                <a:gd name="f85" fmla="*/ f61 1 f34"/>
                <a:gd name="f86" fmla="*/ f62 1 f35"/>
                <a:gd name="f87" fmla="*/ f63 1 f34"/>
                <a:gd name="f88" fmla="*/ f64 1 f35"/>
                <a:gd name="f89" fmla="*/ f65 1 f34"/>
                <a:gd name="f90" fmla="*/ f66 1 f35"/>
                <a:gd name="f91" fmla="*/ f67 1 f34"/>
                <a:gd name="f92" fmla="*/ f68 1 f35"/>
                <a:gd name="f93" fmla="*/ f69 1 f34"/>
                <a:gd name="f94" fmla="*/ f70 1 f35"/>
                <a:gd name="f95" fmla="*/ f71 1 f34"/>
                <a:gd name="f96" fmla="*/ f72 1 f35"/>
                <a:gd name="f97" fmla="*/ f73 1 f34"/>
                <a:gd name="f98" fmla="*/ f74 1 f35"/>
                <a:gd name="f99" fmla="*/ f75 1 f34"/>
                <a:gd name="f100" fmla="*/ f76 1 f35"/>
                <a:gd name="f101" fmla="*/ f77 f25 1"/>
                <a:gd name="f102" fmla="*/ f78 f25 1"/>
                <a:gd name="f103" fmla="*/ f80 f26 1"/>
                <a:gd name="f104" fmla="*/ f79 f26 1"/>
                <a:gd name="f105" fmla="*/ f81 f25 1"/>
                <a:gd name="f106" fmla="*/ f82 f26 1"/>
                <a:gd name="f107" fmla="*/ f83 f25 1"/>
                <a:gd name="f108" fmla="*/ f84 f26 1"/>
                <a:gd name="f109" fmla="*/ f85 f25 1"/>
                <a:gd name="f110" fmla="*/ f86 f26 1"/>
                <a:gd name="f111" fmla="*/ f87 f25 1"/>
                <a:gd name="f112" fmla="*/ f88 f26 1"/>
                <a:gd name="f113" fmla="*/ f89 f25 1"/>
                <a:gd name="f114" fmla="*/ f90 f26 1"/>
                <a:gd name="f115" fmla="*/ f91 f25 1"/>
                <a:gd name="f116" fmla="*/ f92 f26 1"/>
                <a:gd name="f117" fmla="*/ f93 f25 1"/>
                <a:gd name="f118" fmla="*/ f94 f26 1"/>
                <a:gd name="f119" fmla="*/ f95 f25 1"/>
                <a:gd name="f120" fmla="*/ f96 f26 1"/>
                <a:gd name="f121" fmla="*/ f97 f25 1"/>
                <a:gd name="f122" fmla="*/ f98 f26 1"/>
                <a:gd name="f123" fmla="*/ f99 f25 1"/>
                <a:gd name="f124" fmla="*/ f10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105" y="f106"/>
                </a:cxn>
                <a:cxn ang="f56">
                  <a:pos x="f107" y="f108"/>
                </a:cxn>
                <a:cxn ang="f56">
                  <a:pos x="f109" y="f110"/>
                </a:cxn>
                <a:cxn ang="f56">
                  <a:pos x="f111" y="f112"/>
                </a:cxn>
                <a:cxn ang="f56">
                  <a:pos x="f113" y="f114"/>
                </a:cxn>
                <a:cxn ang="f56">
                  <a:pos x="f115" y="f116"/>
                </a:cxn>
                <a:cxn ang="f56">
                  <a:pos x="f117" y="f118"/>
                </a:cxn>
                <a:cxn ang="f56">
                  <a:pos x="f119" y="f120"/>
                </a:cxn>
                <a:cxn ang="f56">
                  <a:pos x="f121" y="f122"/>
                </a:cxn>
                <a:cxn ang="f56">
                  <a:pos x="f123" y="f124"/>
                </a:cxn>
                <a:cxn ang="f56">
                  <a:pos x="f105" y="f106"/>
                </a:cxn>
                <a:cxn ang="f56">
                  <a:pos x="f105" y="f106"/>
                </a:cxn>
              </a:cxnLst>
              <a:rect l="f101" t="f104" r="f102" b="f103"/>
              <a:pathLst>
                <a:path w="794" h="414">
                  <a:moveTo>
                    <a:pt x="f6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5"/>
                  </a:lnTo>
                  <a:lnTo>
                    <a:pt x="f14" y="f15"/>
                  </a:lnTo>
                  <a:lnTo>
                    <a:pt x="f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5" name="Freeform 10"/>
            <p:cNvSpPr/>
            <p:nvPr/>
          </p:nvSpPr>
          <p:spPr>
            <a:xfrm>
              <a:off x="263530" y="414342"/>
              <a:ext cx="3562346" cy="1598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6"/>
                <a:gd name="f7" fmla="val 821"/>
                <a:gd name="f8" fmla="val 137"/>
                <a:gd name="f9" fmla="val 1331"/>
                <a:gd name="f10" fmla="val 519"/>
                <a:gd name="f11" fmla="val 1428"/>
                <a:gd name="f12" fmla="val 638"/>
                <a:gd name="f13" fmla="val 792"/>
                <a:gd name="f14" fmla="val 1565"/>
                <a:gd name="f15" fmla="val 1350"/>
                <a:gd name="f16" fmla="val 787"/>
                <a:gd name="f17" fmla="val 1145"/>
                <a:gd name="f18" fmla="val 811"/>
                <a:gd name="f19" fmla="val 42"/>
                <a:gd name="f20" fmla="val 298"/>
                <a:gd name="f21" fmla="val 150"/>
                <a:gd name="f22" fmla="val 46"/>
                <a:gd name="f23" fmla="val 32"/>
                <a:gd name="f24" fmla="+- 0 0 -90"/>
                <a:gd name="f25" fmla="*/ f3 1 1586"/>
                <a:gd name="f26" fmla="*/ f4 1 82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586"/>
                <a:gd name="f35" fmla="*/ f31 1 821"/>
                <a:gd name="f36" fmla="*/ 549 f32 1"/>
                <a:gd name="f37" fmla="*/ 0 f31 1"/>
                <a:gd name="f38" fmla="*/ 5333 f32 1"/>
                <a:gd name="f39" fmla="*/ 1175 f31 1"/>
                <a:gd name="f40" fmla="*/ 5722 f32 1"/>
                <a:gd name="f41" fmla="*/ 1444 f31 1"/>
                <a:gd name="f42" fmla="*/ 6356 f32 1"/>
                <a:gd name="f43" fmla="*/ 1792 f31 1"/>
                <a:gd name="f44" fmla="*/ 6272 f32 1"/>
                <a:gd name="f45" fmla="*/ 1858 f31 1"/>
                <a:gd name="f46" fmla="*/ 5409 f32 1"/>
                <a:gd name="f47" fmla="*/ 1781 f31 1"/>
                <a:gd name="f48" fmla="*/ 4588 f32 1"/>
                <a:gd name="f49" fmla="*/ 1835 f31 1"/>
                <a:gd name="f50" fmla="*/ 166 f32 1"/>
                <a:gd name="f51" fmla="*/ 676 f31 1"/>
                <a:gd name="f52" fmla="*/ 0 f32 1"/>
                <a:gd name="f53" fmla="*/ 340 f31 1"/>
                <a:gd name="f54" fmla="*/ 184 f32 1"/>
                <a:gd name="f55" fmla="*/ 72 f31 1"/>
                <a:gd name="f56" fmla="+- f33 0 f1"/>
                <a:gd name="f57" fmla="*/ f36 1 1586"/>
                <a:gd name="f58" fmla="*/ f37 1 821"/>
                <a:gd name="f59" fmla="*/ f38 1 1586"/>
                <a:gd name="f60" fmla="*/ f39 1 821"/>
                <a:gd name="f61" fmla="*/ f40 1 1586"/>
                <a:gd name="f62" fmla="*/ f41 1 821"/>
                <a:gd name="f63" fmla="*/ f42 1 1586"/>
                <a:gd name="f64" fmla="*/ f43 1 821"/>
                <a:gd name="f65" fmla="*/ f44 1 1586"/>
                <a:gd name="f66" fmla="*/ f45 1 821"/>
                <a:gd name="f67" fmla="*/ f46 1 1586"/>
                <a:gd name="f68" fmla="*/ f47 1 821"/>
                <a:gd name="f69" fmla="*/ f48 1 1586"/>
                <a:gd name="f70" fmla="*/ f49 1 821"/>
                <a:gd name="f71" fmla="*/ f50 1 1586"/>
                <a:gd name="f72" fmla="*/ f51 1 821"/>
                <a:gd name="f73" fmla="*/ f52 1 1586"/>
                <a:gd name="f74" fmla="*/ f53 1 821"/>
                <a:gd name="f75" fmla="*/ f54 1 1586"/>
                <a:gd name="f76" fmla="*/ f55 1 821"/>
                <a:gd name="f77" fmla="*/ 0 1 f34"/>
                <a:gd name="f78" fmla="*/ f28 1 f34"/>
                <a:gd name="f79" fmla="*/ 0 1 f35"/>
                <a:gd name="f80" fmla="*/ f29 1 f35"/>
                <a:gd name="f81" fmla="*/ f57 1 f34"/>
                <a:gd name="f82" fmla="*/ f58 1 f35"/>
                <a:gd name="f83" fmla="*/ f59 1 f34"/>
                <a:gd name="f84" fmla="*/ f60 1 f35"/>
                <a:gd name="f85" fmla="*/ f61 1 f34"/>
                <a:gd name="f86" fmla="*/ f62 1 f35"/>
                <a:gd name="f87" fmla="*/ f63 1 f34"/>
                <a:gd name="f88" fmla="*/ f64 1 f35"/>
                <a:gd name="f89" fmla="*/ f65 1 f34"/>
                <a:gd name="f90" fmla="*/ f66 1 f35"/>
                <a:gd name="f91" fmla="*/ f67 1 f34"/>
                <a:gd name="f92" fmla="*/ f68 1 f35"/>
                <a:gd name="f93" fmla="*/ f69 1 f34"/>
                <a:gd name="f94" fmla="*/ f70 1 f35"/>
                <a:gd name="f95" fmla="*/ f71 1 f34"/>
                <a:gd name="f96" fmla="*/ f72 1 f35"/>
                <a:gd name="f97" fmla="*/ f73 1 f34"/>
                <a:gd name="f98" fmla="*/ f74 1 f35"/>
                <a:gd name="f99" fmla="*/ f75 1 f34"/>
                <a:gd name="f100" fmla="*/ f76 1 f35"/>
                <a:gd name="f101" fmla="*/ f77 f25 1"/>
                <a:gd name="f102" fmla="*/ f78 f25 1"/>
                <a:gd name="f103" fmla="*/ f80 f26 1"/>
                <a:gd name="f104" fmla="*/ f79 f26 1"/>
                <a:gd name="f105" fmla="*/ f81 f25 1"/>
                <a:gd name="f106" fmla="*/ f82 f26 1"/>
                <a:gd name="f107" fmla="*/ f83 f25 1"/>
                <a:gd name="f108" fmla="*/ f84 f26 1"/>
                <a:gd name="f109" fmla="*/ f85 f25 1"/>
                <a:gd name="f110" fmla="*/ f86 f26 1"/>
                <a:gd name="f111" fmla="*/ f87 f25 1"/>
                <a:gd name="f112" fmla="*/ f88 f26 1"/>
                <a:gd name="f113" fmla="*/ f89 f25 1"/>
                <a:gd name="f114" fmla="*/ f90 f26 1"/>
                <a:gd name="f115" fmla="*/ f91 f25 1"/>
                <a:gd name="f116" fmla="*/ f92 f26 1"/>
                <a:gd name="f117" fmla="*/ f93 f25 1"/>
                <a:gd name="f118" fmla="*/ f94 f26 1"/>
                <a:gd name="f119" fmla="*/ f95 f25 1"/>
                <a:gd name="f120" fmla="*/ f96 f26 1"/>
                <a:gd name="f121" fmla="*/ f97 f25 1"/>
                <a:gd name="f122" fmla="*/ f98 f26 1"/>
                <a:gd name="f123" fmla="*/ f99 f25 1"/>
                <a:gd name="f124" fmla="*/ f10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105" y="f106"/>
                </a:cxn>
                <a:cxn ang="f56">
                  <a:pos x="f107" y="f108"/>
                </a:cxn>
                <a:cxn ang="f56">
                  <a:pos x="f109" y="f110"/>
                </a:cxn>
                <a:cxn ang="f56">
                  <a:pos x="f111" y="f112"/>
                </a:cxn>
                <a:cxn ang="f56">
                  <a:pos x="f113" y="f114"/>
                </a:cxn>
                <a:cxn ang="f56">
                  <a:pos x="f115" y="f116"/>
                </a:cxn>
                <a:cxn ang="f56">
                  <a:pos x="f117" y="f118"/>
                </a:cxn>
                <a:cxn ang="f56">
                  <a:pos x="f119" y="f120"/>
                </a:cxn>
                <a:cxn ang="f56">
                  <a:pos x="f121" y="f122"/>
                </a:cxn>
                <a:cxn ang="f56">
                  <a:pos x="f123" y="f124"/>
                </a:cxn>
                <a:cxn ang="f56">
                  <a:pos x="f105" y="f106"/>
                </a:cxn>
                <a:cxn ang="f56">
                  <a:pos x="f105" y="f106"/>
                </a:cxn>
              </a:cxnLst>
              <a:rect l="f101" t="f104" r="f102" b="f103"/>
              <a:pathLst>
                <a:path w="1586" h="821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6" y="f13"/>
                  </a:lnTo>
                  <a:lnTo>
                    <a:pt x="f14" y="f7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5" y="f21"/>
                  </a:lnTo>
                  <a:lnTo>
                    <a:pt x="f22" y="f23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6" name="Freeform 11"/>
            <p:cNvSpPr/>
            <p:nvPr/>
          </p:nvSpPr>
          <p:spPr>
            <a:xfrm>
              <a:off x="752478" y="546097"/>
              <a:ext cx="2362196" cy="14589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9"/>
                <a:gd name="f7" fmla="val 747"/>
                <a:gd name="f8" fmla="val 325"/>
                <a:gd name="f9" fmla="val 922"/>
                <a:gd name="f10" fmla="val 939"/>
                <a:gd name="f11" fmla="val 534"/>
                <a:gd name="f12" fmla="val 422"/>
                <a:gd name="f13" fmla="val 78"/>
                <a:gd name="f14" fmla="val 127"/>
                <a:gd name="f15" fmla="+- 0 0 -90"/>
                <a:gd name="f16" fmla="*/ f3 1 1049"/>
                <a:gd name="f17" fmla="*/ f4 1 74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49"/>
                <a:gd name="f26" fmla="*/ f22 1 747"/>
                <a:gd name="f27" fmla="*/ 0 f23 1"/>
                <a:gd name="f28" fmla="*/ 744 f22 1"/>
                <a:gd name="f29" fmla="*/ 3732 f23 1"/>
                <a:gd name="f30" fmla="*/ 1711 f22 1"/>
                <a:gd name="f31" fmla="*/ 3802 f23 1"/>
                <a:gd name="f32" fmla="*/ 1223 f22 1"/>
                <a:gd name="f33" fmla="*/ 4247 f23 1"/>
                <a:gd name="f34" fmla="*/ 967 f22 1"/>
                <a:gd name="f35" fmla="*/ 316 f23 1"/>
                <a:gd name="f36" fmla="*/ 0 f22 1"/>
                <a:gd name="f37" fmla="*/ 290 f22 1"/>
                <a:gd name="f38" fmla="+- f24 0 f1"/>
                <a:gd name="f39" fmla="*/ f27 1 1049"/>
                <a:gd name="f40" fmla="*/ f28 1 747"/>
                <a:gd name="f41" fmla="*/ f29 1 1049"/>
                <a:gd name="f42" fmla="*/ f30 1 747"/>
                <a:gd name="f43" fmla="*/ f31 1 1049"/>
                <a:gd name="f44" fmla="*/ f32 1 747"/>
                <a:gd name="f45" fmla="*/ f33 1 1049"/>
                <a:gd name="f46" fmla="*/ f34 1 747"/>
                <a:gd name="f47" fmla="*/ f35 1 1049"/>
                <a:gd name="f48" fmla="*/ f36 1 747"/>
                <a:gd name="f49" fmla="*/ f37 1 747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1 f26"/>
                <a:gd name="f64" fmla="*/ f49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7 1"/>
                <a:gd name="f77" fmla="*/ f62 f16 1"/>
                <a:gd name="f78" fmla="*/ f63 f17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69" y="f79"/>
                </a:cxn>
                <a:cxn ang="f38">
                  <a:pos x="f69" y="f70"/>
                </a:cxn>
                <a:cxn ang="f38">
                  <a:pos x="f69" y="f70"/>
                </a:cxn>
              </a:cxnLst>
              <a:rect l="f65" t="f68" r="f66" b="f67"/>
              <a:pathLst>
                <a:path w="1049" h="747">
                  <a:moveTo>
                    <a:pt x="f5" y="f8"/>
                  </a:moveTo>
                  <a:lnTo>
                    <a:pt x="f9" y="f7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5"/>
                  </a:lnTo>
                  <a:lnTo>
                    <a:pt x="f5" y="f14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195260" y="234945"/>
              <a:ext cx="3787773" cy="1716091"/>
              <a:chOff x="195260" y="234945"/>
              <a:chExt cx="3787773" cy="1716091"/>
            </a:xfrm>
          </p:grpSpPr>
          <p:sp>
            <p:nvSpPr>
              <p:cNvPr id="8" name="Freeform 13"/>
              <p:cNvSpPr/>
              <p:nvPr/>
            </p:nvSpPr>
            <p:spPr>
              <a:xfrm>
                <a:off x="3182934" y="1482727"/>
                <a:ext cx="336554" cy="3397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0"/>
                  <a:gd name="f7" fmla="val 173"/>
                  <a:gd name="f8" fmla="val 110"/>
                  <a:gd name="f9" fmla="val 40"/>
                  <a:gd name="f10" fmla="val 66"/>
                  <a:gd name="f11" fmla="val 80"/>
                  <a:gd name="f12" fmla="val 160"/>
                  <a:gd name="f13" fmla="val 103"/>
                  <a:gd name="f14" fmla="val 84"/>
                  <a:gd name="f15" fmla="val 27"/>
                  <a:gd name="f16" fmla="+- 0 0 -90"/>
                  <a:gd name="f17" fmla="*/ f3 1 150"/>
                  <a:gd name="f18" fmla="*/ f4 1 173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150"/>
                  <a:gd name="f27" fmla="*/ f23 1 173"/>
                  <a:gd name="f28" fmla="*/ 438 f24 1"/>
                  <a:gd name="f29" fmla="*/ 0 f23 1"/>
                  <a:gd name="f30" fmla="*/ 161 f24 1"/>
                  <a:gd name="f31" fmla="*/ 155 f23 1"/>
                  <a:gd name="f32" fmla="*/ 0 f24 1"/>
                  <a:gd name="f33" fmla="*/ 406 f23 1"/>
                  <a:gd name="f34" fmla="*/ 319 f24 1"/>
                  <a:gd name="f35" fmla="*/ 375 f23 1"/>
                  <a:gd name="f36" fmla="*/ 411 f24 1"/>
                  <a:gd name="f37" fmla="*/ 198 f23 1"/>
                  <a:gd name="f38" fmla="*/ 599 f24 1"/>
                  <a:gd name="f39" fmla="*/ 63 f23 1"/>
                  <a:gd name="f40" fmla="+- f25 0 f1"/>
                  <a:gd name="f41" fmla="*/ f28 1 150"/>
                  <a:gd name="f42" fmla="*/ f29 1 173"/>
                  <a:gd name="f43" fmla="*/ f30 1 150"/>
                  <a:gd name="f44" fmla="*/ f31 1 173"/>
                  <a:gd name="f45" fmla="*/ f32 1 150"/>
                  <a:gd name="f46" fmla="*/ f33 1 173"/>
                  <a:gd name="f47" fmla="*/ f34 1 150"/>
                  <a:gd name="f48" fmla="*/ f35 1 173"/>
                  <a:gd name="f49" fmla="*/ f36 1 150"/>
                  <a:gd name="f50" fmla="*/ f37 1 173"/>
                  <a:gd name="f51" fmla="*/ f38 1 150"/>
                  <a:gd name="f52" fmla="*/ f39 1 173"/>
                  <a:gd name="f53" fmla="*/ 0 1 f26"/>
                  <a:gd name="f54" fmla="*/ f20 1 f26"/>
                  <a:gd name="f55" fmla="*/ 0 1 f27"/>
                  <a:gd name="f56" fmla="*/ f21 1 f27"/>
                  <a:gd name="f57" fmla="*/ f41 1 f26"/>
                  <a:gd name="f58" fmla="*/ f42 1 f27"/>
                  <a:gd name="f59" fmla="*/ f43 1 f26"/>
                  <a:gd name="f60" fmla="*/ f44 1 f27"/>
                  <a:gd name="f61" fmla="*/ f45 1 f26"/>
                  <a:gd name="f62" fmla="*/ f46 1 f27"/>
                  <a:gd name="f63" fmla="*/ f47 1 f26"/>
                  <a:gd name="f64" fmla="*/ f48 1 f27"/>
                  <a:gd name="f65" fmla="*/ f49 1 f26"/>
                  <a:gd name="f66" fmla="*/ f50 1 f27"/>
                  <a:gd name="f67" fmla="*/ f51 1 f26"/>
                  <a:gd name="f68" fmla="*/ f52 1 f27"/>
                  <a:gd name="f69" fmla="*/ f53 f17 1"/>
                  <a:gd name="f70" fmla="*/ f54 f17 1"/>
                  <a:gd name="f71" fmla="*/ f56 f18 1"/>
                  <a:gd name="f72" fmla="*/ f55 f18 1"/>
                  <a:gd name="f73" fmla="*/ f57 f17 1"/>
                  <a:gd name="f74" fmla="*/ f58 f18 1"/>
                  <a:gd name="f75" fmla="*/ f59 f17 1"/>
                  <a:gd name="f76" fmla="*/ f60 f18 1"/>
                  <a:gd name="f77" fmla="*/ f61 f17 1"/>
                  <a:gd name="f78" fmla="*/ f62 f18 1"/>
                  <a:gd name="f79" fmla="*/ f63 f17 1"/>
                  <a:gd name="f80" fmla="*/ f64 f18 1"/>
                  <a:gd name="f81" fmla="*/ f65 f17 1"/>
                  <a:gd name="f82" fmla="*/ f66 f18 1"/>
                  <a:gd name="f83" fmla="*/ f67 f17 1"/>
                  <a:gd name="f84" fmla="*/ f6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73" y="f74"/>
                  </a:cxn>
                  <a:cxn ang="f40">
                    <a:pos x="f75" y="f76"/>
                  </a:cxn>
                  <a:cxn ang="f40">
                    <a:pos x="f77" y="f78"/>
                  </a:cxn>
                  <a:cxn ang="f40">
                    <a:pos x="f79" y="f80"/>
                  </a:cxn>
                  <a:cxn ang="f40">
                    <a:pos x="f81" y="f82"/>
                  </a:cxn>
                  <a:cxn ang="f40">
                    <a:pos x="f83" y="f84"/>
                  </a:cxn>
                  <a:cxn ang="f40">
                    <a:pos x="f73" y="f74"/>
                  </a:cxn>
                  <a:cxn ang="f40">
                    <a:pos x="f73" y="f74"/>
                  </a:cxn>
                </a:cxnLst>
                <a:rect l="f69" t="f72" r="f70" b="f71"/>
                <a:pathLst>
                  <a:path w="150" h="173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6" y="f1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" name="Freeform 14"/>
              <p:cNvSpPr/>
              <p:nvPr/>
            </p:nvSpPr>
            <p:spPr>
              <a:xfrm>
                <a:off x="195260" y="234945"/>
                <a:ext cx="3787773" cy="17160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84"/>
                  <a:gd name="f7" fmla="val 880"/>
                  <a:gd name="f8" fmla="val 156"/>
                  <a:gd name="f9" fmla="val 63"/>
                  <a:gd name="f10" fmla="val 52"/>
                  <a:gd name="f11" fmla="val 208"/>
                  <a:gd name="f12" fmla="val 67"/>
                  <a:gd name="f13" fmla="val 358"/>
                  <a:gd name="f14" fmla="val 1182"/>
                  <a:gd name="f15" fmla="val 867"/>
                  <a:gd name="f16" fmla="val 1422"/>
                  <a:gd name="f17" fmla="val 835"/>
                  <a:gd name="f18" fmla="val 1616"/>
                  <a:gd name="f19" fmla="val 808"/>
                  <a:gd name="f20" fmla="val 1502"/>
                  <a:gd name="f21" fmla="val 664"/>
                  <a:gd name="f22" fmla="val 1428"/>
                  <a:gd name="f23" fmla="val 512"/>
                  <a:gd name="f24" fmla="val 1369"/>
                  <a:gd name="f25" fmla="val 527"/>
                  <a:gd name="f26" fmla="val 1439"/>
                  <a:gd name="f27" fmla="val 1578"/>
                  <a:gd name="f28" fmla="val 810"/>
                  <a:gd name="f29" fmla="val 1413"/>
                  <a:gd name="f30" fmla="val 787"/>
                  <a:gd name="f31" fmla="val 1219"/>
                  <a:gd name="f32" fmla="val 814"/>
                  <a:gd name="f33" fmla="val 1255"/>
                  <a:gd name="f34" fmla="val 650"/>
                  <a:gd name="f35" fmla="val 1338"/>
                  <a:gd name="f36" fmla="val 538"/>
                  <a:gd name="f37" fmla="val 1241"/>
                  <a:gd name="f38" fmla="val 552"/>
                  <a:gd name="f39" fmla="val 1165"/>
                  <a:gd name="f40" fmla="val 658"/>
                  <a:gd name="f41" fmla="val 1139"/>
                  <a:gd name="f42" fmla="val 791"/>
                  <a:gd name="f43" fmla="val 107"/>
                  <a:gd name="f44" fmla="val 310"/>
                  <a:gd name="f45" fmla="val 80"/>
                  <a:gd name="f46" fmla="val 215"/>
                  <a:gd name="f47" fmla="val 103"/>
                  <a:gd name="f48" fmla="val 95"/>
                  <a:gd name="f49" fmla="val 217"/>
                  <a:gd name="f50" fmla="+- 0 0 -90"/>
                  <a:gd name="f51" fmla="*/ f3 1 1684"/>
                  <a:gd name="f52" fmla="*/ f4 1 880"/>
                  <a:gd name="f53" fmla="val f5"/>
                  <a:gd name="f54" fmla="val f6"/>
                  <a:gd name="f55" fmla="val f7"/>
                  <a:gd name="f56" fmla="*/ f50 f0 1"/>
                  <a:gd name="f57" fmla="+- f55 0 f53"/>
                  <a:gd name="f58" fmla="+- f54 0 f53"/>
                  <a:gd name="f59" fmla="*/ f56 1 f2"/>
                  <a:gd name="f60" fmla="*/ f58 1 1684"/>
                  <a:gd name="f61" fmla="*/ f57 1 880"/>
                  <a:gd name="f62" fmla="*/ 628 f58 1"/>
                  <a:gd name="f63" fmla="*/ 0 f57 1"/>
                  <a:gd name="f64" fmla="*/ 254 f58 1"/>
                  <a:gd name="f65" fmla="*/ 119 f57 1"/>
                  <a:gd name="f66" fmla="*/ 0 f58 1"/>
                  <a:gd name="f67" fmla="*/ 474 f57 1"/>
                  <a:gd name="f68" fmla="*/ 271 f58 1"/>
                  <a:gd name="f69" fmla="*/ 817 f57 1"/>
                  <a:gd name="f70" fmla="*/ 4763 f58 1"/>
                  <a:gd name="f71" fmla="*/ 1974 f57 1"/>
                  <a:gd name="f72" fmla="*/ 5731 f58 1"/>
                  <a:gd name="f73" fmla="*/ 1902 f57 1"/>
                  <a:gd name="f74" fmla="*/ 6515 f58 1"/>
                  <a:gd name="f75" fmla="*/ 2004 f57 1"/>
                  <a:gd name="f76" fmla="*/ 6787 f58 1"/>
                  <a:gd name="f77" fmla="*/ 1841 f57 1"/>
                  <a:gd name="f78" fmla="*/ 6053 f58 1"/>
                  <a:gd name="f79" fmla="*/ 1512 f57 1"/>
                  <a:gd name="f80" fmla="*/ 5754 f58 1"/>
                  <a:gd name="f81" fmla="*/ 1167 f57 1"/>
                  <a:gd name="f82" fmla="*/ 5519 f58 1"/>
                  <a:gd name="f83" fmla="*/ 1200 f57 1"/>
                  <a:gd name="f84" fmla="*/ 5799 f58 1"/>
                  <a:gd name="f85" fmla="*/ 6360 f58 1"/>
                  <a:gd name="f86" fmla="*/ 1844 f57 1"/>
                  <a:gd name="f87" fmla="*/ 5696 f58 1"/>
                  <a:gd name="f88" fmla="*/ 1792 f57 1"/>
                  <a:gd name="f89" fmla="*/ 4912 f58 1"/>
                  <a:gd name="f90" fmla="*/ 1852 f57 1"/>
                  <a:gd name="f91" fmla="*/ 5057 f58 1"/>
                  <a:gd name="f92" fmla="*/ 1479 f57 1"/>
                  <a:gd name="f93" fmla="*/ 5393 f58 1"/>
                  <a:gd name="f94" fmla="*/ 1225 f57 1"/>
                  <a:gd name="f95" fmla="*/ 5000 f58 1"/>
                  <a:gd name="f96" fmla="*/ 1257 f57 1"/>
                  <a:gd name="f97" fmla="*/ 4695 f58 1"/>
                  <a:gd name="f98" fmla="*/ 1499 f57 1"/>
                  <a:gd name="f99" fmla="*/ 4591 f58 1"/>
                  <a:gd name="f100" fmla="*/ 1802 f57 1"/>
                  <a:gd name="f101" fmla="*/ 432 f58 1"/>
                  <a:gd name="f102" fmla="*/ 706 f57 1"/>
                  <a:gd name="f103" fmla="*/ 322 f58 1"/>
                  <a:gd name="f104" fmla="*/ 489 f57 1"/>
                  <a:gd name="f105" fmla="*/ 415 f58 1"/>
                  <a:gd name="f106" fmla="*/ 217 f57 1"/>
                  <a:gd name="f107" fmla="*/ 873 f58 1"/>
                  <a:gd name="f108" fmla="+- f59 0 f1"/>
                  <a:gd name="f109" fmla="*/ f62 1 1684"/>
                  <a:gd name="f110" fmla="*/ f63 1 880"/>
                  <a:gd name="f111" fmla="*/ f64 1 1684"/>
                  <a:gd name="f112" fmla="*/ f65 1 880"/>
                  <a:gd name="f113" fmla="*/ f66 1 1684"/>
                  <a:gd name="f114" fmla="*/ f67 1 880"/>
                  <a:gd name="f115" fmla="*/ f68 1 1684"/>
                  <a:gd name="f116" fmla="*/ f69 1 880"/>
                  <a:gd name="f117" fmla="*/ f70 1 1684"/>
                  <a:gd name="f118" fmla="*/ f71 1 880"/>
                  <a:gd name="f119" fmla="*/ f72 1 1684"/>
                  <a:gd name="f120" fmla="*/ f73 1 880"/>
                  <a:gd name="f121" fmla="*/ f74 1 1684"/>
                  <a:gd name="f122" fmla="*/ f75 1 880"/>
                  <a:gd name="f123" fmla="*/ f76 1 1684"/>
                  <a:gd name="f124" fmla="*/ f77 1 880"/>
                  <a:gd name="f125" fmla="*/ f78 1 1684"/>
                  <a:gd name="f126" fmla="*/ f79 1 880"/>
                  <a:gd name="f127" fmla="*/ f80 1 1684"/>
                  <a:gd name="f128" fmla="*/ f81 1 880"/>
                  <a:gd name="f129" fmla="*/ f82 1 1684"/>
                  <a:gd name="f130" fmla="*/ f83 1 880"/>
                  <a:gd name="f131" fmla="*/ f84 1 1684"/>
                  <a:gd name="f132" fmla="*/ f85 1 1684"/>
                  <a:gd name="f133" fmla="*/ f86 1 880"/>
                  <a:gd name="f134" fmla="*/ f87 1 1684"/>
                  <a:gd name="f135" fmla="*/ f88 1 880"/>
                  <a:gd name="f136" fmla="*/ f89 1 1684"/>
                  <a:gd name="f137" fmla="*/ f90 1 880"/>
                  <a:gd name="f138" fmla="*/ f91 1 1684"/>
                  <a:gd name="f139" fmla="*/ f92 1 880"/>
                  <a:gd name="f140" fmla="*/ f93 1 1684"/>
                  <a:gd name="f141" fmla="*/ f94 1 880"/>
                  <a:gd name="f142" fmla="*/ f95 1 1684"/>
                  <a:gd name="f143" fmla="*/ f96 1 880"/>
                  <a:gd name="f144" fmla="*/ f97 1 1684"/>
                  <a:gd name="f145" fmla="*/ f98 1 880"/>
                  <a:gd name="f146" fmla="*/ f99 1 1684"/>
                  <a:gd name="f147" fmla="*/ f100 1 880"/>
                  <a:gd name="f148" fmla="*/ f101 1 1684"/>
                  <a:gd name="f149" fmla="*/ f102 1 880"/>
                  <a:gd name="f150" fmla="*/ f103 1 1684"/>
                  <a:gd name="f151" fmla="*/ f104 1 880"/>
                  <a:gd name="f152" fmla="*/ f105 1 1684"/>
                  <a:gd name="f153" fmla="*/ f106 1 880"/>
                  <a:gd name="f154" fmla="*/ f107 1 1684"/>
                  <a:gd name="f155" fmla="*/ 0 1 f60"/>
                  <a:gd name="f156" fmla="*/ f54 1 f60"/>
                  <a:gd name="f157" fmla="*/ 0 1 f61"/>
                  <a:gd name="f158" fmla="*/ f55 1 f61"/>
                  <a:gd name="f159" fmla="*/ f109 1 f60"/>
                  <a:gd name="f160" fmla="*/ f110 1 f61"/>
                  <a:gd name="f161" fmla="*/ f111 1 f60"/>
                  <a:gd name="f162" fmla="*/ f112 1 f61"/>
                  <a:gd name="f163" fmla="*/ f113 1 f60"/>
                  <a:gd name="f164" fmla="*/ f114 1 f61"/>
                  <a:gd name="f165" fmla="*/ f115 1 f60"/>
                  <a:gd name="f166" fmla="*/ f116 1 f61"/>
                  <a:gd name="f167" fmla="*/ f117 1 f60"/>
                  <a:gd name="f168" fmla="*/ f118 1 f61"/>
                  <a:gd name="f169" fmla="*/ f119 1 f60"/>
                  <a:gd name="f170" fmla="*/ f120 1 f61"/>
                  <a:gd name="f171" fmla="*/ f121 1 f60"/>
                  <a:gd name="f172" fmla="*/ f122 1 f61"/>
                  <a:gd name="f173" fmla="*/ f123 1 f60"/>
                  <a:gd name="f174" fmla="*/ f124 1 f61"/>
                  <a:gd name="f175" fmla="*/ f125 1 f60"/>
                  <a:gd name="f176" fmla="*/ f126 1 f61"/>
                  <a:gd name="f177" fmla="*/ f127 1 f60"/>
                  <a:gd name="f178" fmla="*/ f128 1 f61"/>
                  <a:gd name="f179" fmla="*/ f129 1 f60"/>
                  <a:gd name="f180" fmla="*/ f130 1 f61"/>
                  <a:gd name="f181" fmla="*/ f131 1 f60"/>
                  <a:gd name="f182" fmla="*/ f132 1 f60"/>
                  <a:gd name="f183" fmla="*/ f133 1 f61"/>
                  <a:gd name="f184" fmla="*/ f134 1 f60"/>
                  <a:gd name="f185" fmla="*/ f135 1 f61"/>
                  <a:gd name="f186" fmla="*/ f136 1 f60"/>
                  <a:gd name="f187" fmla="*/ f137 1 f61"/>
                  <a:gd name="f188" fmla="*/ f138 1 f60"/>
                  <a:gd name="f189" fmla="*/ f139 1 f61"/>
                  <a:gd name="f190" fmla="*/ f140 1 f60"/>
                  <a:gd name="f191" fmla="*/ f141 1 f61"/>
                  <a:gd name="f192" fmla="*/ f142 1 f60"/>
                  <a:gd name="f193" fmla="*/ f143 1 f61"/>
                  <a:gd name="f194" fmla="*/ f144 1 f60"/>
                  <a:gd name="f195" fmla="*/ f145 1 f61"/>
                  <a:gd name="f196" fmla="*/ f146 1 f60"/>
                  <a:gd name="f197" fmla="*/ f147 1 f61"/>
                  <a:gd name="f198" fmla="*/ f148 1 f60"/>
                  <a:gd name="f199" fmla="*/ f149 1 f61"/>
                  <a:gd name="f200" fmla="*/ f150 1 f60"/>
                  <a:gd name="f201" fmla="*/ f151 1 f61"/>
                  <a:gd name="f202" fmla="*/ f152 1 f60"/>
                  <a:gd name="f203" fmla="*/ f153 1 f61"/>
                  <a:gd name="f204" fmla="*/ f154 1 f60"/>
                  <a:gd name="f205" fmla="*/ f155 f51 1"/>
                  <a:gd name="f206" fmla="*/ f156 f51 1"/>
                  <a:gd name="f207" fmla="*/ f158 f52 1"/>
                  <a:gd name="f208" fmla="*/ f157 f52 1"/>
                  <a:gd name="f209" fmla="*/ f159 f51 1"/>
                  <a:gd name="f210" fmla="*/ f160 f52 1"/>
                  <a:gd name="f211" fmla="*/ f161 f51 1"/>
                  <a:gd name="f212" fmla="*/ f162 f52 1"/>
                  <a:gd name="f213" fmla="*/ f163 f51 1"/>
                  <a:gd name="f214" fmla="*/ f164 f52 1"/>
                  <a:gd name="f215" fmla="*/ f165 f51 1"/>
                  <a:gd name="f216" fmla="*/ f166 f52 1"/>
                  <a:gd name="f217" fmla="*/ f167 f51 1"/>
                  <a:gd name="f218" fmla="*/ f168 f52 1"/>
                  <a:gd name="f219" fmla="*/ f169 f51 1"/>
                  <a:gd name="f220" fmla="*/ f170 f52 1"/>
                  <a:gd name="f221" fmla="*/ f171 f51 1"/>
                  <a:gd name="f222" fmla="*/ f172 f52 1"/>
                  <a:gd name="f223" fmla="*/ f173 f51 1"/>
                  <a:gd name="f224" fmla="*/ f174 f52 1"/>
                  <a:gd name="f225" fmla="*/ f175 f51 1"/>
                  <a:gd name="f226" fmla="*/ f176 f52 1"/>
                  <a:gd name="f227" fmla="*/ f177 f51 1"/>
                  <a:gd name="f228" fmla="*/ f178 f52 1"/>
                  <a:gd name="f229" fmla="*/ f179 f51 1"/>
                  <a:gd name="f230" fmla="*/ f180 f52 1"/>
                  <a:gd name="f231" fmla="*/ f181 f51 1"/>
                  <a:gd name="f232" fmla="*/ f182 f51 1"/>
                  <a:gd name="f233" fmla="*/ f183 f52 1"/>
                  <a:gd name="f234" fmla="*/ f184 f51 1"/>
                  <a:gd name="f235" fmla="*/ f185 f52 1"/>
                  <a:gd name="f236" fmla="*/ f186 f51 1"/>
                  <a:gd name="f237" fmla="*/ f187 f52 1"/>
                  <a:gd name="f238" fmla="*/ f188 f51 1"/>
                  <a:gd name="f239" fmla="*/ f189 f52 1"/>
                  <a:gd name="f240" fmla="*/ f190 f51 1"/>
                  <a:gd name="f241" fmla="*/ f191 f52 1"/>
                  <a:gd name="f242" fmla="*/ f192 f51 1"/>
                  <a:gd name="f243" fmla="*/ f193 f52 1"/>
                  <a:gd name="f244" fmla="*/ f194 f51 1"/>
                  <a:gd name="f245" fmla="*/ f195 f52 1"/>
                  <a:gd name="f246" fmla="*/ f196 f51 1"/>
                  <a:gd name="f247" fmla="*/ f197 f52 1"/>
                  <a:gd name="f248" fmla="*/ f198 f51 1"/>
                  <a:gd name="f249" fmla="*/ f199 f52 1"/>
                  <a:gd name="f250" fmla="*/ f200 f51 1"/>
                  <a:gd name="f251" fmla="*/ f201 f52 1"/>
                  <a:gd name="f252" fmla="*/ f202 f51 1"/>
                  <a:gd name="f253" fmla="*/ f203 f52 1"/>
                  <a:gd name="f254" fmla="*/ f204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8">
                    <a:pos x="f209" y="f210"/>
                  </a:cxn>
                  <a:cxn ang="f108">
                    <a:pos x="f211" y="f212"/>
                  </a:cxn>
                  <a:cxn ang="f108">
                    <a:pos x="f213" y="f214"/>
                  </a:cxn>
                  <a:cxn ang="f108">
                    <a:pos x="f215" y="f216"/>
                  </a:cxn>
                  <a:cxn ang="f108">
                    <a:pos x="f217" y="f218"/>
                  </a:cxn>
                  <a:cxn ang="f108">
                    <a:pos x="f219" y="f220"/>
                  </a:cxn>
                  <a:cxn ang="f108">
                    <a:pos x="f221" y="f222"/>
                  </a:cxn>
                  <a:cxn ang="f108">
                    <a:pos x="f223" y="f224"/>
                  </a:cxn>
                  <a:cxn ang="f108">
                    <a:pos x="f225" y="f226"/>
                  </a:cxn>
                  <a:cxn ang="f108">
                    <a:pos x="f227" y="f228"/>
                  </a:cxn>
                  <a:cxn ang="f108">
                    <a:pos x="f229" y="f230"/>
                  </a:cxn>
                  <a:cxn ang="f108">
                    <a:pos x="f231" y="f226"/>
                  </a:cxn>
                  <a:cxn ang="f108">
                    <a:pos x="f232" y="f233"/>
                  </a:cxn>
                  <a:cxn ang="f108">
                    <a:pos x="f234" y="f235"/>
                  </a:cxn>
                  <a:cxn ang="f108">
                    <a:pos x="f236" y="f237"/>
                  </a:cxn>
                  <a:cxn ang="f108">
                    <a:pos x="f238" y="f239"/>
                  </a:cxn>
                  <a:cxn ang="f108">
                    <a:pos x="f240" y="f241"/>
                  </a:cxn>
                  <a:cxn ang="f108">
                    <a:pos x="f242" y="f243"/>
                  </a:cxn>
                  <a:cxn ang="f108">
                    <a:pos x="f244" y="f245"/>
                  </a:cxn>
                  <a:cxn ang="f108">
                    <a:pos x="f246" y="f247"/>
                  </a:cxn>
                  <a:cxn ang="f108">
                    <a:pos x="f248" y="f249"/>
                  </a:cxn>
                  <a:cxn ang="f108">
                    <a:pos x="f250" y="f251"/>
                  </a:cxn>
                  <a:cxn ang="f108">
                    <a:pos x="f252" y="f253"/>
                  </a:cxn>
                  <a:cxn ang="f108">
                    <a:pos x="f254" y="f210"/>
                  </a:cxn>
                  <a:cxn ang="f108">
                    <a:pos x="f209" y="f210"/>
                  </a:cxn>
                  <a:cxn ang="f108">
                    <a:pos x="f209" y="f210"/>
                  </a:cxn>
                </a:cxnLst>
                <a:rect l="f205" t="f208" r="f206" b="f207"/>
                <a:pathLst>
                  <a:path w="1684" h="880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7"/>
                    </a:lnTo>
                    <a:lnTo>
                      <a:pt x="f6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1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" name="Freeform 15"/>
              <p:cNvSpPr/>
              <p:nvPr/>
            </p:nvSpPr>
            <p:spPr>
              <a:xfrm>
                <a:off x="514350" y="250829"/>
                <a:ext cx="2676521" cy="9747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90"/>
                  <a:gd name="f7" fmla="val 500"/>
                  <a:gd name="f8" fmla="val 100"/>
                  <a:gd name="f9" fmla="val 490"/>
                  <a:gd name="f10" fmla="val 1076"/>
                  <a:gd name="f11" fmla="val 27"/>
                  <a:gd name="f12" fmla="+- 0 0 -90"/>
                  <a:gd name="f13" fmla="*/ f3 1 1190"/>
                  <a:gd name="f14" fmla="*/ f4 1 50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1190"/>
                  <a:gd name="f23" fmla="*/ f19 1 500"/>
                  <a:gd name="f24" fmla="*/ 404 f20 1"/>
                  <a:gd name="f25" fmla="*/ 0 f19 1"/>
                  <a:gd name="f26" fmla="*/ 4796 f20 1"/>
                  <a:gd name="f27" fmla="*/ 1114 f19 1"/>
                  <a:gd name="f28" fmla="*/ 4334 f20 1"/>
                  <a:gd name="f29" fmla="*/ 1137 f19 1"/>
                  <a:gd name="f30" fmla="*/ 0 f20 1"/>
                  <a:gd name="f31" fmla="*/ 61 f19 1"/>
                  <a:gd name="f32" fmla="+- f21 0 f1"/>
                  <a:gd name="f33" fmla="*/ f24 1 1190"/>
                  <a:gd name="f34" fmla="*/ f25 1 500"/>
                  <a:gd name="f35" fmla="*/ f26 1 1190"/>
                  <a:gd name="f36" fmla="*/ f27 1 500"/>
                  <a:gd name="f37" fmla="*/ f28 1 1190"/>
                  <a:gd name="f38" fmla="*/ f29 1 500"/>
                  <a:gd name="f39" fmla="*/ f30 1 1190"/>
                  <a:gd name="f40" fmla="*/ f31 1 500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1190" h="500">
                    <a:moveTo>
                      <a:pt x="f8" y="f5"/>
                    </a:moveTo>
                    <a:lnTo>
                      <a:pt x="f6" y="f9"/>
                    </a:lnTo>
                    <a:lnTo>
                      <a:pt x="f10" y="f7"/>
                    </a:lnTo>
                    <a:lnTo>
                      <a:pt x="f5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" name="Freeform 16"/>
              <p:cNvSpPr/>
              <p:nvPr/>
            </p:nvSpPr>
            <p:spPr>
              <a:xfrm>
                <a:off x="649288" y="398458"/>
                <a:ext cx="360365" cy="6508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0"/>
                  <a:gd name="f7" fmla="val 335"/>
                  <a:gd name="f8" fmla="val 116"/>
                  <a:gd name="f9" fmla="val 19"/>
                  <a:gd name="f10" fmla="val 106"/>
                  <a:gd name="f11" fmla="val 230"/>
                  <a:gd name="f12" fmla="val 33"/>
                  <a:gd name="f13" fmla="val 314"/>
                  <a:gd name="f14" fmla="val 94"/>
                  <a:gd name="f15" fmla="val 76"/>
                  <a:gd name="f16" fmla="val 154"/>
                  <a:gd name="f17" fmla="val 17"/>
                  <a:gd name="f18" fmla="+- 0 0 -90"/>
                  <a:gd name="f19" fmla="*/ f3 1 160"/>
                  <a:gd name="f20" fmla="*/ f4 1 335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60"/>
                  <a:gd name="f29" fmla="*/ f25 1 335"/>
                  <a:gd name="f30" fmla="*/ 471 f26 1"/>
                  <a:gd name="f31" fmla="*/ 0 f25 1"/>
                  <a:gd name="f32" fmla="*/ 77 f26 1"/>
                  <a:gd name="f33" fmla="*/ 239 f25 1"/>
                  <a:gd name="f34" fmla="*/ 0 f26 1"/>
                  <a:gd name="f35" fmla="*/ 515 f25 1"/>
                  <a:gd name="f36" fmla="*/ 135 f26 1"/>
                  <a:gd name="f37" fmla="*/ 704 f25 1"/>
                  <a:gd name="f38" fmla="*/ 380 f26 1"/>
                  <a:gd name="f39" fmla="*/ 751 f25 1"/>
                  <a:gd name="f40" fmla="*/ 308 f26 1"/>
                  <a:gd name="f41" fmla="*/ 344 f25 1"/>
                  <a:gd name="f42" fmla="*/ 648 f26 1"/>
                  <a:gd name="f43" fmla="*/ 39 f25 1"/>
                  <a:gd name="f44" fmla="+- f27 0 f1"/>
                  <a:gd name="f45" fmla="*/ f30 1 160"/>
                  <a:gd name="f46" fmla="*/ f31 1 335"/>
                  <a:gd name="f47" fmla="*/ f32 1 160"/>
                  <a:gd name="f48" fmla="*/ f33 1 335"/>
                  <a:gd name="f49" fmla="*/ f34 1 160"/>
                  <a:gd name="f50" fmla="*/ f35 1 335"/>
                  <a:gd name="f51" fmla="*/ f36 1 160"/>
                  <a:gd name="f52" fmla="*/ f37 1 335"/>
                  <a:gd name="f53" fmla="*/ f38 1 160"/>
                  <a:gd name="f54" fmla="*/ f39 1 335"/>
                  <a:gd name="f55" fmla="*/ f40 1 160"/>
                  <a:gd name="f56" fmla="*/ f41 1 335"/>
                  <a:gd name="f57" fmla="*/ f42 1 160"/>
                  <a:gd name="f58" fmla="*/ f43 1 335"/>
                  <a:gd name="f59" fmla="*/ 0 1 f28"/>
                  <a:gd name="f60" fmla="*/ f22 1 f28"/>
                  <a:gd name="f61" fmla="*/ 0 1 f29"/>
                  <a:gd name="f62" fmla="*/ f23 1 f29"/>
                  <a:gd name="f63" fmla="*/ f45 1 f28"/>
                  <a:gd name="f64" fmla="*/ f46 1 f29"/>
                  <a:gd name="f65" fmla="*/ f47 1 f28"/>
                  <a:gd name="f66" fmla="*/ f48 1 f29"/>
                  <a:gd name="f67" fmla="*/ f49 1 f28"/>
                  <a:gd name="f68" fmla="*/ f50 1 f29"/>
                  <a:gd name="f69" fmla="*/ f51 1 f28"/>
                  <a:gd name="f70" fmla="*/ f52 1 f29"/>
                  <a:gd name="f71" fmla="*/ f53 1 f28"/>
                  <a:gd name="f72" fmla="*/ f54 1 f29"/>
                  <a:gd name="f73" fmla="*/ f55 1 f28"/>
                  <a:gd name="f74" fmla="*/ f56 1 f29"/>
                  <a:gd name="f75" fmla="*/ f57 1 f28"/>
                  <a:gd name="f76" fmla="*/ f58 1 f29"/>
                  <a:gd name="f77" fmla="*/ f59 f19 1"/>
                  <a:gd name="f78" fmla="*/ f60 f19 1"/>
                  <a:gd name="f79" fmla="*/ f62 f20 1"/>
                  <a:gd name="f80" fmla="*/ f61 f20 1"/>
                  <a:gd name="f81" fmla="*/ f63 f19 1"/>
                  <a:gd name="f82" fmla="*/ f64 f20 1"/>
                  <a:gd name="f83" fmla="*/ f65 f19 1"/>
                  <a:gd name="f84" fmla="*/ f66 f20 1"/>
                  <a:gd name="f85" fmla="*/ f67 f19 1"/>
                  <a:gd name="f86" fmla="*/ f68 f20 1"/>
                  <a:gd name="f87" fmla="*/ f69 f19 1"/>
                  <a:gd name="f88" fmla="*/ f70 f20 1"/>
                  <a:gd name="f89" fmla="*/ f71 f19 1"/>
                  <a:gd name="f90" fmla="*/ f72 f20 1"/>
                  <a:gd name="f91" fmla="*/ f73 f19 1"/>
                  <a:gd name="f92" fmla="*/ f74 f20 1"/>
                  <a:gd name="f93" fmla="*/ f75 f19 1"/>
                  <a:gd name="f94" fmla="*/ f7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  <a:cxn ang="f44">
                    <a:pos x="f81" y="f82"/>
                  </a:cxn>
                  <a:cxn ang="f44">
                    <a:pos x="f81" y="f82"/>
                  </a:cxn>
                </a:cxnLst>
                <a:rect l="f77" t="f80" r="f78" b="f79"/>
                <a:pathLst>
                  <a:path w="160" h="335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7"/>
                    </a:lnTo>
                    <a:lnTo>
                      <a:pt x="f15" y="f16"/>
                    </a:lnTo>
                    <a:lnTo>
                      <a:pt x="f6" y="f17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" name="Freeform 17"/>
              <p:cNvSpPr/>
              <p:nvPr/>
            </p:nvSpPr>
            <p:spPr>
              <a:xfrm>
                <a:off x="1343025" y="850904"/>
                <a:ext cx="1096959" cy="5778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9"/>
                  <a:gd name="f7" fmla="val 296"/>
                  <a:gd name="f8" fmla="val 14"/>
                  <a:gd name="f9" fmla="val 34"/>
                  <a:gd name="f10" fmla="val 160"/>
                  <a:gd name="f11" fmla="val 66"/>
                  <a:gd name="f12" fmla="val 324"/>
                  <a:gd name="f13" fmla="val 137"/>
                  <a:gd name="f14" fmla="val 440"/>
                  <a:gd name="f15" fmla="val 243"/>
                  <a:gd name="f16" fmla="val 326"/>
                  <a:gd name="f17" fmla="val 230"/>
                  <a:gd name="f18" fmla="val 139"/>
                  <a:gd name="f19" fmla="val 146"/>
                  <a:gd name="f20" fmla="val 50"/>
                  <a:gd name="f21" fmla="val 80"/>
                  <a:gd name="f22" fmla="val 107"/>
                  <a:gd name="f23" fmla="val 163"/>
                  <a:gd name="f24" fmla="val 272"/>
                  <a:gd name="f25" fmla="val 270"/>
                  <a:gd name="f26" fmla="val 466"/>
                  <a:gd name="f27" fmla="val 224"/>
                  <a:gd name="f28" fmla="val 394"/>
                  <a:gd name="f29" fmla="val 120"/>
                  <a:gd name="f30" fmla="val 170"/>
                  <a:gd name="f31" fmla="val 17"/>
                  <a:gd name="f32" fmla="+- 0 0 -90"/>
                  <a:gd name="f33" fmla="*/ f3 1 489"/>
                  <a:gd name="f34" fmla="*/ f4 1 29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489"/>
                  <a:gd name="f43" fmla="*/ f39 1 296"/>
                  <a:gd name="f44" fmla="*/ 57 f40 1"/>
                  <a:gd name="f45" fmla="*/ 79 f39 1"/>
                  <a:gd name="f46" fmla="*/ 637 f40 1"/>
                  <a:gd name="f47" fmla="*/ 151 f39 1"/>
                  <a:gd name="f48" fmla="*/ 1292 f40 1"/>
                  <a:gd name="f49" fmla="*/ 314 f39 1"/>
                  <a:gd name="f50" fmla="*/ 1755 f40 1"/>
                  <a:gd name="f51" fmla="*/ 557 f39 1"/>
                  <a:gd name="f52" fmla="*/ 1300 f40 1"/>
                  <a:gd name="f53" fmla="*/ 526 f39 1"/>
                  <a:gd name="f54" fmla="*/ 553 f40 1"/>
                  <a:gd name="f55" fmla="*/ 334 f39 1"/>
                  <a:gd name="f56" fmla="*/ 199 f40 1"/>
                  <a:gd name="f57" fmla="*/ 183 f39 1"/>
                  <a:gd name="f58" fmla="*/ 425 f40 1"/>
                  <a:gd name="f59" fmla="*/ 373 f39 1"/>
                  <a:gd name="f60" fmla="*/ 1084 f40 1"/>
                  <a:gd name="f61" fmla="*/ 617 f39 1"/>
                  <a:gd name="f62" fmla="*/ 1857 f40 1"/>
                  <a:gd name="f63" fmla="*/ 678 f39 1"/>
                  <a:gd name="f64" fmla="*/ 1949 f40 1"/>
                  <a:gd name="f65" fmla="*/ 512 f39 1"/>
                  <a:gd name="f66" fmla="*/ 1571 f40 1"/>
                  <a:gd name="f67" fmla="*/ 275 f39 1"/>
                  <a:gd name="f68" fmla="*/ 677 f40 1"/>
                  <a:gd name="f69" fmla="*/ 39 f39 1"/>
                  <a:gd name="f70" fmla="*/ 0 f40 1"/>
                  <a:gd name="f71" fmla="*/ 0 f39 1"/>
                  <a:gd name="f72" fmla="+- f41 0 f1"/>
                  <a:gd name="f73" fmla="*/ f44 1 489"/>
                  <a:gd name="f74" fmla="*/ f45 1 296"/>
                  <a:gd name="f75" fmla="*/ f46 1 489"/>
                  <a:gd name="f76" fmla="*/ f47 1 296"/>
                  <a:gd name="f77" fmla="*/ f48 1 489"/>
                  <a:gd name="f78" fmla="*/ f49 1 296"/>
                  <a:gd name="f79" fmla="*/ f50 1 489"/>
                  <a:gd name="f80" fmla="*/ f51 1 296"/>
                  <a:gd name="f81" fmla="*/ f52 1 489"/>
                  <a:gd name="f82" fmla="*/ f53 1 296"/>
                  <a:gd name="f83" fmla="*/ f54 1 489"/>
                  <a:gd name="f84" fmla="*/ f55 1 296"/>
                  <a:gd name="f85" fmla="*/ f56 1 489"/>
                  <a:gd name="f86" fmla="*/ f57 1 296"/>
                  <a:gd name="f87" fmla="*/ f58 1 489"/>
                  <a:gd name="f88" fmla="*/ f59 1 296"/>
                  <a:gd name="f89" fmla="*/ f60 1 489"/>
                  <a:gd name="f90" fmla="*/ f61 1 296"/>
                  <a:gd name="f91" fmla="*/ f62 1 489"/>
                  <a:gd name="f92" fmla="*/ f63 1 296"/>
                  <a:gd name="f93" fmla="*/ f64 1 489"/>
                  <a:gd name="f94" fmla="*/ f65 1 296"/>
                  <a:gd name="f95" fmla="*/ f66 1 489"/>
                  <a:gd name="f96" fmla="*/ f67 1 296"/>
                  <a:gd name="f97" fmla="*/ f68 1 489"/>
                  <a:gd name="f98" fmla="*/ f69 1 296"/>
                  <a:gd name="f99" fmla="*/ f70 1 489"/>
                  <a:gd name="f100" fmla="*/ f71 1 296"/>
                  <a:gd name="f101" fmla="*/ 0 1 f42"/>
                  <a:gd name="f102" fmla="*/ f36 1 f42"/>
                  <a:gd name="f103" fmla="*/ 0 1 f43"/>
                  <a:gd name="f104" fmla="*/ f37 1 f43"/>
                  <a:gd name="f105" fmla="*/ f73 1 f42"/>
                  <a:gd name="f106" fmla="*/ f74 1 f43"/>
                  <a:gd name="f107" fmla="*/ f75 1 f42"/>
                  <a:gd name="f108" fmla="*/ f76 1 f43"/>
                  <a:gd name="f109" fmla="*/ f77 1 f42"/>
                  <a:gd name="f110" fmla="*/ f78 1 f43"/>
                  <a:gd name="f111" fmla="*/ f79 1 f42"/>
                  <a:gd name="f112" fmla="*/ f80 1 f43"/>
                  <a:gd name="f113" fmla="*/ f81 1 f42"/>
                  <a:gd name="f114" fmla="*/ f82 1 f43"/>
                  <a:gd name="f115" fmla="*/ f83 1 f42"/>
                  <a:gd name="f116" fmla="*/ f84 1 f43"/>
                  <a:gd name="f117" fmla="*/ f85 1 f42"/>
                  <a:gd name="f118" fmla="*/ f86 1 f43"/>
                  <a:gd name="f119" fmla="*/ f87 1 f42"/>
                  <a:gd name="f120" fmla="*/ f88 1 f43"/>
                  <a:gd name="f121" fmla="*/ f89 1 f42"/>
                  <a:gd name="f122" fmla="*/ f90 1 f43"/>
                  <a:gd name="f123" fmla="*/ f91 1 f42"/>
                  <a:gd name="f124" fmla="*/ f92 1 f43"/>
                  <a:gd name="f125" fmla="*/ f93 1 f42"/>
                  <a:gd name="f126" fmla="*/ f94 1 f43"/>
                  <a:gd name="f127" fmla="*/ f95 1 f42"/>
                  <a:gd name="f128" fmla="*/ f96 1 f43"/>
                  <a:gd name="f129" fmla="*/ f97 1 f42"/>
                  <a:gd name="f130" fmla="*/ f98 1 f43"/>
                  <a:gd name="f131" fmla="*/ f99 1 f42"/>
                  <a:gd name="f132" fmla="*/ f100 1 f43"/>
                  <a:gd name="f133" fmla="*/ f101 f33 1"/>
                  <a:gd name="f134" fmla="*/ f102 f33 1"/>
                  <a:gd name="f135" fmla="*/ f104 f34 1"/>
                  <a:gd name="f136" fmla="*/ f103 f34 1"/>
                  <a:gd name="f137" fmla="*/ f105 f33 1"/>
                  <a:gd name="f138" fmla="*/ f106 f34 1"/>
                  <a:gd name="f139" fmla="*/ f107 f33 1"/>
                  <a:gd name="f140" fmla="*/ f108 f34 1"/>
                  <a:gd name="f141" fmla="*/ f109 f33 1"/>
                  <a:gd name="f142" fmla="*/ f110 f34 1"/>
                  <a:gd name="f143" fmla="*/ f111 f33 1"/>
                  <a:gd name="f144" fmla="*/ f112 f34 1"/>
                  <a:gd name="f145" fmla="*/ f113 f33 1"/>
                  <a:gd name="f146" fmla="*/ f114 f34 1"/>
                  <a:gd name="f147" fmla="*/ f115 f33 1"/>
                  <a:gd name="f148" fmla="*/ f116 f34 1"/>
                  <a:gd name="f149" fmla="*/ f117 f33 1"/>
                  <a:gd name="f150" fmla="*/ f118 f34 1"/>
                  <a:gd name="f151" fmla="*/ f119 f33 1"/>
                  <a:gd name="f152" fmla="*/ f120 f34 1"/>
                  <a:gd name="f153" fmla="*/ f121 f33 1"/>
                  <a:gd name="f154" fmla="*/ f122 f34 1"/>
                  <a:gd name="f155" fmla="*/ f123 f33 1"/>
                  <a:gd name="f156" fmla="*/ f124 f34 1"/>
                  <a:gd name="f157" fmla="*/ f125 f33 1"/>
                  <a:gd name="f158" fmla="*/ f126 f34 1"/>
                  <a:gd name="f159" fmla="*/ f127 f33 1"/>
                  <a:gd name="f160" fmla="*/ f128 f34 1"/>
                  <a:gd name="f161" fmla="*/ f129 f33 1"/>
                  <a:gd name="f162" fmla="*/ f130 f34 1"/>
                  <a:gd name="f163" fmla="*/ f131 f33 1"/>
                  <a:gd name="f164" fmla="*/ f13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137" y="f138"/>
                  </a:cxn>
                  <a:cxn ang="f72">
                    <a:pos x="f139" y="f140"/>
                  </a:cxn>
                  <a:cxn ang="f72">
                    <a:pos x="f141" y="f142"/>
                  </a:cxn>
                  <a:cxn ang="f72">
                    <a:pos x="f143" y="f144"/>
                  </a:cxn>
                  <a:cxn ang="f72">
                    <a:pos x="f145" y="f146"/>
                  </a:cxn>
                  <a:cxn ang="f72">
                    <a:pos x="f147" y="f148"/>
                  </a:cxn>
                  <a:cxn ang="f72">
                    <a:pos x="f149" y="f150"/>
                  </a:cxn>
                  <a:cxn ang="f72">
                    <a:pos x="f151" y="f152"/>
                  </a:cxn>
                  <a:cxn ang="f72">
                    <a:pos x="f153" y="f154"/>
                  </a:cxn>
                  <a:cxn ang="f72">
                    <a:pos x="f155" y="f156"/>
                  </a:cxn>
                  <a:cxn ang="f72">
                    <a:pos x="f157" y="f158"/>
                  </a:cxn>
                  <a:cxn ang="f72">
                    <a:pos x="f159" y="f160"/>
                  </a:cxn>
                  <a:cxn ang="f72">
                    <a:pos x="f161" y="f162"/>
                  </a:cxn>
                  <a:cxn ang="f72">
                    <a:pos x="f163" y="f164"/>
                  </a:cxn>
                  <a:cxn ang="f72">
                    <a:pos x="f137" y="f138"/>
                  </a:cxn>
                  <a:cxn ang="f72">
                    <a:pos x="f137" y="f138"/>
                  </a:cxn>
                </a:cxnLst>
                <a:rect l="f133" t="f136" r="f134" b="f135"/>
                <a:pathLst>
                  <a:path w="489" h="29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7"/>
                    </a:lnTo>
                    <a:lnTo>
                      <a:pt x="f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5" y="f5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</p:grpSp>
      <p:grpSp>
        <p:nvGrpSpPr>
          <p:cNvPr id="13" name="Group 18"/>
          <p:cNvGrpSpPr/>
          <p:nvPr/>
        </p:nvGrpSpPr>
        <p:grpSpPr>
          <a:xfrm>
            <a:off x="7915278" y="4368804"/>
            <a:ext cx="743740" cy="1058866"/>
            <a:chOff x="7915278" y="4368804"/>
            <a:chExt cx="743740" cy="1058866"/>
          </a:xfrm>
        </p:grpSpPr>
        <p:sp>
          <p:nvSpPr>
            <p:cNvPr id="14" name="Freeform 19"/>
            <p:cNvSpPr/>
            <p:nvPr/>
          </p:nvSpPr>
          <p:spPr>
            <a:xfrm rot="7320407">
              <a:off x="7793045" y="4660894"/>
              <a:ext cx="998533" cy="4651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4"/>
                <a:gd name="f7" fmla="val 414"/>
                <a:gd name="f8" fmla="val 395"/>
                <a:gd name="f9" fmla="val 710"/>
                <a:gd name="f10" fmla="val 318"/>
                <a:gd name="f11" fmla="val 556"/>
                <a:gd name="f12" fmla="val 210"/>
                <a:gd name="f13" fmla="val 71"/>
                <a:gd name="f14" fmla="val 23"/>
                <a:gd name="f15" fmla="val 20"/>
                <a:gd name="f16" fmla="val 83"/>
                <a:gd name="f17" fmla="val 28"/>
                <a:gd name="f18" fmla="val 155"/>
                <a:gd name="f19" fmla="val 570"/>
                <a:gd name="f20" fmla="val 409"/>
                <a:gd name="f21" fmla="val 689"/>
                <a:gd name="f22" fmla="val 393"/>
                <a:gd name="f23" fmla="val 785"/>
                <a:gd name="f24" fmla="+- 0 0 -90"/>
                <a:gd name="f25" fmla="*/ f3 1 794"/>
                <a:gd name="f26" fmla="*/ f4 1 414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794"/>
                <a:gd name="f35" fmla="*/ f31 1 414"/>
                <a:gd name="f36" fmla="*/ 313 f32 1"/>
                <a:gd name="f37" fmla="*/ 99 f31 1"/>
                <a:gd name="f38" fmla="*/ 280 f32 1"/>
                <a:gd name="f39" fmla="*/ 80 f31 1"/>
                <a:gd name="f40" fmla="*/ 219 f32 1"/>
                <a:gd name="f41" fmla="*/ 52 f31 1"/>
                <a:gd name="f42" fmla="*/ 28 f32 1"/>
                <a:gd name="f43" fmla="*/ 0 f31 1"/>
                <a:gd name="f44" fmla="*/ 9 f32 1"/>
                <a:gd name="f45" fmla="*/ 5 f31 1"/>
                <a:gd name="f46" fmla="*/ 0 f32 1"/>
                <a:gd name="f47" fmla="*/ 21 f31 1"/>
                <a:gd name="f48" fmla="*/ 10 f32 1"/>
                <a:gd name="f49" fmla="*/ 39 f31 1"/>
                <a:gd name="f50" fmla="*/ 225 f32 1"/>
                <a:gd name="f51" fmla="*/ 103 f31 1"/>
                <a:gd name="f52" fmla="*/ 272 f32 1"/>
                <a:gd name="f53" fmla="*/ 98 f31 1"/>
                <a:gd name="f54" fmla="*/ 310 f32 1"/>
                <a:gd name="f55" fmla="*/ 104 f31 1"/>
                <a:gd name="f56" fmla="+- f33 0 f1"/>
                <a:gd name="f57" fmla="*/ f36 1 794"/>
                <a:gd name="f58" fmla="*/ f37 1 414"/>
                <a:gd name="f59" fmla="*/ f38 1 794"/>
                <a:gd name="f60" fmla="*/ f39 1 414"/>
                <a:gd name="f61" fmla="*/ f40 1 794"/>
                <a:gd name="f62" fmla="*/ f41 1 414"/>
                <a:gd name="f63" fmla="*/ f42 1 794"/>
                <a:gd name="f64" fmla="*/ f43 1 414"/>
                <a:gd name="f65" fmla="*/ f44 1 794"/>
                <a:gd name="f66" fmla="*/ f45 1 414"/>
                <a:gd name="f67" fmla="*/ f46 1 794"/>
                <a:gd name="f68" fmla="*/ f47 1 414"/>
                <a:gd name="f69" fmla="*/ f48 1 794"/>
                <a:gd name="f70" fmla="*/ f49 1 414"/>
                <a:gd name="f71" fmla="*/ f50 1 794"/>
                <a:gd name="f72" fmla="*/ f51 1 414"/>
                <a:gd name="f73" fmla="*/ f52 1 794"/>
                <a:gd name="f74" fmla="*/ f53 1 414"/>
                <a:gd name="f75" fmla="*/ f54 1 794"/>
                <a:gd name="f76" fmla="*/ f55 1 414"/>
                <a:gd name="f77" fmla="*/ 0 1 f34"/>
                <a:gd name="f78" fmla="*/ f28 1 f34"/>
                <a:gd name="f79" fmla="*/ 0 1 f35"/>
                <a:gd name="f80" fmla="*/ f29 1 f35"/>
                <a:gd name="f81" fmla="*/ f57 1 f34"/>
                <a:gd name="f82" fmla="*/ f58 1 f35"/>
                <a:gd name="f83" fmla="*/ f59 1 f34"/>
                <a:gd name="f84" fmla="*/ f60 1 f35"/>
                <a:gd name="f85" fmla="*/ f61 1 f34"/>
                <a:gd name="f86" fmla="*/ f62 1 f35"/>
                <a:gd name="f87" fmla="*/ f63 1 f34"/>
                <a:gd name="f88" fmla="*/ f64 1 f35"/>
                <a:gd name="f89" fmla="*/ f65 1 f34"/>
                <a:gd name="f90" fmla="*/ f66 1 f35"/>
                <a:gd name="f91" fmla="*/ f67 1 f34"/>
                <a:gd name="f92" fmla="*/ f68 1 f35"/>
                <a:gd name="f93" fmla="*/ f69 1 f34"/>
                <a:gd name="f94" fmla="*/ f70 1 f35"/>
                <a:gd name="f95" fmla="*/ f71 1 f34"/>
                <a:gd name="f96" fmla="*/ f72 1 f35"/>
                <a:gd name="f97" fmla="*/ f73 1 f34"/>
                <a:gd name="f98" fmla="*/ f74 1 f35"/>
                <a:gd name="f99" fmla="*/ f75 1 f34"/>
                <a:gd name="f100" fmla="*/ f76 1 f35"/>
                <a:gd name="f101" fmla="*/ f77 f25 1"/>
                <a:gd name="f102" fmla="*/ f78 f25 1"/>
                <a:gd name="f103" fmla="*/ f80 f26 1"/>
                <a:gd name="f104" fmla="*/ f79 f26 1"/>
                <a:gd name="f105" fmla="*/ f81 f25 1"/>
                <a:gd name="f106" fmla="*/ f82 f26 1"/>
                <a:gd name="f107" fmla="*/ f83 f25 1"/>
                <a:gd name="f108" fmla="*/ f84 f26 1"/>
                <a:gd name="f109" fmla="*/ f85 f25 1"/>
                <a:gd name="f110" fmla="*/ f86 f26 1"/>
                <a:gd name="f111" fmla="*/ f87 f25 1"/>
                <a:gd name="f112" fmla="*/ f88 f26 1"/>
                <a:gd name="f113" fmla="*/ f89 f25 1"/>
                <a:gd name="f114" fmla="*/ f90 f26 1"/>
                <a:gd name="f115" fmla="*/ f91 f25 1"/>
                <a:gd name="f116" fmla="*/ f92 f26 1"/>
                <a:gd name="f117" fmla="*/ f93 f25 1"/>
                <a:gd name="f118" fmla="*/ f94 f26 1"/>
                <a:gd name="f119" fmla="*/ f95 f25 1"/>
                <a:gd name="f120" fmla="*/ f96 f26 1"/>
                <a:gd name="f121" fmla="*/ f97 f25 1"/>
                <a:gd name="f122" fmla="*/ f98 f26 1"/>
                <a:gd name="f123" fmla="*/ f99 f25 1"/>
                <a:gd name="f124" fmla="*/ f10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105" y="f106"/>
                </a:cxn>
                <a:cxn ang="f56">
                  <a:pos x="f107" y="f108"/>
                </a:cxn>
                <a:cxn ang="f56">
                  <a:pos x="f109" y="f110"/>
                </a:cxn>
                <a:cxn ang="f56">
                  <a:pos x="f111" y="f112"/>
                </a:cxn>
                <a:cxn ang="f56">
                  <a:pos x="f113" y="f114"/>
                </a:cxn>
                <a:cxn ang="f56">
                  <a:pos x="f115" y="f116"/>
                </a:cxn>
                <a:cxn ang="f56">
                  <a:pos x="f117" y="f118"/>
                </a:cxn>
                <a:cxn ang="f56">
                  <a:pos x="f119" y="f120"/>
                </a:cxn>
                <a:cxn ang="f56">
                  <a:pos x="f121" y="f122"/>
                </a:cxn>
                <a:cxn ang="f56">
                  <a:pos x="f123" y="f124"/>
                </a:cxn>
                <a:cxn ang="f56">
                  <a:pos x="f105" y="f106"/>
                </a:cxn>
                <a:cxn ang="f56">
                  <a:pos x="f105" y="f106"/>
                </a:cxn>
              </a:cxnLst>
              <a:rect l="f101" t="f104" r="f102" b="f103"/>
              <a:pathLst>
                <a:path w="794" h="414">
                  <a:moveTo>
                    <a:pt x="f6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5"/>
                  </a:lnTo>
                  <a:lnTo>
                    <a:pt x="f14" y="f15"/>
                  </a:lnTo>
                  <a:lnTo>
                    <a:pt x="f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5" name="Freeform 20"/>
            <p:cNvSpPr/>
            <p:nvPr/>
          </p:nvSpPr>
          <p:spPr>
            <a:xfrm rot="7320407">
              <a:off x="7767640" y="4640267"/>
              <a:ext cx="995360" cy="4603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6"/>
                <a:gd name="f7" fmla="val 821"/>
                <a:gd name="f8" fmla="val 137"/>
                <a:gd name="f9" fmla="val 1331"/>
                <a:gd name="f10" fmla="val 519"/>
                <a:gd name="f11" fmla="val 1428"/>
                <a:gd name="f12" fmla="val 638"/>
                <a:gd name="f13" fmla="val 792"/>
                <a:gd name="f14" fmla="val 1565"/>
                <a:gd name="f15" fmla="val 1350"/>
                <a:gd name="f16" fmla="val 787"/>
                <a:gd name="f17" fmla="val 1145"/>
                <a:gd name="f18" fmla="val 811"/>
                <a:gd name="f19" fmla="val 42"/>
                <a:gd name="f20" fmla="val 298"/>
                <a:gd name="f21" fmla="val 150"/>
                <a:gd name="f22" fmla="val 46"/>
                <a:gd name="f23" fmla="val 32"/>
                <a:gd name="f24" fmla="+- 0 0 -90"/>
                <a:gd name="f25" fmla="*/ f3 1 1586"/>
                <a:gd name="f26" fmla="*/ f4 1 82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586"/>
                <a:gd name="f35" fmla="*/ f31 1 821"/>
                <a:gd name="f36" fmla="*/ 3 f32 1"/>
                <a:gd name="f37" fmla="*/ 0 f31 1"/>
                <a:gd name="f38" fmla="*/ 32 f32 1"/>
                <a:gd name="f39" fmla="*/ 8 f31 1"/>
                <a:gd name="f40" fmla="*/ 35 f32 1"/>
                <a:gd name="f41" fmla="*/ 10 f31 1"/>
                <a:gd name="f42" fmla="*/ 39 f32 1"/>
                <a:gd name="f43" fmla="*/ 12 f31 1"/>
                <a:gd name="f44" fmla="*/ 38 f32 1"/>
                <a:gd name="f45" fmla="*/ 13 f31 1"/>
                <a:gd name="f46" fmla="*/ 33 f32 1"/>
                <a:gd name="f47" fmla="*/ 28 f32 1"/>
                <a:gd name="f48" fmla="*/ 1 f32 1"/>
                <a:gd name="f49" fmla="*/ 5 f31 1"/>
                <a:gd name="f50" fmla="*/ 0 f32 1"/>
                <a:gd name="f51" fmla="*/ 2 f31 1"/>
                <a:gd name="f52" fmla="+- f33 0 f1"/>
                <a:gd name="f53" fmla="*/ f36 1 1586"/>
                <a:gd name="f54" fmla="*/ f37 1 821"/>
                <a:gd name="f55" fmla="*/ f38 1 1586"/>
                <a:gd name="f56" fmla="*/ f39 1 821"/>
                <a:gd name="f57" fmla="*/ f40 1 1586"/>
                <a:gd name="f58" fmla="*/ f41 1 821"/>
                <a:gd name="f59" fmla="*/ f42 1 1586"/>
                <a:gd name="f60" fmla="*/ f43 1 821"/>
                <a:gd name="f61" fmla="*/ f44 1 1586"/>
                <a:gd name="f62" fmla="*/ f45 1 821"/>
                <a:gd name="f63" fmla="*/ f46 1 1586"/>
                <a:gd name="f64" fmla="*/ f47 1 1586"/>
                <a:gd name="f65" fmla="*/ f48 1 1586"/>
                <a:gd name="f66" fmla="*/ f49 1 821"/>
                <a:gd name="f67" fmla="*/ f50 1 1586"/>
                <a:gd name="f68" fmla="*/ f51 1 821"/>
                <a:gd name="f69" fmla="*/ 0 1 f34"/>
                <a:gd name="f70" fmla="*/ f28 1 f34"/>
                <a:gd name="f71" fmla="*/ 0 1 f35"/>
                <a:gd name="f72" fmla="*/ f29 1 f35"/>
                <a:gd name="f73" fmla="*/ f53 1 f34"/>
                <a:gd name="f74" fmla="*/ f54 1 f35"/>
                <a:gd name="f75" fmla="*/ f55 1 f34"/>
                <a:gd name="f76" fmla="*/ f56 1 f35"/>
                <a:gd name="f77" fmla="*/ f57 1 f34"/>
                <a:gd name="f78" fmla="*/ f58 1 f35"/>
                <a:gd name="f79" fmla="*/ f59 1 f34"/>
                <a:gd name="f80" fmla="*/ f60 1 f35"/>
                <a:gd name="f81" fmla="*/ f61 1 f34"/>
                <a:gd name="f82" fmla="*/ f62 1 f35"/>
                <a:gd name="f83" fmla="*/ f63 1 f34"/>
                <a:gd name="f84" fmla="*/ f64 1 f34"/>
                <a:gd name="f85" fmla="*/ f65 1 f34"/>
                <a:gd name="f86" fmla="*/ f66 1 f35"/>
                <a:gd name="f87" fmla="*/ f67 1 f34"/>
                <a:gd name="f88" fmla="*/ f68 1 f35"/>
                <a:gd name="f89" fmla="*/ f69 f25 1"/>
                <a:gd name="f90" fmla="*/ f70 f25 1"/>
                <a:gd name="f91" fmla="*/ f72 f26 1"/>
                <a:gd name="f92" fmla="*/ f71 f26 1"/>
                <a:gd name="f93" fmla="*/ f73 f25 1"/>
                <a:gd name="f94" fmla="*/ f74 f26 1"/>
                <a:gd name="f95" fmla="*/ f75 f25 1"/>
                <a:gd name="f96" fmla="*/ f76 f26 1"/>
                <a:gd name="f97" fmla="*/ f77 f25 1"/>
                <a:gd name="f98" fmla="*/ f78 f26 1"/>
                <a:gd name="f99" fmla="*/ f79 f25 1"/>
                <a:gd name="f100" fmla="*/ f80 f26 1"/>
                <a:gd name="f101" fmla="*/ f81 f25 1"/>
                <a:gd name="f102" fmla="*/ f82 f26 1"/>
                <a:gd name="f103" fmla="*/ f83 f25 1"/>
                <a:gd name="f104" fmla="*/ f84 f25 1"/>
                <a:gd name="f105" fmla="*/ f85 f25 1"/>
                <a:gd name="f106" fmla="*/ f86 f26 1"/>
                <a:gd name="f107" fmla="*/ f87 f25 1"/>
                <a:gd name="f108" fmla="*/ f8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8"/>
                </a:cxn>
                <a:cxn ang="f52">
                  <a:pos x="f99" y="f100"/>
                </a:cxn>
                <a:cxn ang="f52">
                  <a:pos x="f101" y="f102"/>
                </a:cxn>
                <a:cxn ang="f52">
                  <a:pos x="f103" y="f100"/>
                </a:cxn>
                <a:cxn ang="f52">
                  <a:pos x="f104" y="f102"/>
                </a:cxn>
                <a:cxn ang="f52">
                  <a:pos x="f105" y="f106"/>
                </a:cxn>
                <a:cxn ang="f52">
                  <a:pos x="f107" y="f108"/>
                </a:cxn>
                <a:cxn ang="f52">
                  <a:pos x="f105" y="f94"/>
                </a:cxn>
                <a:cxn ang="f52">
                  <a:pos x="f93" y="f94"/>
                </a:cxn>
                <a:cxn ang="f52">
                  <a:pos x="f93" y="f94"/>
                </a:cxn>
              </a:cxnLst>
              <a:rect l="f89" t="f92" r="f90" b="f91"/>
              <a:pathLst>
                <a:path w="1586" h="821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6" y="f13"/>
                  </a:lnTo>
                  <a:lnTo>
                    <a:pt x="f14" y="f7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5" y="f21"/>
                  </a:lnTo>
                  <a:lnTo>
                    <a:pt x="f22" y="f23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6" name="Freeform 21"/>
            <p:cNvSpPr/>
            <p:nvPr/>
          </p:nvSpPr>
          <p:spPr>
            <a:xfrm rot="7320407">
              <a:off x="7937500" y="4624388"/>
              <a:ext cx="660397" cy="420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9"/>
                <a:gd name="f7" fmla="val 747"/>
                <a:gd name="f8" fmla="val 325"/>
                <a:gd name="f9" fmla="val 922"/>
                <a:gd name="f10" fmla="val 939"/>
                <a:gd name="f11" fmla="val 534"/>
                <a:gd name="f12" fmla="val 422"/>
                <a:gd name="f13" fmla="val 78"/>
                <a:gd name="f14" fmla="val 127"/>
                <a:gd name="f15" fmla="+- 0 0 -90"/>
                <a:gd name="f16" fmla="*/ f3 1 1049"/>
                <a:gd name="f17" fmla="*/ f4 1 74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49"/>
                <a:gd name="f26" fmla="*/ f22 1 747"/>
                <a:gd name="f27" fmla="*/ 0 f23 1"/>
                <a:gd name="f28" fmla="*/ 5 f22 1"/>
                <a:gd name="f29" fmla="*/ 23 f23 1"/>
                <a:gd name="f30" fmla="*/ 12 f22 1"/>
                <a:gd name="f31" fmla="*/ 9 f22 1"/>
                <a:gd name="f32" fmla="*/ 26 f23 1"/>
                <a:gd name="f33" fmla="*/ 7 f22 1"/>
                <a:gd name="f34" fmla="*/ 2 f23 1"/>
                <a:gd name="f35" fmla="*/ 0 f22 1"/>
                <a:gd name="f36" fmla="*/ 2 f22 1"/>
                <a:gd name="f37" fmla="+- f24 0 f1"/>
                <a:gd name="f38" fmla="*/ f27 1 1049"/>
                <a:gd name="f39" fmla="*/ f28 1 747"/>
                <a:gd name="f40" fmla="*/ f29 1 1049"/>
                <a:gd name="f41" fmla="*/ f30 1 747"/>
                <a:gd name="f42" fmla="*/ f31 1 747"/>
                <a:gd name="f43" fmla="*/ f32 1 1049"/>
                <a:gd name="f44" fmla="*/ f33 1 747"/>
                <a:gd name="f45" fmla="*/ f34 1 1049"/>
                <a:gd name="f46" fmla="*/ f35 1 747"/>
                <a:gd name="f47" fmla="*/ f36 1 747"/>
                <a:gd name="f48" fmla="*/ 0 1 f25"/>
                <a:gd name="f49" fmla="*/ f19 1 f25"/>
                <a:gd name="f50" fmla="*/ 0 1 f26"/>
                <a:gd name="f51" fmla="*/ f20 1 f26"/>
                <a:gd name="f52" fmla="*/ f38 1 f25"/>
                <a:gd name="f53" fmla="*/ f39 1 f26"/>
                <a:gd name="f54" fmla="*/ f40 1 f25"/>
                <a:gd name="f55" fmla="*/ f41 1 f26"/>
                <a:gd name="f56" fmla="*/ f42 1 f26"/>
                <a:gd name="f57" fmla="*/ f43 1 f25"/>
                <a:gd name="f58" fmla="*/ f44 1 f26"/>
                <a:gd name="f59" fmla="*/ f45 1 f25"/>
                <a:gd name="f60" fmla="*/ f46 1 f26"/>
                <a:gd name="f61" fmla="*/ f47 1 f26"/>
                <a:gd name="f62" fmla="*/ f48 f16 1"/>
                <a:gd name="f63" fmla="*/ f49 f16 1"/>
                <a:gd name="f64" fmla="*/ f51 f17 1"/>
                <a:gd name="f65" fmla="*/ f50 f17 1"/>
                <a:gd name="f66" fmla="*/ f52 f16 1"/>
                <a:gd name="f67" fmla="*/ f53 f17 1"/>
                <a:gd name="f68" fmla="*/ f54 f16 1"/>
                <a:gd name="f69" fmla="*/ f55 f17 1"/>
                <a:gd name="f70" fmla="*/ f56 f17 1"/>
                <a:gd name="f71" fmla="*/ f57 f16 1"/>
                <a:gd name="f72" fmla="*/ f58 f17 1"/>
                <a:gd name="f73" fmla="*/ f59 f16 1"/>
                <a:gd name="f74" fmla="*/ f60 f17 1"/>
                <a:gd name="f75" fmla="*/ f6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8" y="f70"/>
                </a:cxn>
                <a:cxn ang="f37">
                  <a:pos x="f71" y="f72"/>
                </a:cxn>
                <a:cxn ang="f37">
                  <a:pos x="f73" y="f74"/>
                </a:cxn>
                <a:cxn ang="f37">
                  <a:pos x="f66" y="f75"/>
                </a:cxn>
                <a:cxn ang="f37">
                  <a:pos x="f66" y="f67"/>
                </a:cxn>
                <a:cxn ang="f37">
                  <a:pos x="f66" y="f67"/>
                </a:cxn>
              </a:cxnLst>
              <a:rect l="f62" t="f65" r="f63" b="f64"/>
              <a:pathLst>
                <a:path w="1049" h="747">
                  <a:moveTo>
                    <a:pt x="f5" y="f8"/>
                  </a:moveTo>
                  <a:lnTo>
                    <a:pt x="f9" y="f7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5"/>
                  </a:lnTo>
                  <a:lnTo>
                    <a:pt x="f5" y="f14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grpSp>
          <p:nvGrpSpPr>
            <p:cNvPr id="17" name="Group 22"/>
            <p:cNvGrpSpPr/>
            <p:nvPr/>
          </p:nvGrpSpPr>
          <p:grpSpPr>
            <a:xfrm>
              <a:off x="7915278" y="4368804"/>
              <a:ext cx="743740" cy="1058866"/>
              <a:chOff x="7915278" y="4368804"/>
              <a:chExt cx="743740" cy="1058866"/>
            </a:xfrm>
          </p:grpSpPr>
          <p:sp>
            <p:nvSpPr>
              <p:cNvPr id="18" name="Freeform 23"/>
              <p:cNvSpPr/>
              <p:nvPr/>
            </p:nvSpPr>
            <p:spPr>
              <a:xfrm rot="7320407">
                <a:off x="7916864" y="5064127"/>
                <a:ext cx="93661" cy="968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0"/>
                  <a:gd name="f7" fmla="val 173"/>
                  <a:gd name="f8" fmla="val 110"/>
                  <a:gd name="f9" fmla="val 40"/>
                  <a:gd name="f10" fmla="val 66"/>
                  <a:gd name="f11" fmla="val 80"/>
                  <a:gd name="f12" fmla="val 160"/>
                  <a:gd name="f13" fmla="val 103"/>
                  <a:gd name="f14" fmla="val 84"/>
                  <a:gd name="f15" fmla="val 27"/>
                  <a:gd name="f16" fmla="+- 0 0 -90"/>
                  <a:gd name="f17" fmla="*/ f3 1 150"/>
                  <a:gd name="f18" fmla="*/ f4 1 173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150"/>
                  <a:gd name="f27" fmla="*/ f23 1 173"/>
                  <a:gd name="f28" fmla="*/ 3 f24 1"/>
                  <a:gd name="f29" fmla="*/ 0 f23 1"/>
                  <a:gd name="f30" fmla="*/ 1 f24 1"/>
                  <a:gd name="f31" fmla="*/ 1 f23 1"/>
                  <a:gd name="f32" fmla="*/ 0 f24 1"/>
                  <a:gd name="f33" fmla="*/ 3 f23 1"/>
                  <a:gd name="f34" fmla="*/ 2 f24 1"/>
                  <a:gd name="f35" fmla="*/ 2 f23 1"/>
                  <a:gd name="f36" fmla="*/ 4 f24 1"/>
                  <a:gd name="f37" fmla="+- f25 0 f1"/>
                  <a:gd name="f38" fmla="*/ f28 1 150"/>
                  <a:gd name="f39" fmla="*/ f29 1 173"/>
                  <a:gd name="f40" fmla="*/ f30 1 150"/>
                  <a:gd name="f41" fmla="*/ f31 1 173"/>
                  <a:gd name="f42" fmla="*/ f32 1 150"/>
                  <a:gd name="f43" fmla="*/ f33 1 173"/>
                  <a:gd name="f44" fmla="*/ f34 1 150"/>
                  <a:gd name="f45" fmla="*/ f35 1 173"/>
                  <a:gd name="f46" fmla="*/ f36 1 150"/>
                  <a:gd name="f47" fmla="*/ 0 1 f26"/>
                  <a:gd name="f48" fmla="*/ f20 1 f26"/>
                  <a:gd name="f49" fmla="*/ 0 1 f27"/>
                  <a:gd name="f50" fmla="*/ f21 1 f27"/>
                  <a:gd name="f51" fmla="*/ f38 1 f26"/>
                  <a:gd name="f52" fmla="*/ f39 1 f27"/>
                  <a:gd name="f53" fmla="*/ f40 1 f26"/>
                  <a:gd name="f54" fmla="*/ f41 1 f27"/>
                  <a:gd name="f55" fmla="*/ f42 1 f26"/>
                  <a:gd name="f56" fmla="*/ f43 1 f27"/>
                  <a:gd name="f57" fmla="*/ f44 1 f26"/>
                  <a:gd name="f58" fmla="*/ f45 1 f27"/>
                  <a:gd name="f59" fmla="*/ f46 1 f26"/>
                  <a:gd name="f60" fmla="*/ f47 f17 1"/>
                  <a:gd name="f61" fmla="*/ f48 f17 1"/>
                  <a:gd name="f62" fmla="*/ f50 f18 1"/>
                  <a:gd name="f63" fmla="*/ f49 f18 1"/>
                  <a:gd name="f64" fmla="*/ f51 f17 1"/>
                  <a:gd name="f65" fmla="*/ f52 f18 1"/>
                  <a:gd name="f66" fmla="*/ f53 f17 1"/>
                  <a:gd name="f67" fmla="*/ f54 f18 1"/>
                  <a:gd name="f68" fmla="*/ f55 f17 1"/>
                  <a:gd name="f69" fmla="*/ f56 f18 1"/>
                  <a:gd name="f70" fmla="*/ f57 f17 1"/>
                  <a:gd name="f71" fmla="*/ f58 f18 1"/>
                  <a:gd name="f72" fmla="*/ f59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4" y="f65"/>
                  </a:cxn>
                  <a:cxn ang="f37">
                    <a:pos x="f66" y="f67"/>
                  </a:cxn>
                  <a:cxn ang="f37">
                    <a:pos x="f68" y="f69"/>
                  </a:cxn>
                  <a:cxn ang="f37">
                    <a:pos x="f70" y="f71"/>
                  </a:cxn>
                  <a:cxn ang="f37">
                    <a:pos x="f70" y="f67"/>
                  </a:cxn>
                  <a:cxn ang="f37">
                    <a:pos x="f72" y="f65"/>
                  </a:cxn>
                  <a:cxn ang="f37">
                    <a:pos x="f64" y="f65"/>
                  </a:cxn>
                  <a:cxn ang="f37">
                    <a:pos x="f64" y="f65"/>
                  </a:cxn>
                </a:cxnLst>
                <a:rect l="f60" t="f63" r="f61" b="f62"/>
                <a:pathLst>
                  <a:path w="150" h="173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6" y="f1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9" name="Freeform 24"/>
              <p:cNvSpPr/>
              <p:nvPr/>
            </p:nvSpPr>
            <p:spPr>
              <a:xfrm rot="7320407">
                <a:off x="7758113" y="4651381"/>
                <a:ext cx="1058866" cy="4937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84"/>
                  <a:gd name="f7" fmla="val 880"/>
                  <a:gd name="f8" fmla="val 156"/>
                  <a:gd name="f9" fmla="val 63"/>
                  <a:gd name="f10" fmla="val 52"/>
                  <a:gd name="f11" fmla="val 208"/>
                  <a:gd name="f12" fmla="val 67"/>
                  <a:gd name="f13" fmla="val 358"/>
                  <a:gd name="f14" fmla="val 1182"/>
                  <a:gd name="f15" fmla="val 867"/>
                  <a:gd name="f16" fmla="val 1422"/>
                  <a:gd name="f17" fmla="val 835"/>
                  <a:gd name="f18" fmla="val 1616"/>
                  <a:gd name="f19" fmla="val 808"/>
                  <a:gd name="f20" fmla="val 1502"/>
                  <a:gd name="f21" fmla="val 664"/>
                  <a:gd name="f22" fmla="val 1428"/>
                  <a:gd name="f23" fmla="val 512"/>
                  <a:gd name="f24" fmla="val 1369"/>
                  <a:gd name="f25" fmla="val 527"/>
                  <a:gd name="f26" fmla="val 1439"/>
                  <a:gd name="f27" fmla="val 1578"/>
                  <a:gd name="f28" fmla="val 810"/>
                  <a:gd name="f29" fmla="val 1413"/>
                  <a:gd name="f30" fmla="val 787"/>
                  <a:gd name="f31" fmla="val 1219"/>
                  <a:gd name="f32" fmla="val 814"/>
                  <a:gd name="f33" fmla="val 1255"/>
                  <a:gd name="f34" fmla="val 650"/>
                  <a:gd name="f35" fmla="val 1338"/>
                  <a:gd name="f36" fmla="val 538"/>
                  <a:gd name="f37" fmla="val 1241"/>
                  <a:gd name="f38" fmla="val 552"/>
                  <a:gd name="f39" fmla="val 1165"/>
                  <a:gd name="f40" fmla="val 658"/>
                  <a:gd name="f41" fmla="val 1139"/>
                  <a:gd name="f42" fmla="val 791"/>
                  <a:gd name="f43" fmla="val 107"/>
                  <a:gd name="f44" fmla="val 310"/>
                  <a:gd name="f45" fmla="val 80"/>
                  <a:gd name="f46" fmla="val 215"/>
                  <a:gd name="f47" fmla="val 103"/>
                  <a:gd name="f48" fmla="val 95"/>
                  <a:gd name="f49" fmla="val 217"/>
                  <a:gd name="f50" fmla="+- 0 0 -90"/>
                  <a:gd name="f51" fmla="*/ f3 1 1684"/>
                  <a:gd name="f52" fmla="*/ f4 1 880"/>
                  <a:gd name="f53" fmla="val f5"/>
                  <a:gd name="f54" fmla="val f6"/>
                  <a:gd name="f55" fmla="val f7"/>
                  <a:gd name="f56" fmla="*/ f50 f0 1"/>
                  <a:gd name="f57" fmla="+- f55 0 f53"/>
                  <a:gd name="f58" fmla="+- f54 0 f53"/>
                  <a:gd name="f59" fmla="*/ f56 1 f2"/>
                  <a:gd name="f60" fmla="*/ f58 1 1684"/>
                  <a:gd name="f61" fmla="*/ f57 1 880"/>
                  <a:gd name="f62" fmla="*/ 4 f58 1"/>
                  <a:gd name="f63" fmla="*/ 0 f57 1"/>
                  <a:gd name="f64" fmla="*/ 2 f58 1"/>
                  <a:gd name="f65" fmla="*/ 1 f57 1"/>
                  <a:gd name="f66" fmla="*/ 0 f58 1"/>
                  <a:gd name="f67" fmla="*/ 3 f57 1"/>
                  <a:gd name="f68" fmla="*/ 6 f57 1"/>
                  <a:gd name="f69" fmla="*/ 29 f58 1"/>
                  <a:gd name="f70" fmla="*/ 13 f57 1"/>
                  <a:gd name="f71" fmla="*/ 35 f58 1"/>
                  <a:gd name="f72" fmla="*/ 40 f58 1"/>
                  <a:gd name="f73" fmla="*/ 14 f57 1"/>
                  <a:gd name="f74" fmla="*/ 42 f58 1"/>
                  <a:gd name="f75" fmla="*/ 37 f58 1"/>
                  <a:gd name="f76" fmla="*/ 10 f57 1"/>
                  <a:gd name="f77" fmla="*/ 8 f57 1"/>
                  <a:gd name="f78" fmla="*/ 34 f58 1"/>
                  <a:gd name="f79" fmla="*/ 36 f58 1"/>
                  <a:gd name="f80" fmla="*/ 39 f58 1"/>
                  <a:gd name="f81" fmla="*/ 12 f57 1"/>
                  <a:gd name="f82" fmla="*/ 30 f58 1"/>
                  <a:gd name="f83" fmla="*/ 31 f58 1"/>
                  <a:gd name="f84" fmla="*/ 33 f58 1"/>
                  <a:gd name="f85" fmla="*/ 28 f58 1"/>
                  <a:gd name="f86" fmla="*/ 3 f58 1"/>
                  <a:gd name="f87" fmla="*/ 5 f57 1"/>
                  <a:gd name="f88" fmla="*/ 4 f57 1"/>
                  <a:gd name="f89" fmla="*/ 5 f58 1"/>
                  <a:gd name="f90" fmla="+- f59 0 f1"/>
                  <a:gd name="f91" fmla="*/ f62 1 1684"/>
                  <a:gd name="f92" fmla="*/ f63 1 880"/>
                  <a:gd name="f93" fmla="*/ f64 1 1684"/>
                  <a:gd name="f94" fmla="*/ f65 1 880"/>
                  <a:gd name="f95" fmla="*/ f66 1 1684"/>
                  <a:gd name="f96" fmla="*/ f67 1 880"/>
                  <a:gd name="f97" fmla="*/ f68 1 880"/>
                  <a:gd name="f98" fmla="*/ f69 1 1684"/>
                  <a:gd name="f99" fmla="*/ f70 1 880"/>
                  <a:gd name="f100" fmla="*/ f71 1 1684"/>
                  <a:gd name="f101" fmla="*/ f72 1 1684"/>
                  <a:gd name="f102" fmla="*/ f73 1 880"/>
                  <a:gd name="f103" fmla="*/ f74 1 1684"/>
                  <a:gd name="f104" fmla="*/ f75 1 1684"/>
                  <a:gd name="f105" fmla="*/ f76 1 880"/>
                  <a:gd name="f106" fmla="*/ f77 1 880"/>
                  <a:gd name="f107" fmla="*/ f78 1 1684"/>
                  <a:gd name="f108" fmla="*/ f79 1 1684"/>
                  <a:gd name="f109" fmla="*/ f80 1 1684"/>
                  <a:gd name="f110" fmla="*/ f81 1 880"/>
                  <a:gd name="f111" fmla="*/ f82 1 1684"/>
                  <a:gd name="f112" fmla="*/ f83 1 1684"/>
                  <a:gd name="f113" fmla="*/ f84 1 1684"/>
                  <a:gd name="f114" fmla="*/ f85 1 1684"/>
                  <a:gd name="f115" fmla="*/ f86 1 1684"/>
                  <a:gd name="f116" fmla="*/ f87 1 880"/>
                  <a:gd name="f117" fmla="*/ f88 1 880"/>
                  <a:gd name="f118" fmla="*/ f89 1 1684"/>
                  <a:gd name="f119" fmla="*/ 0 1 f60"/>
                  <a:gd name="f120" fmla="*/ f54 1 f60"/>
                  <a:gd name="f121" fmla="*/ 0 1 f61"/>
                  <a:gd name="f122" fmla="*/ f55 1 f61"/>
                  <a:gd name="f123" fmla="*/ f91 1 f60"/>
                  <a:gd name="f124" fmla="*/ f92 1 f61"/>
                  <a:gd name="f125" fmla="*/ f93 1 f60"/>
                  <a:gd name="f126" fmla="*/ f94 1 f61"/>
                  <a:gd name="f127" fmla="*/ f95 1 f60"/>
                  <a:gd name="f128" fmla="*/ f96 1 f61"/>
                  <a:gd name="f129" fmla="*/ f97 1 f61"/>
                  <a:gd name="f130" fmla="*/ f98 1 f60"/>
                  <a:gd name="f131" fmla="*/ f99 1 f61"/>
                  <a:gd name="f132" fmla="*/ f100 1 f60"/>
                  <a:gd name="f133" fmla="*/ f101 1 f60"/>
                  <a:gd name="f134" fmla="*/ f102 1 f61"/>
                  <a:gd name="f135" fmla="*/ f103 1 f60"/>
                  <a:gd name="f136" fmla="*/ f104 1 f60"/>
                  <a:gd name="f137" fmla="*/ f105 1 f61"/>
                  <a:gd name="f138" fmla="*/ f106 1 f61"/>
                  <a:gd name="f139" fmla="*/ f107 1 f60"/>
                  <a:gd name="f140" fmla="*/ f108 1 f60"/>
                  <a:gd name="f141" fmla="*/ f109 1 f60"/>
                  <a:gd name="f142" fmla="*/ f110 1 f61"/>
                  <a:gd name="f143" fmla="*/ f111 1 f60"/>
                  <a:gd name="f144" fmla="*/ f112 1 f60"/>
                  <a:gd name="f145" fmla="*/ f113 1 f60"/>
                  <a:gd name="f146" fmla="*/ f114 1 f60"/>
                  <a:gd name="f147" fmla="*/ f115 1 f60"/>
                  <a:gd name="f148" fmla="*/ f116 1 f61"/>
                  <a:gd name="f149" fmla="*/ f117 1 f61"/>
                  <a:gd name="f150" fmla="*/ f118 1 f60"/>
                  <a:gd name="f151" fmla="*/ f119 f51 1"/>
                  <a:gd name="f152" fmla="*/ f120 f51 1"/>
                  <a:gd name="f153" fmla="*/ f122 f52 1"/>
                  <a:gd name="f154" fmla="*/ f121 f52 1"/>
                  <a:gd name="f155" fmla="*/ f123 f51 1"/>
                  <a:gd name="f156" fmla="*/ f124 f52 1"/>
                  <a:gd name="f157" fmla="*/ f125 f51 1"/>
                  <a:gd name="f158" fmla="*/ f126 f52 1"/>
                  <a:gd name="f159" fmla="*/ f127 f51 1"/>
                  <a:gd name="f160" fmla="*/ f128 f52 1"/>
                  <a:gd name="f161" fmla="*/ f129 f52 1"/>
                  <a:gd name="f162" fmla="*/ f130 f51 1"/>
                  <a:gd name="f163" fmla="*/ f131 f52 1"/>
                  <a:gd name="f164" fmla="*/ f132 f51 1"/>
                  <a:gd name="f165" fmla="*/ f133 f51 1"/>
                  <a:gd name="f166" fmla="*/ f134 f52 1"/>
                  <a:gd name="f167" fmla="*/ f135 f51 1"/>
                  <a:gd name="f168" fmla="*/ f136 f51 1"/>
                  <a:gd name="f169" fmla="*/ f137 f52 1"/>
                  <a:gd name="f170" fmla="*/ f138 f52 1"/>
                  <a:gd name="f171" fmla="*/ f139 f51 1"/>
                  <a:gd name="f172" fmla="*/ f140 f51 1"/>
                  <a:gd name="f173" fmla="*/ f141 f51 1"/>
                  <a:gd name="f174" fmla="*/ f142 f52 1"/>
                  <a:gd name="f175" fmla="*/ f143 f51 1"/>
                  <a:gd name="f176" fmla="*/ f144 f51 1"/>
                  <a:gd name="f177" fmla="*/ f145 f51 1"/>
                  <a:gd name="f178" fmla="*/ f146 f51 1"/>
                  <a:gd name="f179" fmla="*/ f147 f51 1"/>
                  <a:gd name="f180" fmla="*/ f148 f52 1"/>
                  <a:gd name="f181" fmla="*/ f149 f52 1"/>
                  <a:gd name="f182" fmla="*/ f150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0">
                    <a:pos x="f155" y="f156"/>
                  </a:cxn>
                  <a:cxn ang="f90">
                    <a:pos x="f157" y="f158"/>
                  </a:cxn>
                  <a:cxn ang="f90">
                    <a:pos x="f159" y="f160"/>
                  </a:cxn>
                  <a:cxn ang="f90">
                    <a:pos x="f157" y="f161"/>
                  </a:cxn>
                  <a:cxn ang="f90">
                    <a:pos x="f162" y="f163"/>
                  </a:cxn>
                  <a:cxn ang="f90">
                    <a:pos x="f164" y="f163"/>
                  </a:cxn>
                  <a:cxn ang="f90">
                    <a:pos x="f165" y="f166"/>
                  </a:cxn>
                  <a:cxn ang="f90">
                    <a:pos x="f167" y="f163"/>
                  </a:cxn>
                  <a:cxn ang="f90">
                    <a:pos x="f168" y="f169"/>
                  </a:cxn>
                  <a:cxn ang="f90">
                    <a:pos x="f164" y="f170"/>
                  </a:cxn>
                  <a:cxn ang="f90">
                    <a:pos x="f171" y="f170"/>
                  </a:cxn>
                  <a:cxn ang="f90">
                    <a:pos x="f172" y="f169"/>
                  </a:cxn>
                  <a:cxn ang="f90">
                    <a:pos x="f173" y="f163"/>
                  </a:cxn>
                  <a:cxn ang="f90">
                    <a:pos x="f164" y="f174"/>
                  </a:cxn>
                  <a:cxn ang="f90">
                    <a:pos x="f175" y="f163"/>
                  </a:cxn>
                  <a:cxn ang="f90">
                    <a:pos x="f176" y="f169"/>
                  </a:cxn>
                  <a:cxn ang="f90">
                    <a:pos x="f177" y="f170"/>
                  </a:cxn>
                  <a:cxn ang="f90">
                    <a:pos x="f175" y="f170"/>
                  </a:cxn>
                  <a:cxn ang="f90">
                    <a:pos x="f162" y="f169"/>
                  </a:cxn>
                  <a:cxn ang="f90">
                    <a:pos x="f178" y="f174"/>
                  </a:cxn>
                  <a:cxn ang="f90">
                    <a:pos x="f179" y="f180"/>
                  </a:cxn>
                  <a:cxn ang="f90">
                    <a:pos x="f157" y="f181"/>
                  </a:cxn>
                  <a:cxn ang="f90">
                    <a:pos x="f157" y="f158"/>
                  </a:cxn>
                  <a:cxn ang="f90">
                    <a:pos x="f182" y="f156"/>
                  </a:cxn>
                  <a:cxn ang="f90">
                    <a:pos x="f155" y="f156"/>
                  </a:cxn>
                  <a:cxn ang="f90">
                    <a:pos x="f155" y="f156"/>
                  </a:cxn>
                </a:cxnLst>
                <a:rect l="f151" t="f154" r="f152" b="f153"/>
                <a:pathLst>
                  <a:path w="1684" h="880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7"/>
                    </a:lnTo>
                    <a:lnTo>
                      <a:pt x="f6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1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0" name="Freeform 25"/>
              <p:cNvSpPr/>
              <p:nvPr/>
            </p:nvSpPr>
            <p:spPr>
              <a:xfrm rot="7320407">
                <a:off x="8035931" y="4757733"/>
                <a:ext cx="749295" cy="2794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90"/>
                  <a:gd name="f7" fmla="val 500"/>
                  <a:gd name="f8" fmla="val 100"/>
                  <a:gd name="f9" fmla="val 490"/>
                  <a:gd name="f10" fmla="val 1076"/>
                  <a:gd name="f11" fmla="val 27"/>
                  <a:gd name="f12" fmla="+- 0 0 -90"/>
                  <a:gd name="f13" fmla="*/ f3 1 1190"/>
                  <a:gd name="f14" fmla="*/ f4 1 50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1190"/>
                  <a:gd name="f23" fmla="*/ f19 1 500"/>
                  <a:gd name="f24" fmla="*/ 2 f20 1"/>
                  <a:gd name="f25" fmla="*/ 0 f19 1"/>
                  <a:gd name="f26" fmla="*/ 29 f20 1"/>
                  <a:gd name="f27" fmla="*/ 7 f19 1"/>
                  <a:gd name="f28" fmla="*/ 27 f20 1"/>
                  <a:gd name="f29" fmla="*/ 8 f19 1"/>
                  <a:gd name="f30" fmla="*/ 0 f20 1"/>
                  <a:gd name="f31" fmla="+- f21 0 f1"/>
                  <a:gd name="f32" fmla="*/ f24 1 1190"/>
                  <a:gd name="f33" fmla="*/ f25 1 500"/>
                  <a:gd name="f34" fmla="*/ f26 1 1190"/>
                  <a:gd name="f35" fmla="*/ f27 1 500"/>
                  <a:gd name="f36" fmla="*/ f28 1 1190"/>
                  <a:gd name="f37" fmla="*/ f29 1 500"/>
                  <a:gd name="f38" fmla="*/ f30 1 1190"/>
                  <a:gd name="f39" fmla="*/ 0 1 f22"/>
                  <a:gd name="f40" fmla="*/ f16 1 f22"/>
                  <a:gd name="f41" fmla="*/ 0 1 f23"/>
                  <a:gd name="f42" fmla="*/ f17 1 f23"/>
                  <a:gd name="f43" fmla="*/ f32 1 f22"/>
                  <a:gd name="f44" fmla="*/ f33 1 f23"/>
                  <a:gd name="f45" fmla="*/ f34 1 f22"/>
                  <a:gd name="f46" fmla="*/ f35 1 f23"/>
                  <a:gd name="f47" fmla="*/ f36 1 f22"/>
                  <a:gd name="f48" fmla="*/ f37 1 f23"/>
                  <a:gd name="f49" fmla="*/ f38 1 f22"/>
                  <a:gd name="f50" fmla="*/ f39 f13 1"/>
                  <a:gd name="f51" fmla="*/ f40 f13 1"/>
                  <a:gd name="f52" fmla="*/ f42 f14 1"/>
                  <a:gd name="f53" fmla="*/ f41 f14 1"/>
                  <a:gd name="f54" fmla="*/ f43 f13 1"/>
                  <a:gd name="f55" fmla="*/ f44 f14 1"/>
                  <a:gd name="f56" fmla="*/ f45 f13 1"/>
                  <a:gd name="f57" fmla="*/ f46 f14 1"/>
                  <a:gd name="f58" fmla="*/ f47 f13 1"/>
                  <a:gd name="f59" fmla="*/ f48 f14 1"/>
                  <a:gd name="f60" fmla="*/ f49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4" y="f55"/>
                  </a:cxn>
                  <a:cxn ang="f31">
                    <a:pos x="f56" y="f57"/>
                  </a:cxn>
                  <a:cxn ang="f31">
                    <a:pos x="f58" y="f59"/>
                  </a:cxn>
                  <a:cxn ang="f31">
                    <a:pos x="f60" y="f55"/>
                  </a:cxn>
                  <a:cxn ang="f31">
                    <a:pos x="f54" y="f55"/>
                  </a:cxn>
                  <a:cxn ang="f31">
                    <a:pos x="f54" y="f55"/>
                  </a:cxn>
                </a:cxnLst>
                <a:rect l="f50" t="f53" r="f51" b="f52"/>
                <a:pathLst>
                  <a:path w="1190" h="500">
                    <a:moveTo>
                      <a:pt x="f8" y="f5"/>
                    </a:moveTo>
                    <a:lnTo>
                      <a:pt x="f6" y="f9"/>
                    </a:lnTo>
                    <a:lnTo>
                      <a:pt x="f10" y="f7"/>
                    </a:lnTo>
                    <a:lnTo>
                      <a:pt x="f5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1" name="Freeform 26"/>
              <p:cNvSpPr/>
              <p:nvPr/>
            </p:nvSpPr>
            <p:spPr>
              <a:xfrm rot="7320407">
                <a:off x="8515348" y="4560891"/>
                <a:ext cx="100017" cy="1873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0"/>
                  <a:gd name="f7" fmla="val 335"/>
                  <a:gd name="f8" fmla="val 116"/>
                  <a:gd name="f9" fmla="val 19"/>
                  <a:gd name="f10" fmla="val 106"/>
                  <a:gd name="f11" fmla="val 230"/>
                  <a:gd name="f12" fmla="val 33"/>
                  <a:gd name="f13" fmla="val 314"/>
                  <a:gd name="f14" fmla="val 94"/>
                  <a:gd name="f15" fmla="val 76"/>
                  <a:gd name="f16" fmla="val 154"/>
                  <a:gd name="f17" fmla="val 17"/>
                  <a:gd name="f18" fmla="+- 0 0 -90"/>
                  <a:gd name="f19" fmla="*/ f3 1 160"/>
                  <a:gd name="f20" fmla="*/ f4 1 335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60"/>
                  <a:gd name="f29" fmla="*/ f25 1 335"/>
                  <a:gd name="f30" fmla="*/ 3 f26 1"/>
                  <a:gd name="f31" fmla="*/ 0 f25 1"/>
                  <a:gd name="f32" fmla="*/ 0 f26 1"/>
                  <a:gd name="f33" fmla="*/ 2 f25 1"/>
                  <a:gd name="f34" fmla="*/ 4 f25 1"/>
                  <a:gd name="f35" fmla="*/ 1 f26 1"/>
                  <a:gd name="f36" fmla="*/ 5 f25 1"/>
                  <a:gd name="f37" fmla="*/ 2 f26 1"/>
                  <a:gd name="f38" fmla="*/ 4 f26 1"/>
                  <a:gd name="f39" fmla="+- f27 0 f1"/>
                  <a:gd name="f40" fmla="*/ f30 1 160"/>
                  <a:gd name="f41" fmla="*/ f31 1 335"/>
                  <a:gd name="f42" fmla="*/ f32 1 160"/>
                  <a:gd name="f43" fmla="*/ f33 1 335"/>
                  <a:gd name="f44" fmla="*/ f34 1 335"/>
                  <a:gd name="f45" fmla="*/ f35 1 160"/>
                  <a:gd name="f46" fmla="*/ f36 1 335"/>
                  <a:gd name="f47" fmla="*/ f37 1 160"/>
                  <a:gd name="f48" fmla="*/ f38 1 160"/>
                  <a:gd name="f49" fmla="*/ 0 1 f28"/>
                  <a:gd name="f50" fmla="*/ f22 1 f28"/>
                  <a:gd name="f51" fmla="*/ 0 1 f29"/>
                  <a:gd name="f52" fmla="*/ f23 1 f29"/>
                  <a:gd name="f53" fmla="*/ f40 1 f28"/>
                  <a:gd name="f54" fmla="*/ f41 1 f29"/>
                  <a:gd name="f55" fmla="*/ f42 1 f28"/>
                  <a:gd name="f56" fmla="*/ f43 1 f29"/>
                  <a:gd name="f57" fmla="*/ f44 1 f29"/>
                  <a:gd name="f58" fmla="*/ f45 1 f28"/>
                  <a:gd name="f59" fmla="*/ f46 1 f29"/>
                  <a:gd name="f60" fmla="*/ f47 1 f28"/>
                  <a:gd name="f61" fmla="*/ f48 1 f28"/>
                  <a:gd name="f62" fmla="*/ f49 f19 1"/>
                  <a:gd name="f63" fmla="*/ f50 f19 1"/>
                  <a:gd name="f64" fmla="*/ f52 f20 1"/>
                  <a:gd name="f65" fmla="*/ f51 f20 1"/>
                  <a:gd name="f66" fmla="*/ f53 f19 1"/>
                  <a:gd name="f67" fmla="*/ f54 f20 1"/>
                  <a:gd name="f68" fmla="*/ f55 f19 1"/>
                  <a:gd name="f69" fmla="*/ f56 f20 1"/>
                  <a:gd name="f70" fmla="*/ f57 f20 1"/>
                  <a:gd name="f71" fmla="*/ f58 f19 1"/>
                  <a:gd name="f72" fmla="*/ f59 f20 1"/>
                  <a:gd name="f73" fmla="*/ f60 f19 1"/>
                  <a:gd name="f74" fmla="*/ f61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6" y="f67"/>
                  </a:cxn>
                  <a:cxn ang="f39">
                    <a:pos x="f68" y="f69"/>
                  </a:cxn>
                  <a:cxn ang="f39">
                    <a:pos x="f68" y="f70"/>
                  </a:cxn>
                  <a:cxn ang="f39">
                    <a:pos x="f71" y="f72"/>
                  </a:cxn>
                  <a:cxn ang="f39">
                    <a:pos x="f73" y="f72"/>
                  </a:cxn>
                  <a:cxn ang="f39">
                    <a:pos x="f73" y="f69"/>
                  </a:cxn>
                  <a:cxn ang="f39">
                    <a:pos x="f74" y="f67"/>
                  </a:cxn>
                  <a:cxn ang="f39">
                    <a:pos x="f66" y="f67"/>
                  </a:cxn>
                  <a:cxn ang="f39">
                    <a:pos x="f66" y="f67"/>
                  </a:cxn>
                </a:cxnLst>
                <a:rect l="f62" t="f65" r="f63" b="f64"/>
                <a:pathLst>
                  <a:path w="160" h="335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7"/>
                    </a:lnTo>
                    <a:lnTo>
                      <a:pt x="f15" y="f16"/>
                    </a:lnTo>
                    <a:lnTo>
                      <a:pt x="f6" y="f17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2" name="Freeform 27"/>
              <p:cNvSpPr/>
              <p:nvPr/>
            </p:nvSpPr>
            <p:spPr>
              <a:xfrm rot="7320407">
                <a:off x="8154986" y="4762500"/>
                <a:ext cx="306388" cy="1651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9"/>
                  <a:gd name="f7" fmla="val 296"/>
                  <a:gd name="f8" fmla="val 14"/>
                  <a:gd name="f9" fmla="val 34"/>
                  <a:gd name="f10" fmla="val 160"/>
                  <a:gd name="f11" fmla="val 66"/>
                  <a:gd name="f12" fmla="val 324"/>
                  <a:gd name="f13" fmla="val 137"/>
                  <a:gd name="f14" fmla="val 440"/>
                  <a:gd name="f15" fmla="val 243"/>
                  <a:gd name="f16" fmla="val 326"/>
                  <a:gd name="f17" fmla="val 230"/>
                  <a:gd name="f18" fmla="val 139"/>
                  <a:gd name="f19" fmla="val 146"/>
                  <a:gd name="f20" fmla="val 50"/>
                  <a:gd name="f21" fmla="val 80"/>
                  <a:gd name="f22" fmla="val 107"/>
                  <a:gd name="f23" fmla="val 163"/>
                  <a:gd name="f24" fmla="val 272"/>
                  <a:gd name="f25" fmla="val 270"/>
                  <a:gd name="f26" fmla="val 466"/>
                  <a:gd name="f27" fmla="val 224"/>
                  <a:gd name="f28" fmla="val 394"/>
                  <a:gd name="f29" fmla="val 120"/>
                  <a:gd name="f30" fmla="val 170"/>
                  <a:gd name="f31" fmla="val 17"/>
                  <a:gd name="f32" fmla="+- 0 0 -90"/>
                  <a:gd name="f33" fmla="*/ f3 1 489"/>
                  <a:gd name="f34" fmla="*/ f4 1 29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489"/>
                  <a:gd name="f43" fmla="*/ f39 1 296"/>
                  <a:gd name="f44" fmla="*/ 0 f40 1"/>
                  <a:gd name="f45" fmla="*/ 0 f39 1"/>
                  <a:gd name="f46" fmla="*/ 4 f40 1"/>
                  <a:gd name="f47" fmla="*/ 1 f39 1"/>
                  <a:gd name="f48" fmla="*/ 8 f40 1"/>
                  <a:gd name="f49" fmla="*/ 2 f39 1"/>
                  <a:gd name="f50" fmla="*/ 11 f40 1"/>
                  <a:gd name="f51" fmla="*/ 4 f39 1"/>
                  <a:gd name="f52" fmla="*/ 1 f40 1"/>
                  <a:gd name="f53" fmla="*/ 3 f40 1"/>
                  <a:gd name="f54" fmla="*/ 7 f40 1"/>
                  <a:gd name="f55" fmla="*/ 5 f39 1"/>
                  <a:gd name="f56" fmla="*/ 12 f40 1"/>
                  <a:gd name="f57" fmla="*/ 9 f40 1"/>
                  <a:gd name="f58" fmla="+- f41 0 f1"/>
                  <a:gd name="f59" fmla="*/ f44 1 489"/>
                  <a:gd name="f60" fmla="*/ f45 1 296"/>
                  <a:gd name="f61" fmla="*/ f46 1 489"/>
                  <a:gd name="f62" fmla="*/ f47 1 296"/>
                  <a:gd name="f63" fmla="*/ f48 1 489"/>
                  <a:gd name="f64" fmla="*/ f49 1 296"/>
                  <a:gd name="f65" fmla="*/ f50 1 489"/>
                  <a:gd name="f66" fmla="*/ f51 1 296"/>
                  <a:gd name="f67" fmla="*/ f52 1 489"/>
                  <a:gd name="f68" fmla="*/ f53 1 489"/>
                  <a:gd name="f69" fmla="*/ f54 1 489"/>
                  <a:gd name="f70" fmla="*/ f55 1 296"/>
                  <a:gd name="f71" fmla="*/ f56 1 489"/>
                  <a:gd name="f72" fmla="*/ f57 1 489"/>
                  <a:gd name="f73" fmla="*/ 0 1 f42"/>
                  <a:gd name="f74" fmla="*/ f36 1 f42"/>
                  <a:gd name="f75" fmla="*/ 0 1 f43"/>
                  <a:gd name="f76" fmla="*/ f37 1 f43"/>
                  <a:gd name="f77" fmla="*/ f59 1 f42"/>
                  <a:gd name="f78" fmla="*/ f60 1 f43"/>
                  <a:gd name="f79" fmla="*/ f61 1 f42"/>
                  <a:gd name="f80" fmla="*/ f62 1 f43"/>
                  <a:gd name="f81" fmla="*/ f63 1 f42"/>
                  <a:gd name="f82" fmla="*/ f64 1 f43"/>
                  <a:gd name="f83" fmla="*/ f65 1 f42"/>
                  <a:gd name="f84" fmla="*/ f66 1 f43"/>
                  <a:gd name="f85" fmla="*/ f67 1 f42"/>
                  <a:gd name="f86" fmla="*/ f68 1 f42"/>
                  <a:gd name="f87" fmla="*/ f69 1 f42"/>
                  <a:gd name="f88" fmla="*/ f70 1 f43"/>
                  <a:gd name="f89" fmla="*/ f71 1 f42"/>
                  <a:gd name="f90" fmla="*/ f72 1 f42"/>
                  <a:gd name="f91" fmla="*/ f73 f33 1"/>
                  <a:gd name="f92" fmla="*/ f74 f33 1"/>
                  <a:gd name="f93" fmla="*/ f76 f34 1"/>
                  <a:gd name="f94" fmla="*/ f75 f34 1"/>
                  <a:gd name="f95" fmla="*/ f77 f33 1"/>
                  <a:gd name="f96" fmla="*/ f78 f34 1"/>
                  <a:gd name="f97" fmla="*/ f79 f33 1"/>
                  <a:gd name="f98" fmla="*/ f80 f34 1"/>
                  <a:gd name="f99" fmla="*/ f81 f33 1"/>
                  <a:gd name="f100" fmla="*/ f82 f34 1"/>
                  <a:gd name="f101" fmla="*/ f83 f33 1"/>
                  <a:gd name="f102" fmla="*/ f84 f34 1"/>
                  <a:gd name="f103" fmla="*/ f85 f33 1"/>
                  <a:gd name="f104" fmla="*/ f86 f33 1"/>
                  <a:gd name="f105" fmla="*/ f87 f33 1"/>
                  <a:gd name="f106" fmla="*/ f88 f34 1"/>
                  <a:gd name="f107" fmla="*/ f89 f33 1"/>
                  <a:gd name="f108" fmla="*/ f90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5" y="f96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2"/>
                  </a:cxn>
                  <a:cxn ang="f58">
                    <a:pos x="f99" y="f102"/>
                  </a:cxn>
                  <a:cxn ang="f58">
                    <a:pos x="f97" y="f100"/>
                  </a:cxn>
                  <a:cxn ang="f58">
                    <a:pos x="f103" y="f98"/>
                  </a:cxn>
                  <a:cxn ang="f58">
                    <a:pos x="f104" y="f100"/>
                  </a:cxn>
                  <a:cxn ang="f58">
                    <a:pos x="f105" y="f102"/>
                  </a:cxn>
                  <a:cxn ang="f58">
                    <a:pos x="f101" y="f106"/>
                  </a:cxn>
                  <a:cxn ang="f58">
                    <a:pos x="f107" y="f102"/>
                  </a:cxn>
                  <a:cxn ang="f58">
                    <a:pos x="f108" y="f100"/>
                  </a:cxn>
                  <a:cxn ang="f58">
                    <a:pos x="f97" y="f96"/>
                  </a:cxn>
                  <a:cxn ang="f58">
                    <a:pos x="f95" y="f96"/>
                  </a:cxn>
                  <a:cxn ang="f58">
                    <a:pos x="f95" y="f96"/>
                  </a:cxn>
                  <a:cxn ang="f58">
                    <a:pos x="f95" y="f96"/>
                  </a:cxn>
                </a:cxnLst>
                <a:rect l="f91" t="f94" r="f92" b="f93"/>
                <a:pathLst>
                  <a:path w="489" h="29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7"/>
                    </a:lnTo>
                    <a:lnTo>
                      <a:pt x="f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5" y="f5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</p:grpSp>
      <p:sp>
        <p:nvSpPr>
          <p:cNvPr id="23" name="Freeform 28"/>
          <p:cNvSpPr/>
          <p:nvPr/>
        </p:nvSpPr>
        <p:spPr>
          <a:xfrm>
            <a:off x="901698" y="5054602"/>
            <a:ext cx="6807195" cy="7286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88"/>
              <a:gd name="f7" fmla="val 459"/>
              <a:gd name="f8" fmla="val 136"/>
              <a:gd name="f9" fmla="val 43"/>
              <a:gd name="f10" fmla="val 556"/>
              <a:gd name="f11" fmla="val 232"/>
              <a:gd name="f12" fmla="val 816"/>
              <a:gd name="f13" fmla="val 256"/>
              <a:gd name="f14" fmla="val 1076"/>
              <a:gd name="f15" fmla="val 280"/>
              <a:gd name="f16" fmla="val 1387"/>
              <a:gd name="f17" fmla="val 124"/>
              <a:gd name="f18" fmla="val 1560"/>
              <a:gd name="f19" fmla="val 144"/>
              <a:gd name="f20" fmla="val 1733"/>
              <a:gd name="f21" fmla="val 164"/>
              <a:gd name="f22" fmla="val 1725"/>
              <a:gd name="f23" fmla="val 375"/>
              <a:gd name="f24" fmla="val 1856"/>
              <a:gd name="f25" fmla="val 376"/>
              <a:gd name="f26" fmla="val 1987"/>
              <a:gd name="f27" fmla="val 377"/>
              <a:gd name="f28" fmla="val 2064"/>
              <a:gd name="f29" fmla="val 139"/>
              <a:gd name="f30" fmla="val 2344"/>
              <a:gd name="f31" fmla="val 152"/>
              <a:gd name="f32" fmla="val 2624"/>
              <a:gd name="f33" fmla="val 165"/>
              <a:gd name="f34" fmla="val 3212"/>
              <a:gd name="f35" fmla="val 3536"/>
              <a:gd name="f36" fmla="val 456"/>
              <a:gd name="f37" fmla="val 3860"/>
              <a:gd name="f38" fmla="val 453"/>
              <a:gd name="f39" fmla="val 4165"/>
              <a:gd name="f40" fmla="val 188"/>
              <a:gd name="f41" fmla="+- 0 0 -90"/>
              <a:gd name="f42" fmla="*/ f3 1 4288"/>
              <a:gd name="f43" fmla="*/ f4 1 459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4288"/>
              <a:gd name="f52" fmla="*/ f48 1 459"/>
              <a:gd name="f53" fmla="*/ 0 f49 1"/>
              <a:gd name="f54" fmla="*/ 0 f48 1"/>
              <a:gd name="f55" fmla="*/ 2147483647 f49 1"/>
              <a:gd name="f56" fmla="*/ 2147483647 f48 1"/>
              <a:gd name="f57" fmla="+- f50 0 f1"/>
              <a:gd name="f58" fmla="*/ f53 1 4288"/>
              <a:gd name="f59" fmla="*/ f54 1 459"/>
              <a:gd name="f60" fmla="*/ f55 1 4288"/>
              <a:gd name="f61" fmla="*/ f56 1 459"/>
              <a:gd name="f62" fmla="*/ 0 1 f51"/>
              <a:gd name="f63" fmla="*/ f45 1 f51"/>
              <a:gd name="f64" fmla="*/ 0 1 f52"/>
              <a:gd name="f65" fmla="*/ f46 1 f52"/>
              <a:gd name="f66" fmla="*/ f58 1 f51"/>
              <a:gd name="f67" fmla="*/ f59 1 f52"/>
              <a:gd name="f68" fmla="*/ f60 1 f51"/>
              <a:gd name="f69" fmla="*/ f61 1 f52"/>
              <a:gd name="f70" fmla="*/ f62 f42 1"/>
              <a:gd name="f71" fmla="*/ f63 f42 1"/>
              <a:gd name="f72" fmla="*/ f65 f43 1"/>
              <a:gd name="f73" fmla="*/ f64 f43 1"/>
              <a:gd name="f74" fmla="*/ f66 f42 1"/>
              <a:gd name="f75" fmla="*/ f67 f43 1"/>
              <a:gd name="f76" fmla="*/ f68 f42 1"/>
              <a:gd name="f77" fmla="*/ f69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74" y="f75"/>
              </a:cxn>
              <a:cxn ang="f57">
                <a:pos x="f76" y="f77"/>
              </a:cxn>
              <a:cxn ang="f57">
                <a:pos x="f76" y="f77"/>
              </a:cxn>
              <a:cxn ang="f57">
                <a:pos x="f76" y="f77"/>
              </a:cxn>
              <a:cxn ang="f57">
                <a:pos x="f76" y="f77"/>
              </a:cxn>
              <a:cxn ang="f57">
                <a:pos x="f76" y="f77"/>
              </a:cxn>
              <a:cxn ang="f57">
                <a:pos x="f76" y="f77"/>
              </a:cxn>
            </a:cxnLst>
            <a:rect l="f70" t="f73" r="f71" b="f72"/>
            <a:pathLst>
              <a:path w="4288" h="459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7"/>
                  <a:pt x="f35" y="f36"/>
                </a:cubicBezTo>
                <a:cubicBezTo>
                  <a:pt x="f37" y="f38"/>
                  <a:pt x="f39" y="f40"/>
                  <a:pt x="f6" y="f8"/>
                </a:cubicBezTo>
              </a:path>
            </a:pathLst>
          </a:custGeom>
          <a:noFill/>
          <a:ln w="76196">
            <a:solidFill>
              <a:srgbClr val="703D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24" name="Freeform 29"/>
          <p:cNvSpPr/>
          <p:nvPr/>
        </p:nvSpPr>
        <p:spPr>
          <a:xfrm>
            <a:off x="4076696" y="1930398"/>
            <a:ext cx="888997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0"/>
              <a:gd name="f7" fmla="val 240"/>
              <a:gd name="f8" fmla="val 32"/>
              <a:gd name="f9" fmla="val 102"/>
              <a:gd name="f10" fmla="val 89"/>
              <a:gd name="f11" fmla="val 205"/>
              <a:gd name="f12" fmla="val 147"/>
              <a:gd name="f13" fmla="val 280"/>
              <a:gd name="f14" fmla="val 144"/>
              <a:gd name="f15" fmla="val 355"/>
              <a:gd name="f16" fmla="val 141"/>
              <a:gd name="f17" fmla="val 401"/>
              <a:gd name="f18" fmla="val 448"/>
              <a:gd name="f19" fmla="val 16"/>
              <a:gd name="f20" fmla="val 495"/>
              <a:gd name="f21" fmla="val 541"/>
              <a:gd name="f22" fmla="val 201"/>
              <a:gd name="f23" fmla="+- 0 0 -90"/>
              <a:gd name="f24" fmla="*/ f3 1 560"/>
              <a:gd name="f25" fmla="*/ f4 1 24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60"/>
              <a:gd name="f34" fmla="*/ f30 1 240"/>
              <a:gd name="f35" fmla="*/ 0 f31 1"/>
              <a:gd name="f36" fmla="*/ 2147483647 f30 1"/>
              <a:gd name="f37" fmla="*/ 2147483647 f31 1"/>
              <a:gd name="f38" fmla="+- f32 0 f1"/>
              <a:gd name="f39" fmla="*/ f35 1 560"/>
              <a:gd name="f40" fmla="*/ f36 1 240"/>
              <a:gd name="f41" fmla="*/ f37 1 560"/>
              <a:gd name="f42" fmla="*/ 0 1 f33"/>
              <a:gd name="f43" fmla="*/ f27 1 f33"/>
              <a:gd name="f44" fmla="*/ 0 1 f34"/>
              <a:gd name="f45" fmla="*/ f28 1 f34"/>
              <a:gd name="f46" fmla="*/ f39 1 f33"/>
              <a:gd name="f47" fmla="*/ f40 1 f34"/>
              <a:gd name="f48" fmla="*/ f41 1 f33"/>
              <a:gd name="f49" fmla="*/ f42 f24 1"/>
              <a:gd name="f50" fmla="*/ f43 f24 1"/>
              <a:gd name="f51" fmla="*/ f45 f25 1"/>
              <a:gd name="f52" fmla="*/ f44 f25 1"/>
              <a:gd name="f53" fmla="*/ f46 f24 1"/>
              <a:gd name="f54" fmla="*/ f47 f25 1"/>
              <a:gd name="f55" fmla="*/ f48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3" y="f54"/>
              </a:cxn>
              <a:cxn ang="f38">
                <a:pos x="f55" y="f54"/>
              </a:cxn>
              <a:cxn ang="f38">
                <a:pos x="f55" y="f54"/>
              </a:cxn>
              <a:cxn ang="f38">
                <a:pos x="f55" y="f54"/>
              </a:cxn>
            </a:cxnLst>
            <a:rect l="f49" t="f52" r="f50" b="f51"/>
            <a:pathLst>
              <a:path w="560" h="240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5"/>
                  <a:pt x="f18" y="f19"/>
                </a:cubicBezTo>
                <a:cubicBezTo>
                  <a:pt x="f20" y="f8"/>
                  <a:pt x="f21" y="f22"/>
                  <a:pt x="f6" y="f7"/>
                </a:cubicBezTo>
              </a:path>
            </a:pathLst>
          </a:custGeom>
          <a:noFill/>
          <a:ln w="1143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25" name="Rectangle 3"/>
          <p:cNvSpPr txBox="1">
            <a:spLocks noGrp="1"/>
          </p:cNvSpPr>
          <p:nvPr>
            <p:ph type="ctrTitle"/>
          </p:nvPr>
        </p:nvSpPr>
        <p:spPr>
          <a:xfrm>
            <a:off x="1371600" y="1511302"/>
            <a:ext cx="6400800" cy="2273298"/>
          </a:xfrm>
          <a:effectLst>
            <a:outerShdw dist="45794" dir="2021404" algn="tl">
              <a:srgbClr val="FFB800"/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dist="38096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" name="Rectangle 4"/>
          <p:cNvSpPr txBox="1">
            <a:spLocks noGrp="1"/>
          </p:cNvSpPr>
          <p:nvPr>
            <p:ph type="subTitle" idx="1"/>
          </p:nvPr>
        </p:nvSpPr>
        <p:spPr>
          <a:xfrm>
            <a:off x="1549395" y="4051304"/>
            <a:ext cx="6032497" cy="1003297"/>
          </a:xfrm>
        </p:spPr>
        <p:txBody>
          <a:bodyPr anchorCtr="1"/>
          <a:lstStyle>
            <a:lvl1pPr marL="0" indent="0" algn="ctr">
              <a:spcBef>
                <a:spcPts val="700"/>
              </a:spcBef>
              <a:buNone/>
              <a:defRPr sz="2800">
                <a:effectLst>
                  <a:outerShdw dist="38096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 txBox="1">
            <a:spLocks noGrp="1"/>
          </p:cNvSpPr>
          <p:nvPr>
            <p:ph type="dt" sz="half" idx="7"/>
          </p:nvPr>
        </p:nvSpPr>
        <p:spPr>
          <a:xfrm>
            <a:off x="685800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28" name="Rectangle 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29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BAE6380B-D586-466F-97F5-92977B27F50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76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D53EB-B213-4D41-9C98-3F4DF150993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15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580AB-708E-4BA6-8BCF-C6ACA4648B2F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1B43B4-4709-450B-85D4-2C92446CD48B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7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75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3167A8-5C6F-4BF8-B4AB-4392CFB476D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12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47C858-0567-4BED-8603-0C7F8C00D73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45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685800" y="1828800"/>
            <a:ext cx="3771899" cy="36576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10103" y="1828800"/>
            <a:ext cx="3771899" cy="36576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8DB8A-BD9E-482C-917B-823149CFA86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86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FB36E0-0D4D-43F6-9983-D9785CA5ABB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9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E245E-129F-44DB-A908-0F896FEFBA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19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D64C0-7502-4BB7-A0E3-473C1102E58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85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B5809-74B1-4036-8D65-E4506811B04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19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D9C041-6591-43D9-95A8-6177725BD0A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36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CD061-0684-46D4-9660-6C48BB64B12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47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457949" y="152403"/>
            <a:ext cx="1924053" cy="533399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85800" y="152403"/>
            <a:ext cx="5619746" cy="533399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43D883-0EEF-412F-A78B-3D54F144FA0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91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49910D-EDF9-4C2B-B560-D53573D3419C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E34386-9991-44DC-97FD-A6659CADD698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6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53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tlemaster_m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 txBox="1">
            <a:spLocks noGrp="1"/>
          </p:cNvSpPr>
          <p:nvPr>
            <p:ph type="subTitle" idx="1"/>
          </p:nvPr>
        </p:nvSpPr>
        <p:spPr>
          <a:xfrm>
            <a:off x="2362196" y="3429000"/>
            <a:ext cx="6400800" cy="1447796"/>
          </a:xfrm>
          <a:solidFill>
            <a:srgbClr val="FFFFFF">
              <a:alpha val="50000"/>
            </a:srgbClr>
          </a:solidFill>
          <a:ln w="76196">
            <a:solidFill>
              <a:srgbClr val="000000"/>
            </a:solidFill>
            <a:prstDash val="solid"/>
            <a:miter/>
          </a:ln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ctrTitle"/>
          </p:nvPr>
        </p:nvSpPr>
        <p:spPr>
          <a:xfrm>
            <a:off x="838203" y="1371600"/>
            <a:ext cx="7619996" cy="2057400"/>
          </a:xfrm>
          <a:solidFill>
            <a:srgbClr val="FFFFFF">
              <a:alpha val="50000"/>
            </a:srgbClr>
          </a:solidFill>
          <a:ln w="76196">
            <a:solidFill>
              <a:srgbClr val="000000"/>
            </a:solidFill>
            <a:prstDash val="solid"/>
            <a:miter/>
          </a:ln>
        </p:spPr>
        <p:txBody>
          <a:bodyPr anchorCtr="1"/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7"/>
          </p:nvPr>
        </p:nvSpPr>
        <p:spPr>
          <a:xfrm>
            <a:off x="304796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8"/>
          </p:nvPr>
        </p:nvSpPr>
        <p:spPr>
          <a:xfrm>
            <a:off x="7010403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44E7FFC2-106A-45B0-9F9F-E8279028E75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93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80D540-7C48-49F4-87AD-1201E1A4D30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07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3B7563-8AF4-48C5-9612-C8DAB1C612D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9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2438403" y="1600200"/>
            <a:ext cx="3124203" cy="44958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715000" y="1600200"/>
            <a:ext cx="3124203" cy="44958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81F97A-8BD5-44E3-B0D4-654D1A91A36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87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E65A1-6E93-481B-A429-F8C1519D641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8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D4A1F-4A0C-426D-AAEB-195C5821F32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49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19033-A693-4997-83CD-1D4E11EA199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62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3307C4-FE27-4F6F-8814-54A58C1F801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75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A75AD-6B53-4214-837D-A489402D1C6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10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0446E-697F-4304-A3C5-F014F616282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16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94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94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579E3-7903-49F2-AF19-B38AEAC51F73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Rectangle 21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0D5181-0829-4E94-8633-EB9753C538F7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6" name="Rectangle 2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74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239003" y="228600"/>
            <a:ext cx="1600200" cy="58674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2438403" y="228600"/>
            <a:ext cx="4648196" cy="58674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D8FCB-DD61-4CC6-9045-12BBE50251E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72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вал 12"/>
          <p:cNvGrpSpPr/>
          <p:nvPr/>
        </p:nvGrpSpPr>
        <p:grpSpPr>
          <a:xfrm>
            <a:off x="920745" y="1414467"/>
            <a:ext cx="219071" cy="212726"/>
            <a:chOff x="920745" y="1414467"/>
            <a:chExt cx="219071" cy="212726"/>
          </a:xfrm>
        </p:grpSpPr>
        <p:pic>
          <p:nvPicPr>
            <p:cNvPr id="3" name="Овал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20745" y="1414467"/>
              <a:ext cx="219071" cy="212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10"/>
            <p:cNvSpPr txBox="1"/>
            <p:nvPr/>
          </p:nvSpPr>
          <p:spPr>
            <a:xfrm>
              <a:off x="952503" y="1444623"/>
              <a:ext cx="149220" cy="149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</p:grpSp>
      <p:sp>
        <p:nvSpPr>
          <p:cNvPr id="5" name="Овал 6"/>
          <p:cNvSpPr/>
          <p:nvPr/>
        </p:nvSpPr>
        <p:spPr>
          <a:xfrm>
            <a:off x="1157292" y="1344616"/>
            <a:ext cx="63495" cy="6508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1">
            <a:solidFill>
              <a:srgbClr val="307F93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Заголовок 13"/>
          <p:cNvSpPr txBox="1">
            <a:spLocks noGrp="1"/>
          </p:cNvSpPr>
          <p:nvPr>
            <p:ph type="ctrTitle"/>
          </p:nvPr>
        </p:nvSpPr>
        <p:spPr>
          <a:xfrm>
            <a:off x="1432563" y="359898"/>
            <a:ext cx="7406640" cy="1472184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Подзаголовок 21"/>
          <p:cNvSpPr txBox="1">
            <a:spLocks noGrp="1"/>
          </p:cNvSpPr>
          <p:nvPr>
            <p:ph type="subTitle" idx="1"/>
          </p:nvPr>
        </p:nvSpPr>
        <p:spPr>
          <a:xfrm>
            <a:off x="1432563" y="1850059"/>
            <a:ext cx="7406640" cy="1752603"/>
          </a:xfrm>
        </p:spPr>
        <p:txBody>
          <a:bodyPr tIns="0"/>
          <a:lstStyle>
            <a:lvl1pPr marL="27432" indent="0">
              <a:buNone/>
              <a:defRPr sz="2600">
                <a:solidFill>
                  <a:srgbClr val="320E04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ижний колонтитул 1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0" name="Номер слайда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F5849F-D543-4C3D-A650-8A6FE5B8269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43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18C9C1-AE4E-493C-94BD-FDC78BF4970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2282827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Прямоугольник 4"/>
          <p:cNvSpPr/>
          <p:nvPr/>
        </p:nvSpPr>
        <p:spPr>
          <a:xfrm>
            <a:off x="2286000" y="0"/>
            <a:ext cx="76196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706B5F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grpSp>
        <p:nvGrpSpPr>
          <p:cNvPr id="4" name="Овал 15"/>
          <p:cNvGrpSpPr/>
          <p:nvPr/>
        </p:nvGrpSpPr>
        <p:grpSpPr>
          <a:xfrm>
            <a:off x="2170108" y="2816223"/>
            <a:ext cx="219071" cy="212726"/>
            <a:chOff x="2170108" y="2816223"/>
            <a:chExt cx="219071" cy="212726"/>
          </a:xfrm>
        </p:grpSpPr>
        <p:pic>
          <p:nvPicPr>
            <p:cNvPr id="5" name="Овал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70108" y="2816223"/>
              <a:ext cx="219071" cy="212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2203447" y="2844798"/>
              <a:ext cx="147639" cy="149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</p:grpSp>
      <p:sp>
        <p:nvSpPr>
          <p:cNvPr id="7" name="Овал 8"/>
          <p:cNvSpPr/>
          <p:nvPr/>
        </p:nvSpPr>
        <p:spPr>
          <a:xfrm>
            <a:off x="2408236" y="2746372"/>
            <a:ext cx="63495" cy="634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1">
            <a:solidFill>
              <a:srgbClr val="307F93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2578388" y="2600325"/>
            <a:ext cx="6400800" cy="2286000"/>
          </a:xfrm>
        </p:spPr>
        <p:txBody>
          <a:bodyPr anchor="t"/>
          <a:lstStyle>
            <a:lvl1pPr>
              <a:lnSpc>
                <a:spcPts val="4500"/>
              </a:lnSpc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Текст 2"/>
          <p:cNvSpPr txBox="1">
            <a:spLocks noGrp="1"/>
          </p:cNvSpPr>
          <p:nvPr>
            <p:ph type="body" idx="1"/>
          </p:nvPr>
        </p:nvSpPr>
        <p:spPr>
          <a:xfrm>
            <a:off x="2578388" y="1066803"/>
            <a:ext cx="6400800" cy="150971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rgbClr val="320E0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1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2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339430-F564-4E06-98B6-A1275E6639C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21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43560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27608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6EEB41-9102-4D02-A264-A5F0006E362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30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5160334"/>
            <a:ext cx="8229600" cy="1143000"/>
          </a:xfrm>
        </p:spPr>
        <p:txBody>
          <a:bodyPr anchorCtr="1"/>
          <a:lstStyle>
            <a:lvl1pPr algn="ctr">
              <a:defRPr sz="45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66344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 txBox="1">
            <a:spLocks noGrp="1"/>
          </p:cNvSpPr>
          <p:nvPr>
            <p:ph idx="2"/>
          </p:nvPr>
        </p:nvSpPr>
        <p:spPr>
          <a:xfrm>
            <a:off x="45720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6344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0C7174-E656-47EB-9AA4-0D1F5A467D4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20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03264-8AE9-428E-93D1-5C3C11BB19F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29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7" y="0"/>
            <a:ext cx="8129582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417" y="0"/>
            <a:ext cx="73023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706B5F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CE143-61DF-4234-AD72-0702E59B2EE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25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16776"/>
            <a:ext cx="3810003" cy="1162046"/>
          </a:xfrm>
        </p:spPr>
        <p:txBody>
          <a:bodyPr anchor="b"/>
          <a:lstStyle>
            <a:lvl1pPr>
              <a:lnSpc>
                <a:spcPts val="2000"/>
              </a:lnSpc>
              <a:defRPr sz="2200" b="1" cap="all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1406959"/>
            <a:ext cx="3810003" cy="698501"/>
          </a:xfrm>
        </p:spPr>
        <p:txBody>
          <a:bodyPr/>
          <a:lstStyle>
            <a:lvl1pPr marL="4572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2133596"/>
            <a:ext cx="8153403" cy="39925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677EF-B068-4504-A487-DC13A4E2F2A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33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2"/>
          <p:cNvGrpSpPr/>
          <p:nvPr/>
        </p:nvGrpSpPr>
        <p:grpSpPr>
          <a:xfrm>
            <a:off x="652460" y="974722"/>
            <a:ext cx="4797427" cy="4797427"/>
            <a:chOff x="652460" y="974722"/>
            <a:chExt cx="4797427" cy="4797427"/>
          </a:xfrm>
        </p:grpSpPr>
        <p:pic>
          <p:nvPicPr>
            <p:cNvPr id="3" name="Прямоугольник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52460" y="974722"/>
              <a:ext cx="4797427" cy="4797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3"/>
            <p:cNvSpPr txBox="1"/>
            <p:nvPr/>
          </p:nvSpPr>
          <p:spPr>
            <a:xfrm>
              <a:off x="761996" y="1066803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274320" rIns="91440" bIns="45720" anchor="t" anchorCtr="0" compatLnSpc="1"/>
            <a:lstStyle/>
            <a:p>
              <a:pPr marL="0" marR="0" lvl="0" indent="-282577" algn="l" defTabSz="914400" rtl="0" fontAlgn="auto" hangingPunct="1">
                <a:lnSpc>
                  <a:spcPts val="3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</p:grpSp>
      <p:sp>
        <p:nvSpPr>
          <p:cNvPr id="5" name="Блок-схема: процесс 7"/>
          <p:cNvSpPr/>
          <p:nvPr/>
        </p:nvSpPr>
        <p:spPr>
          <a:xfrm rot="19468682">
            <a:off x="396878" y="954085"/>
            <a:ext cx="685800" cy="20478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EBDAB1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2103369" flipH="1">
            <a:off x="5003806" y="936623"/>
            <a:ext cx="649288" cy="20478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E7DEC9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5886898" y="1066803"/>
            <a:ext cx="2743200" cy="1981203"/>
          </a:xfrm>
        </p:spPr>
        <p:txBody>
          <a:bodyPr anchor="b"/>
          <a:lstStyle>
            <a:lvl1pPr>
              <a:defRPr sz="21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Рисунок 2"/>
          <p:cNvSpPr txBox="1">
            <a:spLocks noGrp="1"/>
          </p:cNvSpPr>
          <p:nvPr>
            <p:ph type="pic" idx="1"/>
          </p:nvPr>
        </p:nvSpPr>
        <p:spPr>
          <a:xfrm>
            <a:off x="838203" y="1143000"/>
            <a:ext cx="4419596" cy="3514532"/>
          </a:xfrm>
          <a:solidFill>
            <a:srgbClr val="E7DEC9"/>
          </a:solidFill>
        </p:spPr>
        <p:txBody>
          <a:bodyPr tIns="274320"/>
          <a:lstStyle>
            <a:lvl1pPr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Текст 3"/>
          <p:cNvSpPr txBox="1">
            <a:spLocks noGrp="1"/>
          </p:cNvSpPr>
          <p:nvPr>
            <p:ph type="body" idx="2"/>
          </p:nvPr>
        </p:nvSpPr>
        <p:spPr>
          <a:xfrm>
            <a:off x="838203" y="4800600"/>
            <a:ext cx="4419596" cy="761996"/>
          </a:xfrm>
        </p:spPr>
        <p:txBody>
          <a:bodyPr anchor="ctr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1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2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D63AD3-F8DF-41FE-9F73-E965F71D84B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2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0475" y="1789115"/>
            <a:ext cx="5340352" cy="5056193"/>
            <a:chOff x="3800475" y="1789115"/>
            <a:chExt cx="5340352" cy="5056193"/>
          </a:xfrm>
        </p:grpSpPr>
        <p:sp>
          <p:nvSpPr>
            <p:cNvPr id="3" name="Rectangle 3"/>
            <p:cNvSpPr/>
            <p:nvPr/>
          </p:nvSpPr>
          <p:spPr>
            <a:xfrm>
              <a:off x="6715125" y="2166935"/>
              <a:ext cx="312733" cy="161921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" name="Oval 4"/>
            <p:cNvSpPr/>
            <p:nvPr/>
          </p:nvSpPr>
          <p:spPr>
            <a:xfrm>
              <a:off x="6824660" y="1881185"/>
              <a:ext cx="74615" cy="746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 rot="995331">
              <a:off x="8262939" y="2373316"/>
              <a:ext cx="9528" cy="3290889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7732715" y="5568952"/>
              <a:ext cx="104771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6"/>
                <a:gd name="f8" fmla="val 18"/>
                <a:gd name="f9" fmla="val 42"/>
                <a:gd name="f10" fmla="val 78"/>
                <a:gd name="f11" fmla="val 60"/>
                <a:gd name="f12" fmla="val 36"/>
                <a:gd name="f13" fmla="val 12"/>
                <a:gd name="f14" fmla="val 24"/>
                <a:gd name="f15" fmla="val 6"/>
                <a:gd name="f16" fmla="val 84"/>
                <a:gd name="f17" fmla="val 54"/>
                <a:gd name="f18" fmla="val 48"/>
                <a:gd name="f19" fmla="val 72"/>
                <a:gd name="f20" fmla="val 30"/>
                <a:gd name="f21" fmla="+- 0 0 -90"/>
                <a:gd name="f22" fmla="*/ f3 1 66"/>
                <a:gd name="f23" fmla="*/ f4 1 9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66"/>
                <a:gd name="f32" fmla="*/ f28 1 96"/>
                <a:gd name="f33" fmla="+- f30 0 f1"/>
                <a:gd name="f34" fmla="*/ 18 1 f31"/>
                <a:gd name="f35" fmla="*/ 96 1 f32"/>
                <a:gd name="f36" fmla="*/ 42 1 f31"/>
                <a:gd name="f37" fmla="*/ 78 1 f32"/>
                <a:gd name="f38" fmla="*/ 60 1 f31"/>
                <a:gd name="f39" fmla="*/ 60 1 f32"/>
                <a:gd name="f40" fmla="*/ 66 1 f31"/>
                <a:gd name="f41" fmla="*/ 36 1 f32"/>
                <a:gd name="f42" fmla="*/ 12 1 f32"/>
                <a:gd name="f43" fmla="*/ 36 1 f31"/>
                <a:gd name="f44" fmla="*/ 0 1 f32"/>
                <a:gd name="f45" fmla="*/ 24 1 f31"/>
                <a:gd name="f46" fmla="*/ 6 1 f32"/>
                <a:gd name="f47" fmla="*/ 12 1 f31"/>
                <a:gd name="f48" fmla="*/ 0 1 f31"/>
                <a:gd name="f49" fmla="*/ 84 1 f32"/>
                <a:gd name="f50" fmla="*/ 18 1 f32"/>
                <a:gd name="f51" fmla="*/ 54 1 f31"/>
                <a:gd name="f52" fmla="*/ 24 1 f32"/>
                <a:gd name="f53" fmla="*/ 48 1 f32"/>
                <a:gd name="f54" fmla="*/ 54 1 f32"/>
                <a:gd name="f55" fmla="*/ 72 1 f32"/>
                <a:gd name="f56" fmla="*/ 30 1 f31"/>
                <a:gd name="f57" fmla="*/ f25 1 f31"/>
                <a:gd name="f58" fmla="*/ f26 1 f32"/>
                <a:gd name="f59" fmla="*/ f48 f22 1"/>
                <a:gd name="f60" fmla="*/ f57 f22 1"/>
                <a:gd name="f61" fmla="*/ f58 f23 1"/>
                <a:gd name="f62" fmla="*/ f44 f23 1"/>
                <a:gd name="f63" fmla="*/ f34 f22 1"/>
                <a:gd name="f64" fmla="*/ f35 f23 1"/>
                <a:gd name="f65" fmla="*/ f36 f22 1"/>
                <a:gd name="f66" fmla="*/ f37 f23 1"/>
                <a:gd name="f67" fmla="*/ f38 f22 1"/>
                <a:gd name="f68" fmla="*/ f39 f23 1"/>
                <a:gd name="f69" fmla="*/ f40 f22 1"/>
                <a:gd name="f70" fmla="*/ f41 f23 1"/>
                <a:gd name="f71" fmla="*/ f42 f23 1"/>
                <a:gd name="f72" fmla="*/ f43 f22 1"/>
                <a:gd name="f73" fmla="*/ f45 f22 1"/>
                <a:gd name="f74" fmla="*/ f46 f23 1"/>
                <a:gd name="f75" fmla="*/ f47 f22 1"/>
                <a:gd name="f76" fmla="*/ f49 f23 1"/>
                <a:gd name="f77" fmla="*/ f50 f23 1"/>
                <a:gd name="f78" fmla="*/ f51 f22 1"/>
                <a:gd name="f79" fmla="*/ f52 f23 1"/>
                <a:gd name="f80" fmla="*/ f53 f23 1"/>
                <a:gd name="f81" fmla="*/ f54 f23 1"/>
                <a:gd name="f82" fmla="*/ f55 f23 1"/>
                <a:gd name="f83" fmla="*/ f5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3" y="f64"/>
                </a:cxn>
                <a:cxn ang="f33">
                  <a:pos x="f65" y="f66"/>
                </a:cxn>
                <a:cxn ang="f33">
                  <a:pos x="f67" y="f68"/>
                </a:cxn>
                <a:cxn ang="f33">
                  <a:pos x="f69" y="f70"/>
                </a:cxn>
                <a:cxn ang="f33">
                  <a:pos x="f67" y="f71"/>
                </a:cxn>
                <a:cxn ang="f33">
                  <a:pos x="f72" y="f62"/>
                </a:cxn>
                <a:cxn ang="f33">
                  <a:pos x="f73" y="f74"/>
                </a:cxn>
                <a:cxn ang="f33">
                  <a:pos x="f75" y="f71"/>
                </a:cxn>
                <a:cxn ang="f33">
                  <a:pos x="f59" y="f70"/>
                </a:cxn>
                <a:cxn ang="f33">
                  <a:pos x="f59" y="f68"/>
                </a:cxn>
                <a:cxn ang="f33">
                  <a:pos x="f75" y="f76"/>
                </a:cxn>
                <a:cxn ang="f33">
                  <a:pos x="f63" y="f64"/>
                </a:cxn>
                <a:cxn ang="f33">
                  <a:pos x="f63" y="f64"/>
                </a:cxn>
                <a:cxn ang="f33">
                  <a:pos x="f65" y="f77"/>
                </a:cxn>
                <a:cxn ang="f33">
                  <a:pos x="f78" y="f79"/>
                </a:cxn>
                <a:cxn ang="f33">
                  <a:pos x="f67" y="f70"/>
                </a:cxn>
                <a:cxn ang="f33">
                  <a:pos x="f67" y="f80"/>
                </a:cxn>
                <a:cxn ang="f33">
                  <a:pos x="f78" y="f81"/>
                </a:cxn>
                <a:cxn ang="f33">
                  <a:pos x="f72" y="f82"/>
                </a:cxn>
                <a:cxn ang="f33">
                  <a:pos x="f73" y="f66"/>
                </a:cxn>
                <a:cxn ang="f33">
                  <a:pos x="f73" y="f66"/>
                </a:cxn>
                <a:cxn ang="f33">
                  <a:pos x="f75" y="f80"/>
                </a:cxn>
                <a:cxn ang="f33">
                  <a:pos x="f63" y="f79"/>
                </a:cxn>
                <a:cxn ang="f33">
                  <a:pos x="f83" y="f77"/>
                </a:cxn>
                <a:cxn ang="f33">
                  <a:pos x="f65" y="f77"/>
                </a:cxn>
                <a:cxn ang="f33">
                  <a:pos x="f65" y="f77"/>
                </a:cxn>
              </a:cxnLst>
              <a:rect l="f59" t="f62" r="f60" b="f61"/>
              <a:pathLst>
                <a:path w="66" h="96">
                  <a:moveTo>
                    <a:pt x="f8" y="f7"/>
                  </a:moveTo>
                  <a:lnTo>
                    <a:pt x="f9" y="f10"/>
                  </a:lnTo>
                  <a:lnTo>
                    <a:pt x="f11" y="f11"/>
                  </a:lnTo>
                  <a:lnTo>
                    <a:pt x="f6" y="f12"/>
                  </a:lnTo>
                  <a:lnTo>
                    <a:pt x="f11" y="f13"/>
                  </a:lnTo>
                  <a:lnTo>
                    <a:pt x="f12" y="f5"/>
                  </a:lnTo>
                  <a:lnTo>
                    <a:pt x="f14" y="f15"/>
                  </a:lnTo>
                  <a:lnTo>
                    <a:pt x="f13" y="f13"/>
                  </a:lnTo>
                  <a:lnTo>
                    <a:pt x="f5" y="f12"/>
                  </a:lnTo>
                  <a:lnTo>
                    <a:pt x="f5" y="f11"/>
                  </a:lnTo>
                  <a:lnTo>
                    <a:pt x="f13" y="f16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9" y="f8"/>
                  </a:moveTo>
                  <a:lnTo>
                    <a:pt x="f17" y="f14"/>
                  </a:lnTo>
                  <a:lnTo>
                    <a:pt x="f11" y="f12"/>
                  </a:lnTo>
                  <a:lnTo>
                    <a:pt x="f11" y="f18"/>
                  </a:lnTo>
                  <a:lnTo>
                    <a:pt x="f17" y="f17"/>
                  </a:lnTo>
                  <a:lnTo>
                    <a:pt x="f12" y="f19"/>
                  </a:lnTo>
                  <a:lnTo>
                    <a:pt x="f14" y="f10"/>
                  </a:lnTo>
                  <a:lnTo>
                    <a:pt x="f14" y="f10"/>
                  </a:lnTo>
                  <a:lnTo>
                    <a:pt x="f13" y="f18"/>
                  </a:lnTo>
                  <a:lnTo>
                    <a:pt x="f8" y="f14"/>
                  </a:lnTo>
                  <a:lnTo>
                    <a:pt x="f20" y="f8"/>
                  </a:lnTo>
                  <a:lnTo>
                    <a:pt x="f9" y="f8"/>
                  </a:lnTo>
                  <a:lnTo>
                    <a:pt x="f9" y="f8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 rot="91719">
              <a:off x="8710610" y="2436822"/>
              <a:ext cx="9528" cy="3171825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 rot="20673784">
              <a:off x="8953492" y="2414583"/>
              <a:ext cx="9528" cy="139858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 rot="20459681">
              <a:off x="5467341" y="2882894"/>
              <a:ext cx="9528" cy="322738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 rot="1114414">
              <a:off x="4376739" y="2890839"/>
              <a:ext cx="9528" cy="336391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rot="254668">
              <a:off x="4818065" y="2968627"/>
              <a:ext cx="9528" cy="3025777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6361115" y="4795835"/>
              <a:ext cx="989015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3"/>
                <a:gd name="f7" fmla="val 156"/>
                <a:gd name="f8" fmla="val 6"/>
                <a:gd name="f9" fmla="val 18"/>
                <a:gd name="f10" fmla="val 162"/>
                <a:gd name="f11" fmla="val 36"/>
                <a:gd name="f12" fmla="val 251"/>
                <a:gd name="f13" fmla="val 354"/>
                <a:gd name="f14" fmla="val 30"/>
                <a:gd name="f15" fmla="val 473"/>
                <a:gd name="f16" fmla="val 611"/>
                <a:gd name="f17" fmla="val 114"/>
                <a:gd name="f18" fmla="val 497"/>
                <a:gd name="f19" fmla="val 138"/>
                <a:gd name="f20" fmla="val 414"/>
                <a:gd name="f21" fmla="val 150"/>
                <a:gd name="f22" fmla="val 318"/>
                <a:gd name="f23" fmla="val 215"/>
                <a:gd name="f24" fmla="val 108"/>
                <a:gd name="f25" fmla="val 132"/>
                <a:gd name="f26" fmla="+- 0 0 -90"/>
                <a:gd name="f27" fmla="*/ f3 1 623"/>
                <a:gd name="f28" fmla="*/ f4 1 156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23"/>
                <a:gd name="f37" fmla="*/ f33 1 156"/>
                <a:gd name="f38" fmla="+- f35 0 f1"/>
                <a:gd name="f39" fmla="*/ 6 1 f36"/>
                <a:gd name="f40" fmla="*/ 18 1 f37"/>
                <a:gd name="f41" fmla="*/ 162 1 f36"/>
                <a:gd name="f42" fmla="*/ 36 1 f37"/>
                <a:gd name="f43" fmla="*/ 251 1 f36"/>
                <a:gd name="f44" fmla="*/ 354 1 f36"/>
                <a:gd name="f45" fmla="*/ 30 1 f37"/>
                <a:gd name="f46" fmla="*/ 473 1 f36"/>
                <a:gd name="f47" fmla="*/ 611 1 f36"/>
                <a:gd name="f48" fmla="*/ 0 1 f37"/>
                <a:gd name="f49" fmla="*/ 623 1 f36"/>
                <a:gd name="f50" fmla="*/ 114 1 f37"/>
                <a:gd name="f51" fmla="*/ 497 1 f36"/>
                <a:gd name="f52" fmla="*/ 138 1 f37"/>
                <a:gd name="f53" fmla="*/ 414 1 f36"/>
                <a:gd name="f54" fmla="*/ 150 1 f37"/>
                <a:gd name="f55" fmla="*/ 318 1 f36"/>
                <a:gd name="f56" fmla="*/ 156 1 f37"/>
                <a:gd name="f57" fmla="*/ 215 1 f36"/>
                <a:gd name="f58" fmla="*/ 108 1 f36"/>
                <a:gd name="f59" fmla="*/ 0 1 f36"/>
                <a:gd name="f60" fmla="*/ 132 1 f37"/>
                <a:gd name="f61" fmla="*/ f30 1 f36"/>
                <a:gd name="f62" fmla="*/ f31 1 f37"/>
                <a:gd name="f63" fmla="*/ f59 f27 1"/>
                <a:gd name="f64" fmla="*/ f61 f27 1"/>
                <a:gd name="f65" fmla="*/ f62 f28 1"/>
                <a:gd name="f66" fmla="*/ f48 f28 1"/>
                <a:gd name="f67" fmla="*/ f39 f27 1"/>
                <a:gd name="f68" fmla="*/ f40 f28 1"/>
                <a:gd name="f69" fmla="*/ f41 f27 1"/>
                <a:gd name="f70" fmla="*/ f42 f28 1"/>
                <a:gd name="f71" fmla="*/ f43 f27 1"/>
                <a:gd name="f72" fmla="*/ f44 f27 1"/>
                <a:gd name="f73" fmla="*/ f45 f28 1"/>
                <a:gd name="f74" fmla="*/ f46 f27 1"/>
                <a:gd name="f75" fmla="*/ f47 f27 1"/>
                <a:gd name="f76" fmla="*/ f49 f27 1"/>
                <a:gd name="f77" fmla="*/ f50 f28 1"/>
                <a:gd name="f78" fmla="*/ f51 f27 1"/>
                <a:gd name="f79" fmla="*/ f52 f28 1"/>
                <a:gd name="f80" fmla="*/ f53 f27 1"/>
                <a:gd name="f81" fmla="*/ f54 f28 1"/>
                <a:gd name="f82" fmla="*/ f55 f27 1"/>
                <a:gd name="f83" fmla="*/ f56 f28 1"/>
                <a:gd name="f84" fmla="*/ f57 f27 1"/>
                <a:gd name="f85" fmla="*/ f58 f27 1"/>
                <a:gd name="f86" fmla="*/ f6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71" y="f70"/>
                </a:cxn>
                <a:cxn ang="f38">
                  <a:pos x="f72" y="f73"/>
                </a:cxn>
                <a:cxn ang="f38">
                  <a:pos x="f74" y="f68"/>
                </a:cxn>
                <a:cxn ang="f38">
                  <a:pos x="f75" y="f66"/>
                </a:cxn>
                <a:cxn ang="f38">
                  <a:pos x="f76" y="f77"/>
                </a:cxn>
                <a:cxn ang="f38">
                  <a:pos x="f78" y="f79"/>
                </a:cxn>
                <a:cxn ang="f38">
                  <a:pos x="f80" y="f81"/>
                </a:cxn>
                <a:cxn ang="f38">
                  <a:pos x="f82" y="f83"/>
                </a:cxn>
                <a:cxn ang="f38">
                  <a:pos x="f84" y="f83"/>
                </a:cxn>
                <a:cxn ang="f38">
                  <a:pos x="f85" y="f81"/>
                </a:cxn>
                <a:cxn ang="f38">
                  <a:pos x="f63" y="f86"/>
                </a:cxn>
                <a:cxn ang="f38">
                  <a:pos x="f67" y="f68"/>
                </a:cxn>
                <a:cxn ang="f38">
                  <a:pos x="f67" y="f68"/>
                </a:cxn>
              </a:cxnLst>
              <a:rect l="f63" t="f66" r="f64" b="f65"/>
              <a:pathLst>
                <a:path w="623" h="156">
                  <a:moveTo>
                    <a:pt x="f8" y="f9"/>
                  </a:moveTo>
                  <a:lnTo>
                    <a:pt x="f10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5" y="f9"/>
                  </a:lnTo>
                  <a:lnTo>
                    <a:pt x="f16" y="f5"/>
                  </a:lnTo>
                  <a:lnTo>
                    <a:pt x="f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4" y="f21"/>
                  </a:lnTo>
                  <a:lnTo>
                    <a:pt x="f5" y="f25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7559673" y="5700717"/>
              <a:ext cx="1581153" cy="200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3"/>
                <a:gd name="f7" fmla="val 126"/>
                <a:gd name="f8" fmla="val 754"/>
                <a:gd name="f9" fmla="val 6"/>
                <a:gd name="f10" fmla="val 652"/>
                <a:gd name="f11" fmla="val 563"/>
                <a:gd name="f12" fmla="val 479"/>
                <a:gd name="f13" fmla="val 401"/>
                <a:gd name="f14" fmla="val 335"/>
                <a:gd name="f15" fmla="val 276"/>
                <a:gd name="f16" fmla="val 222"/>
                <a:gd name="f17" fmla="val 138"/>
                <a:gd name="f18" fmla="val 108"/>
                <a:gd name="f19" fmla="val 54"/>
                <a:gd name="f20" fmla="val 24"/>
                <a:gd name="f21" fmla="val 12"/>
                <a:gd name="f22" fmla="val 18"/>
                <a:gd name="f23" fmla="val 42"/>
                <a:gd name="f24" fmla="val 48"/>
                <a:gd name="f25" fmla="val 30"/>
                <a:gd name="f26" fmla="val 60"/>
                <a:gd name="f27" fmla="val 90"/>
                <a:gd name="f28" fmla="val 72"/>
                <a:gd name="f29" fmla="val 144"/>
                <a:gd name="f30" fmla="val 84"/>
                <a:gd name="f31" fmla="val 210"/>
                <a:gd name="f32" fmla="val 293"/>
                <a:gd name="f33" fmla="val 102"/>
                <a:gd name="f34" fmla="val 389"/>
                <a:gd name="f35" fmla="val 503"/>
                <a:gd name="f36" fmla="val 120"/>
                <a:gd name="f37" fmla="val 622"/>
                <a:gd name="f38" fmla="val 873"/>
                <a:gd name="f39" fmla="val 879"/>
                <a:gd name="f40" fmla="+- 0 0 -90"/>
                <a:gd name="f41" fmla="*/ f3 1 993"/>
                <a:gd name="f42" fmla="*/ f4 1 1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93"/>
                <a:gd name="f51" fmla="*/ f47 1 126"/>
                <a:gd name="f52" fmla="+- f49 0 f1"/>
                <a:gd name="f53" fmla="*/ 754 1 f50"/>
                <a:gd name="f54" fmla="*/ 6 1 f51"/>
                <a:gd name="f55" fmla="*/ 652 1 f50"/>
                <a:gd name="f56" fmla="*/ 563 1 f50"/>
                <a:gd name="f57" fmla="*/ 479 1 f50"/>
                <a:gd name="f58" fmla="*/ 401 1 f50"/>
                <a:gd name="f59" fmla="*/ 335 1 f50"/>
                <a:gd name="f60" fmla="*/ 0 1 f51"/>
                <a:gd name="f61" fmla="*/ 276 1 f50"/>
                <a:gd name="f62" fmla="*/ 222 1 f50"/>
                <a:gd name="f63" fmla="*/ 180 1 f50"/>
                <a:gd name="f64" fmla="*/ 138 1 f50"/>
                <a:gd name="f65" fmla="*/ 108 1 f50"/>
                <a:gd name="f66" fmla="*/ 54 1 f50"/>
                <a:gd name="f67" fmla="*/ 24 1 f50"/>
                <a:gd name="f68" fmla="*/ 12 1 f51"/>
                <a:gd name="f69" fmla="*/ 6 1 f50"/>
                <a:gd name="f70" fmla="*/ 18 1 f51"/>
                <a:gd name="f71" fmla="*/ 0 1 f50"/>
                <a:gd name="f72" fmla="*/ 24 1 f51"/>
                <a:gd name="f73" fmla="*/ 12 1 f50"/>
                <a:gd name="f74" fmla="*/ 42 1 f51"/>
                <a:gd name="f75" fmla="*/ 18 1 f50"/>
                <a:gd name="f76" fmla="*/ 48 1 f51"/>
                <a:gd name="f77" fmla="*/ 30 1 f50"/>
                <a:gd name="f78" fmla="*/ 54 1 f51"/>
                <a:gd name="f79" fmla="*/ 60 1 f50"/>
                <a:gd name="f80" fmla="*/ 60 1 f51"/>
                <a:gd name="f81" fmla="*/ 90 1 f50"/>
                <a:gd name="f82" fmla="*/ 72 1 f51"/>
                <a:gd name="f83" fmla="*/ 144 1 f50"/>
                <a:gd name="f84" fmla="*/ 84 1 f51"/>
                <a:gd name="f85" fmla="*/ 210 1 f50"/>
                <a:gd name="f86" fmla="*/ 90 1 f51"/>
                <a:gd name="f87" fmla="*/ 293 1 f50"/>
                <a:gd name="f88" fmla="*/ 102 1 f51"/>
                <a:gd name="f89" fmla="*/ 389 1 f50"/>
                <a:gd name="f90" fmla="*/ 108 1 f51"/>
                <a:gd name="f91" fmla="*/ 503 1 f50"/>
                <a:gd name="f92" fmla="*/ 120 1 f51"/>
                <a:gd name="f93" fmla="*/ 622 1 f50"/>
                <a:gd name="f94" fmla="*/ 126 1 f51"/>
                <a:gd name="f95" fmla="*/ 873 1 f50"/>
                <a:gd name="f96" fmla="*/ 993 1 f50"/>
                <a:gd name="f97" fmla="*/ 879 1 f50"/>
                <a:gd name="f98" fmla="*/ f44 1 f50"/>
                <a:gd name="f99" fmla="*/ f45 1 f51"/>
                <a:gd name="f100" fmla="*/ f71 f41 1"/>
                <a:gd name="f101" fmla="*/ f98 f41 1"/>
                <a:gd name="f102" fmla="*/ f99 f42 1"/>
                <a:gd name="f103" fmla="*/ f60 f42 1"/>
                <a:gd name="f104" fmla="*/ f53 f41 1"/>
                <a:gd name="f105" fmla="*/ f54 f42 1"/>
                <a:gd name="f106" fmla="*/ f55 f41 1"/>
                <a:gd name="f107" fmla="*/ f56 f41 1"/>
                <a:gd name="f108" fmla="*/ f57 f41 1"/>
                <a:gd name="f109" fmla="*/ f58 f41 1"/>
                <a:gd name="f110" fmla="*/ f59 f41 1"/>
                <a:gd name="f111" fmla="*/ f61 f41 1"/>
                <a:gd name="f112" fmla="*/ f62 f41 1"/>
                <a:gd name="f113" fmla="*/ f63 f41 1"/>
                <a:gd name="f114" fmla="*/ f64 f41 1"/>
                <a:gd name="f115" fmla="*/ f65 f41 1"/>
                <a:gd name="f116" fmla="*/ f66 f41 1"/>
                <a:gd name="f117" fmla="*/ f67 f41 1"/>
                <a:gd name="f118" fmla="*/ f68 f42 1"/>
                <a:gd name="f119" fmla="*/ f69 f41 1"/>
                <a:gd name="f120" fmla="*/ f70 f42 1"/>
                <a:gd name="f121" fmla="*/ f72 f42 1"/>
                <a:gd name="f122" fmla="*/ f73 f41 1"/>
                <a:gd name="f123" fmla="*/ f74 f42 1"/>
                <a:gd name="f124" fmla="*/ f75 f41 1"/>
                <a:gd name="f125" fmla="*/ f76 f42 1"/>
                <a:gd name="f126" fmla="*/ f77 f41 1"/>
                <a:gd name="f127" fmla="*/ f78 f42 1"/>
                <a:gd name="f128" fmla="*/ f79 f41 1"/>
                <a:gd name="f129" fmla="*/ f80 f42 1"/>
                <a:gd name="f130" fmla="*/ f81 f41 1"/>
                <a:gd name="f131" fmla="*/ f82 f42 1"/>
                <a:gd name="f132" fmla="*/ f83 f41 1"/>
                <a:gd name="f133" fmla="*/ f84 f42 1"/>
                <a:gd name="f134" fmla="*/ f85 f41 1"/>
                <a:gd name="f135" fmla="*/ f86 f42 1"/>
                <a:gd name="f136" fmla="*/ f87 f41 1"/>
                <a:gd name="f137" fmla="*/ f88 f42 1"/>
                <a:gd name="f138" fmla="*/ f89 f41 1"/>
                <a:gd name="f139" fmla="*/ f90 f42 1"/>
                <a:gd name="f140" fmla="*/ f91 f41 1"/>
                <a:gd name="f141" fmla="*/ f92 f42 1"/>
                <a:gd name="f142" fmla="*/ f93 f41 1"/>
                <a:gd name="f143" fmla="*/ f94 f42 1"/>
                <a:gd name="f144" fmla="*/ f95 f41 1"/>
                <a:gd name="f145" fmla="*/ f96 f41 1"/>
                <a:gd name="f146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104" y="f105"/>
                </a:cxn>
                <a:cxn ang="f52">
                  <a:pos x="f106" y="f105"/>
                </a:cxn>
                <a:cxn ang="f52">
                  <a:pos x="f107" y="f105"/>
                </a:cxn>
                <a:cxn ang="f52">
                  <a:pos x="f108" y="f105"/>
                </a:cxn>
                <a:cxn ang="f52">
                  <a:pos x="f109" y="f105"/>
                </a:cxn>
                <a:cxn ang="f52">
                  <a:pos x="f110" y="f103"/>
                </a:cxn>
                <a:cxn ang="f52">
                  <a:pos x="f111" y="f103"/>
                </a:cxn>
                <a:cxn ang="f52">
                  <a:pos x="f112" y="f103"/>
                </a:cxn>
                <a:cxn ang="f52">
                  <a:pos x="f113" y="f105"/>
                </a:cxn>
                <a:cxn ang="f52">
                  <a:pos x="f114" y="f105"/>
                </a:cxn>
                <a:cxn ang="f52">
                  <a:pos x="f115" y="f105"/>
                </a:cxn>
                <a:cxn ang="f52">
                  <a:pos x="f116" y="f105"/>
                </a:cxn>
                <a:cxn ang="f52">
                  <a:pos x="f117" y="f118"/>
                </a:cxn>
                <a:cxn ang="f52">
                  <a:pos x="f119" y="f120"/>
                </a:cxn>
                <a:cxn ang="f52">
                  <a:pos x="f100" y="f121"/>
                </a:cxn>
                <a:cxn ang="f52">
                  <a:pos x="f122" y="f123"/>
                </a:cxn>
                <a:cxn ang="f52">
                  <a:pos x="f124" y="f125"/>
                </a:cxn>
                <a:cxn ang="f52">
                  <a:pos x="f126" y="f127"/>
                </a:cxn>
                <a:cxn ang="f52">
                  <a:pos x="f128" y="f129"/>
                </a:cxn>
                <a:cxn ang="f52">
                  <a:pos x="f130" y="f131"/>
                </a:cxn>
                <a:cxn ang="f52">
                  <a:pos x="f132" y="f133"/>
                </a:cxn>
                <a:cxn ang="f52">
                  <a:pos x="f134" y="f135"/>
                </a:cxn>
                <a:cxn ang="f52">
                  <a:pos x="f136" y="f137"/>
                </a:cxn>
                <a:cxn ang="f52">
                  <a:pos x="f138" y="f139"/>
                </a:cxn>
                <a:cxn ang="f52">
                  <a:pos x="f140" y="f141"/>
                </a:cxn>
                <a:cxn ang="f52">
                  <a:pos x="f142" y="f141"/>
                </a:cxn>
                <a:cxn ang="f52">
                  <a:pos x="f104" y="f143"/>
                </a:cxn>
                <a:cxn ang="f52">
                  <a:pos x="f144" y="f143"/>
                </a:cxn>
                <a:cxn ang="f52">
                  <a:pos x="f145" y="f143"/>
                </a:cxn>
                <a:cxn ang="f52">
                  <a:pos x="f145" y="f118"/>
                </a:cxn>
                <a:cxn ang="f52">
                  <a:pos x="f146" y="f118"/>
                </a:cxn>
                <a:cxn ang="f52">
                  <a:pos x="f104" y="f105"/>
                </a:cxn>
                <a:cxn ang="f52">
                  <a:pos x="f104" y="f105"/>
                </a:cxn>
              </a:cxnLst>
              <a:rect l="f100" t="f103" r="f101" b="f102"/>
              <a:pathLst>
                <a:path w="993" h="126">
                  <a:moveTo>
                    <a:pt x="f8" y="f9"/>
                  </a:moveTo>
                  <a:lnTo>
                    <a:pt x="f10" y="f9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3" y="f9"/>
                  </a:lnTo>
                  <a:lnTo>
                    <a:pt x="f14" y="f5"/>
                  </a:lnTo>
                  <a:lnTo>
                    <a:pt x="f15" y="f5"/>
                  </a:lnTo>
                  <a:lnTo>
                    <a:pt x="f16" y="f5"/>
                  </a:lnTo>
                  <a:lnTo>
                    <a:pt x="f2" y="f9"/>
                  </a:lnTo>
                  <a:lnTo>
                    <a:pt x="f17" y="f9"/>
                  </a:lnTo>
                  <a:lnTo>
                    <a:pt x="f18" y="f9"/>
                  </a:lnTo>
                  <a:lnTo>
                    <a:pt x="f19" y="f9"/>
                  </a:lnTo>
                  <a:lnTo>
                    <a:pt x="f20" y="f21"/>
                  </a:lnTo>
                  <a:lnTo>
                    <a:pt x="f9" y="f22"/>
                  </a:lnTo>
                  <a:lnTo>
                    <a:pt x="f5" y="f20"/>
                  </a:lnTo>
                  <a:lnTo>
                    <a:pt x="f21" y="f23"/>
                  </a:lnTo>
                  <a:lnTo>
                    <a:pt x="f22" y="f24"/>
                  </a:lnTo>
                  <a:lnTo>
                    <a:pt x="f25" y="f19"/>
                  </a:lnTo>
                  <a:lnTo>
                    <a:pt x="f26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27"/>
                  </a:lnTo>
                  <a:lnTo>
                    <a:pt x="f32" y="f33"/>
                  </a:lnTo>
                  <a:lnTo>
                    <a:pt x="f34" y="f18"/>
                  </a:lnTo>
                  <a:lnTo>
                    <a:pt x="f35" y="f36"/>
                  </a:lnTo>
                  <a:lnTo>
                    <a:pt x="f37" y="f36"/>
                  </a:lnTo>
                  <a:lnTo>
                    <a:pt x="f8" y="f7"/>
                  </a:lnTo>
                  <a:lnTo>
                    <a:pt x="f38" y="f7"/>
                  </a:lnTo>
                  <a:lnTo>
                    <a:pt x="f6" y="f7"/>
                  </a:lnTo>
                  <a:lnTo>
                    <a:pt x="f6" y="f21"/>
                  </a:lnTo>
                  <a:lnTo>
                    <a:pt x="f39" y="f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7597777" y="5786442"/>
              <a:ext cx="1543050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9"/>
                <a:gd name="f7" fmla="val 245"/>
                <a:gd name="f8" fmla="val 24"/>
                <a:gd name="f9" fmla="val 54"/>
                <a:gd name="f10" fmla="val 66"/>
                <a:gd name="f11" fmla="val 96"/>
                <a:gd name="f12" fmla="val 120"/>
                <a:gd name="f13" fmla="val 137"/>
                <a:gd name="f14" fmla="val 198"/>
                <a:gd name="f15" fmla="val 173"/>
                <a:gd name="f16" fmla="val 293"/>
                <a:gd name="f17" fmla="val 203"/>
                <a:gd name="f18" fmla="val 353"/>
                <a:gd name="f19" fmla="val 215"/>
                <a:gd name="f20" fmla="val 413"/>
                <a:gd name="f21" fmla="val 227"/>
                <a:gd name="f22" fmla="val 479"/>
                <a:gd name="f23" fmla="val 233"/>
                <a:gd name="f24" fmla="val 556"/>
                <a:gd name="f25" fmla="val 239"/>
                <a:gd name="f26" fmla="val 634"/>
                <a:gd name="f27" fmla="val 724"/>
                <a:gd name="f28" fmla="val 855"/>
                <a:gd name="f29" fmla="val 60"/>
                <a:gd name="f30" fmla="val 700"/>
                <a:gd name="f31" fmla="val 503"/>
                <a:gd name="f32" fmla="val 317"/>
                <a:gd name="f33" fmla="val 42"/>
                <a:gd name="f34" fmla="val 150"/>
                <a:gd name="f35" fmla="val 72"/>
                <a:gd name="f36" fmla="val 12"/>
                <a:gd name="f37" fmla="+- 0 0 -90"/>
                <a:gd name="f38" fmla="*/ f3 1 969"/>
                <a:gd name="f39" fmla="*/ f4 1 245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969"/>
                <a:gd name="f48" fmla="*/ f44 1 245"/>
                <a:gd name="f49" fmla="+- f46 0 f1"/>
                <a:gd name="f50" fmla="*/ 0 1 f47"/>
                <a:gd name="f51" fmla="*/ 0 1 f48"/>
                <a:gd name="f52" fmla="*/ 24 1 f47"/>
                <a:gd name="f53" fmla="*/ 54 1 f48"/>
                <a:gd name="f54" fmla="*/ 66 1 f47"/>
                <a:gd name="f55" fmla="*/ 96 1 f48"/>
                <a:gd name="f56" fmla="*/ 120 1 f47"/>
                <a:gd name="f57" fmla="*/ 137 1 f48"/>
                <a:gd name="f58" fmla="*/ 198 1 f47"/>
                <a:gd name="f59" fmla="*/ 173 1 f48"/>
                <a:gd name="f60" fmla="*/ 293 1 f47"/>
                <a:gd name="f61" fmla="*/ 203 1 f48"/>
                <a:gd name="f62" fmla="*/ 353 1 f47"/>
                <a:gd name="f63" fmla="*/ 215 1 f48"/>
                <a:gd name="f64" fmla="*/ 413 1 f47"/>
                <a:gd name="f65" fmla="*/ 227 1 f48"/>
                <a:gd name="f66" fmla="*/ 479 1 f47"/>
                <a:gd name="f67" fmla="*/ 233 1 f48"/>
                <a:gd name="f68" fmla="*/ 556 1 f47"/>
                <a:gd name="f69" fmla="*/ 239 1 f48"/>
                <a:gd name="f70" fmla="*/ 634 1 f47"/>
                <a:gd name="f71" fmla="*/ 245 1 f48"/>
                <a:gd name="f72" fmla="*/ 724 1 f47"/>
                <a:gd name="f73" fmla="*/ 855 1 f47"/>
                <a:gd name="f74" fmla="*/ 969 1 f47"/>
                <a:gd name="f75" fmla="*/ 60 1 f48"/>
                <a:gd name="f76" fmla="*/ 700 1 f47"/>
                <a:gd name="f77" fmla="*/ 503 1 f47"/>
                <a:gd name="f78" fmla="*/ 317 1 f47"/>
                <a:gd name="f79" fmla="*/ 42 1 f48"/>
                <a:gd name="f80" fmla="*/ 150 1 f47"/>
                <a:gd name="f81" fmla="*/ 24 1 f48"/>
                <a:gd name="f82" fmla="*/ 72 1 f47"/>
                <a:gd name="f83" fmla="*/ 12 1 f48"/>
                <a:gd name="f84" fmla="*/ f41 1 f47"/>
                <a:gd name="f85" fmla="*/ f42 1 f48"/>
                <a:gd name="f86" fmla="*/ f50 f38 1"/>
                <a:gd name="f87" fmla="*/ f84 f38 1"/>
                <a:gd name="f88" fmla="*/ f85 f39 1"/>
                <a:gd name="f89" fmla="*/ f51 f39 1"/>
                <a:gd name="f90" fmla="*/ f52 f38 1"/>
                <a:gd name="f91" fmla="*/ f53 f39 1"/>
                <a:gd name="f92" fmla="*/ f54 f38 1"/>
                <a:gd name="f93" fmla="*/ f55 f39 1"/>
                <a:gd name="f94" fmla="*/ f56 f38 1"/>
                <a:gd name="f95" fmla="*/ f57 f39 1"/>
                <a:gd name="f96" fmla="*/ f58 f38 1"/>
                <a:gd name="f97" fmla="*/ f59 f39 1"/>
                <a:gd name="f98" fmla="*/ f60 f38 1"/>
                <a:gd name="f99" fmla="*/ f61 f39 1"/>
                <a:gd name="f100" fmla="*/ f62 f38 1"/>
                <a:gd name="f101" fmla="*/ f63 f39 1"/>
                <a:gd name="f102" fmla="*/ f64 f38 1"/>
                <a:gd name="f103" fmla="*/ f65 f39 1"/>
                <a:gd name="f104" fmla="*/ f66 f38 1"/>
                <a:gd name="f105" fmla="*/ f67 f39 1"/>
                <a:gd name="f106" fmla="*/ f68 f38 1"/>
                <a:gd name="f107" fmla="*/ f69 f39 1"/>
                <a:gd name="f108" fmla="*/ f70 f38 1"/>
                <a:gd name="f109" fmla="*/ f71 f39 1"/>
                <a:gd name="f110" fmla="*/ f72 f38 1"/>
                <a:gd name="f111" fmla="*/ f73 f38 1"/>
                <a:gd name="f112" fmla="*/ f74 f38 1"/>
                <a:gd name="f113" fmla="*/ f75 f39 1"/>
                <a:gd name="f114" fmla="*/ f76 f38 1"/>
                <a:gd name="f115" fmla="*/ f77 f38 1"/>
                <a:gd name="f116" fmla="*/ f78 f38 1"/>
                <a:gd name="f117" fmla="*/ f79 f39 1"/>
                <a:gd name="f118" fmla="*/ f80 f38 1"/>
                <a:gd name="f119" fmla="*/ f81 f39 1"/>
                <a:gd name="f120" fmla="*/ f82 f38 1"/>
                <a:gd name="f121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6" y="f89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94" y="f95"/>
                </a:cxn>
                <a:cxn ang="f49">
                  <a:pos x="f96" y="f97"/>
                </a:cxn>
                <a:cxn ang="f49">
                  <a:pos x="f98" y="f99"/>
                </a:cxn>
                <a:cxn ang="f49">
                  <a:pos x="f100" y="f101"/>
                </a:cxn>
                <a:cxn ang="f49">
                  <a:pos x="f102" y="f103"/>
                </a:cxn>
                <a:cxn ang="f49">
                  <a:pos x="f104" y="f105"/>
                </a:cxn>
                <a:cxn ang="f49">
                  <a:pos x="f106" y="f107"/>
                </a:cxn>
                <a:cxn ang="f49">
                  <a:pos x="f108" y="f109"/>
                </a:cxn>
                <a:cxn ang="f49">
                  <a:pos x="f110" y="f109"/>
                </a:cxn>
                <a:cxn ang="f49">
                  <a:pos x="f111" y="f109"/>
                </a:cxn>
                <a:cxn ang="f49">
                  <a:pos x="f112" y="f107"/>
                </a:cxn>
                <a:cxn ang="f49">
                  <a:pos x="f112" y="f113"/>
                </a:cxn>
                <a:cxn ang="f49">
                  <a:pos x="f114" y="f113"/>
                </a:cxn>
                <a:cxn ang="f49">
                  <a:pos x="f115" y="f91"/>
                </a:cxn>
                <a:cxn ang="f49">
                  <a:pos x="f116" y="f117"/>
                </a:cxn>
                <a:cxn ang="f49">
                  <a:pos x="f118" y="f119"/>
                </a:cxn>
                <a:cxn ang="f49">
                  <a:pos x="f120" y="f121"/>
                </a:cxn>
                <a:cxn ang="f49">
                  <a:pos x="f86" y="f89"/>
                </a:cxn>
                <a:cxn ang="f49">
                  <a:pos x="f86" y="f89"/>
                </a:cxn>
              </a:cxnLst>
              <a:rect l="f86" t="f89" r="f87" b="f88"/>
              <a:pathLst>
                <a:path w="969" h="245">
                  <a:moveTo>
                    <a:pt x="f5" y="f5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7"/>
                  </a:lnTo>
                  <a:lnTo>
                    <a:pt x="f27" y="f7"/>
                  </a:lnTo>
                  <a:lnTo>
                    <a:pt x="f28" y="f7"/>
                  </a:lnTo>
                  <a:lnTo>
                    <a:pt x="f6" y="f25"/>
                  </a:lnTo>
                  <a:lnTo>
                    <a:pt x="f6" y="f29"/>
                  </a:lnTo>
                  <a:lnTo>
                    <a:pt x="f30" y="f29"/>
                  </a:lnTo>
                  <a:lnTo>
                    <a:pt x="f31" y="f9"/>
                  </a:lnTo>
                  <a:lnTo>
                    <a:pt x="f32" y="f33"/>
                  </a:lnTo>
                  <a:lnTo>
                    <a:pt x="f34" y="f8"/>
                  </a:lnTo>
                  <a:lnTo>
                    <a:pt x="f35" y="f36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89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6352" y="5700717"/>
              <a:ext cx="1514475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1"/>
                <a:gd name="f7" fmla="val 90"/>
                <a:gd name="f8" fmla="val 700"/>
                <a:gd name="f9" fmla="val 598"/>
                <a:gd name="f10" fmla="val 515"/>
                <a:gd name="f11" fmla="val 431"/>
                <a:gd name="f12" fmla="val 365"/>
                <a:gd name="f13" fmla="val 299"/>
                <a:gd name="f14" fmla="val 245"/>
                <a:gd name="f15" fmla="val 198"/>
                <a:gd name="f16" fmla="val 162"/>
                <a:gd name="f17" fmla="val 126"/>
                <a:gd name="f18" fmla="val 6"/>
                <a:gd name="f19" fmla="val 96"/>
                <a:gd name="f20" fmla="val 54"/>
                <a:gd name="f21" fmla="val 12"/>
                <a:gd name="f22" fmla="val 30"/>
                <a:gd name="f23" fmla="val 18"/>
                <a:gd name="f24" fmla="val 24"/>
                <a:gd name="f25" fmla="val 36"/>
                <a:gd name="f26" fmla="val 42"/>
                <a:gd name="f27" fmla="val 102"/>
                <a:gd name="f28" fmla="val 168"/>
                <a:gd name="f29" fmla="val 60"/>
                <a:gd name="f30" fmla="val 251"/>
                <a:gd name="f31" fmla="val 66"/>
                <a:gd name="f32" fmla="val 341"/>
                <a:gd name="f33" fmla="val 78"/>
                <a:gd name="f34" fmla="val 449"/>
                <a:gd name="f35" fmla="val 84"/>
                <a:gd name="f36" fmla="val 568"/>
                <a:gd name="f37" fmla="val 694"/>
                <a:gd name="f38" fmla="val 825"/>
                <a:gd name="f39" fmla="val 831"/>
                <a:gd name="f40" fmla="val 772"/>
                <a:gd name="f41" fmla="+- 0 0 -90"/>
                <a:gd name="f42" fmla="*/ f3 1 951"/>
                <a:gd name="f43" fmla="*/ f4 1 90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951"/>
                <a:gd name="f52" fmla="*/ f48 1 90"/>
                <a:gd name="f53" fmla="+- f50 0 f1"/>
                <a:gd name="f54" fmla="*/ 700 1 f51"/>
                <a:gd name="f55" fmla="*/ 0 1 f52"/>
                <a:gd name="f56" fmla="*/ 598 1 f51"/>
                <a:gd name="f57" fmla="*/ 515 1 f51"/>
                <a:gd name="f58" fmla="*/ 431 1 f51"/>
                <a:gd name="f59" fmla="*/ 365 1 f51"/>
                <a:gd name="f60" fmla="*/ 299 1 f51"/>
                <a:gd name="f61" fmla="*/ 245 1 f51"/>
                <a:gd name="f62" fmla="*/ 198 1 f51"/>
                <a:gd name="f63" fmla="*/ 162 1 f51"/>
                <a:gd name="f64" fmla="*/ 126 1 f51"/>
                <a:gd name="f65" fmla="*/ 6 1 f52"/>
                <a:gd name="f66" fmla="*/ 96 1 f51"/>
                <a:gd name="f67" fmla="*/ 54 1 f51"/>
                <a:gd name="f68" fmla="*/ 12 1 f52"/>
                <a:gd name="f69" fmla="*/ 30 1 f51"/>
                <a:gd name="f70" fmla="*/ 12 1 f51"/>
                <a:gd name="f71" fmla="*/ 18 1 f52"/>
                <a:gd name="f72" fmla="*/ 6 1 f51"/>
                <a:gd name="f73" fmla="*/ 0 1 f51"/>
                <a:gd name="f74" fmla="*/ 24 1 f52"/>
                <a:gd name="f75" fmla="*/ 30 1 f52"/>
                <a:gd name="f76" fmla="*/ 24 1 f51"/>
                <a:gd name="f77" fmla="*/ 36 1 f52"/>
                <a:gd name="f78" fmla="*/ 42 1 f52"/>
                <a:gd name="f79" fmla="*/ 102 1 f51"/>
                <a:gd name="f80" fmla="*/ 54 1 f52"/>
                <a:gd name="f81" fmla="*/ 168 1 f51"/>
                <a:gd name="f82" fmla="*/ 60 1 f52"/>
                <a:gd name="f83" fmla="*/ 251 1 f51"/>
                <a:gd name="f84" fmla="*/ 66 1 f52"/>
                <a:gd name="f85" fmla="*/ 341 1 f51"/>
                <a:gd name="f86" fmla="*/ 78 1 f52"/>
                <a:gd name="f87" fmla="*/ 449 1 f51"/>
                <a:gd name="f88" fmla="*/ 84 1 f52"/>
                <a:gd name="f89" fmla="*/ 568 1 f51"/>
                <a:gd name="f90" fmla="*/ 694 1 f51"/>
                <a:gd name="f91" fmla="*/ 90 1 f52"/>
                <a:gd name="f92" fmla="*/ 825 1 f51"/>
                <a:gd name="f93" fmla="*/ 951 1 f51"/>
                <a:gd name="f94" fmla="*/ 831 1 f51"/>
                <a:gd name="f95" fmla="*/ 772 1 f51"/>
                <a:gd name="f96" fmla="*/ f45 1 f51"/>
                <a:gd name="f97" fmla="*/ f46 1 f52"/>
                <a:gd name="f98" fmla="*/ f73 f42 1"/>
                <a:gd name="f99" fmla="*/ f96 f42 1"/>
                <a:gd name="f100" fmla="*/ f97 f43 1"/>
                <a:gd name="f101" fmla="*/ f55 f43 1"/>
                <a:gd name="f102" fmla="*/ f54 f42 1"/>
                <a:gd name="f103" fmla="*/ f56 f42 1"/>
                <a:gd name="f104" fmla="*/ f57 f42 1"/>
                <a:gd name="f105" fmla="*/ f58 f42 1"/>
                <a:gd name="f106" fmla="*/ f59 f42 1"/>
                <a:gd name="f107" fmla="*/ f60 f42 1"/>
                <a:gd name="f108" fmla="*/ f61 f42 1"/>
                <a:gd name="f109" fmla="*/ f62 f42 1"/>
                <a:gd name="f110" fmla="*/ f63 f42 1"/>
                <a:gd name="f111" fmla="*/ f64 f42 1"/>
                <a:gd name="f112" fmla="*/ f65 f43 1"/>
                <a:gd name="f113" fmla="*/ f66 f42 1"/>
                <a:gd name="f114" fmla="*/ f67 f42 1"/>
                <a:gd name="f115" fmla="*/ f68 f43 1"/>
                <a:gd name="f116" fmla="*/ f69 f42 1"/>
                <a:gd name="f117" fmla="*/ f70 f42 1"/>
                <a:gd name="f118" fmla="*/ f71 f43 1"/>
                <a:gd name="f119" fmla="*/ f72 f42 1"/>
                <a:gd name="f120" fmla="*/ f74 f43 1"/>
                <a:gd name="f121" fmla="*/ f75 f43 1"/>
                <a:gd name="f122" fmla="*/ f76 f42 1"/>
                <a:gd name="f123" fmla="*/ f77 f43 1"/>
                <a:gd name="f124" fmla="*/ f78 f43 1"/>
                <a:gd name="f125" fmla="*/ f79 f42 1"/>
                <a:gd name="f126" fmla="*/ f80 f43 1"/>
                <a:gd name="f127" fmla="*/ f81 f42 1"/>
                <a:gd name="f128" fmla="*/ f82 f43 1"/>
                <a:gd name="f129" fmla="*/ f83 f42 1"/>
                <a:gd name="f130" fmla="*/ f84 f43 1"/>
                <a:gd name="f131" fmla="*/ f85 f42 1"/>
                <a:gd name="f132" fmla="*/ f86 f43 1"/>
                <a:gd name="f133" fmla="*/ f87 f42 1"/>
                <a:gd name="f134" fmla="*/ f88 f43 1"/>
                <a:gd name="f135" fmla="*/ f89 f42 1"/>
                <a:gd name="f136" fmla="*/ f90 f42 1"/>
                <a:gd name="f137" fmla="*/ f91 f43 1"/>
                <a:gd name="f138" fmla="*/ f92 f42 1"/>
                <a:gd name="f139" fmla="*/ f93 f42 1"/>
                <a:gd name="f140" fmla="*/ f94 f42 1"/>
                <a:gd name="f141" fmla="*/ f9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102" y="f101"/>
                </a:cxn>
                <a:cxn ang="f53">
                  <a:pos x="f103" y="f101"/>
                </a:cxn>
                <a:cxn ang="f53">
                  <a:pos x="f104" y="f101"/>
                </a:cxn>
                <a:cxn ang="f53">
                  <a:pos x="f105" y="f101"/>
                </a:cxn>
                <a:cxn ang="f53">
                  <a:pos x="f106" y="f101"/>
                </a:cxn>
                <a:cxn ang="f53">
                  <a:pos x="f107" y="f101"/>
                </a:cxn>
                <a:cxn ang="f53">
                  <a:pos x="f108" y="f101"/>
                </a:cxn>
                <a:cxn ang="f53">
                  <a:pos x="f109" y="f101"/>
                </a:cxn>
                <a:cxn ang="f53">
                  <a:pos x="f110" y="f101"/>
                </a:cxn>
                <a:cxn ang="f53">
                  <a:pos x="f111" y="f112"/>
                </a:cxn>
                <a:cxn ang="f53">
                  <a:pos x="f113" y="f112"/>
                </a:cxn>
                <a:cxn ang="f53">
                  <a:pos x="f114" y="f115"/>
                </a:cxn>
                <a:cxn ang="f53">
                  <a:pos x="f116" y="f115"/>
                </a:cxn>
                <a:cxn ang="f53">
                  <a:pos x="f117" y="f118"/>
                </a:cxn>
                <a:cxn ang="f53">
                  <a:pos x="f119" y="f118"/>
                </a:cxn>
                <a:cxn ang="f53">
                  <a:pos x="f98" y="f120"/>
                </a:cxn>
                <a:cxn ang="f53">
                  <a:pos x="f119" y="f121"/>
                </a:cxn>
                <a:cxn ang="f53">
                  <a:pos x="f122" y="f123"/>
                </a:cxn>
                <a:cxn ang="f53">
                  <a:pos x="f114" y="f124"/>
                </a:cxn>
                <a:cxn ang="f53">
                  <a:pos x="f125" y="f126"/>
                </a:cxn>
                <a:cxn ang="f53">
                  <a:pos x="f127" y="f128"/>
                </a:cxn>
                <a:cxn ang="f53">
                  <a:pos x="f129" y="f130"/>
                </a:cxn>
                <a:cxn ang="f53">
                  <a:pos x="f131" y="f132"/>
                </a:cxn>
                <a:cxn ang="f53">
                  <a:pos x="f133" y="f134"/>
                </a:cxn>
                <a:cxn ang="f53">
                  <a:pos x="f135" y="f134"/>
                </a:cxn>
                <a:cxn ang="f53">
                  <a:pos x="f136" y="f137"/>
                </a:cxn>
                <a:cxn ang="f53">
                  <a:pos x="f138" y="f137"/>
                </a:cxn>
                <a:cxn ang="f53">
                  <a:pos x="f139" y="f137"/>
                </a:cxn>
                <a:cxn ang="f53">
                  <a:pos x="f139" y="f112"/>
                </a:cxn>
                <a:cxn ang="f53">
                  <a:pos x="f140" y="f112"/>
                </a:cxn>
                <a:cxn ang="f53">
                  <a:pos x="f141" y="f112"/>
                </a:cxn>
                <a:cxn ang="f53">
                  <a:pos x="f102" y="f101"/>
                </a:cxn>
                <a:cxn ang="f53">
                  <a:pos x="f102" y="f101"/>
                </a:cxn>
              </a:cxnLst>
              <a:rect l="f98" t="f101" r="f99" b="f100"/>
              <a:pathLst>
                <a:path w="951" h="90">
                  <a:moveTo>
                    <a:pt x="f8" y="f5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11" y="f5"/>
                  </a:lnTo>
                  <a:lnTo>
                    <a:pt x="f12" y="f5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5" y="f5"/>
                  </a:lnTo>
                  <a:lnTo>
                    <a:pt x="f16" y="f5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20" y="f21"/>
                  </a:lnTo>
                  <a:lnTo>
                    <a:pt x="f22" y="f21"/>
                  </a:lnTo>
                  <a:lnTo>
                    <a:pt x="f21" y="f23"/>
                  </a:lnTo>
                  <a:lnTo>
                    <a:pt x="f18" y="f23"/>
                  </a:lnTo>
                  <a:lnTo>
                    <a:pt x="f5" y="f24"/>
                  </a:lnTo>
                  <a:lnTo>
                    <a:pt x="f18" y="f22"/>
                  </a:lnTo>
                  <a:lnTo>
                    <a:pt x="f24" y="f25"/>
                  </a:lnTo>
                  <a:lnTo>
                    <a:pt x="f20" y="f26"/>
                  </a:lnTo>
                  <a:lnTo>
                    <a:pt x="f27" y="f20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7"/>
                  </a:lnTo>
                  <a:lnTo>
                    <a:pt x="f38" y="f7"/>
                  </a:lnTo>
                  <a:lnTo>
                    <a:pt x="f6" y="f7"/>
                  </a:lnTo>
                  <a:lnTo>
                    <a:pt x="f6" y="f18"/>
                  </a:lnTo>
                  <a:lnTo>
                    <a:pt x="f39" y="f18"/>
                  </a:lnTo>
                  <a:lnTo>
                    <a:pt x="f40" y="f18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56158" y="2446340"/>
              <a:ext cx="161921" cy="246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55"/>
                <a:gd name="f8" fmla="val 12"/>
                <a:gd name="f9" fmla="val 30"/>
                <a:gd name="f10" fmla="val 72"/>
                <a:gd name="f11" fmla="val 66"/>
                <a:gd name="f12" fmla="+- 0 0 -90"/>
                <a:gd name="f13" fmla="*/ f3 1 102"/>
                <a:gd name="f14" fmla="*/ f4 1 15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02"/>
                <a:gd name="f23" fmla="*/ f19 1 155"/>
                <a:gd name="f24" fmla="+- f21 0 f1"/>
                <a:gd name="f25" fmla="*/ 102 1 f22"/>
                <a:gd name="f26" fmla="*/ 0 1 f23"/>
                <a:gd name="f27" fmla="*/ 0 1 f22"/>
                <a:gd name="f28" fmla="*/ 12 1 f23"/>
                <a:gd name="f29" fmla="*/ 30 1 f22"/>
                <a:gd name="f30" fmla="*/ 72 1 f23"/>
                <a:gd name="f31" fmla="*/ 155 1 f23"/>
                <a:gd name="f32" fmla="*/ 72 1 f22"/>
                <a:gd name="f33" fmla="*/ 66 1 f23"/>
                <a:gd name="f34" fmla="*/ f16 1 f22"/>
                <a:gd name="f35" fmla="*/ f17 1 f23"/>
                <a:gd name="f36" fmla="*/ f27 f13 1"/>
                <a:gd name="f37" fmla="*/ f34 f13 1"/>
                <a:gd name="f38" fmla="*/ f35 f14 1"/>
                <a:gd name="f39" fmla="*/ f26 f14 1"/>
                <a:gd name="f40" fmla="*/ f25 f13 1"/>
                <a:gd name="f41" fmla="*/ f28 f14 1"/>
                <a:gd name="f42" fmla="*/ f29 f13 1"/>
                <a:gd name="f43" fmla="*/ f30 f14 1"/>
                <a:gd name="f44" fmla="*/ f31 f14 1"/>
                <a:gd name="f45" fmla="*/ f32 f13 1"/>
                <a:gd name="f46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0" y="f39"/>
                </a:cxn>
                <a:cxn ang="f24">
                  <a:pos x="f36" y="f41"/>
                </a:cxn>
                <a:cxn ang="f24">
                  <a:pos x="f42" y="f43"/>
                </a:cxn>
                <a:cxn ang="f24">
                  <a:pos x="f42" y="f44"/>
                </a:cxn>
                <a:cxn ang="f24">
                  <a:pos x="f45" y="f44"/>
                </a:cxn>
                <a:cxn ang="f24">
                  <a:pos x="f45" y="f46"/>
                </a:cxn>
                <a:cxn ang="f24">
                  <a:pos x="f40" y="f39"/>
                </a:cxn>
                <a:cxn ang="f24">
                  <a:pos x="f40" y="f39"/>
                </a:cxn>
              </a:cxnLst>
              <a:rect l="f36" t="f39" r="f37" b="f38"/>
              <a:pathLst>
                <a:path w="102" h="155">
                  <a:moveTo>
                    <a:pt x="f6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9" y="f7"/>
                  </a:lnTo>
                  <a:lnTo>
                    <a:pt x="f10" y="f7"/>
                  </a:lnTo>
                  <a:lnTo>
                    <a:pt x="f10" y="f11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56158" y="2682877"/>
              <a:ext cx="142875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96"/>
                <a:gd name="f8" fmla="val 48"/>
                <a:gd name="f9" fmla="val 72"/>
                <a:gd name="f10" fmla="val 84"/>
                <a:gd name="f11" fmla="val 36"/>
                <a:gd name="f12" fmla="val 24"/>
                <a:gd name="f13" fmla="val 66"/>
                <a:gd name="f14" fmla="val 6"/>
                <a:gd name="f15" fmla="val 42"/>
                <a:gd name="f16" fmla="val 12"/>
                <a:gd name="f17" fmla="val 30"/>
                <a:gd name="f18" fmla="val 18"/>
                <a:gd name="f19" fmla="val 54"/>
                <a:gd name="f20" fmla="val 78"/>
                <a:gd name="f21" fmla="+- 0 0 -90"/>
                <a:gd name="f22" fmla="*/ f3 1 90"/>
                <a:gd name="f23" fmla="*/ f4 1 9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90"/>
                <a:gd name="f32" fmla="*/ f28 1 96"/>
                <a:gd name="f33" fmla="+- f30 0 f1"/>
                <a:gd name="f34" fmla="*/ 48 1 f31"/>
                <a:gd name="f35" fmla="*/ 96 1 f32"/>
                <a:gd name="f36" fmla="*/ 72 1 f31"/>
                <a:gd name="f37" fmla="*/ 72 1 f32"/>
                <a:gd name="f38" fmla="*/ 84 1 f31"/>
                <a:gd name="f39" fmla="*/ 48 1 f32"/>
                <a:gd name="f40" fmla="*/ 90 1 f31"/>
                <a:gd name="f41" fmla="*/ 36 1 f32"/>
                <a:gd name="f42" fmla="*/ 24 1 f32"/>
                <a:gd name="f43" fmla="*/ 66 1 f31"/>
                <a:gd name="f44" fmla="*/ 6 1 f32"/>
                <a:gd name="f45" fmla="*/ 42 1 f31"/>
                <a:gd name="f46" fmla="*/ 0 1 f32"/>
                <a:gd name="f47" fmla="*/ 24 1 f31"/>
                <a:gd name="f48" fmla="*/ 12 1 f31"/>
                <a:gd name="f49" fmla="*/ 12 1 f32"/>
                <a:gd name="f50" fmla="*/ 6 1 f31"/>
                <a:gd name="f51" fmla="*/ 0 1 f31"/>
                <a:gd name="f52" fmla="*/ 66 1 f32"/>
                <a:gd name="f53" fmla="*/ 30 1 f31"/>
                <a:gd name="f54" fmla="*/ 84 1 f32"/>
                <a:gd name="f55" fmla="*/ 18 1 f32"/>
                <a:gd name="f56" fmla="*/ 54 1 f31"/>
                <a:gd name="f57" fmla="*/ 78 1 f32"/>
                <a:gd name="f58" fmla="*/ 18 1 f31"/>
                <a:gd name="f59" fmla="*/ 30 1 f32"/>
                <a:gd name="f60" fmla="*/ f25 1 f31"/>
                <a:gd name="f61" fmla="*/ f26 1 f32"/>
                <a:gd name="f62" fmla="*/ f51 f22 1"/>
                <a:gd name="f63" fmla="*/ f60 f22 1"/>
                <a:gd name="f64" fmla="*/ f61 f23 1"/>
                <a:gd name="f65" fmla="*/ f46 f23 1"/>
                <a:gd name="f66" fmla="*/ f34 f22 1"/>
                <a:gd name="f67" fmla="*/ f35 f23 1"/>
                <a:gd name="f68" fmla="*/ f36 f22 1"/>
                <a:gd name="f69" fmla="*/ f37 f23 1"/>
                <a:gd name="f70" fmla="*/ f38 f22 1"/>
                <a:gd name="f71" fmla="*/ f39 f23 1"/>
                <a:gd name="f72" fmla="*/ f40 f22 1"/>
                <a:gd name="f73" fmla="*/ f41 f23 1"/>
                <a:gd name="f74" fmla="*/ f42 f23 1"/>
                <a:gd name="f75" fmla="*/ f43 f22 1"/>
                <a:gd name="f76" fmla="*/ f44 f23 1"/>
                <a:gd name="f77" fmla="*/ f45 f22 1"/>
                <a:gd name="f78" fmla="*/ f47 f22 1"/>
                <a:gd name="f79" fmla="*/ f48 f22 1"/>
                <a:gd name="f80" fmla="*/ f49 f23 1"/>
                <a:gd name="f81" fmla="*/ f50 f22 1"/>
                <a:gd name="f82" fmla="*/ f52 f23 1"/>
                <a:gd name="f83" fmla="*/ f53 f22 1"/>
                <a:gd name="f84" fmla="*/ f54 f23 1"/>
                <a:gd name="f85" fmla="*/ f55 f23 1"/>
                <a:gd name="f86" fmla="*/ f56 f22 1"/>
                <a:gd name="f87" fmla="*/ f57 f23 1"/>
                <a:gd name="f88" fmla="*/ f58 f22 1"/>
                <a:gd name="f89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6" y="f67"/>
                </a:cxn>
                <a:cxn ang="f33">
                  <a:pos x="f68" y="f69"/>
                </a:cxn>
                <a:cxn ang="f33">
                  <a:pos x="f70" y="f71"/>
                </a:cxn>
                <a:cxn ang="f33">
                  <a:pos x="f72" y="f73"/>
                </a:cxn>
                <a:cxn ang="f33">
                  <a:pos x="f70" y="f74"/>
                </a:cxn>
                <a:cxn ang="f33">
                  <a:pos x="f75" y="f76"/>
                </a:cxn>
                <a:cxn ang="f33">
                  <a:pos x="f77" y="f65"/>
                </a:cxn>
                <a:cxn ang="f33">
                  <a:pos x="f78" y="f65"/>
                </a:cxn>
                <a:cxn ang="f33">
                  <a:pos x="f79" y="f80"/>
                </a:cxn>
                <a:cxn ang="f33">
                  <a:pos x="f81" y="f74"/>
                </a:cxn>
                <a:cxn ang="f33">
                  <a:pos x="f62" y="f73"/>
                </a:cxn>
                <a:cxn ang="f33">
                  <a:pos x="f79" y="f82"/>
                </a:cxn>
                <a:cxn ang="f33">
                  <a:pos x="f83" y="f84"/>
                </a:cxn>
                <a:cxn ang="f33">
                  <a:pos x="f66" y="f67"/>
                </a:cxn>
                <a:cxn ang="f33">
                  <a:pos x="f66" y="f67"/>
                </a:cxn>
                <a:cxn ang="f33">
                  <a:pos x="f66" y="f80"/>
                </a:cxn>
                <a:cxn ang="f33">
                  <a:pos x="f75" y="f85"/>
                </a:cxn>
                <a:cxn ang="f33">
                  <a:pos x="f68" y="f74"/>
                </a:cxn>
                <a:cxn ang="f33">
                  <a:pos x="f68" y="f73"/>
                </a:cxn>
                <a:cxn ang="f33">
                  <a:pos x="f68" y="f71"/>
                </a:cxn>
                <a:cxn ang="f33">
                  <a:pos x="f86" y="f82"/>
                </a:cxn>
                <a:cxn ang="f33">
                  <a:pos x="f66" y="f87"/>
                </a:cxn>
                <a:cxn ang="f33">
                  <a:pos x="f83" y="f82"/>
                </a:cxn>
                <a:cxn ang="f33">
                  <a:pos x="f78" y="f71"/>
                </a:cxn>
                <a:cxn ang="f33">
                  <a:pos x="f88" y="f89"/>
                </a:cxn>
                <a:cxn ang="f33">
                  <a:pos x="f83" y="f80"/>
                </a:cxn>
                <a:cxn ang="f33">
                  <a:pos x="f66" y="f80"/>
                </a:cxn>
                <a:cxn ang="f33">
                  <a:pos x="f66" y="f80"/>
                </a:cxn>
              </a:cxnLst>
              <a:rect l="f62" t="f65" r="f63" b="f64"/>
              <a:pathLst>
                <a:path w="90" h="96">
                  <a:moveTo>
                    <a:pt x="f8" y="f7"/>
                  </a:moveTo>
                  <a:lnTo>
                    <a:pt x="f9" y="f9"/>
                  </a:lnTo>
                  <a:lnTo>
                    <a:pt x="f10" y="f8"/>
                  </a:lnTo>
                  <a:lnTo>
                    <a:pt x="f6" y="f11"/>
                  </a:lnTo>
                  <a:lnTo>
                    <a:pt x="f10" y="f12"/>
                  </a:lnTo>
                  <a:lnTo>
                    <a:pt x="f13" y="f14"/>
                  </a:lnTo>
                  <a:lnTo>
                    <a:pt x="f15" y="f5"/>
                  </a:lnTo>
                  <a:lnTo>
                    <a:pt x="f12" y="f5"/>
                  </a:lnTo>
                  <a:lnTo>
                    <a:pt x="f16" y="f16"/>
                  </a:lnTo>
                  <a:lnTo>
                    <a:pt x="f14" y="f12"/>
                  </a:lnTo>
                  <a:lnTo>
                    <a:pt x="f5" y="f11"/>
                  </a:lnTo>
                  <a:lnTo>
                    <a:pt x="f16" y="f13"/>
                  </a:lnTo>
                  <a:lnTo>
                    <a:pt x="f17" y="f10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8" y="f16"/>
                  </a:moveTo>
                  <a:lnTo>
                    <a:pt x="f13" y="f18"/>
                  </a:lnTo>
                  <a:lnTo>
                    <a:pt x="f9" y="f12"/>
                  </a:lnTo>
                  <a:lnTo>
                    <a:pt x="f9" y="f11"/>
                  </a:lnTo>
                  <a:lnTo>
                    <a:pt x="f9" y="f8"/>
                  </a:lnTo>
                  <a:lnTo>
                    <a:pt x="f19" y="f13"/>
                  </a:lnTo>
                  <a:lnTo>
                    <a:pt x="f8" y="f20"/>
                  </a:lnTo>
                  <a:lnTo>
                    <a:pt x="f17" y="f13"/>
                  </a:lnTo>
                  <a:lnTo>
                    <a:pt x="f12" y="f8"/>
                  </a:lnTo>
                  <a:lnTo>
                    <a:pt x="f18" y="f17"/>
                  </a:lnTo>
                  <a:lnTo>
                    <a:pt x="f17" y="f16"/>
                  </a:lnTo>
                  <a:lnTo>
                    <a:pt x="f8" y="f16"/>
                  </a:lnTo>
                  <a:lnTo>
                    <a:pt x="f8" y="f16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856158" y="2806695"/>
              <a:ext cx="14287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08"/>
                <a:gd name="f8" fmla="val 12"/>
                <a:gd name="f9" fmla="val 102"/>
                <a:gd name="f10" fmla="val 24"/>
                <a:gd name="f11" fmla="val 54"/>
                <a:gd name="f12" fmla="val 78"/>
                <a:gd name="f13" fmla="val 96"/>
                <a:gd name="f14" fmla="val 72"/>
                <a:gd name="f15" fmla="val 84"/>
                <a:gd name="f16" fmla="val 42"/>
                <a:gd name="f17" fmla="val 66"/>
                <a:gd name="f18" fmla="val 48"/>
                <a:gd name="f19" fmla="val 6"/>
                <a:gd name="f20" fmla="val 18"/>
                <a:gd name="f21" fmla="val 30"/>
                <a:gd name="f22" fmla="val 36"/>
                <a:gd name="f23" fmla="+- 0 0 -90"/>
                <a:gd name="f24" fmla="*/ f3 1 90"/>
                <a:gd name="f25" fmla="*/ f4 1 10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0"/>
                <a:gd name="f34" fmla="*/ f30 1 108"/>
                <a:gd name="f35" fmla="+- f32 0 f1"/>
                <a:gd name="f36" fmla="*/ 0 1 f33"/>
                <a:gd name="f37" fmla="*/ 90 1 f34"/>
                <a:gd name="f38" fmla="*/ 12 1 f33"/>
                <a:gd name="f39" fmla="*/ 102 1 f34"/>
                <a:gd name="f40" fmla="*/ 24 1 f33"/>
                <a:gd name="f41" fmla="*/ 108 1 f34"/>
                <a:gd name="f42" fmla="*/ 54 1 f33"/>
                <a:gd name="f43" fmla="*/ 78 1 f33"/>
                <a:gd name="f44" fmla="*/ 96 1 f34"/>
                <a:gd name="f45" fmla="*/ 90 1 f33"/>
                <a:gd name="f46" fmla="*/ 72 1 f34"/>
                <a:gd name="f47" fmla="*/ 84 1 f33"/>
                <a:gd name="f48" fmla="*/ 42 1 f34"/>
                <a:gd name="f49" fmla="*/ 66 1 f33"/>
                <a:gd name="f50" fmla="*/ 24 1 f34"/>
                <a:gd name="f51" fmla="*/ 12 1 f34"/>
                <a:gd name="f52" fmla="*/ 48 1 f33"/>
                <a:gd name="f53" fmla="*/ 6 1 f34"/>
                <a:gd name="f54" fmla="*/ 0 1 f34"/>
                <a:gd name="f55" fmla="*/ 6 1 f33"/>
                <a:gd name="f56" fmla="*/ 48 1 f34"/>
                <a:gd name="f57" fmla="*/ 66 1 f34"/>
                <a:gd name="f58" fmla="*/ 18 1 f33"/>
                <a:gd name="f59" fmla="*/ 30 1 f33"/>
                <a:gd name="f60" fmla="*/ 36 1 f34"/>
                <a:gd name="f61" fmla="*/ 42 1 f33"/>
                <a:gd name="f62" fmla="*/ 18 1 f34"/>
                <a:gd name="f63" fmla="*/ 30 1 f34"/>
                <a:gd name="f64" fmla="*/ 72 1 f33"/>
                <a:gd name="f65" fmla="*/ 84 1 f34"/>
                <a:gd name="f66" fmla="*/ 78 1 f34"/>
                <a:gd name="f67" fmla="*/ f27 1 f33"/>
                <a:gd name="f68" fmla="*/ f28 1 f34"/>
                <a:gd name="f69" fmla="*/ f36 f24 1"/>
                <a:gd name="f70" fmla="*/ f67 f24 1"/>
                <a:gd name="f71" fmla="*/ f68 f25 1"/>
                <a:gd name="f72" fmla="*/ f54 f25 1"/>
                <a:gd name="f73" fmla="*/ f37 f25 1"/>
                <a:gd name="f74" fmla="*/ f38 f24 1"/>
                <a:gd name="f75" fmla="*/ f39 f25 1"/>
                <a:gd name="f76" fmla="*/ f40 f24 1"/>
                <a:gd name="f77" fmla="*/ f41 f25 1"/>
                <a:gd name="f78" fmla="*/ f42 f24 1"/>
                <a:gd name="f79" fmla="*/ f43 f24 1"/>
                <a:gd name="f80" fmla="*/ f44 f25 1"/>
                <a:gd name="f81" fmla="*/ f45 f24 1"/>
                <a:gd name="f82" fmla="*/ f46 f25 1"/>
                <a:gd name="f83" fmla="*/ f47 f24 1"/>
                <a:gd name="f84" fmla="*/ f48 f25 1"/>
                <a:gd name="f85" fmla="*/ f49 f24 1"/>
                <a:gd name="f86" fmla="*/ f50 f25 1"/>
                <a:gd name="f87" fmla="*/ f51 f25 1"/>
                <a:gd name="f88" fmla="*/ f52 f24 1"/>
                <a:gd name="f89" fmla="*/ f53 f25 1"/>
                <a:gd name="f90" fmla="*/ f55 f24 1"/>
                <a:gd name="f91" fmla="*/ f56 f25 1"/>
                <a:gd name="f92" fmla="*/ f57 f25 1"/>
                <a:gd name="f93" fmla="*/ f58 f24 1"/>
                <a:gd name="f94" fmla="*/ f59 f24 1"/>
                <a:gd name="f95" fmla="*/ f60 f25 1"/>
                <a:gd name="f96" fmla="*/ f61 f24 1"/>
                <a:gd name="f97" fmla="*/ f62 f25 1"/>
                <a:gd name="f98" fmla="*/ f63 f25 1"/>
                <a:gd name="f99" fmla="*/ f64 f24 1"/>
                <a:gd name="f100" fmla="*/ f65 f25 1"/>
                <a:gd name="f101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9" y="f73"/>
                </a:cxn>
                <a:cxn ang="f35">
                  <a:pos x="f74" y="f75"/>
                </a:cxn>
                <a:cxn ang="f35">
                  <a:pos x="f76" y="f77"/>
                </a:cxn>
                <a:cxn ang="f35">
                  <a:pos x="f78" y="f77"/>
                </a:cxn>
                <a:cxn ang="f35">
                  <a:pos x="f79" y="f80"/>
                </a:cxn>
                <a:cxn ang="f35">
                  <a:pos x="f81" y="f82"/>
                </a:cxn>
                <a:cxn ang="f35">
                  <a:pos x="f83" y="f84"/>
                </a:cxn>
                <a:cxn ang="f35">
                  <a:pos x="f85" y="f86"/>
                </a:cxn>
                <a:cxn ang="f35">
                  <a:pos x="f78" y="f87"/>
                </a:cxn>
                <a:cxn ang="f35">
                  <a:pos x="f88" y="f89"/>
                </a:cxn>
                <a:cxn ang="f35">
                  <a:pos x="f88" y="f89"/>
                </a:cxn>
                <a:cxn ang="f35">
                  <a:pos x="f88" y="f72"/>
                </a:cxn>
                <a:cxn ang="f35">
                  <a:pos x="f76" y="f86"/>
                </a:cxn>
                <a:cxn ang="f35">
                  <a:pos x="f90" y="f91"/>
                </a:cxn>
                <a:cxn ang="f35">
                  <a:pos x="f69" y="f92"/>
                </a:cxn>
                <a:cxn ang="f35">
                  <a:pos x="f69" y="f73"/>
                </a:cxn>
                <a:cxn ang="f35">
                  <a:pos x="f69" y="f73"/>
                </a:cxn>
                <a:cxn ang="f35">
                  <a:pos x="f74" y="f92"/>
                </a:cxn>
                <a:cxn ang="f35">
                  <a:pos x="f93" y="f91"/>
                </a:cxn>
                <a:cxn ang="f35">
                  <a:pos x="f94" y="f95"/>
                </a:cxn>
                <a:cxn ang="f35">
                  <a:pos x="f96" y="f86"/>
                </a:cxn>
                <a:cxn ang="f35">
                  <a:pos x="f88" y="f97"/>
                </a:cxn>
                <a:cxn ang="f35">
                  <a:pos x="f85" y="f98"/>
                </a:cxn>
                <a:cxn ang="f35">
                  <a:pos x="f99" y="f91"/>
                </a:cxn>
                <a:cxn ang="f35">
                  <a:pos x="f79" y="f82"/>
                </a:cxn>
                <a:cxn ang="f35">
                  <a:pos x="f79" y="f100"/>
                </a:cxn>
                <a:cxn ang="f35">
                  <a:pos x="f85" y="f80"/>
                </a:cxn>
                <a:cxn ang="f35">
                  <a:pos x="f96" y="f75"/>
                </a:cxn>
                <a:cxn ang="f35">
                  <a:pos x="f94" y="f80"/>
                </a:cxn>
                <a:cxn ang="f35">
                  <a:pos x="f93" y="f73"/>
                </a:cxn>
                <a:cxn ang="f35">
                  <a:pos x="f74" y="f101"/>
                </a:cxn>
                <a:cxn ang="f35">
                  <a:pos x="f74" y="f92"/>
                </a:cxn>
                <a:cxn ang="f35">
                  <a:pos x="f74" y="f92"/>
                </a:cxn>
              </a:cxnLst>
              <a:rect l="f69" t="f72" r="f70" b="f71"/>
              <a:pathLst>
                <a:path w="90" h="108">
                  <a:moveTo>
                    <a:pt x="f5" y="f6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12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0"/>
                  </a:lnTo>
                  <a:lnTo>
                    <a:pt x="f11" y="f8"/>
                  </a:lnTo>
                  <a:lnTo>
                    <a:pt x="f18" y="f19"/>
                  </a:lnTo>
                  <a:lnTo>
                    <a:pt x="f18" y="f19"/>
                  </a:lnTo>
                  <a:lnTo>
                    <a:pt x="f18" y="f5"/>
                  </a:lnTo>
                  <a:lnTo>
                    <a:pt x="f10" y="f10"/>
                  </a:lnTo>
                  <a:lnTo>
                    <a:pt x="f19" y="f18"/>
                  </a:lnTo>
                  <a:lnTo>
                    <a:pt x="f5" y="f17"/>
                  </a:lnTo>
                  <a:lnTo>
                    <a:pt x="f5" y="f6"/>
                  </a:lnTo>
                  <a:lnTo>
                    <a:pt x="f5" y="f6"/>
                  </a:lnTo>
                  <a:close/>
                  <a:moveTo>
                    <a:pt x="f8" y="f17"/>
                  </a:moveTo>
                  <a:lnTo>
                    <a:pt x="f20" y="f18"/>
                  </a:lnTo>
                  <a:lnTo>
                    <a:pt x="f21" y="f22"/>
                  </a:lnTo>
                  <a:lnTo>
                    <a:pt x="f16" y="f10"/>
                  </a:lnTo>
                  <a:lnTo>
                    <a:pt x="f18" y="f20"/>
                  </a:lnTo>
                  <a:lnTo>
                    <a:pt x="f17" y="f21"/>
                  </a:lnTo>
                  <a:lnTo>
                    <a:pt x="f14" y="f18"/>
                  </a:lnTo>
                  <a:lnTo>
                    <a:pt x="f12" y="f14"/>
                  </a:lnTo>
                  <a:lnTo>
                    <a:pt x="f12" y="f15"/>
                  </a:lnTo>
                  <a:lnTo>
                    <a:pt x="f17" y="f13"/>
                  </a:lnTo>
                  <a:lnTo>
                    <a:pt x="f16" y="f9"/>
                  </a:lnTo>
                  <a:lnTo>
                    <a:pt x="f21" y="f13"/>
                  </a:lnTo>
                  <a:lnTo>
                    <a:pt x="f20" y="f6"/>
                  </a:lnTo>
                  <a:lnTo>
                    <a:pt x="f8" y="f12"/>
                  </a:lnTo>
                  <a:lnTo>
                    <a:pt x="f8" y="f17"/>
                  </a:lnTo>
                  <a:lnTo>
                    <a:pt x="f8" y="f17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83627" y="1912933"/>
              <a:ext cx="161921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56"/>
                <a:gd name="f8" fmla="val 6"/>
                <a:gd name="f9" fmla="val 30"/>
                <a:gd name="f10" fmla="val 72"/>
                <a:gd name="f11" fmla="val 66"/>
                <a:gd name="f12" fmla="+- 0 0 -90"/>
                <a:gd name="f13" fmla="*/ f3 1 102"/>
                <a:gd name="f14" fmla="*/ f4 1 15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02"/>
                <a:gd name="f23" fmla="*/ f19 1 156"/>
                <a:gd name="f24" fmla="+- f21 0 f1"/>
                <a:gd name="f25" fmla="*/ 102 1 f22"/>
                <a:gd name="f26" fmla="*/ 0 1 f23"/>
                <a:gd name="f27" fmla="*/ 0 1 f22"/>
                <a:gd name="f28" fmla="*/ 6 1 f23"/>
                <a:gd name="f29" fmla="*/ 30 1 f22"/>
                <a:gd name="f30" fmla="*/ 72 1 f23"/>
                <a:gd name="f31" fmla="*/ 156 1 f23"/>
                <a:gd name="f32" fmla="*/ 72 1 f22"/>
                <a:gd name="f33" fmla="*/ 66 1 f23"/>
                <a:gd name="f34" fmla="*/ f16 1 f22"/>
                <a:gd name="f35" fmla="*/ f17 1 f23"/>
                <a:gd name="f36" fmla="*/ f27 f13 1"/>
                <a:gd name="f37" fmla="*/ f34 f13 1"/>
                <a:gd name="f38" fmla="*/ f35 f14 1"/>
                <a:gd name="f39" fmla="*/ f26 f14 1"/>
                <a:gd name="f40" fmla="*/ f25 f13 1"/>
                <a:gd name="f41" fmla="*/ f28 f14 1"/>
                <a:gd name="f42" fmla="*/ f29 f13 1"/>
                <a:gd name="f43" fmla="*/ f30 f14 1"/>
                <a:gd name="f44" fmla="*/ f31 f14 1"/>
                <a:gd name="f45" fmla="*/ f32 f13 1"/>
                <a:gd name="f46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0" y="f39"/>
                </a:cxn>
                <a:cxn ang="f24">
                  <a:pos x="f36" y="f41"/>
                </a:cxn>
                <a:cxn ang="f24">
                  <a:pos x="f42" y="f43"/>
                </a:cxn>
                <a:cxn ang="f24">
                  <a:pos x="f42" y="f44"/>
                </a:cxn>
                <a:cxn ang="f24">
                  <a:pos x="f45" y="f44"/>
                </a:cxn>
                <a:cxn ang="f24">
                  <a:pos x="f45" y="f46"/>
                </a:cxn>
                <a:cxn ang="f24">
                  <a:pos x="f40" y="f39"/>
                </a:cxn>
                <a:cxn ang="f24">
                  <a:pos x="f40" y="f39"/>
                </a:cxn>
              </a:cxnLst>
              <a:rect l="f36" t="f39" r="f37" b="f38"/>
              <a:pathLst>
                <a:path w="102" h="156">
                  <a:moveTo>
                    <a:pt x="f6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9" y="f7"/>
                  </a:lnTo>
                  <a:lnTo>
                    <a:pt x="f10" y="f7"/>
                  </a:lnTo>
                  <a:lnTo>
                    <a:pt x="f10" y="f11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8693145" y="2141533"/>
              <a:ext cx="133346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96"/>
                <a:gd name="f8" fmla="val 42"/>
                <a:gd name="f9" fmla="val 66"/>
                <a:gd name="f10" fmla="val 78"/>
                <a:gd name="f11" fmla="val 54"/>
                <a:gd name="f12" fmla="val 30"/>
                <a:gd name="f13" fmla="val 6"/>
                <a:gd name="f14" fmla="val 24"/>
                <a:gd name="f15" fmla="val 12"/>
                <a:gd name="f16" fmla="val 18"/>
                <a:gd name="f17" fmla="val 48"/>
                <a:gd name="f18" fmla="val 72"/>
                <a:gd name="f19" fmla="+- 0 0 -90"/>
                <a:gd name="f20" fmla="*/ f3 1 84"/>
                <a:gd name="f21" fmla="*/ f4 1 9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84"/>
                <a:gd name="f30" fmla="*/ f26 1 96"/>
                <a:gd name="f31" fmla="+- f28 0 f1"/>
                <a:gd name="f32" fmla="*/ 42 1 f29"/>
                <a:gd name="f33" fmla="*/ 96 1 f30"/>
                <a:gd name="f34" fmla="*/ 66 1 f29"/>
                <a:gd name="f35" fmla="*/ 78 1 f30"/>
                <a:gd name="f36" fmla="*/ 84 1 f29"/>
                <a:gd name="f37" fmla="*/ 54 1 f30"/>
                <a:gd name="f38" fmla="*/ 30 1 f30"/>
                <a:gd name="f39" fmla="*/ 6 1 f30"/>
                <a:gd name="f40" fmla="*/ 0 1 f30"/>
                <a:gd name="f41" fmla="*/ 24 1 f29"/>
                <a:gd name="f42" fmla="*/ 12 1 f29"/>
                <a:gd name="f43" fmla="*/ 18 1 f30"/>
                <a:gd name="f44" fmla="*/ 6 1 f29"/>
                <a:gd name="f45" fmla="*/ 0 1 f29"/>
                <a:gd name="f46" fmla="*/ 42 1 f30"/>
                <a:gd name="f47" fmla="*/ 66 1 f30"/>
                <a:gd name="f48" fmla="*/ 30 1 f29"/>
                <a:gd name="f49" fmla="*/ 84 1 f30"/>
                <a:gd name="f50" fmla="*/ 48 1 f29"/>
                <a:gd name="f51" fmla="*/ 12 1 f30"/>
                <a:gd name="f52" fmla="*/ 72 1 f29"/>
                <a:gd name="f53" fmla="*/ 54 1 f29"/>
                <a:gd name="f54" fmla="*/ 72 1 f30"/>
                <a:gd name="f55" fmla="*/ 18 1 f29"/>
                <a:gd name="f56" fmla="*/ f23 1 f29"/>
                <a:gd name="f57" fmla="*/ f24 1 f30"/>
                <a:gd name="f58" fmla="*/ f45 f20 1"/>
                <a:gd name="f59" fmla="*/ f56 f20 1"/>
                <a:gd name="f60" fmla="*/ f57 f21 1"/>
                <a:gd name="f61" fmla="*/ f40 f21 1"/>
                <a:gd name="f62" fmla="*/ f32 f20 1"/>
                <a:gd name="f63" fmla="*/ f33 f21 1"/>
                <a:gd name="f64" fmla="*/ f34 f20 1"/>
                <a:gd name="f65" fmla="*/ f35 f21 1"/>
                <a:gd name="f66" fmla="*/ f36 f20 1"/>
                <a:gd name="f67" fmla="*/ f37 f21 1"/>
                <a:gd name="f68" fmla="*/ f38 f21 1"/>
                <a:gd name="f69" fmla="*/ f39 f21 1"/>
                <a:gd name="f70" fmla="*/ f41 f20 1"/>
                <a:gd name="f71" fmla="*/ f42 f20 1"/>
                <a:gd name="f72" fmla="*/ f43 f21 1"/>
                <a:gd name="f73" fmla="*/ f44 f20 1"/>
                <a:gd name="f74" fmla="*/ f46 f21 1"/>
                <a:gd name="f75" fmla="*/ f47 f21 1"/>
                <a:gd name="f76" fmla="*/ f48 f20 1"/>
                <a:gd name="f77" fmla="*/ f49 f21 1"/>
                <a:gd name="f78" fmla="*/ f50 f20 1"/>
                <a:gd name="f79" fmla="*/ f51 f21 1"/>
                <a:gd name="f80" fmla="*/ f52 f20 1"/>
                <a:gd name="f81" fmla="*/ f53 f20 1"/>
                <a:gd name="f82" fmla="*/ f54 f21 1"/>
                <a:gd name="f83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62" y="f63"/>
                </a:cxn>
                <a:cxn ang="f31">
                  <a:pos x="f64" y="f65"/>
                </a:cxn>
                <a:cxn ang="f31">
                  <a:pos x="f66" y="f67"/>
                </a:cxn>
                <a:cxn ang="f31">
                  <a:pos x="f66" y="f68"/>
                </a:cxn>
                <a:cxn ang="f31">
                  <a:pos x="f64" y="f69"/>
                </a:cxn>
                <a:cxn ang="f31">
                  <a:pos x="f62" y="f61"/>
                </a:cxn>
                <a:cxn ang="f31">
                  <a:pos x="f70" y="f69"/>
                </a:cxn>
                <a:cxn ang="f31">
                  <a:pos x="f71" y="f72"/>
                </a:cxn>
                <a:cxn ang="f31">
                  <a:pos x="f73" y="f68"/>
                </a:cxn>
                <a:cxn ang="f31">
                  <a:pos x="f58" y="f74"/>
                </a:cxn>
                <a:cxn ang="f31">
                  <a:pos x="f71" y="f75"/>
                </a:cxn>
                <a:cxn ang="f31">
                  <a:pos x="f76" y="f77"/>
                </a:cxn>
                <a:cxn ang="f31">
                  <a:pos x="f62" y="f63"/>
                </a:cxn>
                <a:cxn ang="f31">
                  <a:pos x="f62" y="f63"/>
                </a:cxn>
                <a:cxn ang="f31">
                  <a:pos x="f78" y="f79"/>
                </a:cxn>
                <a:cxn ang="f31">
                  <a:pos x="f64" y="f72"/>
                </a:cxn>
                <a:cxn ang="f31">
                  <a:pos x="f80" y="f68"/>
                </a:cxn>
                <a:cxn ang="f31">
                  <a:pos x="f80" y="f74"/>
                </a:cxn>
                <a:cxn ang="f31">
                  <a:pos x="f64" y="f67"/>
                </a:cxn>
                <a:cxn ang="f31">
                  <a:pos x="f81" y="f82"/>
                </a:cxn>
                <a:cxn ang="f31">
                  <a:pos x="f62" y="f77"/>
                </a:cxn>
                <a:cxn ang="f31">
                  <a:pos x="f62" y="f77"/>
                </a:cxn>
                <a:cxn ang="f31">
                  <a:pos x="f76" y="f82"/>
                </a:cxn>
                <a:cxn ang="f31">
                  <a:pos x="f83" y="f67"/>
                </a:cxn>
                <a:cxn ang="f31">
                  <a:pos x="f83" y="f68"/>
                </a:cxn>
                <a:cxn ang="f31">
                  <a:pos x="f76" y="f72"/>
                </a:cxn>
                <a:cxn ang="f31">
                  <a:pos x="f78" y="f79"/>
                </a:cxn>
                <a:cxn ang="f31">
                  <a:pos x="f78" y="f79"/>
                </a:cxn>
              </a:cxnLst>
              <a:rect l="f58" t="f61" r="f59" b="f60"/>
              <a:pathLst>
                <a:path w="84" h="96">
                  <a:moveTo>
                    <a:pt x="f8" y="f7"/>
                  </a:moveTo>
                  <a:lnTo>
                    <a:pt x="f9" y="f10"/>
                  </a:lnTo>
                  <a:lnTo>
                    <a:pt x="f6" y="f11"/>
                  </a:lnTo>
                  <a:lnTo>
                    <a:pt x="f6" y="f12"/>
                  </a:lnTo>
                  <a:lnTo>
                    <a:pt x="f9" y="f13"/>
                  </a:lnTo>
                  <a:lnTo>
                    <a:pt x="f8" y="f5"/>
                  </a:lnTo>
                  <a:lnTo>
                    <a:pt x="f14" y="f13"/>
                  </a:lnTo>
                  <a:lnTo>
                    <a:pt x="f15" y="f16"/>
                  </a:lnTo>
                  <a:lnTo>
                    <a:pt x="f13" y="f12"/>
                  </a:lnTo>
                  <a:lnTo>
                    <a:pt x="f5" y="f8"/>
                  </a:lnTo>
                  <a:lnTo>
                    <a:pt x="f15" y="f9"/>
                  </a:lnTo>
                  <a:lnTo>
                    <a:pt x="f12" y="f6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17" y="f15"/>
                  </a:moveTo>
                  <a:lnTo>
                    <a:pt x="f9" y="f16"/>
                  </a:lnTo>
                  <a:lnTo>
                    <a:pt x="f18" y="f12"/>
                  </a:lnTo>
                  <a:lnTo>
                    <a:pt x="f18" y="f8"/>
                  </a:lnTo>
                  <a:lnTo>
                    <a:pt x="f9" y="f11"/>
                  </a:lnTo>
                  <a:lnTo>
                    <a:pt x="f11" y="f18"/>
                  </a:lnTo>
                  <a:lnTo>
                    <a:pt x="f8" y="f6"/>
                  </a:lnTo>
                  <a:lnTo>
                    <a:pt x="f8" y="f6"/>
                  </a:lnTo>
                  <a:lnTo>
                    <a:pt x="f12" y="f18"/>
                  </a:lnTo>
                  <a:lnTo>
                    <a:pt x="f16" y="f11"/>
                  </a:lnTo>
                  <a:lnTo>
                    <a:pt x="f16" y="f12"/>
                  </a:lnTo>
                  <a:lnTo>
                    <a:pt x="f12" y="f16"/>
                  </a:lnTo>
                  <a:lnTo>
                    <a:pt x="f17" y="f15"/>
                  </a:lnTo>
                  <a:lnTo>
                    <a:pt x="f17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8683627" y="2274890"/>
              <a:ext cx="14287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08"/>
                <a:gd name="f8" fmla="val 6"/>
                <a:gd name="f9" fmla="val 18"/>
                <a:gd name="f10" fmla="val 102"/>
                <a:gd name="f11" fmla="val 30"/>
                <a:gd name="f12" fmla="val 60"/>
                <a:gd name="f13" fmla="val 84"/>
                <a:gd name="f14" fmla="val 96"/>
                <a:gd name="f15" fmla="val 66"/>
                <a:gd name="f16" fmla="val 36"/>
                <a:gd name="f17" fmla="val 72"/>
                <a:gd name="f18" fmla="val 54"/>
                <a:gd name="f19" fmla="val 48"/>
                <a:gd name="f20" fmla="val 24"/>
                <a:gd name="f21" fmla="val 12"/>
                <a:gd name="f22" fmla="val 42"/>
                <a:gd name="f23" fmla="val 78"/>
                <a:gd name="f24" fmla="+- 0 0 -90"/>
                <a:gd name="f25" fmla="*/ f3 1 90"/>
                <a:gd name="f26" fmla="*/ f4 1 10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0"/>
                <a:gd name="f35" fmla="*/ f31 1 108"/>
                <a:gd name="f36" fmla="+- f33 0 f1"/>
                <a:gd name="f37" fmla="*/ 6 1 f34"/>
                <a:gd name="f38" fmla="*/ 90 1 f35"/>
                <a:gd name="f39" fmla="*/ 18 1 f34"/>
                <a:gd name="f40" fmla="*/ 102 1 f35"/>
                <a:gd name="f41" fmla="*/ 30 1 f34"/>
                <a:gd name="f42" fmla="*/ 108 1 f35"/>
                <a:gd name="f43" fmla="*/ 60 1 f34"/>
                <a:gd name="f44" fmla="*/ 84 1 f34"/>
                <a:gd name="f45" fmla="*/ 96 1 f35"/>
                <a:gd name="f46" fmla="*/ 90 1 f34"/>
                <a:gd name="f47" fmla="*/ 84 1 f35"/>
                <a:gd name="f48" fmla="*/ 66 1 f35"/>
                <a:gd name="f49" fmla="*/ 36 1 f35"/>
                <a:gd name="f50" fmla="*/ 72 1 f34"/>
                <a:gd name="f51" fmla="*/ 18 1 f35"/>
                <a:gd name="f52" fmla="*/ 6 1 f35"/>
                <a:gd name="f53" fmla="*/ 54 1 f34"/>
                <a:gd name="f54" fmla="*/ 0 1 f35"/>
                <a:gd name="f55" fmla="*/ 48 1 f34"/>
                <a:gd name="f56" fmla="*/ 24 1 f34"/>
                <a:gd name="f57" fmla="*/ 24 1 f35"/>
                <a:gd name="f58" fmla="*/ 12 1 f34"/>
                <a:gd name="f59" fmla="*/ 48 1 f35"/>
                <a:gd name="f60" fmla="*/ 0 1 f34"/>
                <a:gd name="f61" fmla="*/ 36 1 f34"/>
                <a:gd name="f62" fmla="*/ 30 1 f35"/>
                <a:gd name="f63" fmla="*/ 42 1 f34"/>
                <a:gd name="f64" fmla="*/ 12 1 f35"/>
                <a:gd name="f65" fmla="*/ 78 1 f34"/>
                <a:gd name="f66" fmla="*/ 42 1 f35"/>
                <a:gd name="f67" fmla="*/ 66 1 f34"/>
                <a:gd name="f68" fmla="*/ 78 1 f35"/>
                <a:gd name="f69" fmla="*/ f28 1 f34"/>
                <a:gd name="f70" fmla="*/ f29 1 f35"/>
                <a:gd name="f71" fmla="*/ f60 f25 1"/>
                <a:gd name="f72" fmla="*/ f69 f25 1"/>
                <a:gd name="f73" fmla="*/ f70 f26 1"/>
                <a:gd name="f74" fmla="*/ f54 f26 1"/>
                <a:gd name="f75" fmla="*/ f37 f25 1"/>
                <a:gd name="f76" fmla="*/ f38 f26 1"/>
                <a:gd name="f77" fmla="*/ f39 f25 1"/>
                <a:gd name="f78" fmla="*/ f40 f26 1"/>
                <a:gd name="f79" fmla="*/ f41 f25 1"/>
                <a:gd name="f80" fmla="*/ f42 f26 1"/>
                <a:gd name="f81" fmla="*/ f43 f25 1"/>
                <a:gd name="f82" fmla="*/ f44 f25 1"/>
                <a:gd name="f83" fmla="*/ f45 f26 1"/>
                <a:gd name="f84" fmla="*/ f46 f25 1"/>
                <a:gd name="f85" fmla="*/ f47 f26 1"/>
                <a:gd name="f86" fmla="*/ f48 f26 1"/>
                <a:gd name="f87" fmla="*/ f49 f26 1"/>
                <a:gd name="f88" fmla="*/ f50 f25 1"/>
                <a:gd name="f89" fmla="*/ f51 f26 1"/>
                <a:gd name="f90" fmla="*/ f52 f26 1"/>
                <a:gd name="f91" fmla="*/ f53 f25 1"/>
                <a:gd name="f92" fmla="*/ f55 f25 1"/>
                <a:gd name="f93" fmla="*/ f56 f25 1"/>
                <a:gd name="f94" fmla="*/ f57 f26 1"/>
                <a:gd name="f95" fmla="*/ f58 f25 1"/>
                <a:gd name="f96" fmla="*/ f59 f26 1"/>
                <a:gd name="f97" fmla="*/ f61 f25 1"/>
                <a:gd name="f98" fmla="*/ f62 f26 1"/>
                <a:gd name="f99" fmla="*/ f63 f25 1"/>
                <a:gd name="f100" fmla="*/ f64 f26 1"/>
                <a:gd name="f101" fmla="*/ f65 f25 1"/>
                <a:gd name="f102" fmla="*/ f66 f26 1"/>
                <a:gd name="f103" fmla="*/ f67 f25 1"/>
                <a:gd name="f104" fmla="*/ f6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75" y="f76"/>
                </a:cxn>
                <a:cxn ang="f36">
                  <a:pos x="f77" y="f78"/>
                </a:cxn>
                <a:cxn ang="f36">
                  <a:pos x="f79" y="f80"/>
                </a:cxn>
                <a:cxn ang="f36">
                  <a:pos x="f81" y="f80"/>
                </a:cxn>
                <a:cxn ang="f36">
                  <a:pos x="f82" y="f83"/>
                </a:cxn>
                <a:cxn ang="f36">
                  <a:pos x="f84" y="f85"/>
                </a:cxn>
                <a:cxn ang="f36">
                  <a:pos x="f84" y="f86"/>
                </a:cxn>
                <a:cxn ang="f36">
                  <a:pos x="f82" y="f87"/>
                </a:cxn>
                <a:cxn ang="f36">
                  <a:pos x="f88" y="f89"/>
                </a:cxn>
                <a:cxn ang="f36">
                  <a:pos x="f81" y="f90"/>
                </a:cxn>
                <a:cxn ang="f36">
                  <a:pos x="f91" y="f74"/>
                </a:cxn>
                <a:cxn ang="f36">
                  <a:pos x="f91" y="f74"/>
                </a:cxn>
                <a:cxn ang="f36">
                  <a:pos x="f92" y="f74"/>
                </a:cxn>
                <a:cxn ang="f36">
                  <a:pos x="f93" y="f94"/>
                </a:cxn>
                <a:cxn ang="f36">
                  <a:pos x="f95" y="f96"/>
                </a:cxn>
                <a:cxn ang="f36">
                  <a:pos x="f71" y="f86"/>
                </a:cxn>
                <a:cxn ang="f36">
                  <a:pos x="f75" y="f76"/>
                </a:cxn>
                <a:cxn ang="f36">
                  <a:pos x="f75" y="f76"/>
                </a:cxn>
                <a:cxn ang="f36">
                  <a:pos x="f77" y="f86"/>
                </a:cxn>
                <a:cxn ang="f36">
                  <a:pos x="f93" y="f96"/>
                </a:cxn>
                <a:cxn ang="f36">
                  <a:pos x="f97" y="f98"/>
                </a:cxn>
                <a:cxn ang="f36">
                  <a:pos x="f99" y="f89"/>
                </a:cxn>
                <a:cxn ang="f36">
                  <a:pos x="f92" y="f100"/>
                </a:cxn>
                <a:cxn ang="f36">
                  <a:pos x="f101" y="f102"/>
                </a:cxn>
                <a:cxn ang="f36">
                  <a:pos x="f82" y="f86"/>
                </a:cxn>
                <a:cxn ang="f36">
                  <a:pos x="f103" y="f76"/>
                </a:cxn>
                <a:cxn ang="f36">
                  <a:pos x="f91" y="f83"/>
                </a:cxn>
                <a:cxn ang="f36">
                  <a:pos x="f99" y="f83"/>
                </a:cxn>
                <a:cxn ang="f36">
                  <a:pos x="f79" y="f83"/>
                </a:cxn>
                <a:cxn ang="f36">
                  <a:pos x="f93" y="f85"/>
                </a:cxn>
                <a:cxn ang="f36">
                  <a:pos x="f77" y="f104"/>
                </a:cxn>
                <a:cxn ang="f36">
                  <a:pos x="f77" y="f86"/>
                </a:cxn>
                <a:cxn ang="f36">
                  <a:pos x="f77" y="f86"/>
                </a:cxn>
              </a:cxnLst>
              <a:rect l="f71" t="f74" r="f72" b="f73"/>
              <a:pathLst>
                <a:path w="90" h="108">
                  <a:moveTo>
                    <a:pt x="f8" y="f6"/>
                  </a:moveTo>
                  <a:lnTo>
                    <a:pt x="f9" y="f10"/>
                  </a:lnTo>
                  <a:lnTo>
                    <a:pt x="f11" y="f7"/>
                  </a:lnTo>
                  <a:lnTo>
                    <a:pt x="f12" y="f7"/>
                  </a:lnTo>
                  <a:lnTo>
                    <a:pt x="f13" y="f14"/>
                  </a:lnTo>
                  <a:lnTo>
                    <a:pt x="f6" y="f13"/>
                  </a:lnTo>
                  <a:lnTo>
                    <a:pt x="f6" y="f15"/>
                  </a:lnTo>
                  <a:lnTo>
                    <a:pt x="f13" y="f16"/>
                  </a:lnTo>
                  <a:lnTo>
                    <a:pt x="f17" y="f9"/>
                  </a:lnTo>
                  <a:lnTo>
                    <a:pt x="f12" y="f8"/>
                  </a:lnTo>
                  <a:lnTo>
                    <a:pt x="f18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20"/>
                  </a:lnTo>
                  <a:lnTo>
                    <a:pt x="f21" y="f19"/>
                  </a:lnTo>
                  <a:lnTo>
                    <a:pt x="f5" y="f15"/>
                  </a:lnTo>
                  <a:lnTo>
                    <a:pt x="f8" y="f6"/>
                  </a:lnTo>
                  <a:lnTo>
                    <a:pt x="f8" y="f6"/>
                  </a:lnTo>
                  <a:close/>
                  <a:moveTo>
                    <a:pt x="f9" y="f15"/>
                  </a:moveTo>
                  <a:lnTo>
                    <a:pt x="f20" y="f19"/>
                  </a:lnTo>
                  <a:lnTo>
                    <a:pt x="f16" y="f11"/>
                  </a:lnTo>
                  <a:lnTo>
                    <a:pt x="f22" y="f9"/>
                  </a:lnTo>
                  <a:lnTo>
                    <a:pt x="f19" y="f21"/>
                  </a:lnTo>
                  <a:lnTo>
                    <a:pt x="f23" y="f22"/>
                  </a:lnTo>
                  <a:lnTo>
                    <a:pt x="f13" y="f15"/>
                  </a:lnTo>
                  <a:lnTo>
                    <a:pt x="f15" y="f6"/>
                  </a:lnTo>
                  <a:lnTo>
                    <a:pt x="f18" y="f14"/>
                  </a:lnTo>
                  <a:lnTo>
                    <a:pt x="f22" y="f14"/>
                  </a:lnTo>
                  <a:lnTo>
                    <a:pt x="f11" y="f14"/>
                  </a:lnTo>
                  <a:lnTo>
                    <a:pt x="f20" y="f13"/>
                  </a:lnTo>
                  <a:lnTo>
                    <a:pt x="f9" y="f23"/>
                  </a:lnTo>
                  <a:lnTo>
                    <a:pt x="f9" y="f15"/>
                  </a:lnTo>
                  <a:lnTo>
                    <a:pt x="f9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8616948" y="5595935"/>
              <a:ext cx="104771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6"/>
                <a:gd name="f8" fmla="val 30"/>
                <a:gd name="f9" fmla="val 54"/>
                <a:gd name="f10" fmla="val 72"/>
                <a:gd name="f11" fmla="val 48"/>
                <a:gd name="f12" fmla="val 24"/>
                <a:gd name="f13" fmla="val 6"/>
                <a:gd name="f14" fmla="val 18"/>
                <a:gd name="f15" fmla="val 12"/>
                <a:gd name="f16" fmla="val 36"/>
                <a:gd name="f17" fmla="val 60"/>
                <a:gd name="f18" fmla="val 84"/>
                <a:gd name="f19" fmla="val 78"/>
                <a:gd name="f20" fmla="+- 0 0 -90"/>
                <a:gd name="f21" fmla="*/ f3 1 66"/>
                <a:gd name="f22" fmla="*/ f4 1 9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66"/>
                <a:gd name="f31" fmla="*/ f27 1 96"/>
                <a:gd name="f32" fmla="+- f29 0 f1"/>
                <a:gd name="f33" fmla="*/ 30 1 f30"/>
                <a:gd name="f34" fmla="*/ 96 1 f31"/>
                <a:gd name="f35" fmla="*/ 54 1 f30"/>
                <a:gd name="f36" fmla="*/ 72 1 f31"/>
                <a:gd name="f37" fmla="*/ 66 1 f30"/>
                <a:gd name="f38" fmla="*/ 48 1 f31"/>
                <a:gd name="f39" fmla="*/ 24 1 f31"/>
                <a:gd name="f40" fmla="*/ 6 1 f31"/>
                <a:gd name="f41" fmla="*/ 0 1 f31"/>
                <a:gd name="f42" fmla="*/ 18 1 f30"/>
                <a:gd name="f43" fmla="*/ 6 1 f30"/>
                <a:gd name="f44" fmla="*/ 12 1 f31"/>
                <a:gd name="f45" fmla="*/ 0 1 f30"/>
                <a:gd name="f46" fmla="*/ 36 1 f31"/>
                <a:gd name="f47" fmla="*/ 60 1 f31"/>
                <a:gd name="f48" fmla="*/ 84 1 f31"/>
                <a:gd name="f49" fmla="*/ 48 1 f30"/>
                <a:gd name="f50" fmla="*/ 18 1 f31"/>
                <a:gd name="f51" fmla="*/ 36 1 f30"/>
                <a:gd name="f52" fmla="*/ 66 1 f31"/>
                <a:gd name="f53" fmla="*/ 78 1 f31"/>
                <a:gd name="f54" fmla="*/ 12 1 f30"/>
                <a:gd name="f55" fmla="*/ 30 1 f31"/>
                <a:gd name="f56" fmla="*/ f24 1 f30"/>
                <a:gd name="f57" fmla="*/ f25 1 f31"/>
                <a:gd name="f58" fmla="*/ f45 f21 1"/>
                <a:gd name="f59" fmla="*/ f56 f21 1"/>
                <a:gd name="f60" fmla="*/ f57 f22 1"/>
                <a:gd name="f61" fmla="*/ f41 f22 1"/>
                <a:gd name="f62" fmla="*/ f33 f21 1"/>
                <a:gd name="f63" fmla="*/ f34 f22 1"/>
                <a:gd name="f64" fmla="*/ f35 f21 1"/>
                <a:gd name="f65" fmla="*/ f36 f22 1"/>
                <a:gd name="f66" fmla="*/ f37 f21 1"/>
                <a:gd name="f67" fmla="*/ f38 f22 1"/>
                <a:gd name="f68" fmla="*/ f39 f22 1"/>
                <a:gd name="f69" fmla="*/ f40 f22 1"/>
                <a:gd name="f70" fmla="*/ f42 f21 1"/>
                <a:gd name="f71" fmla="*/ f43 f21 1"/>
                <a:gd name="f72" fmla="*/ f44 f22 1"/>
                <a:gd name="f73" fmla="*/ f46 f22 1"/>
                <a:gd name="f74" fmla="*/ f47 f22 1"/>
                <a:gd name="f75" fmla="*/ f48 f22 1"/>
                <a:gd name="f76" fmla="*/ f49 f21 1"/>
                <a:gd name="f77" fmla="*/ f50 f22 1"/>
                <a:gd name="f78" fmla="*/ f51 f21 1"/>
                <a:gd name="f79" fmla="*/ f52 f22 1"/>
                <a:gd name="f80" fmla="*/ f53 f22 1"/>
                <a:gd name="f81" fmla="*/ f54 f21 1"/>
                <a:gd name="f82" fmla="*/ f5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62" y="f63"/>
                </a:cxn>
                <a:cxn ang="f32">
                  <a:pos x="f64" y="f65"/>
                </a:cxn>
                <a:cxn ang="f32">
                  <a:pos x="f66" y="f67"/>
                </a:cxn>
                <a:cxn ang="f32">
                  <a:pos x="f66" y="f68"/>
                </a:cxn>
                <a:cxn ang="f32">
                  <a:pos x="f64" y="f69"/>
                </a:cxn>
                <a:cxn ang="f32">
                  <a:pos x="f62" y="f61"/>
                </a:cxn>
                <a:cxn ang="f32">
                  <a:pos x="f70" y="f61"/>
                </a:cxn>
                <a:cxn ang="f32">
                  <a:pos x="f71" y="f72"/>
                </a:cxn>
                <a:cxn ang="f32">
                  <a:pos x="f58" y="f73"/>
                </a:cxn>
                <a:cxn ang="f32">
                  <a:pos x="f71" y="f74"/>
                </a:cxn>
                <a:cxn ang="f32">
                  <a:pos x="f70" y="f75"/>
                </a:cxn>
                <a:cxn ang="f32">
                  <a:pos x="f62" y="f63"/>
                </a:cxn>
                <a:cxn ang="f32">
                  <a:pos x="f62" y="f63"/>
                </a:cxn>
                <a:cxn ang="f32">
                  <a:pos x="f62" y="f72"/>
                </a:cxn>
                <a:cxn ang="f32">
                  <a:pos x="f76" y="f77"/>
                </a:cxn>
                <a:cxn ang="f32">
                  <a:pos x="f64" y="f68"/>
                </a:cxn>
                <a:cxn ang="f32">
                  <a:pos x="f64" y="f73"/>
                </a:cxn>
                <a:cxn ang="f32">
                  <a:pos x="f76" y="f67"/>
                </a:cxn>
                <a:cxn ang="f32">
                  <a:pos x="f78" y="f79"/>
                </a:cxn>
                <a:cxn ang="f32">
                  <a:pos x="f62" y="f80"/>
                </a:cxn>
                <a:cxn ang="f32">
                  <a:pos x="f70" y="f79"/>
                </a:cxn>
                <a:cxn ang="f32">
                  <a:pos x="f81" y="f67"/>
                </a:cxn>
                <a:cxn ang="f32">
                  <a:pos x="f71" y="f82"/>
                </a:cxn>
                <a:cxn ang="f32">
                  <a:pos x="f70" y="f72"/>
                </a:cxn>
                <a:cxn ang="f32">
                  <a:pos x="f62" y="f72"/>
                </a:cxn>
                <a:cxn ang="f32">
                  <a:pos x="f62" y="f72"/>
                </a:cxn>
              </a:cxnLst>
              <a:rect l="f58" t="f61" r="f59" b="f60"/>
              <a:pathLst>
                <a:path w="66" h="96">
                  <a:moveTo>
                    <a:pt x="f8" y="f7"/>
                  </a:moveTo>
                  <a:lnTo>
                    <a:pt x="f9" y="f10"/>
                  </a:lnTo>
                  <a:lnTo>
                    <a:pt x="f6" y="f11"/>
                  </a:lnTo>
                  <a:lnTo>
                    <a:pt x="f6" y="f12"/>
                  </a:lnTo>
                  <a:lnTo>
                    <a:pt x="f9" y="f13"/>
                  </a:lnTo>
                  <a:lnTo>
                    <a:pt x="f8" y="f5"/>
                  </a:lnTo>
                  <a:lnTo>
                    <a:pt x="f14" y="f5"/>
                  </a:lnTo>
                  <a:lnTo>
                    <a:pt x="f13" y="f15"/>
                  </a:lnTo>
                  <a:lnTo>
                    <a:pt x="f5" y="f16"/>
                  </a:lnTo>
                  <a:lnTo>
                    <a:pt x="f13" y="f17"/>
                  </a:lnTo>
                  <a:lnTo>
                    <a:pt x="f14" y="f18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8" y="f15"/>
                  </a:moveTo>
                  <a:lnTo>
                    <a:pt x="f11" y="f14"/>
                  </a:lnTo>
                  <a:lnTo>
                    <a:pt x="f9" y="f12"/>
                  </a:lnTo>
                  <a:lnTo>
                    <a:pt x="f9" y="f16"/>
                  </a:lnTo>
                  <a:lnTo>
                    <a:pt x="f11" y="f11"/>
                  </a:lnTo>
                  <a:lnTo>
                    <a:pt x="f16" y="f6"/>
                  </a:lnTo>
                  <a:lnTo>
                    <a:pt x="f8" y="f19"/>
                  </a:lnTo>
                  <a:lnTo>
                    <a:pt x="f14" y="f6"/>
                  </a:lnTo>
                  <a:lnTo>
                    <a:pt x="f15" y="f11"/>
                  </a:lnTo>
                  <a:lnTo>
                    <a:pt x="f13" y="f8"/>
                  </a:lnTo>
                  <a:lnTo>
                    <a:pt x="f14" y="f15"/>
                  </a:lnTo>
                  <a:lnTo>
                    <a:pt x="f8" y="f15"/>
                  </a:lnTo>
                  <a:lnTo>
                    <a:pt x="f8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4789490" y="1789115"/>
              <a:ext cx="4132265" cy="7048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4"/>
                <a:gd name="f7" fmla="val 444"/>
                <a:gd name="f8" fmla="val 2577"/>
                <a:gd name="f9" fmla="val 72"/>
                <a:gd name="f10" fmla="val 6"/>
                <a:gd name="f11" fmla="val 396"/>
                <a:gd name="f12" fmla="val 1225"/>
                <a:gd name="f13" fmla="val 96"/>
                <a:gd name="f14" fmla="val 1351"/>
                <a:gd name="f15" fmla="val 78"/>
                <a:gd name="f16" fmla="+- 0 0 -90"/>
                <a:gd name="f17" fmla="*/ f3 1 2594"/>
                <a:gd name="f18" fmla="*/ f4 1 44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94"/>
                <a:gd name="f27" fmla="*/ f23 1 444"/>
                <a:gd name="f28" fmla="+- f25 0 f1"/>
                <a:gd name="f29" fmla="*/ 2577 1 f26"/>
                <a:gd name="f30" fmla="*/ 0 1 f27"/>
                <a:gd name="f31" fmla="*/ 2594 1 f26"/>
                <a:gd name="f32" fmla="*/ 72 1 f27"/>
                <a:gd name="f33" fmla="*/ 6 1 f26"/>
                <a:gd name="f34" fmla="*/ 444 1 f27"/>
                <a:gd name="f35" fmla="*/ 0 1 f26"/>
                <a:gd name="f36" fmla="*/ 396 1 f27"/>
                <a:gd name="f37" fmla="*/ 1225 1 f26"/>
                <a:gd name="f38" fmla="*/ 96 1 f27"/>
                <a:gd name="f39" fmla="*/ 1351 1 f26"/>
                <a:gd name="f40" fmla="*/ 78 1 f27"/>
                <a:gd name="f41" fmla="*/ f20 1 f26"/>
                <a:gd name="f42" fmla="*/ f21 1 f27"/>
                <a:gd name="f43" fmla="*/ f35 f17 1"/>
                <a:gd name="f44" fmla="*/ f41 f17 1"/>
                <a:gd name="f45" fmla="*/ f42 f18 1"/>
                <a:gd name="f46" fmla="*/ f30 f18 1"/>
                <a:gd name="f47" fmla="*/ f29 f17 1"/>
                <a:gd name="f48" fmla="*/ f31 f17 1"/>
                <a:gd name="f49" fmla="*/ f32 f18 1"/>
                <a:gd name="f50" fmla="*/ f33 f17 1"/>
                <a:gd name="f51" fmla="*/ f34 f18 1"/>
                <a:gd name="f52" fmla="*/ f36 f18 1"/>
                <a:gd name="f53" fmla="*/ f37 f17 1"/>
                <a:gd name="f54" fmla="*/ f38 f18 1"/>
                <a:gd name="f55" fmla="*/ f39 f17 1"/>
                <a:gd name="f56" fmla="*/ f4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7" y="f46"/>
                </a:cxn>
                <a:cxn ang="f28">
                  <a:pos x="f48" y="f49"/>
                </a:cxn>
                <a:cxn ang="f28">
                  <a:pos x="f50" y="f51"/>
                </a:cxn>
                <a:cxn ang="f28">
                  <a:pos x="f43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47" y="f46"/>
                </a:cxn>
                <a:cxn ang="f28">
                  <a:pos x="f47" y="f46"/>
                </a:cxn>
              </a:cxnLst>
              <a:rect l="f43" t="f46" r="f44" b="f45"/>
              <a:pathLst>
                <a:path w="2594" h="444">
                  <a:moveTo>
                    <a:pt x="f8" y="f5"/>
                  </a:moveTo>
                  <a:lnTo>
                    <a:pt x="f6" y="f9"/>
                  </a:lnTo>
                  <a:lnTo>
                    <a:pt x="f10" y="f7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657725" y="5989640"/>
              <a:ext cx="133346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95"/>
                <a:gd name="f8" fmla="val 36"/>
                <a:gd name="f9" fmla="val 60"/>
                <a:gd name="f10" fmla="val 77"/>
                <a:gd name="f11" fmla="val 78"/>
                <a:gd name="f12" fmla="val 53"/>
                <a:gd name="f13" fmla="val 42"/>
                <a:gd name="f14" fmla="val 30"/>
                <a:gd name="f15" fmla="val 72"/>
                <a:gd name="f16" fmla="val 6"/>
                <a:gd name="f17" fmla="val 12"/>
                <a:gd name="f18" fmla="val 24"/>
                <a:gd name="f19" fmla="val 59"/>
                <a:gd name="f20" fmla="val 83"/>
                <a:gd name="f21" fmla="val 48"/>
                <a:gd name="f22" fmla="val 66"/>
                <a:gd name="f23" fmla="val 18"/>
                <a:gd name="f24" fmla="val 71"/>
                <a:gd name="f25" fmla="val 65"/>
                <a:gd name="f26" fmla="+- 0 0 -90"/>
                <a:gd name="f27" fmla="*/ f3 1 84"/>
                <a:gd name="f28" fmla="*/ f4 1 9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84"/>
                <a:gd name="f37" fmla="*/ f33 1 95"/>
                <a:gd name="f38" fmla="+- f35 0 f1"/>
                <a:gd name="f39" fmla="*/ 36 1 f36"/>
                <a:gd name="f40" fmla="*/ 95 1 f37"/>
                <a:gd name="f41" fmla="*/ 60 1 f36"/>
                <a:gd name="f42" fmla="*/ 77 1 f37"/>
                <a:gd name="f43" fmla="*/ 78 1 f36"/>
                <a:gd name="f44" fmla="*/ 53 1 f37"/>
                <a:gd name="f45" fmla="*/ 84 1 f36"/>
                <a:gd name="f46" fmla="*/ 42 1 f37"/>
                <a:gd name="f47" fmla="*/ 30 1 f37"/>
                <a:gd name="f48" fmla="*/ 72 1 f36"/>
                <a:gd name="f49" fmla="*/ 6 1 f37"/>
                <a:gd name="f50" fmla="*/ 42 1 f36"/>
                <a:gd name="f51" fmla="*/ 0 1 f37"/>
                <a:gd name="f52" fmla="*/ 30 1 f36"/>
                <a:gd name="f53" fmla="*/ 12 1 f36"/>
                <a:gd name="f54" fmla="*/ 12 1 f37"/>
                <a:gd name="f55" fmla="*/ 0 1 f36"/>
                <a:gd name="f56" fmla="*/ 24 1 f37"/>
                <a:gd name="f57" fmla="*/ 36 1 f37"/>
                <a:gd name="f58" fmla="*/ 6 1 f36"/>
                <a:gd name="f59" fmla="*/ 59 1 f37"/>
                <a:gd name="f60" fmla="*/ 24 1 f36"/>
                <a:gd name="f61" fmla="*/ 83 1 f37"/>
                <a:gd name="f62" fmla="*/ 48 1 f36"/>
                <a:gd name="f63" fmla="*/ 66 1 f36"/>
                <a:gd name="f64" fmla="*/ 18 1 f37"/>
                <a:gd name="f65" fmla="*/ 71 1 f37"/>
                <a:gd name="f66" fmla="*/ 65 1 f37"/>
                <a:gd name="f67" fmla="*/ 18 1 f36"/>
                <a:gd name="f68" fmla="*/ 48 1 f37"/>
                <a:gd name="f69" fmla="*/ f30 1 f36"/>
                <a:gd name="f70" fmla="*/ f31 1 f37"/>
                <a:gd name="f71" fmla="*/ f55 f27 1"/>
                <a:gd name="f72" fmla="*/ f69 f27 1"/>
                <a:gd name="f73" fmla="*/ f70 f28 1"/>
                <a:gd name="f74" fmla="*/ f51 f28 1"/>
                <a:gd name="f75" fmla="*/ f39 f27 1"/>
                <a:gd name="f76" fmla="*/ f40 f28 1"/>
                <a:gd name="f77" fmla="*/ f41 f27 1"/>
                <a:gd name="f78" fmla="*/ f42 f28 1"/>
                <a:gd name="f79" fmla="*/ f43 f27 1"/>
                <a:gd name="f80" fmla="*/ f44 f28 1"/>
                <a:gd name="f81" fmla="*/ f45 f27 1"/>
                <a:gd name="f82" fmla="*/ f46 f28 1"/>
                <a:gd name="f83" fmla="*/ f47 f28 1"/>
                <a:gd name="f84" fmla="*/ f48 f27 1"/>
                <a:gd name="f85" fmla="*/ f49 f28 1"/>
                <a:gd name="f86" fmla="*/ f50 f27 1"/>
                <a:gd name="f87" fmla="*/ f52 f27 1"/>
                <a:gd name="f88" fmla="*/ f53 f27 1"/>
                <a:gd name="f89" fmla="*/ f54 f28 1"/>
                <a:gd name="f90" fmla="*/ f56 f28 1"/>
                <a:gd name="f91" fmla="*/ f57 f28 1"/>
                <a:gd name="f92" fmla="*/ f58 f27 1"/>
                <a:gd name="f93" fmla="*/ f59 f28 1"/>
                <a:gd name="f94" fmla="*/ f60 f27 1"/>
                <a:gd name="f95" fmla="*/ f61 f28 1"/>
                <a:gd name="f96" fmla="*/ f62 f27 1"/>
                <a:gd name="f97" fmla="*/ f63 f27 1"/>
                <a:gd name="f98" fmla="*/ f64 f28 1"/>
                <a:gd name="f99" fmla="*/ f65 f28 1"/>
                <a:gd name="f100" fmla="*/ f66 f28 1"/>
                <a:gd name="f101" fmla="*/ f67 f27 1"/>
                <a:gd name="f102" fmla="*/ f6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79" y="f80"/>
                </a:cxn>
                <a:cxn ang="f38">
                  <a:pos x="f81" y="f82"/>
                </a:cxn>
                <a:cxn ang="f38">
                  <a:pos x="f81" y="f83"/>
                </a:cxn>
                <a:cxn ang="f38">
                  <a:pos x="f84" y="f85"/>
                </a:cxn>
                <a:cxn ang="f38">
                  <a:pos x="f86" y="f74"/>
                </a:cxn>
                <a:cxn ang="f38">
                  <a:pos x="f87" y="f74"/>
                </a:cxn>
                <a:cxn ang="f38">
                  <a:pos x="f88" y="f89"/>
                </a:cxn>
                <a:cxn ang="f38">
                  <a:pos x="f71" y="f90"/>
                </a:cxn>
                <a:cxn ang="f38">
                  <a:pos x="f71" y="f91"/>
                </a:cxn>
                <a:cxn ang="f38">
                  <a:pos x="f92" y="f93"/>
                </a:cxn>
                <a:cxn ang="f38">
                  <a:pos x="f94" y="f95"/>
                </a:cxn>
                <a:cxn ang="f38">
                  <a:pos x="f75" y="f76"/>
                </a:cxn>
                <a:cxn ang="f38">
                  <a:pos x="f75" y="f76"/>
                </a:cxn>
                <a:cxn ang="f38">
                  <a:pos x="f96" y="f89"/>
                </a:cxn>
                <a:cxn ang="f38">
                  <a:pos x="f97" y="f98"/>
                </a:cxn>
                <a:cxn ang="f38">
                  <a:pos x="f84" y="f83"/>
                </a:cxn>
                <a:cxn ang="f38">
                  <a:pos x="f84" y="f82"/>
                </a:cxn>
                <a:cxn ang="f38">
                  <a:pos x="f97" y="f80"/>
                </a:cxn>
                <a:cxn ang="f38">
                  <a:pos x="f96" y="f99"/>
                </a:cxn>
                <a:cxn ang="f38">
                  <a:pos x="f86" y="f78"/>
                </a:cxn>
                <a:cxn ang="f38">
                  <a:pos x="f75" y="f78"/>
                </a:cxn>
                <a:cxn ang="f38">
                  <a:pos x="f94" y="f100"/>
                </a:cxn>
                <a:cxn ang="f38">
                  <a:pos x="f101" y="f102"/>
                </a:cxn>
                <a:cxn ang="f38">
                  <a:pos x="f101" y="f83"/>
                </a:cxn>
                <a:cxn ang="f38">
                  <a:pos x="f87" y="f89"/>
                </a:cxn>
                <a:cxn ang="f38">
                  <a:pos x="f96" y="f89"/>
                </a:cxn>
                <a:cxn ang="f38">
                  <a:pos x="f96" y="f89"/>
                </a:cxn>
              </a:cxnLst>
              <a:rect l="f71" t="f74" r="f72" b="f73"/>
              <a:pathLst>
                <a:path w="84" h="95">
                  <a:moveTo>
                    <a:pt x="f8" y="f7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7" y="f17"/>
                  </a:lnTo>
                  <a:lnTo>
                    <a:pt x="f5" y="f18"/>
                  </a:lnTo>
                  <a:lnTo>
                    <a:pt x="f5" y="f8"/>
                  </a:lnTo>
                  <a:lnTo>
                    <a:pt x="f16" y="f19"/>
                  </a:lnTo>
                  <a:lnTo>
                    <a:pt x="f18" y="f20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21" y="f17"/>
                  </a:moveTo>
                  <a:lnTo>
                    <a:pt x="f22" y="f23"/>
                  </a:lnTo>
                  <a:lnTo>
                    <a:pt x="f15" y="f14"/>
                  </a:lnTo>
                  <a:lnTo>
                    <a:pt x="f15" y="f13"/>
                  </a:lnTo>
                  <a:lnTo>
                    <a:pt x="f22" y="f12"/>
                  </a:lnTo>
                  <a:lnTo>
                    <a:pt x="f21" y="f24"/>
                  </a:lnTo>
                  <a:lnTo>
                    <a:pt x="f13" y="f10"/>
                  </a:lnTo>
                  <a:lnTo>
                    <a:pt x="f8" y="f10"/>
                  </a:lnTo>
                  <a:lnTo>
                    <a:pt x="f18" y="f25"/>
                  </a:lnTo>
                  <a:lnTo>
                    <a:pt x="f23" y="f21"/>
                  </a:lnTo>
                  <a:lnTo>
                    <a:pt x="f23" y="f14"/>
                  </a:lnTo>
                  <a:lnTo>
                    <a:pt x="f14" y="f17"/>
                  </a:lnTo>
                  <a:lnTo>
                    <a:pt x="f21" y="f17"/>
                  </a:lnTo>
                  <a:lnTo>
                    <a:pt x="f21" y="f17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5999158" y="6146797"/>
              <a:ext cx="14287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08"/>
                <a:gd name="f8" fmla="val 12"/>
                <a:gd name="f9" fmla="val 96"/>
                <a:gd name="f10" fmla="val 24"/>
                <a:gd name="f11" fmla="val 42"/>
                <a:gd name="f12" fmla="val 66"/>
                <a:gd name="f13" fmla="val 102"/>
                <a:gd name="f14" fmla="val 84"/>
                <a:gd name="f15" fmla="val 78"/>
                <a:gd name="f16" fmla="val 48"/>
                <a:gd name="f17" fmla="val 36"/>
                <a:gd name="f18" fmla="val 30"/>
                <a:gd name="f19" fmla="val 54"/>
                <a:gd name="f20" fmla="val 72"/>
                <a:gd name="f21" fmla="val 18"/>
                <a:gd name="f22" fmla="+- 0 0 -90"/>
                <a:gd name="f23" fmla="*/ f3 1 90"/>
                <a:gd name="f24" fmla="*/ f4 1 10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90"/>
                <a:gd name="f33" fmla="*/ f29 1 108"/>
                <a:gd name="f34" fmla="+- f31 0 f1"/>
                <a:gd name="f35" fmla="*/ 12 1 f32"/>
                <a:gd name="f36" fmla="*/ 96 1 f33"/>
                <a:gd name="f37" fmla="*/ 24 1 f32"/>
                <a:gd name="f38" fmla="*/ 108 1 f33"/>
                <a:gd name="f39" fmla="*/ 42 1 f32"/>
                <a:gd name="f40" fmla="*/ 66 1 f32"/>
                <a:gd name="f41" fmla="*/ 102 1 f33"/>
                <a:gd name="f42" fmla="*/ 84 1 f32"/>
                <a:gd name="f43" fmla="*/ 78 1 f33"/>
                <a:gd name="f44" fmla="*/ 90 1 f32"/>
                <a:gd name="f45" fmla="*/ 66 1 f33"/>
                <a:gd name="f46" fmla="*/ 48 1 f33"/>
                <a:gd name="f47" fmla="*/ 24 1 f33"/>
                <a:gd name="f48" fmla="*/ 48 1 f32"/>
                <a:gd name="f49" fmla="*/ 12 1 f33"/>
                <a:gd name="f50" fmla="*/ 36 1 f32"/>
                <a:gd name="f51" fmla="*/ 0 1 f33"/>
                <a:gd name="f52" fmla="*/ 30 1 f32"/>
                <a:gd name="f53" fmla="*/ 30 1 f33"/>
                <a:gd name="f54" fmla="*/ 0 1 f32"/>
                <a:gd name="f55" fmla="*/ 54 1 f33"/>
                <a:gd name="f56" fmla="*/ 72 1 f33"/>
                <a:gd name="f57" fmla="*/ 18 1 f32"/>
                <a:gd name="f58" fmla="*/ 36 1 f33"/>
                <a:gd name="f59" fmla="*/ 18 1 f33"/>
                <a:gd name="f60" fmla="*/ 78 1 f32"/>
                <a:gd name="f61" fmla="*/ 72 1 f32"/>
                <a:gd name="f62" fmla="*/ 84 1 f33"/>
                <a:gd name="f63" fmla="*/ 90 1 f33"/>
                <a:gd name="f64" fmla="*/ f26 1 f32"/>
                <a:gd name="f65" fmla="*/ f27 1 f33"/>
                <a:gd name="f66" fmla="*/ f54 f23 1"/>
                <a:gd name="f67" fmla="*/ f64 f23 1"/>
                <a:gd name="f68" fmla="*/ f65 f24 1"/>
                <a:gd name="f69" fmla="*/ f51 f24 1"/>
                <a:gd name="f70" fmla="*/ f35 f23 1"/>
                <a:gd name="f71" fmla="*/ f36 f24 1"/>
                <a:gd name="f72" fmla="*/ f37 f23 1"/>
                <a:gd name="f73" fmla="*/ f38 f24 1"/>
                <a:gd name="f74" fmla="*/ f39 f23 1"/>
                <a:gd name="f75" fmla="*/ f40 f23 1"/>
                <a:gd name="f76" fmla="*/ f41 f24 1"/>
                <a:gd name="f77" fmla="*/ f42 f23 1"/>
                <a:gd name="f78" fmla="*/ f43 f24 1"/>
                <a:gd name="f79" fmla="*/ f44 f23 1"/>
                <a:gd name="f80" fmla="*/ f45 f24 1"/>
                <a:gd name="f81" fmla="*/ f46 f24 1"/>
                <a:gd name="f82" fmla="*/ f47 f24 1"/>
                <a:gd name="f83" fmla="*/ f48 f23 1"/>
                <a:gd name="f84" fmla="*/ f49 f24 1"/>
                <a:gd name="f85" fmla="*/ f50 f23 1"/>
                <a:gd name="f86" fmla="*/ f52 f23 1"/>
                <a:gd name="f87" fmla="*/ f53 f24 1"/>
                <a:gd name="f88" fmla="*/ f55 f24 1"/>
                <a:gd name="f89" fmla="*/ f56 f24 1"/>
                <a:gd name="f90" fmla="*/ f57 f23 1"/>
                <a:gd name="f91" fmla="*/ f58 f24 1"/>
                <a:gd name="f92" fmla="*/ f59 f24 1"/>
                <a:gd name="f93" fmla="*/ f60 f23 1"/>
                <a:gd name="f94" fmla="*/ f61 f23 1"/>
                <a:gd name="f95" fmla="*/ f62 f24 1"/>
                <a:gd name="f96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70" y="f71"/>
                </a:cxn>
                <a:cxn ang="f34">
                  <a:pos x="f72" y="f73"/>
                </a:cxn>
                <a:cxn ang="f34">
                  <a:pos x="f74" y="f73"/>
                </a:cxn>
                <a:cxn ang="f34">
                  <a:pos x="f75" y="f76"/>
                </a:cxn>
                <a:cxn ang="f34">
                  <a:pos x="f77" y="f78"/>
                </a:cxn>
                <a:cxn ang="f34">
                  <a:pos x="f79" y="f80"/>
                </a:cxn>
                <a:cxn ang="f34">
                  <a:pos x="f77" y="f81"/>
                </a:cxn>
                <a:cxn ang="f34">
                  <a:pos x="f75" y="f82"/>
                </a:cxn>
                <a:cxn ang="f34">
                  <a:pos x="f83" y="f84"/>
                </a:cxn>
                <a:cxn ang="f34">
                  <a:pos x="f85" y="f69"/>
                </a:cxn>
                <a:cxn ang="f34">
                  <a:pos x="f86" y="f69"/>
                </a:cxn>
                <a:cxn ang="f34">
                  <a:pos x="f86" y="f69"/>
                </a:cxn>
                <a:cxn ang="f34">
                  <a:pos x="f72" y="f69"/>
                </a:cxn>
                <a:cxn ang="f34">
                  <a:pos x="f70" y="f87"/>
                </a:cxn>
                <a:cxn ang="f34">
                  <a:pos x="f66" y="f88"/>
                </a:cxn>
                <a:cxn ang="f34">
                  <a:pos x="f66" y="f78"/>
                </a:cxn>
                <a:cxn ang="f34">
                  <a:pos x="f70" y="f71"/>
                </a:cxn>
                <a:cxn ang="f34">
                  <a:pos x="f70" y="f71"/>
                </a:cxn>
                <a:cxn ang="f34">
                  <a:pos x="f70" y="f89"/>
                </a:cxn>
                <a:cxn ang="f34">
                  <a:pos x="f90" y="f88"/>
                </a:cxn>
                <a:cxn ang="f34">
                  <a:pos x="f72" y="f91"/>
                </a:cxn>
                <a:cxn ang="f34">
                  <a:pos x="f86" y="f92"/>
                </a:cxn>
                <a:cxn ang="f34">
                  <a:pos x="f86" y="f84"/>
                </a:cxn>
                <a:cxn ang="f34">
                  <a:pos x="f83" y="f82"/>
                </a:cxn>
                <a:cxn ang="f34">
                  <a:pos x="f75" y="f91"/>
                </a:cxn>
                <a:cxn ang="f34">
                  <a:pos x="f93" y="f88"/>
                </a:cxn>
                <a:cxn ang="f34">
                  <a:pos x="f93" y="f89"/>
                </a:cxn>
                <a:cxn ang="f34">
                  <a:pos x="f94" y="f95"/>
                </a:cxn>
                <a:cxn ang="f34">
                  <a:pos x="f83" y="f71"/>
                </a:cxn>
                <a:cxn ang="f34">
                  <a:pos x="f85" y="f71"/>
                </a:cxn>
                <a:cxn ang="f34">
                  <a:pos x="f72" y="f96"/>
                </a:cxn>
                <a:cxn ang="f34">
                  <a:pos x="f90" y="f95"/>
                </a:cxn>
                <a:cxn ang="f34">
                  <a:pos x="f70" y="f89"/>
                </a:cxn>
                <a:cxn ang="f34">
                  <a:pos x="f70" y="f89"/>
                </a:cxn>
              </a:cxnLst>
              <a:rect l="f66" t="f69" r="f67" b="f68"/>
              <a:pathLst>
                <a:path w="90" h="108">
                  <a:moveTo>
                    <a:pt x="f8" y="f9"/>
                  </a:moveTo>
                  <a:lnTo>
                    <a:pt x="f10" y="f7"/>
                  </a:lnTo>
                  <a:lnTo>
                    <a:pt x="f11" y="f7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6" y="f12"/>
                  </a:lnTo>
                  <a:lnTo>
                    <a:pt x="f14" y="f16"/>
                  </a:lnTo>
                  <a:lnTo>
                    <a:pt x="f12" y="f10"/>
                  </a:lnTo>
                  <a:lnTo>
                    <a:pt x="f16" y="f8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8" y="f5"/>
                  </a:lnTo>
                  <a:lnTo>
                    <a:pt x="f10" y="f5"/>
                  </a:lnTo>
                  <a:lnTo>
                    <a:pt x="f8" y="f18"/>
                  </a:lnTo>
                  <a:lnTo>
                    <a:pt x="f5" y="f19"/>
                  </a:lnTo>
                  <a:lnTo>
                    <a:pt x="f5" y="f15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8" y="f20"/>
                  </a:moveTo>
                  <a:lnTo>
                    <a:pt x="f21" y="f19"/>
                  </a:lnTo>
                  <a:lnTo>
                    <a:pt x="f10" y="f17"/>
                  </a:lnTo>
                  <a:lnTo>
                    <a:pt x="f18" y="f21"/>
                  </a:lnTo>
                  <a:lnTo>
                    <a:pt x="f18" y="f8"/>
                  </a:lnTo>
                  <a:lnTo>
                    <a:pt x="f16" y="f10"/>
                  </a:lnTo>
                  <a:lnTo>
                    <a:pt x="f12" y="f17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0" y="f14"/>
                  </a:lnTo>
                  <a:lnTo>
                    <a:pt x="f16" y="f9"/>
                  </a:lnTo>
                  <a:lnTo>
                    <a:pt x="f17" y="f9"/>
                  </a:lnTo>
                  <a:lnTo>
                    <a:pt x="f10" y="f6"/>
                  </a:lnTo>
                  <a:lnTo>
                    <a:pt x="f21" y="f14"/>
                  </a:lnTo>
                  <a:lnTo>
                    <a:pt x="f8" y="f20"/>
                  </a:lnTo>
                  <a:lnTo>
                    <a:pt x="f8" y="f2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3810003" y="6146797"/>
              <a:ext cx="114300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90"/>
                <a:gd name="f8" fmla="val 60"/>
                <a:gd name="f9" fmla="val 36"/>
                <a:gd name="f10" fmla="val 12"/>
                <a:gd name="f11" fmla="val 6"/>
                <a:gd name="f12" fmla="val 30"/>
                <a:gd name="f13" fmla="val 78"/>
                <a:gd name="f14" fmla="val 54"/>
                <a:gd name="f15" fmla="val 24"/>
                <a:gd name="f16" fmla="val 18"/>
                <a:gd name="f17" fmla="val 42"/>
                <a:gd name="f18" fmla="val 66"/>
                <a:gd name="f19" fmla="val 72"/>
                <a:gd name="f20" fmla="val 48"/>
                <a:gd name="f21" fmla="+- 0 0 -90"/>
                <a:gd name="f22" fmla="*/ f3 1 71"/>
                <a:gd name="f23" fmla="*/ f4 1 9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71"/>
                <a:gd name="f32" fmla="*/ f28 1 90"/>
                <a:gd name="f33" fmla="+- f30 0 f1"/>
                <a:gd name="f34" fmla="*/ 71 1 f31"/>
                <a:gd name="f35" fmla="*/ 90 1 f32"/>
                <a:gd name="f36" fmla="*/ 60 1 f32"/>
                <a:gd name="f37" fmla="*/ 36 1 f32"/>
                <a:gd name="f38" fmla="*/ 60 1 f31"/>
                <a:gd name="f39" fmla="*/ 12 1 f32"/>
                <a:gd name="f40" fmla="*/ 36 1 f31"/>
                <a:gd name="f41" fmla="*/ 0 1 f32"/>
                <a:gd name="f42" fmla="*/ 12 1 f31"/>
                <a:gd name="f43" fmla="*/ 0 1 f31"/>
                <a:gd name="f44" fmla="*/ 6 1 f31"/>
                <a:gd name="f45" fmla="*/ 30 1 f31"/>
                <a:gd name="f46" fmla="*/ 78 1 f32"/>
                <a:gd name="f47" fmla="*/ 54 1 f31"/>
                <a:gd name="f48" fmla="*/ 24 1 f31"/>
                <a:gd name="f49" fmla="*/ 18 1 f32"/>
                <a:gd name="f50" fmla="*/ 42 1 f31"/>
                <a:gd name="f51" fmla="*/ 42 1 f32"/>
                <a:gd name="f52" fmla="*/ 66 1 f32"/>
                <a:gd name="f53" fmla="*/ 72 1 f32"/>
                <a:gd name="f54" fmla="*/ 48 1 f32"/>
                <a:gd name="f55" fmla="*/ 30 1 f32"/>
                <a:gd name="f56" fmla="*/ f25 1 f31"/>
                <a:gd name="f57" fmla="*/ f26 1 f32"/>
                <a:gd name="f58" fmla="*/ f43 f22 1"/>
                <a:gd name="f59" fmla="*/ f56 f22 1"/>
                <a:gd name="f60" fmla="*/ f57 f23 1"/>
                <a:gd name="f61" fmla="*/ f41 f23 1"/>
                <a:gd name="f62" fmla="*/ f34 f22 1"/>
                <a:gd name="f63" fmla="*/ f35 f23 1"/>
                <a:gd name="f64" fmla="*/ f36 f23 1"/>
                <a:gd name="f65" fmla="*/ f37 f23 1"/>
                <a:gd name="f66" fmla="*/ f38 f22 1"/>
                <a:gd name="f67" fmla="*/ f39 f23 1"/>
                <a:gd name="f68" fmla="*/ f40 f22 1"/>
                <a:gd name="f69" fmla="*/ f42 f22 1"/>
                <a:gd name="f70" fmla="*/ f44 f22 1"/>
                <a:gd name="f71" fmla="*/ f45 f22 1"/>
                <a:gd name="f72" fmla="*/ f46 f23 1"/>
                <a:gd name="f73" fmla="*/ f47 f22 1"/>
                <a:gd name="f74" fmla="*/ f48 f22 1"/>
                <a:gd name="f75" fmla="*/ f49 f23 1"/>
                <a:gd name="f76" fmla="*/ f50 f22 1"/>
                <a:gd name="f77" fmla="*/ f51 f23 1"/>
                <a:gd name="f78" fmla="*/ f52 f23 1"/>
                <a:gd name="f79" fmla="*/ f53 f23 1"/>
                <a:gd name="f80" fmla="*/ f54 f23 1"/>
                <a:gd name="f81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2" y="f63"/>
                </a:cxn>
                <a:cxn ang="f33">
                  <a:pos x="f62" y="f64"/>
                </a:cxn>
                <a:cxn ang="f33">
                  <a:pos x="f62" y="f65"/>
                </a:cxn>
                <a:cxn ang="f33">
                  <a:pos x="f66" y="f67"/>
                </a:cxn>
                <a:cxn ang="f33">
                  <a:pos x="f68" y="f61"/>
                </a:cxn>
                <a:cxn ang="f33">
                  <a:pos x="f69" y="f67"/>
                </a:cxn>
                <a:cxn ang="f33">
                  <a:pos x="f58" y="f65"/>
                </a:cxn>
                <a:cxn ang="f33">
                  <a:pos x="f70" y="f64"/>
                </a:cxn>
                <a:cxn ang="f33">
                  <a:pos x="f71" y="f72"/>
                </a:cxn>
                <a:cxn ang="f33">
                  <a:pos x="f73" y="f63"/>
                </a:cxn>
                <a:cxn ang="f33">
                  <a:pos x="f62" y="f63"/>
                </a:cxn>
                <a:cxn ang="f33">
                  <a:pos x="f62" y="f63"/>
                </a:cxn>
                <a:cxn ang="f33">
                  <a:pos x="f74" y="f75"/>
                </a:cxn>
                <a:cxn ang="f33">
                  <a:pos x="f76" y="f75"/>
                </a:cxn>
                <a:cxn ang="f33">
                  <a:pos x="f73" y="f75"/>
                </a:cxn>
                <a:cxn ang="f33">
                  <a:pos x="f66" y="f77"/>
                </a:cxn>
                <a:cxn ang="f33">
                  <a:pos x="f66" y="f78"/>
                </a:cxn>
                <a:cxn ang="f33">
                  <a:pos x="f66" y="f79"/>
                </a:cxn>
                <a:cxn ang="f33">
                  <a:pos x="f66" y="f72"/>
                </a:cxn>
                <a:cxn ang="f33">
                  <a:pos x="f76" y="f79"/>
                </a:cxn>
                <a:cxn ang="f33">
                  <a:pos x="f74" y="f78"/>
                </a:cxn>
                <a:cxn ang="f33">
                  <a:pos x="f69" y="f80"/>
                </a:cxn>
                <a:cxn ang="f33">
                  <a:pos x="f69" y="f81"/>
                </a:cxn>
                <a:cxn ang="f33">
                  <a:pos x="f74" y="f75"/>
                </a:cxn>
                <a:cxn ang="f33">
                  <a:pos x="f74" y="f75"/>
                </a:cxn>
              </a:cxnLst>
              <a:rect l="f58" t="f61" r="f59" b="f60"/>
              <a:pathLst>
                <a:path w="71" h="90">
                  <a:moveTo>
                    <a:pt x="f6" y="f7"/>
                  </a:moveTo>
                  <a:lnTo>
                    <a:pt x="f6" y="f8"/>
                  </a:lnTo>
                  <a:lnTo>
                    <a:pt x="f6" y="f9"/>
                  </a:lnTo>
                  <a:lnTo>
                    <a:pt x="f8" y="f10"/>
                  </a:lnTo>
                  <a:lnTo>
                    <a:pt x="f9" y="f5"/>
                  </a:lnTo>
                  <a:lnTo>
                    <a:pt x="f10" y="f10"/>
                  </a:lnTo>
                  <a:lnTo>
                    <a:pt x="f5" y="f9"/>
                  </a:lnTo>
                  <a:lnTo>
                    <a:pt x="f11" y="f8"/>
                  </a:lnTo>
                  <a:lnTo>
                    <a:pt x="f12" y="f13"/>
                  </a:lnTo>
                  <a:lnTo>
                    <a:pt x="f14" y="f7"/>
                  </a:lnTo>
                  <a:lnTo>
                    <a:pt x="f6" y="f7"/>
                  </a:lnTo>
                  <a:lnTo>
                    <a:pt x="f6" y="f7"/>
                  </a:lnTo>
                  <a:close/>
                  <a:moveTo>
                    <a:pt x="f15" y="f16"/>
                  </a:moveTo>
                  <a:lnTo>
                    <a:pt x="f17" y="f16"/>
                  </a:lnTo>
                  <a:lnTo>
                    <a:pt x="f14" y="f16"/>
                  </a:lnTo>
                  <a:lnTo>
                    <a:pt x="f8" y="f17"/>
                  </a:lnTo>
                  <a:lnTo>
                    <a:pt x="f8" y="f18"/>
                  </a:lnTo>
                  <a:lnTo>
                    <a:pt x="f8" y="f19"/>
                  </a:lnTo>
                  <a:lnTo>
                    <a:pt x="f8" y="f13"/>
                  </a:lnTo>
                  <a:lnTo>
                    <a:pt x="f17" y="f19"/>
                  </a:lnTo>
                  <a:lnTo>
                    <a:pt x="f15" y="f18"/>
                  </a:lnTo>
                  <a:lnTo>
                    <a:pt x="f10" y="f20"/>
                  </a:lnTo>
                  <a:lnTo>
                    <a:pt x="f10" y="f12"/>
                  </a:lnTo>
                  <a:lnTo>
                    <a:pt x="f15" y="f16"/>
                  </a:lnTo>
                  <a:lnTo>
                    <a:pt x="f15" y="f16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7" name="Oval 27"/>
            <p:cNvSpPr/>
            <p:nvPr/>
          </p:nvSpPr>
          <p:spPr>
            <a:xfrm>
              <a:off x="3879854" y="6092820"/>
              <a:ext cx="2190746" cy="6175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3800475" y="6086475"/>
              <a:ext cx="2384426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3875090" y="6127751"/>
              <a:ext cx="2262189" cy="34924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5942008" y="6013451"/>
              <a:ext cx="142875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96"/>
                <a:gd name="f8" fmla="val 66"/>
                <a:gd name="f9" fmla="val 78"/>
                <a:gd name="f10" fmla="val 42"/>
                <a:gd name="f11" fmla="val 18"/>
                <a:gd name="f12" fmla="val 60"/>
                <a:gd name="f13" fmla="val 30"/>
                <a:gd name="f14" fmla="val 6"/>
                <a:gd name="f15" fmla="val 24"/>
                <a:gd name="f16" fmla="val 48"/>
                <a:gd name="f17" fmla="val 72"/>
                <a:gd name="f18" fmla="val 36"/>
                <a:gd name="f19" fmla="val 84"/>
                <a:gd name="f20" fmla="+- 0 0 -90"/>
                <a:gd name="f21" fmla="*/ f3 1 90"/>
                <a:gd name="f22" fmla="*/ f4 1 9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0"/>
                <a:gd name="f31" fmla="*/ f27 1 96"/>
                <a:gd name="f32" fmla="+- f29 0 f1"/>
                <a:gd name="f33" fmla="*/ 66 1 f30"/>
                <a:gd name="f34" fmla="*/ 96 1 f31"/>
                <a:gd name="f35" fmla="*/ 78 1 f30"/>
                <a:gd name="f36" fmla="*/ 66 1 f31"/>
                <a:gd name="f37" fmla="*/ 90 1 f30"/>
                <a:gd name="f38" fmla="*/ 42 1 f31"/>
                <a:gd name="f39" fmla="*/ 18 1 f31"/>
                <a:gd name="f40" fmla="*/ 60 1 f30"/>
                <a:gd name="f41" fmla="*/ 0 1 f31"/>
                <a:gd name="f42" fmla="*/ 30 1 f30"/>
                <a:gd name="f43" fmla="*/ 6 1 f31"/>
                <a:gd name="f44" fmla="*/ 18 1 f30"/>
                <a:gd name="f45" fmla="*/ 6 1 f30"/>
                <a:gd name="f46" fmla="*/ 30 1 f31"/>
                <a:gd name="f47" fmla="*/ 0 1 f30"/>
                <a:gd name="f48" fmla="*/ 60 1 f31"/>
                <a:gd name="f49" fmla="*/ 24 1 f30"/>
                <a:gd name="f50" fmla="*/ 78 1 f31"/>
                <a:gd name="f51" fmla="*/ 48 1 f30"/>
                <a:gd name="f52" fmla="*/ 90 1 f31"/>
                <a:gd name="f53" fmla="*/ 42 1 f30"/>
                <a:gd name="f54" fmla="*/ 72 1 f30"/>
                <a:gd name="f55" fmla="*/ 24 1 f31"/>
                <a:gd name="f56" fmla="*/ 36 1 f31"/>
                <a:gd name="f57" fmla="*/ 48 1 f31"/>
                <a:gd name="f58" fmla="*/ 72 1 f31"/>
                <a:gd name="f59" fmla="*/ 84 1 f31"/>
                <a:gd name="f60" fmla="*/ f24 1 f30"/>
                <a:gd name="f61" fmla="*/ f25 1 f31"/>
                <a:gd name="f62" fmla="*/ f47 f21 1"/>
                <a:gd name="f63" fmla="*/ f60 f21 1"/>
                <a:gd name="f64" fmla="*/ f61 f22 1"/>
                <a:gd name="f65" fmla="*/ f41 f22 1"/>
                <a:gd name="f66" fmla="*/ f33 f21 1"/>
                <a:gd name="f67" fmla="*/ f34 f22 1"/>
                <a:gd name="f68" fmla="*/ f35 f21 1"/>
                <a:gd name="f69" fmla="*/ f36 f22 1"/>
                <a:gd name="f70" fmla="*/ f37 f21 1"/>
                <a:gd name="f71" fmla="*/ f38 f22 1"/>
                <a:gd name="f72" fmla="*/ f39 f22 1"/>
                <a:gd name="f73" fmla="*/ f40 f21 1"/>
                <a:gd name="f74" fmla="*/ f42 f21 1"/>
                <a:gd name="f75" fmla="*/ f43 f22 1"/>
                <a:gd name="f76" fmla="*/ f44 f21 1"/>
                <a:gd name="f77" fmla="*/ f45 f21 1"/>
                <a:gd name="f78" fmla="*/ f46 f22 1"/>
                <a:gd name="f79" fmla="*/ f48 f22 1"/>
                <a:gd name="f80" fmla="*/ f49 f21 1"/>
                <a:gd name="f81" fmla="*/ f50 f22 1"/>
                <a:gd name="f82" fmla="*/ f51 f21 1"/>
                <a:gd name="f83" fmla="*/ f52 f22 1"/>
                <a:gd name="f84" fmla="*/ f53 f21 1"/>
                <a:gd name="f85" fmla="*/ f54 f21 1"/>
                <a:gd name="f86" fmla="*/ f55 f22 1"/>
                <a:gd name="f87" fmla="*/ f56 f22 1"/>
                <a:gd name="f88" fmla="*/ f57 f22 1"/>
                <a:gd name="f89" fmla="*/ f58 f22 1"/>
                <a:gd name="f90" fmla="*/ f5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66" y="f67"/>
                </a:cxn>
                <a:cxn ang="f32">
                  <a:pos x="f68" y="f69"/>
                </a:cxn>
                <a:cxn ang="f32">
                  <a:pos x="f70" y="f71"/>
                </a:cxn>
                <a:cxn ang="f32">
                  <a:pos x="f68" y="f72"/>
                </a:cxn>
                <a:cxn ang="f32">
                  <a:pos x="f73" y="f65"/>
                </a:cxn>
                <a:cxn ang="f32">
                  <a:pos x="f74" y="f75"/>
                </a:cxn>
                <a:cxn ang="f32">
                  <a:pos x="f76" y="f72"/>
                </a:cxn>
                <a:cxn ang="f32">
                  <a:pos x="f77" y="f78"/>
                </a:cxn>
                <a:cxn ang="f32">
                  <a:pos x="f62" y="f71"/>
                </a:cxn>
                <a:cxn ang="f32">
                  <a:pos x="f77" y="f79"/>
                </a:cxn>
                <a:cxn ang="f32">
                  <a:pos x="f80" y="f81"/>
                </a:cxn>
                <a:cxn ang="f32">
                  <a:pos x="f82" y="f83"/>
                </a:cxn>
                <a:cxn ang="f32">
                  <a:pos x="f66" y="f67"/>
                </a:cxn>
                <a:cxn ang="f32">
                  <a:pos x="f66" y="f67"/>
                </a:cxn>
                <a:cxn ang="f32">
                  <a:pos x="f84" y="f72"/>
                </a:cxn>
                <a:cxn ang="f32">
                  <a:pos x="f73" y="f72"/>
                </a:cxn>
                <a:cxn ang="f32">
                  <a:pos x="f85" y="f86"/>
                </a:cxn>
                <a:cxn ang="f32">
                  <a:pos x="f85" y="f87"/>
                </a:cxn>
                <a:cxn ang="f32">
                  <a:pos x="f85" y="f88"/>
                </a:cxn>
                <a:cxn ang="f32">
                  <a:pos x="f66" y="f89"/>
                </a:cxn>
                <a:cxn ang="f32">
                  <a:pos x="f73" y="f81"/>
                </a:cxn>
                <a:cxn ang="f32">
                  <a:pos x="f73" y="f90"/>
                </a:cxn>
                <a:cxn ang="f32">
                  <a:pos x="f84" y="f89"/>
                </a:cxn>
                <a:cxn ang="f32">
                  <a:pos x="f74" y="f69"/>
                </a:cxn>
                <a:cxn ang="f32">
                  <a:pos x="f76" y="f71"/>
                </a:cxn>
                <a:cxn ang="f32">
                  <a:pos x="f80" y="f78"/>
                </a:cxn>
                <a:cxn ang="f32">
                  <a:pos x="f84" y="f72"/>
                </a:cxn>
                <a:cxn ang="f32">
                  <a:pos x="f84" y="f72"/>
                </a:cxn>
              </a:cxnLst>
              <a:rect l="f62" t="f65" r="f63" b="f64"/>
              <a:pathLst>
                <a:path w="90" h="96">
                  <a:moveTo>
                    <a:pt x="f8" y="f7"/>
                  </a:moveTo>
                  <a:lnTo>
                    <a:pt x="f9" y="f8"/>
                  </a:lnTo>
                  <a:lnTo>
                    <a:pt x="f6" y="f10"/>
                  </a:lnTo>
                  <a:lnTo>
                    <a:pt x="f9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1" y="f11"/>
                  </a:lnTo>
                  <a:lnTo>
                    <a:pt x="f14" y="f13"/>
                  </a:lnTo>
                  <a:lnTo>
                    <a:pt x="f5" y="f10"/>
                  </a:lnTo>
                  <a:lnTo>
                    <a:pt x="f14" y="f12"/>
                  </a:lnTo>
                  <a:lnTo>
                    <a:pt x="f15" y="f9"/>
                  </a:lnTo>
                  <a:lnTo>
                    <a:pt x="f16" y="f6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10" y="f11"/>
                  </a:moveTo>
                  <a:lnTo>
                    <a:pt x="f12" y="f11"/>
                  </a:lnTo>
                  <a:lnTo>
                    <a:pt x="f17" y="f15"/>
                  </a:lnTo>
                  <a:lnTo>
                    <a:pt x="f17" y="f18"/>
                  </a:lnTo>
                  <a:lnTo>
                    <a:pt x="f17" y="f16"/>
                  </a:lnTo>
                  <a:lnTo>
                    <a:pt x="f8" y="f17"/>
                  </a:lnTo>
                  <a:lnTo>
                    <a:pt x="f12" y="f9"/>
                  </a:lnTo>
                  <a:lnTo>
                    <a:pt x="f12" y="f19"/>
                  </a:lnTo>
                  <a:lnTo>
                    <a:pt x="f10" y="f17"/>
                  </a:lnTo>
                  <a:lnTo>
                    <a:pt x="f13" y="f8"/>
                  </a:lnTo>
                  <a:lnTo>
                    <a:pt x="f11" y="f10"/>
                  </a:lnTo>
                  <a:lnTo>
                    <a:pt x="f15" y="f13"/>
                  </a:lnTo>
                  <a:lnTo>
                    <a:pt x="f10" y="f11"/>
                  </a:lnTo>
                  <a:lnTo>
                    <a:pt x="f10" y="f11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>
              <a:off x="8607420" y="5719764"/>
              <a:ext cx="114300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8"/>
                <a:gd name="f8" fmla="val 90"/>
                <a:gd name="f9" fmla="val 12"/>
                <a:gd name="f10" fmla="val 102"/>
                <a:gd name="f11" fmla="val 24"/>
                <a:gd name="f12" fmla="val 48"/>
                <a:gd name="f13" fmla="val 66"/>
                <a:gd name="f14" fmla="val 96"/>
                <a:gd name="f15" fmla="val 42"/>
                <a:gd name="f16" fmla="val 60"/>
                <a:gd name="f17" fmla="val 18"/>
                <a:gd name="f18" fmla="val 6"/>
                <a:gd name="f19" fmla="val 36"/>
                <a:gd name="f20" fmla="val 30"/>
                <a:gd name="f21" fmla="val 54"/>
                <a:gd name="f22" fmla="val 84"/>
                <a:gd name="f23" fmla="val 78"/>
                <a:gd name="f24" fmla="+- 0 0 -90"/>
                <a:gd name="f25" fmla="*/ f3 1 72"/>
                <a:gd name="f26" fmla="*/ f4 1 10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72"/>
                <a:gd name="f35" fmla="*/ f31 1 108"/>
                <a:gd name="f36" fmla="+- f33 0 f1"/>
                <a:gd name="f37" fmla="*/ 0 1 f34"/>
                <a:gd name="f38" fmla="*/ 90 1 f35"/>
                <a:gd name="f39" fmla="*/ 12 1 f34"/>
                <a:gd name="f40" fmla="*/ 102 1 f35"/>
                <a:gd name="f41" fmla="*/ 24 1 f34"/>
                <a:gd name="f42" fmla="*/ 108 1 f35"/>
                <a:gd name="f43" fmla="*/ 48 1 f34"/>
                <a:gd name="f44" fmla="*/ 66 1 f34"/>
                <a:gd name="f45" fmla="*/ 96 1 f35"/>
                <a:gd name="f46" fmla="*/ 72 1 f34"/>
                <a:gd name="f47" fmla="*/ 66 1 f35"/>
                <a:gd name="f48" fmla="*/ 42 1 f35"/>
                <a:gd name="f49" fmla="*/ 60 1 f34"/>
                <a:gd name="f50" fmla="*/ 18 1 f35"/>
                <a:gd name="f51" fmla="*/ 6 1 f35"/>
                <a:gd name="f52" fmla="*/ 42 1 f34"/>
                <a:gd name="f53" fmla="*/ 0 1 f35"/>
                <a:gd name="f54" fmla="*/ 36 1 f34"/>
                <a:gd name="f55" fmla="*/ 18 1 f34"/>
                <a:gd name="f56" fmla="*/ 24 1 f35"/>
                <a:gd name="f57" fmla="*/ 6 1 f34"/>
                <a:gd name="f58" fmla="*/ 48 1 f35"/>
                <a:gd name="f59" fmla="*/ 36 1 f35"/>
                <a:gd name="f60" fmla="*/ 30 1 f34"/>
                <a:gd name="f61" fmla="*/ 54 1 f34"/>
                <a:gd name="f62" fmla="*/ 30 1 f35"/>
                <a:gd name="f63" fmla="*/ 72 1 f35"/>
                <a:gd name="f64" fmla="*/ 84 1 f35"/>
                <a:gd name="f65" fmla="*/ 78 1 f35"/>
                <a:gd name="f66" fmla="*/ f28 1 f34"/>
                <a:gd name="f67" fmla="*/ f29 1 f35"/>
                <a:gd name="f68" fmla="*/ f37 f25 1"/>
                <a:gd name="f69" fmla="*/ f66 f25 1"/>
                <a:gd name="f70" fmla="*/ f67 f26 1"/>
                <a:gd name="f71" fmla="*/ f53 f26 1"/>
                <a:gd name="f72" fmla="*/ f38 f26 1"/>
                <a:gd name="f73" fmla="*/ f39 f25 1"/>
                <a:gd name="f74" fmla="*/ f40 f26 1"/>
                <a:gd name="f75" fmla="*/ f41 f25 1"/>
                <a:gd name="f76" fmla="*/ f42 f26 1"/>
                <a:gd name="f77" fmla="*/ f43 f25 1"/>
                <a:gd name="f78" fmla="*/ f44 f25 1"/>
                <a:gd name="f79" fmla="*/ f45 f26 1"/>
                <a:gd name="f80" fmla="*/ f46 f25 1"/>
                <a:gd name="f81" fmla="*/ f47 f26 1"/>
                <a:gd name="f82" fmla="*/ f48 f26 1"/>
                <a:gd name="f83" fmla="*/ f49 f25 1"/>
                <a:gd name="f84" fmla="*/ f50 f26 1"/>
                <a:gd name="f85" fmla="*/ f51 f26 1"/>
                <a:gd name="f86" fmla="*/ f52 f25 1"/>
                <a:gd name="f87" fmla="*/ f54 f25 1"/>
                <a:gd name="f88" fmla="*/ f55 f25 1"/>
                <a:gd name="f89" fmla="*/ f56 f26 1"/>
                <a:gd name="f90" fmla="*/ f57 f25 1"/>
                <a:gd name="f91" fmla="*/ f58 f26 1"/>
                <a:gd name="f92" fmla="*/ f59 f26 1"/>
                <a:gd name="f93" fmla="*/ f60 f25 1"/>
                <a:gd name="f94" fmla="*/ f61 f25 1"/>
                <a:gd name="f95" fmla="*/ f62 f26 1"/>
                <a:gd name="f96" fmla="*/ f63 f26 1"/>
                <a:gd name="f97" fmla="*/ f64 f26 1"/>
                <a:gd name="f98" fmla="*/ f6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8" y="f72"/>
                </a:cxn>
                <a:cxn ang="f36">
                  <a:pos x="f73" y="f74"/>
                </a:cxn>
                <a:cxn ang="f36">
                  <a:pos x="f75" y="f76"/>
                </a:cxn>
                <a:cxn ang="f36">
                  <a:pos x="f77" y="f76"/>
                </a:cxn>
                <a:cxn ang="f36">
                  <a:pos x="f78" y="f79"/>
                </a:cxn>
                <a:cxn ang="f36">
                  <a:pos x="f80" y="f81"/>
                </a:cxn>
                <a:cxn ang="f36">
                  <a:pos x="f78" y="f82"/>
                </a:cxn>
                <a:cxn ang="f36">
                  <a:pos x="f83" y="f84"/>
                </a:cxn>
                <a:cxn ang="f36">
                  <a:pos x="f77" y="f85"/>
                </a:cxn>
                <a:cxn ang="f36">
                  <a:pos x="f86" y="f71"/>
                </a:cxn>
                <a:cxn ang="f36">
                  <a:pos x="f86" y="f71"/>
                </a:cxn>
                <a:cxn ang="f36">
                  <a:pos x="f87" y="f71"/>
                </a:cxn>
                <a:cxn ang="f36">
                  <a:pos x="f88" y="f89"/>
                </a:cxn>
                <a:cxn ang="f36">
                  <a:pos x="f90" y="f91"/>
                </a:cxn>
                <a:cxn ang="f36">
                  <a:pos x="f68" y="f81"/>
                </a:cxn>
                <a:cxn ang="f36">
                  <a:pos x="f68" y="f72"/>
                </a:cxn>
                <a:cxn ang="f36">
                  <a:pos x="f68" y="f72"/>
                </a:cxn>
                <a:cxn ang="f36">
                  <a:pos x="f73" y="f81"/>
                </a:cxn>
                <a:cxn ang="f36">
                  <a:pos x="f88" y="f91"/>
                </a:cxn>
                <a:cxn ang="f36">
                  <a:pos x="f75" y="f92"/>
                </a:cxn>
                <a:cxn ang="f36">
                  <a:pos x="f93" y="f89"/>
                </a:cxn>
                <a:cxn ang="f36">
                  <a:pos x="f87" y="f84"/>
                </a:cxn>
                <a:cxn ang="f36">
                  <a:pos x="f94" y="f95"/>
                </a:cxn>
                <a:cxn ang="f36">
                  <a:pos x="f83" y="f91"/>
                </a:cxn>
                <a:cxn ang="f36">
                  <a:pos x="f78" y="f96"/>
                </a:cxn>
                <a:cxn ang="f36">
                  <a:pos x="f78" y="f97"/>
                </a:cxn>
                <a:cxn ang="f36">
                  <a:pos x="f94" y="f79"/>
                </a:cxn>
                <a:cxn ang="f36">
                  <a:pos x="f93" y="f74"/>
                </a:cxn>
                <a:cxn ang="f36">
                  <a:pos x="f75" y="f79"/>
                </a:cxn>
                <a:cxn ang="f36">
                  <a:pos x="f73" y="f72"/>
                </a:cxn>
                <a:cxn ang="f36">
                  <a:pos x="f73" y="f98"/>
                </a:cxn>
                <a:cxn ang="f36">
                  <a:pos x="f73" y="f81"/>
                </a:cxn>
                <a:cxn ang="f36">
                  <a:pos x="f73" y="f81"/>
                </a:cxn>
              </a:cxnLst>
              <a:rect l="f68" t="f71" r="f69" b="f70"/>
              <a:pathLst>
                <a:path w="72" h="108">
                  <a:moveTo>
                    <a:pt x="f5" y="f8"/>
                  </a:moveTo>
                  <a:lnTo>
                    <a:pt x="f9" y="f10"/>
                  </a:lnTo>
                  <a:lnTo>
                    <a:pt x="f11" y="f7"/>
                  </a:lnTo>
                  <a:lnTo>
                    <a:pt x="f12" y="f7"/>
                  </a:lnTo>
                  <a:lnTo>
                    <a:pt x="f13" y="f14"/>
                  </a:lnTo>
                  <a:lnTo>
                    <a:pt x="f6" y="f13"/>
                  </a:lnTo>
                  <a:lnTo>
                    <a:pt x="f13" y="f15"/>
                  </a:lnTo>
                  <a:lnTo>
                    <a:pt x="f16" y="f17"/>
                  </a:lnTo>
                  <a:lnTo>
                    <a:pt x="f12" y="f18"/>
                  </a:lnTo>
                  <a:lnTo>
                    <a:pt x="f15" y="f5"/>
                  </a:lnTo>
                  <a:lnTo>
                    <a:pt x="f15" y="f5"/>
                  </a:lnTo>
                  <a:lnTo>
                    <a:pt x="f19" y="f5"/>
                  </a:lnTo>
                  <a:lnTo>
                    <a:pt x="f17" y="f11"/>
                  </a:lnTo>
                  <a:lnTo>
                    <a:pt x="f18" y="f12"/>
                  </a:lnTo>
                  <a:lnTo>
                    <a:pt x="f5" y="f13"/>
                  </a:lnTo>
                  <a:lnTo>
                    <a:pt x="f5" y="f8"/>
                  </a:lnTo>
                  <a:lnTo>
                    <a:pt x="f5" y="f8"/>
                  </a:lnTo>
                  <a:close/>
                  <a:moveTo>
                    <a:pt x="f9" y="f13"/>
                  </a:moveTo>
                  <a:lnTo>
                    <a:pt x="f17" y="f12"/>
                  </a:lnTo>
                  <a:lnTo>
                    <a:pt x="f11" y="f19"/>
                  </a:lnTo>
                  <a:lnTo>
                    <a:pt x="f20" y="f11"/>
                  </a:lnTo>
                  <a:lnTo>
                    <a:pt x="f19" y="f17"/>
                  </a:lnTo>
                  <a:lnTo>
                    <a:pt x="f21" y="f20"/>
                  </a:lnTo>
                  <a:lnTo>
                    <a:pt x="f16" y="f12"/>
                  </a:lnTo>
                  <a:lnTo>
                    <a:pt x="f13" y="f6"/>
                  </a:lnTo>
                  <a:lnTo>
                    <a:pt x="f13" y="f22"/>
                  </a:lnTo>
                  <a:lnTo>
                    <a:pt x="f21" y="f14"/>
                  </a:lnTo>
                  <a:lnTo>
                    <a:pt x="f20" y="f10"/>
                  </a:lnTo>
                  <a:lnTo>
                    <a:pt x="f11" y="f14"/>
                  </a:lnTo>
                  <a:lnTo>
                    <a:pt x="f9" y="f8"/>
                  </a:lnTo>
                  <a:lnTo>
                    <a:pt x="f9" y="f23"/>
                  </a:lnTo>
                  <a:lnTo>
                    <a:pt x="f9" y="f13"/>
                  </a:lnTo>
                  <a:lnTo>
                    <a:pt x="f9" y="f13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6727826" y="2814642"/>
              <a:ext cx="274640" cy="4030666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6807195" y="2452685"/>
              <a:ext cx="120645" cy="38100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699251" y="2767010"/>
              <a:ext cx="325434" cy="8255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6835770" y="2427283"/>
              <a:ext cx="400050" cy="2501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2"/>
                <a:gd name="f7" fmla="val 1576"/>
                <a:gd name="f8" fmla="val 12"/>
                <a:gd name="f9" fmla="val 84"/>
                <a:gd name="f10" fmla="val 60"/>
                <a:gd name="f11" fmla="val 72"/>
                <a:gd name="f12" fmla="val 78"/>
                <a:gd name="f13" fmla="val 48"/>
                <a:gd name="f14" fmla="val 88"/>
                <a:gd name="f15" fmla="val 66"/>
                <a:gd name="f16" fmla="+- 0 0 -90"/>
                <a:gd name="f17" fmla="*/ f3 1 252"/>
                <a:gd name="f18" fmla="*/ f4 1 157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2"/>
                <a:gd name="f27" fmla="*/ f23 1 1576"/>
                <a:gd name="f28" fmla="+- f25 0 f1"/>
                <a:gd name="f29" fmla="*/ 252 1 f26"/>
                <a:gd name="f30" fmla="*/ 1576 1 f27"/>
                <a:gd name="f31" fmla="*/ 12 1 f26"/>
                <a:gd name="f32" fmla="*/ 84 1 f27"/>
                <a:gd name="f33" fmla="*/ 60 1 f27"/>
                <a:gd name="f34" fmla="*/ 0 1 f26"/>
                <a:gd name="f35" fmla="*/ 12 1 f27"/>
                <a:gd name="f36" fmla="*/ 72 1 f26"/>
                <a:gd name="f37" fmla="*/ 0 1 f27"/>
                <a:gd name="f38" fmla="*/ 78 1 f26"/>
                <a:gd name="f39" fmla="*/ 48 1 f27"/>
                <a:gd name="f40" fmla="*/ 88 1 f26"/>
                <a:gd name="f41" fmla="*/ 66 1 f27"/>
                <a:gd name="f42" fmla="*/ f20 1 f26"/>
                <a:gd name="f43" fmla="*/ f21 1 f27"/>
                <a:gd name="f44" fmla="*/ f34 f17 1"/>
                <a:gd name="f45" fmla="*/ f42 f17 1"/>
                <a:gd name="f46" fmla="*/ f43 f18 1"/>
                <a:gd name="f47" fmla="*/ f37 f18 1"/>
                <a:gd name="f48" fmla="*/ f29 f17 1"/>
                <a:gd name="f49" fmla="*/ f30 f18 1"/>
                <a:gd name="f50" fmla="*/ f31 f17 1"/>
                <a:gd name="f51" fmla="*/ f32 f18 1"/>
                <a:gd name="f52" fmla="*/ f33 f18 1"/>
                <a:gd name="f53" fmla="*/ f35 f18 1"/>
                <a:gd name="f54" fmla="*/ f36 f17 1"/>
                <a:gd name="f55" fmla="*/ f38 f17 1"/>
                <a:gd name="f56" fmla="*/ f39 f18 1"/>
                <a:gd name="f57" fmla="*/ f40 f17 1"/>
                <a:gd name="f58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8" y="f49"/>
                </a:cxn>
                <a:cxn ang="f28">
                  <a:pos x="f50" y="f51"/>
                </a:cxn>
                <a:cxn ang="f28">
                  <a:pos x="f50" y="f52"/>
                </a:cxn>
                <a:cxn ang="f28">
                  <a:pos x="f44" y="f53"/>
                </a:cxn>
                <a:cxn ang="f28">
                  <a:pos x="f54" y="f47"/>
                </a:cxn>
                <a:cxn ang="f28">
                  <a:pos x="f54" y="f47"/>
                </a:cxn>
                <a:cxn ang="f28">
                  <a:pos x="f55" y="f56"/>
                </a:cxn>
                <a:cxn ang="f28">
                  <a:pos x="f57" y="f58"/>
                </a:cxn>
              </a:cxnLst>
              <a:rect l="f44" t="f47" r="f45" b="f46"/>
              <a:pathLst>
                <a:path w="252" h="1576">
                  <a:moveTo>
                    <a:pt x="f6" y="f7"/>
                  </a:moveTo>
                  <a:lnTo>
                    <a:pt x="f8" y="f9"/>
                  </a:lnTo>
                  <a:lnTo>
                    <a:pt x="f8" y="f10"/>
                  </a:lnTo>
                  <a:lnTo>
                    <a:pt x="f5" y="f8"/>
                  </a:lnTo>
                  <a:lnTo>
                    <a:pt x="f11" y="f5"/>
                  </a:lnTo>
                  <a:lnTo>
                    <a:pt x="f11" y="f5"/>
                  </a:lnTo>
                  <a:lnTo>
                    <a:pt x="f12" y="f13"/>
                  </a:lnTo>
                  <a:lnTo>
                    <a:pt x="f14" y="f15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6618290" y="2255833"/>
              <a:ext cx="503240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138"/>
                <a:gd name="f8" fmla="val 161"/>
                <a:gd name="f9" fmla="val 227"/>
                <a:gd name="f10" fmla="val 6"/>
                <a:gd name="f11" fmla="val 275"/>
                <a:gd name="f12" fmla="val 36"/>
                <a:gd name="f13" fmla="val 304"/>
                <a:gd name="f14" fmla="val 78"/>
                <a:gd name="f15" fmla="val 11"/>
                <a:gd name="f16" fmla="val 47"/>
                <a:gd name="f17" fmla="val 95"/>
                <a:gd name="f18" fmla="+- 0 0 -90"/>
                <a:gd name="f19" fmla="*/ f3 1 316"/>
                <a:gd name="f20" fmla="*/ f4 1 13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138"/>
                <a:gd name="f30" fmla="+- f27 0 f1"/>
                <a:gd name="f31" fmla="*/ 161 1 f28"/>
                <a:gd name="f32" fmla="*/ 0 1 f29"/>
                <a:gd name="f33" fmla="*/ 227 1 f28"/>
                <a:gd name="f34" fmla="*/ 6 1 f29"/>
                <a:gd name="f35" fmla="*/ 275 1 f28"/>
                <a:gd name="f36" fmla="*/ 36 1 f29"/>
                <a:gd name="f37" fmla="*/ 304 1 f28"/>
                <a:gd name="f38" fmla="*/ 78 1 f29"/>
                <a:gd name="f39" fmla="*/ 316 1 f28"/>
                <a:gd name="f40" fmla="*/ 138 1 f29"/>
                <a:gd name="f41" fmla="*/ 0 1 f28"/>
                <a:gd name="f42" fmla="*/ 11 1 f28"/>
                <a:gd name="f43" fmla="*/ 47 1 f28"/>
                <a:gd name="f44" fmla="*/ 95 1 f28"/>
                <a:gd name="f45" fmla="*/ f22 1 f28"/>
                <a:gd name="f46" fmla="*/ f23 1 f29"/>
                <a:gd name="f47" fmla="*/ f41 f19 1"/>
                <a:gd name="f48" fmla="*/ f45 f19 1"/>
                <a:gd name="f49" fmla="*/ f46 f20 1"/>
                <a:gd name="f50" fmla="*/ f32 f20 1"/>
                <a:gd name="f51" fmla="*/ f31 f19 1"/>
                <a:gd name="f52" fmla="*/ f33 f19 1"/>
                <a:gd name="f53" fmla="*/ f34 f20 1"/>
                <a:gd name="f54" fmla="*/ f35 f19 1"/>
                <a:gd name="f55" fmla="*/ f36 f20 1"/>
                <a:gd name="f56" fmla="*/ f37 f19 1"/>
                <a:gd name="f57" fmla="*/ f38 f20 1"/>
                <a:gd name="f58" fmla="*/ f39 f19 1"/>
                <a:gd name="f59" fmla="*/ f40 f20 1"/>
                <a:gd name="f60" fmla="*/ f42 f19 1"/>
                <a:gd name="f61" fmla="*/ f43 f19 1"/>
                <a:gd name="f62" fmla="*/ f4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0"/>
                </a:cxn>
                <a:cxn ang="f30">
                  <a:pos x="f52" y="f53"/>
                </a:cxn>
                <a:cxn ang="f30">
                  <a:pos x="f54" y="f55"/>
                </a:cxn>
                <a:cxn ang="f30">
                  <a:pos x="f56" y="f57"/>
                </a:cxn>
                <a:cxn ang="f30">
                  <a:pos x="f58" y="f59"/>
                </a:cxn>
                <a:cxn ang="f30">
                  <a:pos x="f47" y="f59"/>
                </a:cxn>
                <a:cxn ang="f30">
                  <a:pos x="f60" y="f57"/>
                </a:cxn>
                <a:cxn ang="f30">
                  <a:pos x="f61" y="f55"/>
                </a:cxn>
                <a:cxn ang="f30">
                  <a:pos x="f62" y="f53"/>
                </a:cxn>
                <a:cxn ang="f30">
                  <a:pos x="f51" y="f50"/>
                </a:cxn>
                <a:cxn ang="f30">
                  <a:pos x="f51" y="f50"/>
                </a:cxn>
              </a:cxnLst>
              <a:rect l="f47" t="f50" r="f48" b="f49"/>
              <a:pathLst>
                <a:path w="316" h="138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10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37" name="Rectangl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8" name="Rectangle 40"/>
          <p:cNvSpPr txBox="1">
            <a:spLocks noGrp="1"/>
          </p:cNvSpPr>
          <p:nvPr>
            <p:ph type="ctrTitle"/>
          </p:nvPr>
        </p:nvSpPr>
        <p:spPr>
          <a:xfrm>
            <a:off x="685800" y="1768477"/>
            <a:ext cx="7772400" cy="1736729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0" name="Rectangle 3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1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AA6F7A-79C0-40AF-8307-13D3C91A191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36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70A45-146D-428E-9FA6-A7658CB774E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86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5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FF7656-5F9D-4F29-80DE-3DB5098446A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64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D22288-5567-4273-A5BB-4F6EECE0D22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5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5FA398-7CC6-43DA-A088-2E0F32AF2A4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06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3072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072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154C6-4432-4EFD-A10D-729199620AD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65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A00118-2084-4F16-89EB-528C9AB3399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1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4017B3-913C-405C-BE78-260ACE91226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65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3C8A41-350D-4FC3-AFCF-1EA8F46C2D8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A872E-4181-4663-9412-A58F68D8DFC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5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A39AB1-5204-4D4A-B48D-BBFF37754A5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21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E1DCA1-FB68-405C-AE9C-088F8DCAC0A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80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945A95-32BA-4507-9D6B-6438642BBDD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7813"/>
            <a:ext cx="6019796" cy="585311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4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4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F5901-CD89-49C6-95E7-11BA12CD373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39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285750" y="2803522"/>
            <a:ext cx="1591" cy="30352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8"/>
              <a:gd name="f7" fmla="val 1912"/>
              <a:gd name="f8" fmla="val 6"/>
              <a:gd name="f9" fmla="val 60"/>
              <a:gd name="f10" fmla="+- 0 0 -90"/>
              <a:gd name="f11" fmla="*/ f3 1 1588"/>
              <a:gd name="f12" fmla="*/ f4 1 1912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588"/>
              <a:gd name="f21" fmla="*/ f17 1 1912"/>
              <a:gd name="f22" fmla="*/ 0 f18 1"/>
              <a:gd name="f23" fmla="*/ 0 f17 1"/>
              <a:gd name="f24" fmla="*/ 2147483647 f17 1"/>
              <a:gd name="f25" fmla="+- f19 0 f1"/>
              <a:gd name="f26" fmla="*/ f22 1 1588"/>
              <a:gd name="f27" fmla="*/ f23 1 1912"/>
              <a:gd name="f28" fmla="*/ f24 1 1912"/>
              <a:gd name="f29" fmla="*/ 0 1 f20"/>
              <a:gd name="f30" fmla="*/ f14 1 f20"/>
              <a:gd name="f31" fmla="*/ 0 1 f21"/>
              <a:gd name="f32" fmla="*/ f15 1 f21"/>
              <a:gd name="f33" fmla="*/ f26 1 f20"/>
              <a:gd name="f34" fmla="*/ f27 1 f21"/>
              <a:gd name="f35" fmla="*/ f28 1 f21"/>
              <a:gd name="f36" fmla="*/ f29 f11 1"/>
              <a:gd name="f37" fmla="*/ f30 f11 1"/>
              <a:gd name="f38" fmla="*/ f32 f12 1"/>
              <a:gd name="f39" fmla="*/ f31 f12 1"/>
              <a:gd name="f40" fmla="*/ f33 f11 1"/>
              <a:gd name="f41" fmla="*/ f34 f12 1"/>
              <a:gd name="f42" fmla="*/ f3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1"/>
              </a:cxn>
              <a:cxn ang="f25">
                <a:pos x="f40" y="f42"/>
              </a:cxn>
              <a:cxn ang="f25">
                <a:pos x="f40" y="f42"/>
              </a:cxn>
              <a:cxn ang="f25">
                <a:pos x="f40" y="f42"/>
              </a:cxn>
              <a:cxn ang="f25">
                <a:pos x="f40" y="f42"/>
              </a:cxn>
              <a:cxn ang="f25">
                <a:pos x="f40" y="f42"/>
              </a:cxn>
              <a:cxn ang="f25">
                <a:pos x="f40" y="f41"/>
              </a:cxn>
              <a:cxn ang="f25">
                <a:pos x="f40" y="f41"/>
              </a:cxn>
            </a:cxnLst>
            <a:rect l="f36" t="f39" r="f37" b="f38"/>
            <a:pathLst>
              <a:path w="1588" h="1912">
                <a:moveTo>
                  <a:pt x="f5" y="f5"/>
                </a:moveTo>
                <a:lnTo>
                  <a:pt x="f5" y="f8"/>
                </a:lnTo>
                <a:lnTo>
                  <a:pt x="f5" y="f9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6BBA27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ctrTitle"/>
          </p:nvPr>
        </p:nvSpPr>
        <p:spPr>
          <a:xfrm>
            <a:off x="685800" y="1997077"/>
            <a:ext cx="7772400" cy="1431922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C503BD-297C-42CD-AFCC-C899D12EA4A8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21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69E04-1F25-4CD1-AAD7-6CC7422C25D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19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77C0A-7A41-429D-8425-C168C0420BC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4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904996"/>
            <a:ext cx="40386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904996"/>
            <a:ext cx="40386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73071A-136D-4864-BA20-6623C17D1E0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92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117DF0-03AE-4262-8FB1-AEA78388DCD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9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63D612-C303-4742-B1F4-61DE822A993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21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08A6E6-AD2B-4AB3-BFAD-359A5828B9E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14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9250D-4C3C-429F-BA2B-55788F93D17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28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5C1A01-91AC-4680-9FE1-C05D7F56B26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04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14E3DE-CFA8-43D5-A32A-FD6CC01BD03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39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6998DC-05B6-4A85-A9B5-11658241785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41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92095"/>
            <a:ext cx="2057400" cy="572770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92095"/>
            <a:ext cx="6019796" cy="572770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1482F6-9A3E-48D1-B293-A0882A70B37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96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2418" cy="6856408"/>
            <a:chOff x="0" y="0"/>
            <a:chExt cx="9142418" cy="68564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0827" cy="16557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043"/>
                <a:gd name="f8" fmla="+- 0 0 -90"/>
                <a:gd name="f9" fmla="*/ f3 1 5740"/>
                <a:gd name="f10" fmla="*/ f4 1 104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043"/>
                <a:gd name="f20" fmla="+- f17 0 f1"/>
                <a:gd name="f21" fmla="*/ 5740 1 f18"/>
                <a:gd name="f22" fmla="*/ 1043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5740" h="1043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666699"/>
                </a:gs>
                <a:gs pos="100000">
                  <a:srgbClr val="47476B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EAEAEA"/>
                </a:solidFill>
                <a:uFillTx/>
                <a:latin typeface="Tahoma" pitchFamily="34"/>
                <a:cs typeface="Arial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9142418" cy="6856408"/>
              <a:chOff x="0" y="0"/>
              <a:chExt cx="9142418" cy="685640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591" y="1651004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6330948"/>
                <a:ext cx="9140827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42"/>
                  <a:gd name="f8" fmla="+- 0 0 -90"/>
                  <a:gd name="f9" fmla="*/ f3 1 5740"/>
                  <a:gd name="f10" fmla="*/ f4 1 4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42"/>
                  <a:gd name="f20" fmla="+- f17 0 f1"/>
                  <a:gd name="f21" fmla="*/ 0 1 f18"/>
                  <a:gd name="f22" fmla="*/ 42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42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5818190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0 1 f18"/>
                  <a:gd name="f22" fmla="*/ 30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30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5340352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0 1 f18"/>
                  <a:gd name="f22" fmla="*/ 30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30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4929192"/>
                <a:ext cx="9140827" cy="492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0 1 f18"/>
                  <a:gd name="f22" fmla="*/ 30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30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4538660"/>
                <a:ext cx="9140827" cy="571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6"/>
                  <a:gd name="f8" fmla="+- 0 0 -90"/>
                  <a:gd name="f9" fmla="*/ f3 1 5740"/>
                  <a:gd name="f10" fmla="*/ f4 1 36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6"/>
                  <a:gd name="f20" fmla="+- f17 0 f1"/>
                  <a:gd name="f21" fmla="*/ 5740 1 f18"/>
                  <a:gd name="f22" fmla="*/ 0 1 f19"/>
                  <a:gd name="f23" fmla="*/ 0 1 f18"/>
                  <a:gd name="f24" fmla="*/ 36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6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4197352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5740 1 f18"/>
                  <a:gd name="f22" fmla="*/ 0 1 f19"/>
                  <a:gd name="f23" fmla="*/ 0 1 f18"/>
                  <a:gd name="f24" fmla="*/ 30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0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3862389"/>
                <a:ext cx="9140827" cy="571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6"/>
                  <a:gd name="f8" fmla="+- 0 0 -90"/>
                  <a:gd name="f9" fmla="*/ f3 1 5740"/>
                  <a:gd name="f10" fmla="*/ f4 1 36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6"/>
                  <a:gd name="f20" fmla="+- f17 0 f1"/>
                  <a:gd name="f21" fmla="*/ 5740 1 f18"/>
                  <a:gd name="f22" fmla="*/ 0 1 f19"/>
                  <a:gd name="f23" fmla="*/ 0 1 f18"/>
                  <a:gd name="f24" fmla="*/ 36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6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B5B82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3586167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B5B82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3317872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3060697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2611434"/>
                <a:ext cx="9140827" cy="190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2"/>
                  <a:gd name="f8" fmla="+- 0 0 -90"/>
                  <a:gd name="f9" fmla="*/ f3 1 5740"/>
                  <a:gd name="f10" fmla="*/ f4 1 1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2"/>
                  <a:gd name="f20" fmla="+- f17 0 f1"/>
                  <a:gd name="f21" fmla="*/ 5740 1 f18"/>
                  <a:gd name="f22" fmla="*/ 0 1 f19"/>
                  <a:gd name="f23" fmla="*/ 0 1 f18"/>
                  <a:gd name="f24" fmla="*/ 12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2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2822579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2413001"/>
                <a:ext cx="9140827" cy="190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2"/>
                  <a:gd name="f8" fmla="+- 0 0 -90"/>
                  <a:gd name="f9" fmla="*/ f3 1 5740"/>
                  <a:gd name="f10" fmla="*/ f4 1 1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2"/>
                  <a:gd name="f20" fmla="+- f17 0 f1"/>
                  <a:gd name="f21" fmla="*/ 5740 1 f18"/>
                  <a:gd name="f22" fmla="*/ 0 1 f19"/>
                  <a:gd name="f23" fmla="*/ 0 1 f18"/>
                  <a:gd name="f24" fmla="*/ 12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2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2212976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2031997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1868484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38103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5740 1 f18"/>
                  <a:gd name="f22" fmla="*/ 0 1 f19"/>
                  <a:gd name="f23" fmla="*/ 0 1 f18"/>
                  <a:gd name="f24" fmla="*/ 30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0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295278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754059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534988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0" y="952503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1154109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1335088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1497009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grpSp>
            <p:nvGrpSpPr>
              <p:cNvPr id="30" name="Group 30"/>
              <p:cNvGrpSpPr/>
              <p:nvPr/>
            </p:nvGrpSpPr>
            <p:grpSpPr>
              <a:xfrm>
                <a:off x="0" y="0"/>
                <a:ext cx="9140826" cy="1658941"/>
                <a:chOff x="0" y="0"/>
                <a:chExt cx="9140826" cy="1658941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4522786" y="0"/>
                  <a:ext cx="66678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1043"/>
                    <a:gd name="f8" fmla="val 18"/>
                    <a:gd name="f9" fmla="+- 0 0 -90"/>
                    <a:gd name="f10" fmla="*/ f3 1 42"/>
                    <a:gd name="f11" fmla="*/ f4 1 1043"/>
                    <a:gd name="f12" fmla="val f5"/>
                    <a:gd name="f13" fmla="val f6"/>
                    <a:gd name="f14" fmla="val f7"/>
                    <a:gd name="f15" fmla="*/ f9 f0 1"/>
                    <a:gd name="f16" fmla="+- f14 0 f12"/>
                    <a:gd name="f17" fmla="+- f13 0 f12"/>
                    <a:gd name="f18" fmla="*/ f15 1 f2"/>
                    <a:gd name="f19" fmla="*/ f17 1 42"/>
                    <a:gd name="f20" fmla="*/ f16 1 1043"/>
                    <a:gd name="f21" fmla="+- f18 0 f1"/>
                    <a:gd name="f22" fmla="*/ 18 1 f19"/>
                    <a:gd name="f23" fmla="*/ 1043 1 f20"/>
                    <a:gd name="f24" fmla="*/ 42 1 f19"/>
                    <a:gd name="f25" fmla="*/ 0 1 f20"/>
                    <a:gd name="f26" fmla="*/ 0 1 f19"/>
                    <a:gd name="f27" fmla="*/ f13 1 f19"/>
                    <a:gd name="f28" fmla="*/ f14 1 f20"/>
                    <a:gd name="f29" fmla="*/ f26 f10 1"/>
                    <a:gd name="f30" fmla="*/ f27 f10 1"/>
                    <a:gd name="f31" fmla="*/ f28 f11 1"/>
                    <a:gd name="f32" fmla="*/ f25 f11 1"/>
                    <a:gd name="f33" fmla="*/ f22 f10 1"/>
                    <a:gd name="f34" fmla="*/ f23 f11 1"/>
                    <a:gd name="f35" fmla="*/ f24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33" y="f34"/>
                    </a:cxn>
                    <a:cxn ang="f21">
                      <a:pos x="f35" y="f34"/>
                    </a:cxn>
                    <a:cxn ang="f21">
                      <a:pos x="f35" y="f32"/>
                    </a:cxn>
                    <a:cxn ang="f21">
                      <a:pos x="f29" y="f32"/>
                    </a:cxn>
                    <a:cxn ang="f21">
                      <a:pos x="f29" y="f34"/>
                    </a:cxn>
                    <a:cxn ang="f21">
                      <a:pos x="f33" y="f34"/>
                    </a:cxn>
                    <a:cxn ang="f21">
                      <a:pos x="f33" y="f34"/>
                    </a:cxn>
                  </a:cxnLst>
                  <a:rect l="f29" t="f32" r="f30" b="f31"/>
                  <a:pathLst>
                    <a:path w="42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3810003" y="0"/>
                  <a:ext cx="246065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5"/>
                    <a:gd name="f7" fmla="val 1043"/>
                    <a:gd name="f8" fmla="val 131"/>
                    <a:gd name="f9" fmla="val 42"/>
                    <a:gd name="f10" fmla="val 113"/>
                    <a:gd name="f11" fmla="+- 0 0 -90"/>
                    <a:gd name="f12" fmla="*/ f3 1 155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155"/>
                    <a:gd name="f22" fmla="*/ f18 1 1043"/>
                    <a:gd name="f23" fmla="+- f20 0 f1"/>
                    <a:gd name="f24" fmla="*/ 131 1 f21"/>
                    <a:gd name="f25" fmla="*/ 1043 1 f22"/>
                    <a:gd name="f26" fmla="*/ 155 1 f21"/>
                    <a:gd name="f27" fmla="*/ 42 1 f21"/>
                    <a:gd name="f28" fmla="*/ 0 1 f22"/>
                    <a:gd name="f29" fmla="*/ 0 1 f21"/>
                    <a:gd name="f30" fmla="*/ 113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155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3122611" y="0"/>
                  <a:ext cx="381003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9"/>
                    <a:gd name="f7" fmla="val 1043"/>
                    <a:gd name="f8" fmla="val 221"/>
                    <a:gd name="f9" fmla="val 36"/>
                    <a:gd name="f10" fmla="val 203"/>
                    <a:gd name="f11" fmla="+- 0 0 -90"/>
                    <a:gd name="f12" fmla="*/ f3 1 23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239"/>
                    <a:gd name="f22" fmla="*/ f18 1 1043"/>
                    <a:gd name="f23" fmla="+- f20 0 f1"/>
                    <a:gd name="f24" fmla="*/ 221 1 f21"/>
                    <a:gd name="f25" fmla="*/ 1043 1 f22"/>
                    <a:gd name="f26" fmla="*/ 239 1 f21"/>
                    <a:gd name="f27" fmla="*/ 36 1 f21"/>
                    <a:gd name="f28" fmla="*/ 0 1 f22"/>
                    <a:gd name="f29" fmla="*/ 0 1 f21"/>
                    <a:gd name="f30" fmla="*/ 203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239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4" name="Freeform 34"/>
                <p:cNvSpPr/>
                <p:nvPr/>
              </p:nvSpPr>
              <p:spPr>
                <a:xfrm>
                  <a:off x="2466978" y="0"/>
                  <a:ext cx="560390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52"/>
                    <a:gd name="f7" fmla="val 1043"/>
                    <a:gd name="f8" fmla="val 334"/>
                    <a:gd name="f9" fmla="val 41"/>
                    <a:gd name="f10" fmla="val 311"/>
                    <a:gd name="f11" fmla="+- 0 0 -90"/>
                    <a:gd name="f12" fmla="*/ f3 1 352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52"/>
                    <a:gd name="f22" fmla="*/ f18 1 1043"/>
                    <a:gd name="f23" fmla="+- f20 0 f1"/>
                    <a:gd name="f24" fmla="*/ 334 1 f21"/>
                    <a:gd name="f25" fmla="*/ 1043 1 f22"/>
                    <a:gd name="f26" fmla="*/ 352 1 f21"/>
                    <a:gd name="f27" fmla="*/ 41 1 f21"/>
                    <a:gd name="f28" fmla="*/ 0 1 f22"/>
                    <a:gd name="f29" fmla="*/ 0 1 f21"/>
                    <a:gd name="f30" fmla="*/ 311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352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1800225" y="0"/>
                  <a:ext cx="714375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9"/>
                    <a:gd name="f7" fmla="val 1043"/>
                    <a:gd name="f8" fmla="val 425"/>
                    <a:gd name="f9" fmla="val 42"/>
                    <a:gd name="f10" fmla="val 407"/>
                    <a:gd name="f11" fmla="+- 0 0 -90"/>
                    <a:gd name="f12" fmla="*/ f3 1 44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49"/>
                    <a:gd name="f22" fmla="*/ f18 1 1043"/>
                    <a:gd name="f23" fmla="+- f20 0 f1"/>
                    <a:gd name="f24" fmla="*/ 425 1 f21"/>
                    <a:gd name="f25" fmla="*/ 1043 1 f22"/>
                    <a:gd name="f26" fmla="*/ 449 1 f21"/>
                    <a:gd name="f27" fmla="*/ 42 1 f21"/>
                    <a:gd name="f28" fmla="*/ 0 1 f22"/>
                    <a:gd name="f29" fmla="*/ 0 1 f21"/>
                    <a:gd name="f30" fmla="*/ 407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449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>
                  <a:off x="1133471" y="0"/>
                  <a:ext cx="857250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38"/>
                    <a:gd name="f7" fmla="val 1043"/>
                    <a:gd name="f8" fmla="val 520"/>
                    <a:gd name="f9" fmla="val 41"/>
                    <a:gd name="f10" fmla="val 496"/>
                    <a:gd name="f11" fmla="+- 0 0 -90"/>
                    <a:gd name="f12" fmla="*/ f3 1 538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538"/>
                    <a:gd name="f22" fmla="*/ f18 1 1043"/>
                    <a:gd name="f23" fmla="+- f20 0 f1"/>
                    <a:gd name="f24" fmla="*/ 520 1 f21"/>
                    <a:gd name="f25" fmla="*/ 1043 1 f22"/>
                    <a:gd name="f26" fmla="*/ 538 1 f21"/>
                    <a:gd name="f27" fmla="*/ 41 1 f21"/>
                    <a:gd name="f28" fmla="*/ 0 1 f22"/>
                    <a:gd name="f29" fmla="*/ 0 1 f21"/>
                    <a:gd name="f30" fmla="*/ 496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538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485775" y="0"/>
                  <a:ext cx="1019171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40"/>
                    <a:gd name="f7" fmla="val 1043"/>
                    <a:gd name="f8" fmla="val 622"/>
                    <a:gd name="f9" fmla="val 48"/>
                    <a:gd name="f10" fmla="val 598"/>
                    <a:gd name="f11" fmla="+- 0 0 -90"/>
                    <a:gd name="f12" fmla="*/ f3 1 640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40"/>
                    <a:gd name="f22" fmla="*/ f18 1 1043"/>
                    <a:gd name="f23" fmla="+- f20 0 f1"/>
                    <a:gd name="f24" fmla="*/ 622 1 f21"/>
                    <a:gd name="f25" fmla="*/ 1043 1 f22"/>
                    <a:gd name="f26" fmla="*/ 640 1 f21"/>
                    <a:gd name="f27" fmla="*/ 48 1 f21"/>
                    <a:gd name="f28" fmla="*/ 0 1 f22"/>
                    <a:gd name="f29" fmla="*/ 0 1 f21"/>
                    <a:gd name="f30" fmla="*/ 598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40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0" y="171450"/>
                  <a:ext cx="1000125" cy="148749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28"/>
                    <a:gd name="f7" fmla="val 935"/>
                    <a:gd name="f8" fmla="val 604"/>
                    <a:gd name="f9" fmla="val 66"/>
                    <a:gd name="f10" fmla="val 580"/>
                    <a:gd name="f11" fmla="+- 0 0 -90"/>
                    <a:gd name="f12" fmla="*/ f3 1 628"/>
                    <a:gd name="f13" fmla="*/ f4 1 935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28"/>
                    <a:gd name="f22" fmla="*/ f18 1 935"/>
                    <a:gd name="f23" fmla="+- f20 0 f1"/>
                    <a:gd name="f24" fmla="*/ 604 1 f21"/>
                    <a:gd name="f25" fmla="*/ 935 1 f22"/>
                    <a:gd name="f26" fmla="*/ 628 1 f21"/>
                    <a:gd name="f27" fmla="*/ 0 1 f21"/>
                    <a:gd name="f28" fmla="*/ 0 1 f22"/>
                    <a:gd name="f29" fmla="*/ 66 1 f22"/>
                    <a:gd name="f30" fmla="*/ 580 1 f21"/>
                    <a:gd name="f31" fmla="*/ f15 1 f21"/>
                    <a:gd name="f32" fmla="*/ f16 1 f22"/>
                    <a:gd name="f33" fmla="*/ f27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9 f13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33" y="f36"/>
                    </a:cxn>
                    <a:cxn ang="f23">
                      <a:pos x="f33" y="f40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28" h="935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9" name="Freeform 39"/>
                <p:cNvSpPr/>
                <p:nvPr/>
              </p:nvSpPr>
              <p:spPr>
                <a:xfrm>
                  <a:off x="5065711" y="0"/>
                  <a:ext cx="246065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5"/>
                    <a:gd name="f7" fmla="val 1043"/>
                    <a:gd name="f8" fmla="val 18"/>
                    <a:gd name="f9" fmla="val 42"/>
                    <a:gd name="f10" fmla="val 114"/>
                    <a:gd name="f11" fmla="+- 0 0 -90"/>
                    <a:gd name="f12" fmla="*/ f3 1 155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155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2 1 f21"/>
                    <a:gd name="f27" fmla="*/ 155 1 f21"/>
                    <a:gd name="f28" fmla="*/ 0 1 f22"/>
                    <a:gd name="f29" fmla="*/ 114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155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0" name="Freeform 40"/>
                <p:cNvSpPr/>
                <p:nvPr/>
              </p:nvSpPr>
              <p:spPr>
                <a:xfrm>
                  <a:off x="5608636" y="0"/>
                  <a:ext cx="381003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9"/>
                    <a:gd name="f7" fmla="val 1043"/>
                    <a:gd name="f8" fmla="val 18"/>
                    <a:gd name="f9" fmla="val 36"/>
                    <a:gd name="f10" fmla="val 203"/>
                    <a:gd name="f11" fmla="+- 0 0 -90"/>
                    <a:gd name="f12" fmla="*/ f3 1 23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239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36 1 f21"/>
                    <a:gd name="f27" fmla="*/ 239 1 f21"/>
                    <a:gd name="f28" fmla="*/ 0 1 f22"/>
                    <a:gd name="f29" fmla="*/ 203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239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6065836" y="0"/>
                  <a:ext cx="569908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58"/>
                    <a:gd name="f7" fmla="val 1043"/>
                    <a:gd name="f8" fmla="val 24"/>
                    <a:gd name="f9" fmla="val 42"/>
                    <a:gd name="f10" fmla="val 317"/>
                    <a:gd name="f11" fmla="+- 0 0 -90"/>
                    <a:gd name="f12" fmla="*/ f3 1 358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58"/>
                    <a:gd name="f22" fmla="*/ f18 1 1043"/>
                    <a:gd name="f23" fmla="+- f20 0 f1"/>
                    <a:gd name="f24" fmla="*/ 24 1 f21"/>
                    <a:gd name="f25" fmla="*/ 1043 1 f22"/>
                    <a:gd name="f26" fmla="*/ 42 1 f21"/>
                    <a:gd name="f27" fmla="*/ 358 1 f21"/>
                    <a:gd name="f28" fmla="*/ 0 1 f22"/>
                    <a:gd name="f29" fmla="*/ 317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358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2" name="Freeform 42"/>
                <p:cNvSpPr/>
                <p:nvPr/>
              </p:nvSpPr>
              <p:spPr>
                <a:xfrm>
                  <a:off x="6570658" y="0"/>
                  <a:ext cx="712783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8"/>
                    <a:gd name="f7" fmla="val 1043"/>
                    <a:gd name="f8" fmla="val 18"/>
                    <a:gd name="f9" fmla="val 41"/>
                    <a:gd name="f10" fmla="val 406"/>
                    <a:gd name="f11" fmla="+- 0 0 -90"/>
                    <a:gd name="f12" fmla="*/ f3 1 448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48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1 1 f21"/>
                    <a:gd name="f27" fmla="*/ 448 1 f21"/>
                    <a:gd name="f28" fmla="*/ 0 1 f22"/>
                    <a:gd name="f29" fmla="*/ 406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448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3" name="Freeform 43"/>
                <p:cNvSpPr/>
                <p:nvPr/>
              </p:nvSpPr>
              <p:spPr>
                <a:xfrm>
                  <a:off x="7112002" y="0"/>
                  <a:ext cx="858841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39"/>
                    <a:gd name="f7" fmla="val 1043"/>
                    <a:gd name="f8" fmla="val 18"/>
                    <a:gd name="f9" fmla="val 42"/>
                    <a:gd name="f10" fmla="val 497"/>
                    <a:gd name="f11" fmla="+- 0 0 -90"/>
                    <a:gd name="f12" fmla="*/ f3 1 53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539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2 1 f21"/>
                    <a:gd name="f27" fmla="*/ 539 1 f21"/>
                    <a:gd name="f28" fmla="*/ 0 1 f22"/>
                    <a:gd name="f29" fmla="*/ 497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539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4" name="Freeform 44"/>
                <p:cNvSpPr/>
                <p:nvPr/>
              </p:nvSpPr>
              <p:spPr>
                <a:xfrm>
                  <a:off x="7569202" y="0"/>
                  <a:ext cx="1019171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40"/>
                    <a:gd name="f7" fmla="val 1043"/>
                    <a:gd name="f8" fmla="val 18"/>
                    <a:gd name="f9" fmla="val 42"/>
                    <a:gd name="f10" fmla="val 592"/>
                    <a:gd name="f11" fmla="+- 0 0 -90"/>
                    <a:gd name="f12" fmla="*/ f3 1 640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40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2 1 f21"/>
                    <a:gd name="f27" fmla="*/ 640 1 f21"/>
                    <a:gd name="f28" fmla="*/ 0 1 f22"/>
                    <a:gd name="f29" fmla="*/ 592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40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8074023" y="76196"/>
                  <a:ext cx="1066803" cy="158273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0"/>
                    <a:gd name="f7" fmla="val 995"/>
                    <a:gd name="f8" fmla="val 24"/>
                    <a:gd name="f9" fmla="val 48"/>
                    <a:gd name="f10" fmla="val 72"/>
                    <a:gd name="f11" fmla="+- 0 0 -90"/>
                    <a:gd name="f12" fmla="*/ f3 1 670"/>
                    <a:gd name="f13" fmla="*/ f4 1 995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70"/>
                    <a:gd name="f22" fmla="*/ f18 1 995"/>
                    <a:gd name="f23" fmla="+- f20 0 f1"/>
                    <a:gd name="f24" fmla="*/ 24 1 f21"/>
                    <a:gd name="f25" fmla="*/ 995 1 f22"/>
                    <a:gd name="f26" fmla="*/ 48 1 f21"/>
                    <a:gd name="f27" fmla="*/ 670 1 f21"/>
                    <a:gd name="f28" fmla="*/ 72 1 f22"/>
                    <a:gd name="f29" fmla="*/ 0 1 f22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9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8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41"/>
                    </a:cxn>
                    <a:cxn ang="f23">
                      <a:pos x="f40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70" h="995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10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0" y="885825"/>
                <a:ext cx="9140826" cy="773116"/>
                <a:chOff x="0" y="885825"/>
                <a:chExt cx="9140826" cy="773116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0" y="981078"/>
                  <a:ext cx="485775" cy="6778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05"/>
                    <a:gd name="f7" fmla="val 426"/>
                    <a:gd name="f8" fmla="val 281"/>
                    <a:gd name="f9" fmla="val 66"/>
                    <a:gd name="f10" fmla="val 251"/>
                    <a:gd name="f11" fmla="+- 0 0 -90"/>
                    <a:gd name="f12" fmla="*/ f3 1 305"/>
                    <a:gd name="f13" fmla="*/ f4 1 426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05"/>
                    <a:gd name="f22" fmla="*/ f18 1 426"/>
                    <a:gd name="f23" fmla="*/ 285 f19 1"/>
                    <a:gd name="f24" fmla="*/ 430 f18 1"/>
                    <a:gd name="f25" fmla="*/ 309 f19 1"/>
                    <a:gd name="f26" fmla="*/ 0 f19 1"/>
                    <a:gd name="f27" fmla="*/ 0 f18 1"/>
                    <a:gd name="f28" fmla="*/ 66 f18 1"/>
                    <a:gd name="f29" fmla="*/ 255 f19 1"/>
                    <a:gd name="f30" fmla="+- f20 0 f1"/>
                    <a:gd name="f31" fmla="*/ f23 1 305"/>
                    <a:gd name="f32" fmla="*/ f24 1 426"/>
                    <a:gd name="f33" fmla="*/ f25 1 305"/>
                    <a:gd name="f34" fmla="*/ f26 1 305"/>
                    <a:gd name="f35" fmla="*/ f27 1 426"/>
                    <a:gd name="f36" fmla="*/ f28 1 426"/>
                    <a:gd name="f37" fmla="*/ f29 1 305"/>
                    <a:gd name="f38" fmla="*/ 0 1 f21"/>
                    <a:gd name="f39" fmla="*/ f15 1 f21"/>
                    <a:gd name="f40" fmla="*/ 0 1 f22"/>
                    <a:gd name="f41" fmla="*/ f16 1 f22"/>
                    <a:gd name="f42" fmla="*/ f31 1 f21"/>
                    <a:gd name="f43" fmla="*/ f32 1 f22"/>
                    <a:gd name="f44" fmla="*/ f33 1 f21"/>
                    <a:gd name="f45" fmla="*/ f34 1 f21"/>
                    <a:gd name="f46" fmla="*/ f35 1 f22"/>
                    <a:gd name="f47" fmla="*/ f36 1 f22"/>
                    <a:gd name="f48" fmla="*/ f37 1 f21"/>
                    <a:gd name="f49" fmla="*/ f38 f12 1"/>
                    <a:gd name="f50" fmla="*/ f39 f12 1"/>
                    <a:gd name="f51" fmla="*/ f41 f13 1"/>
                    <a:gd name="f52" fmla="*/ f40 f13 1"/>
                    <a:gd name="f53" fmla="*/ f42 f12 1"/>
                    <a:gd name="f54" fmla="*/ f43 f13 1"/>
                    <a:gd name="f55" fmla="*/ f44 f12 1"/>
                    <a:gd name="f56" fmla="*/ f45 f12 1"/>
                    <a:gd name="f57" fmla="*/ f46 f13 1"/>
                    <a:gd name="f58" fmla="*/ f47 f13 1"/>
                    <a:gd name="f59" fmla="*/ f48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53" y="f54"/>
                    </a:cxn>
                    <a:cxn ang="f30">
                      <a:pos x="f55" y="f54"/>
                    </a:cxn>
                    <a:cxn ang="f30">
                      <a:pos x="f56" y="f57"/>
                    </a:cxn>
                    <a:cxn ang="f30">
                      <a:pos x="f56" y="f58"/>
                    </a:cxn>
                    <a:cxn ang="f30">
                      <a:pos x="f59" y="f54"/>
                    </a:cxn>
                    <a:cxn ang="f30">
                      <a:pos x="f53" y="f54"/>
                    </a:cxn>
                    <a:cxn ang="f30">
                      <a:pos x="f53" y="f54"/>
                    </a:cxn>
                  </a:cxnLst>
                  <a:rect l="f49" t="f52" r="f50" b="f51"/>
                  <a:pathLst>
                    <a:path w="305" h="426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8588373" y="885825"/>
                  <a:ext cx="552453" cy="7731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7"/>
                    <a:gd name="f7" fmla="val 486"/>
                    <a:gd name="f8" fmla="val 24"/>
                    <a:gd name="f9" fmla="val 48"/>
                    <a:gd name="f10" fmla="val 72"/>
                    <a:gd name="f11" fmla="+- 0 0 -90"/>
                    <a:gd name="f12" fmla="*/ f3 1 347"/>
                    <a:gd name="f13" fmla="*/ f4 1 486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47"/>
                    <a:gd name="f22" fmla="*/ f18 1 486"/>
                    <a:gd name="f23" fmla="*/ 24 f19 1"/>
                    <a:gd name="f24" fmla="*/ 490 f18 1"/>
                    <a:gd name="f25" fmla="*/ 48 f19 1"/>
                    <a:gd name="f26" fmla="*/ 351 f19 1"/>
                    <a:gd name="f27" fmla="*/ 72 f18 1"/>
                    <a:gd name="f28" fmla="*/ 0 f18 1"/>
                    <a:gd name="f29" fmla="*/ 0 f19 1"/>
                    <a:gd name="f30" fmla="+- f20 0 f1"/>
                    <a:gd name="f31" fmla="*/ f23 1 347"/>
                    <a:gd name="f32" fmla="*/ f24 1 486"/>
                    <a:gd name="f33" fmla="*/ f25 1 347"/>
                    <a:gd name="f34" fmla="*/ f26 1 347"/>
                    <a:gd name="f35" fmla="*/ f27 1 486"/>
                    <a:gd name="f36" fmla="*/ f28 1 486"/>
                    <a:gd name="f37" fmla="*/ f29 1 347"/>
                    <a:gd name="f38" fmla="*/ 0 1 f21"/>
                    <a:gd name="f39" fmla="*/ f15 1 f21"/>
                    <a:gd name="f40" fmla="*/ 0 1 f22"/>
                    <a:gd name="f41" fmla="*/ f16 1 f22"/>
                    <a:gd name="f42" fmla="*/ f31 1 f21"/>
                    <a:gd name="f43" fmla="*/ f32 1 f22"/>
                    <a:gd name="f44" fmla="*/ f33 1 f21"/>
                    <a:gd name="f45" fmla="*/ f34 1 f21"/>
                    <a:gd name="f46" fmla="*/ f35 1 f22"/>
                    <a:gd name="f47" fmla="*/ f36 1 f22"/>
                    <a:gd name="f48" fmla="*/ f37 1 f21"/>
                    <a:gd name="f49" fmla="*/ f38 f12 1"/>
                    <a:gd name="f50" fmla="*/ f39 f12 1"/>
                    <a:gd name="f51" fmla="*/ f41 f13 1"/>
                    <a:gd name="f52" fmla="*/ f40 f13 1"/>
                    <a:gd name="f53" fmla="*/ f42 f12 1"/>
                    <a:gd name="f54" fmla="*/ f43 f13 1"/>
                    <a:gd name="f55" fmla="*/ f44 f12 1"/>
                    <a:gd name="f56" fmla="*/ f45 f12 1"/>
                    <a:gd name="f57" fmla="*/ f46 f13 1"/>
                    <a:gd name="f58" fmla="*/ f47 f13 1"/>
                    <a:gd name="f59" fmla="*/ f48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53" y="f54"/>
                    </a:cxn>
                    <a:cxn ang="f30">
                      <a:pos x="f55" y="f54"/>
                    </a:cxn>
                    <a:cxn ang="f30">
                      <a:pos x="f56" y="f57"/>
                    </a:cxn>
                    <a:cxn ang="f30">
                      <a:pos x="f56" y="f58"/>
                    </a:cxn>
                    <a:cxn ang="f30">
                      <a:pos x="f59" y="f54"/>
                    </a:cxn>
                    <a:cxn ang="f30">
                      <a:pos x="f53" y="f54"/>
                    </a:cxn>
                    <a:cxn ang="f30">
                      <a:pos x="f53" y="f54"/>
                    </a:cxn>
                  </a:cxnLst>
                  <a:rect l="f49" t="f52" r="f50" b="f51"/>
                  <a:pathLst>
                    <a:path w="347" h="486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10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</p:grpSp>
          <p:grpSp>
            <p:nvGrpSpPr>
              <p:cNvPr id="49" name="Group 49"/>
              <p:cNvGrpSpPr/>
              <p:nvPr/>
            </p:nvGrpSpPr>
            <p:grpSpPr>
              <a:xfrm>
                <a:off x="419096" y="1649413"/>
                <a:ext cx="8255002" cy="5206995"/>
                <a:chOff x="419096" y="1649413"/>
                <a:chExt cx="8255002" cy="5206995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4522786" y="1649413"/>
                  <a:ext cx="66678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273"/>
                    <a:gd name="f8" fmla="val 18"/>
                    <a:gd name="f9" fmla="+- 0 0 -90"/>
                    <a:gd name="f10" fmla="*/ f3 1 42"/>
                    <a:gd name="f11" fmla="*/ f4 1 3273"/>
                    <a:gd name="f12" fmla="val f5"/>
                    <a:gd name="f13" fmla="val f6"/>
                    <a:gd name="f14" fmla="val f7"/>
                    <a:gd name="f15" fmla="*/ f9 f0 1"/>
                    <a:gd name="f16" fmla="+- f14 0 f12"/>
                    <a:gd name="f17" fmla="+- f13 0 f12"/>
                    <a:gd name="f18" fmla="*/ f15 1 f2"/>
                    <a:gd name="f19" fmla="*/ f17 1 42"/>
                    <a:gd name="f20" fmla="*/ f16 1 3273"/>
                    <a:gd name="f21" fmla="+- f18 0 f1"/>
                    <a:gd name="f22" fmla="*/ 18 1 f19"/>
                    <a:gd name="f23" fmla="*/ 0 1 f20"/>
                    <a:gd name="f24" fmla="*/ 0 1 f19"/>
                    <a:gd name="f25" fmla="*/ 3273 1 f20"/>
                    <a:gd name="f26" fmla="*/ 42 1 f19"/>
                    <a:gd name="f27" fmla="*/ f13 1 f19"/>
                    <a:gd name="f28" fmla="*/ f14 1 f20"/>
                    <a:gd name="f29" fmla="*/ f24 f10 1"/>
                    <a:gd name="f30" fmla="*/ f27 f10 1"/>
                    <a:gd name="f31" fmla="*/ f28 f11 1"/>
                    <a:gd name="f32" fmla="*/ f23 f11 1"/>
                    <a:gd name="f33" fmla="*/ f22 f10 1"/>
                    <a:gd name="f34" fmla="*/ f25 f11 1"/>
                    <a:gd name="f35" fmla="*/ f2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33" y="f32"/>
                    </a:cxn>
                    <a:cxn ang="f21">
                      <a:pos x="f29" y="f32"/>
                    </a:cxn>
                    <a:cxn ang="f21">
                      <a:pos x="f29" y="f34"/>
                    </a:cxn>
                    <a:cxn ang="f21">
                      <a:pos x="f35" y="f34"/>
                    </a:cxn>
                    <a:cxn ang="f21">
                      <a:pos x="f35" y="f32"/>
                    </a:cxn>
                    <a:cxn ang="f21">
                      <a:pos x="f33" y="f32"/>
                    </a:cxn>
                    <a:cxn ang="f21">
                      <a:pos x="f33" y="f32"/>
                    </a:cxn>
                  </a:cxnLst>
                  <a:rect l="f29" t="f32" r="f30" b="f31"/>
                  <a:pathLst>
                    <a:path w="42" h="3273">
                      <a:moveTo>
                        <a:pt x="f8" y="f5"/>
                      </a:move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>
                  <a:off x="3419471" y="1649413"/>
                  <a:ext cx="636586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0"/>
                    <a:gd name="f7" fmla="val 3273"/>
                    <a:gd name="f8" fmla="val 376"/>
                    <a:gd name="f9" fmla="val 358"/>
                    <a:gd name="f10" fmla="val 41"/>
                    <a:gd name="f11" fmla="+- 0 0 -90"/>
                    <a:gd name="f12" fmla="*/ f3 1 400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00"/>
                    <a:gd name="f22" fmla="*/ f18 1 3273"/>
                    <a:gd name="f23" fmla="+- f20 0 f1"/>
                    <a:gd name="f24" fmla="*/ 376 1 f21"/>
                    <a:gd name="f25" fmla="*/ 0 1 f22"/>
                    <a:gd name="f26" fmla="*/ 358 1 f21"/>
                    <a:gd name="f27" fmla="*/ 0 1 f21"/>
                    <a:gd name="f28" fmla="*/ 3273 1 f22"/>
                    <a:gd name="f29" fmla="*/ 41 1 f21"/>
                    <a:gd name="f30" fmla="*/ 400 1 f21"/>
                    <a:gd name="f31" fmla="*/ f15 1 f21"/>
                    <a:gd name="f32" fmla="*/ f16 1 f22"/>
                    <a:gd name="f33" fmla="*/ f27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6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8" y="f36"/>
                    </a:cxn>
                    <a:cxn ang="f23">
                      <a:pos x="f33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400" h="3273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2" name="Freeform 52"/>
                <p:cNvSpPr/>
                <p:nvPr/>
              </p:nvSpPr>
              <p:spPr>
                <a:xfrm>
                  <a:off x="2428874" y="1649413"/>
                  <a:ext cx="1074740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5"/>
                    <a:gd name="f7" fmla="val 3273"/>
                    <a:gd name="f8" fmla="val 657"/>
                    <a:gd name="f9" fmla="val 639"/>
                    <a:gd name="f10" fmla="val 42"/>
                    <a:gd name="f11" fmla="+- 0 0 -90"/>
                    <a:gd name="f12" fmla="*/ f3 1 675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75"/>
                    <a:gd name="f22" fmla="*/ f18 1 3273"/>
                    <a:gd name="f23" fmla="+- f20 0 f1"/>
                    <a:gd name="f24" fmla="*/ 657 1 f21"/>
                    <a:gd name="f25" fmla="*/ 0 1 f22"/>
                    <a:gd name="f26" fmla="*/ 639 1 f21"/>
                    <a:gd name="f27" fmla="*/ 0 1 f21"/>
                    <a:gd name="f28" fmla="*/ 3273 1 f22"/>
                    <a:gd name="f29" fmla="*/ 42 1 f21"/>
                    <a:gd name="f30" fmla="*/ 675 1 f21"/>
                    <a:gd name="f31" fmla="*/ f15 1 f21"/>
                    <a:gd name="f32" fmla="*/ f16 1 f22"/>
                    <a:gd name="f33" fmla="*/ f27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6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8" y="f36"/>
                    </a:cxn>
                    <a:cxn ang="f23">
                      <a:pos x="f33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675" h="3273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3" name="Freeform 53"/>
                <p:cNvSpPr/>
                <p:nvPr/>
              </p:nvSpPr>
              <p:spPr>
                <a:xfrm>
                  <a:off x="1390646" y="1649413"/>
                  <a:ext cx="1636711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31"/>
                    <a:gd name="f7" fmla="val 3280"/>
                    <a:gd name="f8" fmla="val 1013"/>
                    <a:gd name="f9" fmla="val 990"/>
                    <a:gd name="f10" fmla="val 42"/>
                    <a:gd name="f11" fmla="val 4"/>
                    <a:gd name="f12" fmla="+- 0 0 -90"/>
                    <a:gd name="f13" fmla="*/ f3 1 1031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031"/>
                    <a:gd name="f23" fmla="*/ f19 1 3280"/>
                    <a:gd name="f24" fmla="+- f21 0 f1"/>
                    <a:gd name="f25" fmla="*/ 1013 1 f22"/>
                    <a:gd name="f26" fmla="*/ 0 1 f23"/>
                    <a:gd name="f27" fmla="*/ 990 1 f22"/>
                    <a:gd name="f28" fmla="*/ 0 1 f22"/>
                    <a:gd name="f29" fmla="*/ 3280 1 f23"/>
                    <a:gd name="f30" fmla="*/ 42 1 f22"/>
                    <a:gd name="f31" fmla="*/ 1031 1 f22"/>
                    <a:gd name="f32" fmla="*/ 4 1 f23"/>
                    <a:gd name="f33" fmla="*/ f16 1 f22"/>
                    <a:gd name="f34" fmla="*/ f17 1 f23"/>
                    <a:gd name="f35" fmla="*/ f28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7 f13 1"/>
                    <a:gd name="f41" fmla="*/ f29 f14 1"/>
                    <a:gd name="f42" fmla="*/ f30 f13 1"/>
                    <a:gd name="f43" fmla="*/ f31 f13 1"/>
                    <a:gd name="f44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40" y="f38"/>
                    </a:cxn>
                    <a:cxn ang="f24">
                      <a:pos x="f35" y="f41"/>
                    </a:cxn>
                    <a:cxn ang="f24">
                      <a:pos x="f42" y="f41"/>
                    </a:cxn>
                    <a:cxn ang="f24">
                      <a:pos x="f43" y="f44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031" h="3280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11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419096" y="1649413"/>
                  <a:ext cx="2093911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19"/>
                    <a:gd name="f7" fmla="val 3280"/>
                    <a:gd name="f8" fmla="val 1296"/>
                    <a:gd name="f9" fmla="val 1278"/>
                    <a:gd name="f10" fmla="val 42"/>
                    <a:gd name="f11" fmla="val 5"/>
                    <a:gd name="f12" fmla="+- 0 0 -90"/>
                    <a:gd name="f13" fmla="*/ f3 1 1319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319"/>
                    <a:gd name="f23" fmla="*/ f19 1 3280"/>
                    <a:gd name="f24" fmla="+- f21 0 f1"/>
                    <a:gd name="f25" fmla="*/ 1296 1 f22"/>
                    <a:gd name="f26" fmla="*/ 0 1 f23"/>
                    <a:gd name="f27" fmla="*/ 1278 1 f22"/>
                    <a:gd name="f28" fmla="*/ 0 1 f22"/>
                    <a:gd name="f29" fmla="*/ 3280 1 f23"/>
                    <a:gd name="f30" fmla="*/ 42 1 f22"/>
                    <a:gd name="f31" fmla="*/ 1319 1 f22"/>
                    <a:gd name="f32" fmla="*/ 5 1 f23"/>
                    <a:gd name="f33" fmla="*/ f16 1 f22"/>
                    <a:gd name="f34" fmla="*/ f17 1 f23"/>
                    <a:gd name="f35" fmla="*/ f28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7 f13 1"/>
                    <a:gd name="f41" fmla="*/ f29 f14 1"/>
                    <a:gd name="f42" fmla="*/ f30 f13 1"/>
                    <a:gd name="f43" fmla="*/ f31 f13 1"/>
                    <a:gd name="f44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40" y="f38"/>
                    </a:cxn>
                    <a:cxn ang="f24">
                      <a:pos x="f35" y="f41"/>
                    </a:cxn>
                    <a:cxn ang="f24">
                      <a:pos x="f42" y="f41"/>
                    </a:cxn>
                    <a:cxn ang="f24">
                      <a:pos x="f43" y="f44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319" h="3280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11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5" name="Freeform 55"/>
                <p:cNvSpPr/>
                <p:nvPr/>
              </p:nvSpPr>
              <p:spPr>
                <a:xfrm>
                  <a:off x="5065711" y="1649413"/>
                  <a:ext cx="638178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1"/>
                    <a:gd name="f7" fmla="val 3273"/>
                    <a:gd name="f8" fmla="val 18"/>
                    <a:gd name="f9" fmla="val 359"/>
                    <a:gd name="f10" fmla="val 42"/>
                    <a:gd name="f11" fmla="+- 0 0 -90"/>
                    <a:gd name="f12" fmla="*/ f3 1 401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01"/>
                    <a:gd name="f22" fmla="*/ f18 1 3273"/>
                    <a:gd name="f23" fmla="+- f20 0 f1"/>
                    <a:gd name="f24" fmla="*/ 18 1 f21"/>
                    <a:gd name="f25" fmla="*/ 0 1 f22"/>
                    <a:gd name="f26" fmla="*/ 0 1 f21"/>
                    <a:gd name="f27" fmla="*/ 359 1 f21"/>
                    <a:gd name="f28" fmla="*/ 3273 1 f22"/>
                    <a:gd name="f29" fmla="*/ 401 1 f21"/>
                    <a:gd name="f30" fmla="*/ 42 1 f21"/>
                    <a:gd name="f31" fmla="*/ f15 1 f21"/>
                    <a:gd name="f32" fmla="*/ f16 1 f22"/>
                    <a:gd name="f33" fmla="*/ f26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7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3" y="f36"/>
                    </a:cxn>
                    <a:cxn ang="f23">
                      <a:pos x="f38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401" h="3273">
                      <a:moveTo>
                        <a:pt x="f8" y="f5"/>
                      </a:move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7"/>
                      </a:lnTo>
                      <a:lnTo>
                        <a:pt x="f10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6" name="Freeform 56"/>
                <p:cNvSpPr/>
                <p:nvPr/>
              </p:nvSpPr>
              <p:spPr>
                <a:xfrm>
                  <a:off x="5608636" y="1649413"/>
                  <a:ext cx="1074740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5"/>
                    <a:gd name="f7" fmla="val 3273"/>
                    <a:gd name="f8" fmla="val 18"/>
                    <a:gd name="f9" fmla="val 640"/>
                    <a:gd name="f10" fmla="val 36"/>
                    <a:gd name="f11" fmla="+- 0 0 -90"/>
                    <a:gd name="f12" fmla="*/ f3 1 675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75"/>
                    <a:gd name="f22" fmla="*/ f18 1 3273"/>
                    <a:gd name="f23" fmla="+- f20 0 f1"/>
                    <a:gd name="f24" fmla="*/ 18 1 f21"/>
                    <a:gd name="f25" fmla="*/ 0 1 f22"/>
                    <a:gd name="f26" fmla="*/ 0 1 f21"/>
                    <a:gd name="f27" fmla="*/ 640 1 f21"/>
                    <a:gd name="f28" fmla="*/ 3273 1 f22"/>
                    <a:gd name="f29" fmla="*/ 675 1 f21"/>
                    <a:gd name="f30" fmla="*/ 36 1 f21"/>
                    <a:gd name="f31" fmla="*/ f15 1 f21"/>
                    <a:gd name="f32" fmla="*/ f16 1 f22"/>
                    <a:gd name="f33" fmla="*/ f26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7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3" y="f36"/>
                    </a:cxn>
                    <a:cxn ang="f23">
                      <a:pos x="f38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675" h="3273">
                      <a:moveTo>
                        <a:pt x="f8" y="f5"/>
                      </a:move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7"/>
                      </a:lnTo>
                      <a:lnTo>
                        <a:pt x="f10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6067428" y="1649413"/>
                  <a:ext cx="1644648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36"/>
                    <a:gd name="f7" fmla="val 3280"/>
                    <a:gd name="f8" fmla="val 23"/>
                    <a:gd name="f9" fmla="val 5"/>
                    <a:gd name="f10" fmla="val 994"/>
                    <a:gd name="f11" fmla="val 41"/>
                    <a:gd name="f12" fmla="+- 0 0 -90"/>
                    <a:gd name="f13" fmla="*/ f3 1 1036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036"/>
                    <a:gd name="f23" fmla="*/ f19 1 3280"/>
                    <a:gd name="f24" fmla="+- f21 0 f1"/>
                    <a:gd name="f25" fmla="*/ 23 1 f22"/>
                    <a:gd name="f26" fmla="*/ 0 1 f23"/>
                    <a:gd name="f27" fmla="*/ 0 1 f22"/>
                    <a:gd name="f28" fmla="*/ 5 1 f23"/>
                    <a:gd name="f29" fmla="*/ 994 1 f22"/>
                    <a:gd name="f30" fmla="*/ 3280 1 f23"/>
                    <a:gd name="f31" fmla="*/ 1036 1 f22"/>
                    <a:gd name="f32" fmla="*/ 41 1 f22"/>
                    <a:gd name="f33" fmla="*/ f16 1 f22"/>
                    <a:gd name="f34" fmla="*/ f17 1 f23"/>
                    <a:gd name="f35" fmla="*/ f27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8 f14 1"/>
                    <a:gd name="f41" fmla="*/ f29 f13 1"/>
                    <a:gd name="f42" fmla="*/ f30 f14 1"/>
                    <a:gd name="f43" fmla="*/ f31 f13 1"/>
                    <a:gd name="f44" fmla="*/ f32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35" y="f40"/>
                    </a:cxn>
                    <a:cxn ang="f24">
                      <a:pos x="f41" y="f42"/>
                    </a:cxn>
                    <a:cxn ang="f24">
                      <a:pos x="f43" y="f42"/>
                    </a:cxn>
                    <a:cxn ang="f24">
                      <a:pos x="f44" y="f38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036" h="3280">
                      <a:moveTo>
                        <a:pt x="f8" y="f5"/>
                      </a:move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6" y="f7"/>
                      </a:lnTo>
                      <a:lnTo>
                        <a:pt x="f11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8" name="Freeform 58"/>
                <p:cNvSpPr/>
                <p:nvPr/>
              </p:nvSpPr>
              <p:spPr>
                <a:xfrm>
                  <a:off x="6567485" y="1649413"/>
                  <a:ext cx="2106613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27"/>
                    <a:gd name="f7" fmla="val 3280"/>
                    <a:gd name="f8" fmla="val 20"/>
                    <a:gd name="f9" fmla="val 7"/>
                    <a:gd name="f10" fmla="val 1285"/>
                    <a:gd name="f11" fmla="val 43"/>
                    <a:gd name="f12" fmla="+- 0 0 -90"/>
                    <a:gd name="f13" fmla="*/ f3 1 1327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327"/>
                    <a:gd name="f23" fmla="*/ f19 1 3280"/>
                    <a:gd name="f24" fmla="+- f21 0 f1"/>
                    <a:gd name="f25" fmla="*/ 20 1 f22"/>
                    <a:gd name="f26" fmla="*/ 0 1 f23"/>
                    <a:gd name="f27" fmla="*/ 0 1 f22"/>
                    <a:gd name="f28" fmla="*/ 7 1 f23"/>
                    <a:gd name="f29" fmla="*/ 1285 1 f22"/>
                    <a:gd name="f30" fmla="*/ 3280 1 f23"/>
                    <a:gd name="f31" fmla="*/ 1327 1 f22"/>
                    <a:gd name="f32" fmla="*/ 43 1 f22"/>
                    <a:gd name="f33" fmla="*/ f16 1 f22"/>
                    <a:gd name="f34" fmla="*/ f17 1 f23"/>
                    <a:gd name="f35" fmla="*/ f27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8 f14 1"/>
                    <a:gd name="f41" fmla="*/ f29 f13 1"/>
                    <a:gd name="f42" fmla="*/ f30 f14 1"/>
                    <a:gd name="f43" fmla="*/ f31 f13 1"/>
                    <a:gd name="f44" fmla="*/ f32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35" y="f40"/>
                    </a:cxn>
                    <a:cxn ang="f24">
                      <a:pos x="f41" y="f42"/>
                    </a:cxn>
                    <a:cxn ang="f24">
                      <a:pos x="f43" y="f42"/>
                    </a:cxn>
                    <a:cxn ang="f24">
                      <a:pos x="f44" y="f38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327" h="3280">
                      <a:moveTo>
                        <a:pt x="f8" y="f5"/>
                      </a:move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6" y="f7"/>
                      </a:lnTo>
                      <a:lnTo>
                        <a:pt x="f11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</p:grpSp>
          <p:sp>
            <p:nvSpPr>
              <p:cNvPr id="59" name="Freeform 59"/>
              <p:cNvSpPr/>
              <p:nvPr/>
            </p:nvSpPr>
            <p:spPr>
              <a:xfrm>
                <a:off x="0" y="1649413"/>
                <a:ext cx="1990721" cy="41782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4"/>
                  <a:gd name="f7" fmla="val 2632"/>
                  <a:gd name="f8" fmla="val 1236"/>
                  <a:gd name="f9" fmla="val 1212"/>
                  <a:gd name="f10" fmla="val 2542"/>
                  <a:gd name="f11" fmla="val 7"/>
                  <a:gd name="f12" fmla="+- 0 0 -90"/>
                  <a:gd name="f13" fmla="*/ f3 1 1254"/>
                  <a:gd name="f14" fmla="*/ f4 1 2632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1254"/>
                  <a:gd name="f23" fmla="*/ f19 1 2632"/>
                  <a:gd name="f24" fmla="+- f21 0 f1"/>
                  <a:gd name="f25" fmla="*/ 1236 1 f22"/>
                  <a:gd name="f26" fmla="*/ 0 1 f23"/>
                  <a:gd name="f27" fmla="*/ 1212 1 f22"/>
                  <a:gd name="f28" fmla="*/ 0 1 f22"/>
                  <a:gd name="f29" fmla="*/ 2542 1 f23"/>
                  <a:gd name="f30" fmla="*/ 2632 1 f23"/>
                  <a:gd name="f31" fmla="*/ 1254 1 f22"/>
                  <a:gd name="f32" fmla="*/ 7 1 f23"/>
                  <a:gd name="f33" fmla="*/ f16 1 f22"/>
                  <a:gd name="f34" fmla="*/ f17 1 f23"/>
                  <a:gd name="f35" fmla="*/ f28 f13 1"/>
                  <a:gd name="f36" fmla="*/ f33 f13 1"/>
                  <a:gd name="f37" fmla="*/ f34 f14 1"/>
                  <a:gd name="f38" fmla="*/ f26 f14 1"/>
                  <a:gd name="f39" fmla="*/ f25 f13 1"/>
                  <a:gd name="f40" fmla="*/ f27 f13 1"/>
                  <a:gd name="f41" fmla="*/ f29 f14 1"/>
                  <a:gd name="f42" fmla="*/ f30 f14 1"/>
                  <a:gd name="f43" fmla="*/ f31 f13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9" y="f38"/>
                  </a:cxn>
                  <a:cxn ang="f24">
                    <a:pos x="f40" y="f38"/>
                  </a:cxn>
                  <a:cxn ang="f24">
                    <a:pos x="f35" y="f41"/>
                  </a:cxn>
                  <a:cxn ang="f24">
                    <a:pos x="f35" y="f42"/>
                  </a:cxn>
                  <a:cxn ang="f24">
                    <a:pos x="f43" y="f44"/>
                  </a:cxn>
                  <a:cxn ang="f24">
                    <a:pos x="f39" y="f38"/>
                  </a:cxn>
                  <a:cxn ang="f24">
                    <a:pos x="f39" y="f38"/>
                  </a:cxn>
                </a:cxnLst>
                <a:rect l="f35" t="f38" r="f36" b="f37"/>
                <a:pathLst>
                  <a:path w="1254" h="2632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4B4B6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0" y="1649413"/>
                <a:ext cx="1504946" cy="26606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8"/>
                  <a:gd name="f7" fmla="val 1676"/>
                  <a:gd name="f8" fmla="val 930"/>
                  <a:gd name="f9" fmla="val 906"/>
                  <a:gd name="f10" fmla="val 1593"/>
                  <a:gd name="f11" fmla="val 5"/>
                  <a:gd name="f12" fmla="+- 0 0 -90"/>
                  <a:gd name="f13" fmla="*/ f3 1 948"/>
                  <a:gd name="f14" fmla="*/ f4 1 167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48"/>
                  <a:gd name="f23" fmla="*/ f19 1 1676"/>
                  <a:gd name="f24" fmla="*/ 930 f20 1"/>
                  <a:gd name="f25" fmla="*/ 0 f19 1"/>
                  <a:gd name="f26" fmla="*/ 906 f20 1"/>
                  <a:gd name="f27" fmla="*/ 0 f20 1"/>
                  <a:gd name="f28" fmla="*/ 1593 f19 1"/>
                  <a:gd name="f29" fmla="*/ 1676 f19 1"/>
                  <a:gd name="f30" fmla="*/ 948 f20 1"/>
                  <a:gd name="f31" fmla="*/ 5 f19 1"/>
                  <a:gd name="f32" fmla="+- f21 0 f1"/>
                  <a:gd name="f33" fmla="*/ f24 1 948"/>
                  <a:gd name="f34" fmla="*/ f25 1 1676"/>
                  <a:gd name="f35" fmla="*/ f26 1 948"/>
                  <a:gd name="f36" fmla="*/ f27 1 948"/>
                  <a:gd name="f37" fmla="*/ f28 1 1676"/>
                  <a:gd name="f38" fmla="*/ f29 1 1676"/>
                  <a:gd name="f39" fmla="*/ f30 1 948"/>
                  <a:gd name="f40" fmla="*/ f31 1 1676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2"/>
                  <a:gd name="f49" fmla="*/ f37 1 f23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3 1"/>
                  <a:gd name="f61" fmla="*/ f49 f14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58"/>
                  </a:cxn>
                  <a:cxn ang="f32">
                    <a:pos x="f60" y="f61"/>
                  </a:cxn>
                  <a:cxn ang="f32">
                    <a:pos x="f60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948" h="1676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0" y="1649413"/>
                <a:ext cx="998533" cy="14874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9"/>
                  <a:gd name="f7" fmla="val 937"/>
                  <a:gd name="f8" fmla="val 606"/>
                  <a:gd name="f9" fmla="val 582"/>
                  <a:gd name="f10" fmla="val 871"/>
                  <a:gd name="f11" fmla="val 4"/>
                  <a:gd name="f12" fmla="+- 0 0 -90"/>
                  <a:gd name="f13" fmla="*/ f3 1 629"/>
                  <a:gd name="f14" fmla="*/ f4 1 93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629"/>
                  <a:gd name="f23" fmla="*/ f19 1 937"/>
                  <a:gd name="f24" fmla="*/ 606 f20 1"/>
                  <a:gd name="f25" fmla="*/ 0 f19 1"/>
                  <a:gd name="f26" fmla="*/ 582 f20 1"/>
                  <a:gd name="f27" fmla="*/ 0 f20 1"/>
                  <a:gd name="f28" fmla="*/ 871 f19 1"/>
                  <a:gd name="f29" fmla="*/ 937 f19 1"/>
                  <a:gd name="f30" fmla="*/ 629 f20 1"/>
                  <a:gd name="f31" fmla="*/ 4 f19 1"/>
                  <a:gd name="f32" fmla="+- f21 0 f1"/>
                  <a:gd name="f33" fmla="*/ f24 1 629"/>
                  <a:gd name="f34" fmla="*/ f25 1 937"/>
                  <a:gd name="f35" fmla="*/ f26 1 629"/>
                  <a:gd name="f36" fmla="*/ f27 1 629"/>
                  <a:gd name="f37" fmla="*/ f28 1 937"/>
                  <a:gd name="f38" fmla="*/ f29 1 937"/>
                  <a:gd name="f39" fmla="*/ f30 1 629"/>
                  <a:gd name="f40" fmla="*/ f31 1 937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2"/>
                  <a:gd name="f49" fmla="*/ f37 1 f23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3 1"/>
                  <a:gd name="f61" fmla="*/ f49 f14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58"/>
                  </a:cxn>
                  <a:cxn ang="f32">
                    <a:pos x="f60" y="f61"/>
                  </a:cxn>
                  <a:cxn ang="f32">
                    <a:pos x="f60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629" h="937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0" y="1649413"/>
                <a:ext cx="484183" cy="6778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"/>
                  <a:gd name="f7" fmla="val 427"/>
                  <a:gd name="f8" fmla="val 282"/>
                  <a:gd name="f9" fmla="val 252"/>
                  <a:gd name="f10" fmla="val 361"/>
                  <a:gd name="f11" fmla="val 5"/>
                  <a:gd name="f12" fmla="+- 0 0 -90"/>
                  <a:gd name="f13" fmla="*/ f3 1 305"/>
                  <a:gd name="f14" fmla="*/ f4 1 42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05"/>
                  <a:gd name="f23" fmla="*/ f19 1 427"/>
                  <a:gd name="f24" fmla="*/ 282 f20 1"/>
                  <a:gd name="f25" fmla="*/ 0 f19 1"/>
                  <a:gd name="f26" fmla="*/ 252 f20 1"/>
                  <a:gd name="f27" fmla="*/ 0 f20 1"/>
                  <a:gd name="f28" fmla="*/ 361 f19 1"/>
                  <a:gd name="f29" fmla="*/ 427 f19 1"/>
                  <a:gd name="f30" fmla="*/ 305 f20 1"/>
                  <a:gd name="f31" fmla="*/ 5 f19 1"/>
                  <a:gd name="f32" fmla="+- f21 0 f1"/>
                  <a:gd name="f33" fmla="*/ f24 1 305"/>
                  <a:gd name="f34" fmla="*/ f25 1 427"/>
                  <a:gd name="f35" fmla="*/ f26 1 305"/>
                  <a:gd name="f36" fmla="*/ f27 1 305"/>
                  <a:gd name="f37" fmla="*/ f28 1 427"/>
                  <a:gd name="f38" fmla="*/ f29 1 427"/>
                  <a:gd name="f39" fmla="*/ f30 1 305"/>
                  <a:gd name="f40" fmla="*/ f31 1 427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2"/>
                  <a:gd name="f49" fmla="*/ f37 1 f23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3 1"/>
                  <a:gd name="f61" fmla="*/ f49 f14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58"/>
                  </a:cxn>
                  <a:cxn ang="f32">
                    <a:pos x="f60" y="f61"/>
                  </a:cxn>
                  <a:cxn ang="f32">
                    <a:pos x="f60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305" h="427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7113583" y="1649413"/>
                <a:ext cx="2027233" cy="42640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77"/>
                  <a:gd name="f7" fmla="val 2686"/>
                  <a:gd name="f8" fmla="val 41"/>
                  <a:gd name="f9" fmla="val 17"/>
                  <a:gd name="f10" fmla="val 4"/>
                  <a:gd name="f11" fmla="val 2596"/>
                  <a:gd name="f12" fmla="+- 0 0 -90"/>
                  <a:gd name="f13" fmla="*/ f3 1 1277"/>
                  <a:gd name="f14" fmla="*/ f4 1 268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1277"/>
                  <a:gd name="f23" fmla="*/ f19 1 2686"/>
                  <a:gd name="f24" fmla="+- f21 0 f1"/>
                  <a:gd name="f25" fmla="*/ 41 1 f22"/>
                  <a:gd name="f26" fmla="*/ 0 1 f23"/>
                  <a:gd name="f27" fmla="*/ 17 1 f22"/>
                  <a:gd name="f28" fmla="*/ 0 1 f22"/>
                  <a:gd name="f29" fmla="*/ 4 1 f23"/>
                  <a:gd name="f30" fmla="*/ 1277 1 f22"/>
                  <a:gd name="f31" fmla="*/ 2686 1 f23"/>
                  <a:gd name="f32" fmla="*/ 2596 1 f23"/>
                  <a:gd name="f33" fmla="*/ f16 1 f22"/>
                  <a:gd name="f34" fmla="*/ f17 1 f23"/>
                  <a:gd name="f35" fmla="*/ f28 f13 1"/>
                  <a:gd name="f36" fmla="*/ f33 f13 1"/>
                  <a:gd name="f37" fmla="*/ f34 f14 1"/>
                  <a:gd name="f38" fmla="*/ f26 f14 1"/>
                  <a:gd name="f39" fmla="*/ f25 f13 1"/>
                  <a:gd name="f40" fmla="*/ f27 f13 1"/>
                  <a:gd name="f41" fmla="*/ f29 f14 1"/>
                  <a:gd name="f42" fmla="*/ f30 f13 1"/>
                  <a:gd name="f43" fmla="*/ f31 f14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9" y="f38"/>
                  </a:cxn>
                  <a:cxn ang="f24">
                    <a:pos x="f40" y="f38"/>
                  </a:cxn>
                  <a:cxn ang="f24">
                    <a:pos x="f35" y="f41"/>
                  </a:cxn>
                  <a:cxn ang="f24">
                    <a:pos x="f42" y="f43"/>
                  </a:cxn>
                  <a:cxn ang="f24">
                    <a:pos x="f42" y="f44"/>
                  </a:cxn>
                  <a:cxn ang="f24">
                    <a:pos x="f39" y="f38"/>
                  </a:cxn>
                  <a:cxn ang="f24">
                    <a:pos x="f39" y="f38"/>
                  </a:cxn>
                </a:cxnLst>
                <a:rect l="f35" t="f38" r="f36" b="f37"/>
                <a:pathLst>
                  <a:path w="1277" h="2686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6" y="f7"/>
                    </a:lnTo>
                    <a:lnTo>
                      <a:pt x="f6" y="f11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4B4B6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7572374" y="1649413"/>
                <a:ext cx="1568452" cy="27463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8"/>
                  <a:gd name="f7" fmla="val 1730"/>
                  <a:gd name="f8" fmla="val 16"/>
                  <a:gd name="f9" fmla="val 7"/>
                  <a:gd name="f10" fmla="val 1653"/>
                  <a:gd name="f11" fmla="val 40"/>
                  <a:gd name="f12" fmla="+- 0 0 -90"/>
                  <a:gd name="f13" fmla="*/ f3 1 988"/>
                  <a:gd name="f14" fmla="*/ f4 1 173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88"/>
                  <a:gd name="f23" fmla="*/ f19 1 1730"/>
                  <a:gd name="f24" fmla="*/ 16 f20 1"/>
                  <a:gd name="f25" fmla="*/ 0 f19 1"/>
                  <a:gd name="f26" fmla="*/ 0 f20 1"/>
                  <a:gd name="f27" fmla="*/ 7 f19 1"/>
                  <a:gd name="f28" fmla="*/ 988 f20 1"/>
                  <a:gd name="f29" fmla="*/ 1730 f19 1"/>
                  <a:gd name="f30" fmla="*/ 1653 f19 1"/>
                  <a:gd name="f31" fmla="*/ 40 f20 1"/>
                  <a:gd name="f32" fmla="+- f21 0 f1"/>
                  <a:gd name="f33" fmla="*/ f24 1 988"/>
                  <a:gd name="f34" fmla="*/ f25 1 1730"/>
                  <a:gd name="f35" fmla="*/ f26 1 988"/>
                  <a:gd name="f36" fmla="*/ f27 1 1730"/>
                  <a:gd name="f37" fmla="*/ f28 1 988"/>
                  <a:gd name="f38" fmla="*/ f29 1 1730"/>
                  <a:gd name="f39" fmla="*/ f30 1 1730"/>
                  <a:gd name="f40" fmla="*/ f31 1 988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3"/>
                  <a:gd name="f52" fmla="*/ f40 1 f22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4 1"/>
                  <a:gd name="f64" fmla="*/ f5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1" y="f63"/>
                  </a:cxn>
                  <a:cxn ang="f32">
                    <a:pos x="f64" y="f58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988" h="1730">
                    <a:moveTo>
                      <a:pt x="f8" y="f5"/>
                    </a:moveTo>
                    <a:lnTo>
                      <a:pt x="f5" y="f9"/>
                    </a:lnTo>
                    <a:lnTo>
                      <a:pt x="f6" y="f7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8077196" y="1649413"/>
                <a:ext cx="1063620" cy="1582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0"/>
                  <a:gd name="f7" fmla="val 997"/>
                  <a:gd name="f8" fmla="val 22"/>
                  <a:gd name="f9" fmla="val 4"/>
                  <a:gd name="f10" fmla="val 925"/>
                  <a:gd name="f11" fmla="val 46"/>
                  <a:gd name="f12" fmla="+- 0 0 -90"/>
                  <a:gd name="f13" fmla="*/ f3 1 670"/>
                  <a:gd name="f14" fmla="*/ f4 1 99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670"/>
                  <a:gd name="f23" fmla="*/ f19 1 997"/>
                  <a:gd name="f24" fmla="*/ 22 f20 1"/>
                  <a:gd name="f25" fmla="*/ 0 f19 1"/>
                  <a:gd name="f26" fmla="*/ 0 f20 1"/>
                  <a:gd name="f27" fmla="*/ 4 f19 1"/>
                  <a:gd name="f28" fmla="*/ 670 f20 1"/>
                  <a:gd name="f29" fmla="*/ 997 f19 1"/>
                  <a:gd name="f30" fmla="*/ 925 f19 1"/>
                  <a:gd name="f31" fmla="*/ 46 f20 1"/>
                  <a:gd name="f32" fmla="+- f21 0 f1"/>
                  <a:gd name="f33" fmla="*/ f24 1 670"/>
                  <a:gd name="f34" fmla="*/ f25 1 997"/>
                  <a:gd name="f35" fmla="*/ f26 1 670"/>
                  <a:gd name="f36" fmla="*/ f27 1 997"/>
                  <a:gd name="f37" fmla="*/ f28 1 670"/>
                  <a:gd name="f38" fmla="*/ f29 1 997"/>
                  <a:gd name="f39" fmla="*/ f30 1 997"/>
                  <a:gd name="f40" fmla="*/ f31 1 670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3"/>
                  <a:gd name="f52" fmla="*/ f40 1 f22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4 1"/>
                  <a:gd name="f64" fmla="*/ f5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1" y="f63"/>
                  </a:cxn>
                  <a:cxn ang="f32">
                    <a:pos x="f64" y="f58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670" h="997">
                    <a:moveTo>
                      <a:pt x="f8" y="f5"/>
                    </a:moveTo>
                    <a:lnTo>
                      <a:pt x="f5" y="f9"/>
                    </a:lnTo>
                    <a:lnTo>
                      <a:pt x="f6" y="f7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8591546" y="1649413"/>
                <a:ext cx="549270" cy="773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6"/>
                  <a:gd name="f7" fmla="val 487"/>
                  <a:gd name="f8" fmla="val 22"/>
                  <a:gd name="f9" fmla="val 7"/>
                  <a:gd name="f10" fmla="val 415"/>
                  <a:gd name="f11" fmla="val 46"/>
                  <a:gd name="f12" fmla="+- 0 0 -90"/>
                  <a:gd name="f13" fmla="*/ f3 1 346"/>
                  <a:gd name="f14" fmla="*/ f4 1 48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46"/>
                  <a:gd name="f23" fmla="*/ f19 1 487"/>
                  <a:gd name="f24" fmla="*/ 22 f20 1"/>
                  <a:gd name="f25" fmla="*/ 0 f19 1"/>
                  <a:gd name="f26" fmla="*/ 0 f20 1"/>
                  <a:gd name="f27" fmla="*/ 7 f19 1"/>
                  <a:gd name="f28" fmla="*/ 346 f20 1"/>
                  <a:gd name="f29" fmla="*/ 487 f19 1"/>
                  <a:gd name="f30" fmla="*/ 415 f19 1"/>
                  <a:gd name="f31" fmla="*/ 46 f20 1"/>
                  <a:gd name="f32" fmla="+- f21 0 f1"/>
                  <a:gd name="f33" fmla="*/ f24 1 346"/>
                  <a:gd name="f34" fmla="*/ f25 1 487"/>
                  <a:gd name="f35" fmla="*/ f26 1 346"/>
                  <a:gd name="f36" fmla="*/ f27 1 487"/>
                  <a:gd name="f37" fmla="*/ f28 1 346"/>
                  <a:gd name="f38" fmla="*/ f29 1 487"/>
                  <a:gd name="f39" fmla="*/ f30 1 487"/>
                  <a:gd name="f40" fmla="*/ f31 1 346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3"/>
                  <a:gd name="f52" fmla="*/ f40 1 f22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4 1"/>
                  <a:gd name="f64" fmla="*/ f5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1" y="f63"/>
                  </a:cxn>
                  <a:cxn ang="f32">
                    <a:pos x="f64" y="f58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346" h="487">
                    <a:moveTo>
                      <a:pt x="f8" y="f5"/>
                    </a:moveTo>
                    <a:lnTo>
                      <a:pt x="f5" y="f9"/>
                    </a:lnTo>
                    <a:lnTo>
                      <a:pt x="f6" y="f7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</p:grpSp>
      <p:sp>
        <p:nvSpPr>
          <p:cNvPr id="67" name="Rectangle 67"/>
          <p:cNvSpPr txBox="1">
            <a:spLocks noGrp="1"/>
          </p:cNvSpPr>
          <p:nvPr>
            <p:ph type="ctrTitle"/>
          </p:nvPr>
        </p:nvSpPr>
        <p:spPr>
          <a:xfrm>
            <a:off x="455608" y="1920870"/>
            <a:ext cx="8226427" cy="1736729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8" name="Rectangle 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0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1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B539E5-D28E-46FF-A533-560000328D5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84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8BBCD5-EA21-4F92-BD09-C390A526568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3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73CB77-17C4-497F-8E4F-DD62696FE13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06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5608" y="1598608"/>
            <a:ext cx="4037011" cy="449738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5023" y="1598608"/>
            <a:ext cx="4037011" cy="449738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E5EB7A-345F-41D4-AF9D-A575FDE3BAD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00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BA7C6-1AA5-4EC1-A44F-4E579FF32CA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78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5398D-C54E-4D29-A25D-0707949CD9C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28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D2659B-47F6-47FF-A0C4-77CD6187BA7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39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79ABD3-3641-411C-9570-A8FDF8F77DB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5EAF7-2486-4E3C-8F7B-3D3DC893A8A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94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F16096-02C6-4785-952B-1D2F478B297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0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AF320-E976-454B-B8D2-4CDEBCB8318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79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6227" y="273048"/>
            <a:ext cx="2055808" cy="582295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5608" y="273048"/>
            <a:ext cx="6018215" cy="58229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1C4C6F-EE7A-4684-B13B-D9686C562DD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85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45" y="20638"/>
            <a:ext cx="9144000" cy="6857999"/>
            <a:chOff x="-6345" y="20638"/>
            <a:chExt cx="9144000" cy="6857999"/>
          </a:xfrm>
        </p:grpSpPr>
        <p:sp>
          <p:nvSpPr>
            <p:cNvPr id="3" name="Freeform 3"/>
            <p:cNvSpPr/>
            <p:nvPr/>
          </p:nvSpPr>
          <p:spPr>
            <a:xfrm>
              <a:off x="-6345" y="4897434"/>
              <a:ext cx="9144000" cy="19812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27"/>
                <a:gd name="f7" fmla="val 2296"/>
                <a:gd name="f8" fmla="+- 0 0 -90"/>
                <a:gd name="f9" fmla="*/ f3 1 6027"/>
                <a:gd name="f10" fmla="*/ f4 1 229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027"/>
                <a:gd name="f19" fmla="*/ f15 1 2296"/>
                <a:gd name="f20" fmla="*/ 5028 f16 1"/>
                <a:gd name="f21" fmla="*/ 201 f15 1"/>
                <a:gd name="f22" fmla="*/ 0 f16 1"/>
                <a:gd name="f23" fmla="*/ 0 f15 1"/>
                <a:gd name="f24" fmla="+- f17 0 f1"/>
                <a:gd name="f25" fmla="*/ f20 1 6027"/>
                <a:gd name="f26" fmla="*/ f21 1 2296"/>
                <a:gd name="f27" fmla="*/ f22 1 6027"/>
                <a:gd name="f28" fmla="*/ f23 1 2296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6027" h="229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6345" y="20638"/>
              <a:ext cx="9144000" cy="4876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27"/>
                <a:gd name="f7" fmla="val 2296"/>
                <a:gd name="f8" fmla="+- 0 0 -90"/>
                <a:gd name="f9" fmla="*/ f3 1 6027"/>
                <a:gd name="f10" fmla="*/ f4 1 229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027"/>
                <a:gd name="f19" fmla="*/ f15 1 2296"/>
                <a:gd name="f20" fmla="+- f17 0 f1"/>
                <a:gd name="f21" fmla="*/ 6027 1 f18"/>
                <a:gd name="f22" fmla="*/ 2296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6027" h="229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242051" y="6269034"/>
            <a:ext cx="2895603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48"/>
              <a:gd name="f7" fmla="val 246"/>
              <a:gd name="f8" fmla="+- 0 0 -90"/>
              <a:gd name="f9" fmla="*/ f3 1 5748"/>
              <a:gd name="f10" fmla="*/ f4 1 24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5748"/>
              <a:gd name="f19" fmla="*/ f15 1 246"/>
              <a:gd name="f20" fmla="*/ 2147483647 f16 1"/>
              <a:gd name="f21" fmla="*/ 2147483647 f15 1"/>
              <a:gd name="f22" fmla="*/ 0 f16 1"/>
              <a:gd name="f23" fmla="*/ 0 f15 1"/>
              <a:gd name="f24" fmla="+- f17 0 f1"/>
              <a:gd name="f25" fmla="*/ f20 1 5748"/>
              <a:gd name="f26" fmla="*/ f21 1 246"/>
              <a:gd name="f27" fmla="*/ f22 1 5748"/>
              <a:gd name="f28" fmla="*/ f23 1 246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5748" h="246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6" y="f5"/>
                </a:lnTo>
                <a:lnTo>
                  <a:pt x="f6" y="f7"/>
                </a:lnTo>
                <a:close/>
              </a:path>
            </a:pathLst>
          </a:custGeom>
          <a:gradFill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cs typeface="Arial" pitchFamily="34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91" y="6034089"/>
            <a:ext cx="7845422" cy="850904"/>
            <a:chOff x="-1591" y="6034089"/>
            <a:chExt cx="7845422" cy="850904"/>
          </a:xfrm>
        </p:grpSpPr>
        <p:sp>
          <p:nvSpPr>
            <p:cNvPr id="7" name="Freeform 7"/>
            <p:cNvSpPr/>
            <p:nvPr/>
          </p:nvSpPr>
          <p:spPr>
            <a:xfrm>
              <a:off x="2360615" y="6034089"/>
              <a:ext cx="5143499" cy="850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40"/>
                <a:gd name="f7" fmla="val 536"/>
                <a:gd name="f8" fmla="val 3132"/>
                <a:gd name="f9" fmla="val 469"/>
                <a:gd name="f10" fmla="val 2995"/>
                <a:gd name="f11" fmla="val 395"/>
                <a:gd name="f12" fmla="val 2911"/>
                <a:gd name="f13" fmla="val 375"/>
                <a:gd name="f14" fmla="val 2678"/>
                <a:gd name="f15" fmla="val 228"/>
                <a:gd name="f16" fmla="val 2553"/>
                <a:gd name="f17" fmla="val 74"/>
                <a:gd name="f18" fmla="val 2457"/>
                <a:gd name="f19" fmla="val 7"/>
                <a:gd name="f20" fmla="val 2403"/>
                <a:gd name="f21" fmla="val 47"/>
                <a:gd name="f22" fmla="val 2289"/>
                <a:gd name="f23" fmla="val 2134"/>
                <a:gd name="f24" fmla="val 2044"/>
                <a:gd name="f25" fmla="val 128"/>
                <a:gd name="f26" fmla="val 1775"/>
                <a:gd name="f27" fmla="val 222"/>
                <a:gd name="f28" fmla="val 1602"/>
                <a:gd name="f29" fmla="val 181"/>
                <a:gd name="f30" fmla="val 1560"/>
                <a:gd name="f31" fmla="val 101"/>
                <a:gd name="f32" fmla="val 1542"/>
                <a:gd name="f33" fmla="val 87"/>
                <a:gd name="f34" fmla="val 1446"/>
                <a:gd name="f35" fmla="val 60"/>
                <a:gd name="f36" fmla="val 1375"/>
                <a:gd name="f37" fmla="val 1309"/>
                <a:gd name="f38" fmla="val 1243"/>
                <a:gd name="f39" fmla="val 13"/>
                <a:gd name="f40" fmla="val 1225"/>
                <a:gd name="f41" fmla="val 1189"/>
                <a:gd name="f42" fmla="val 1106"/>
                <a:gd name="f43" fmla="val 34"/>
                <a:gd name="f44" fmla="val 1094"/>
                <a:gd name="f45" fmla="val 40"/>
                <a:gd name="f46" fmla="val 1070"/>
                <a:gd name="f47" fmla="val 54"/>
                <a:gd name="f48" fmla="val 1034"/>
                <a:gd name="f49" fmla="val 1004"/>
                <a:gd name="f50" fmla="val 986"/>
                <a:gd name="f51" fmla="val 956"/>
                <a:gd name="f52" fmla="val 81"/>
                <a:gd name="f53" fmla="val 920"/>
                <a:gd name="f54" fmla="val 94"/>
                <a:gd name="f55" fmla="val 884"/>
                <a:gd name="f56" fmla="val 107"/>
                <a:gd name="f57" fmla="val 843"/>
                <a:gd name="f58" fmla="val 813"/>
                <a:gd name="f59" fmla="val 141"/>
                <a:gd name="f60" fmla="val 789"/>
                <a:gd name="f61" fmla="val 148"/>
                <a:gd name="f62" fmla="val 783"/>
                <a:gd name="f63" fmla="val 154"/>
                <a:gd name="f64" fmla="val 556"/>
                <a:gd name="f65" fmla="val 394"/>
                <a:gd name="f66" fmla="val 294"/>
                <a:gd name="f67" fmla="val 462"/>
                <a:gd name="f68" fmla="+- 0 0 -90"/>
                <a:gd name="f69" fmla="*/ f3 1 3240"/>
                <a:gd name="f70" fmla="*/ f4 1 536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3240"/>
                <a:gd name="f79" fmla="*/ f75 1 536"/>
                <a:gd name="f80" fmla="+- f77 0 f1"/>
                <a:gd name="f81" fmla="*/ 3132 1 f78"/>
                <a:gd name="f82" fmla="*/ 469 1 f79"/>
                <a:gd name="f83" fmla="*/ 2995 1 f78"/>
                <a:gd name="f84" fmla="*/ 395 1 f79"/>
                <a:gd name="f85" fmla="*/ 2911 1 f78"/>
                <a:gd name="f86" fmla="*/ 375 1 f79"/>
                <a:gd name="f87" fmla="*/ 2678 1 f78"/>
                <a:gd name="f88" fmla="*/ 228 1 f79"/>
                <a:gd name="f89" fmla="*/ 2553 1 f78"/>
                <a:gd name="f90" fmla="*/ 74 1 f79"/>
                <a:gd name="f91" fmla="*/ 2457 1 f78"/>
                <a:gd name="f92" fmla="*/ 7 1 f79"/>
                <a:gd name="f93" fmla="*/ 2403 1 f78"/>
                <a:gd name="f94" fmla="*/ 47 1 f79"/>
                <a:gd name="f95" fmla="*/ 2289 1 f78"/>
                <a:gd name="f96" fmla="*/ 2134 1 f78"/>
                <a:gd name="f97" fmla="*/ 2044 1 f78"/>
                <a:gd name="f98" fmla="*/ 128 1 f79"/>
                <a:gd name="f99" fmla="*/ 1775 1 f78"/>
                <a:gd name="f100" fmla="*/ 222 1 f79"/>
                <a:gd name="f101" fmla="*/ 1602 1 f78"/>
                <a:gd name="f102" fmla="*/ 181 1 f79"/>
                <a:gd name="f103" fmla="*/ 1560 1 f78"/>
                <a:gd name="f104" fmla="*/ 101 1 f79"/>
                <a:gd name="f105" fmla="*/ 1542 1 f78"/>
                <a:gd name="f106" fmla="*/ 87 1 f79"/>
                <a:gd name="f107" fmla="*/ 1446 1 f78"/>
                <a:gd name="f108" fmla="*/ 60 1 f79"/>
                <a:gd name="f109" fmla="*/ 1375 1 f78"/>
                <a:gd name="f110" fmla="*/ 1309 1 f78"/>
                <a:gd name="f111" fmla="*/ 1243 1 f78"/>
                <a:gd name="f112" fmla="*/ 13 1 f79"/>
                <a:gd name="f113" fmla="*/ 1225 1 f78"/>
                <a:gd name="f114" fmla="*/ 0 1 f79"/>
                <a:gd name="f115" fmla="*/ 1189 1 f78"/>
                <a:gd name="f116" fmla="*/ 1106 1 f78"/>
                <a:gd name="f117" fmla="*/ 34 1 f79"/>
                <a:gd name="f118" fmla="*/ 1094 1 f78"/>
                <a:gd name="f119" fmla="*/ 40 1 f79"/>
                <a:gd name="f120" fmla="*/ 1070 1 f78"/>
                <a:gd name="f121" fmla="*/ 54 1 f79"/>
                <a:gd name="f122" fmla="*/ 1034 1 f78"/>
                <a:gd name="f123" fmla="*/ 1004 1 f78"/>
                <a:gd name="f124" fmla="*/ 986 1 f78"/>
                <a:gd name="f125" fmla="*/ 956 1 f78"/>
                <a:gd name="f126" fmla="*/ 81 1 f79"/>
                <a:gd name="f127" fmla="*/ 920 1 f78"/>
                <a:gd name="f128" fmla="*/ 94 1 f79"/>
                <a:gd name="f129" fmla="*/ 884 1 f78"/>
                <a:gd name="f130" fmla="*/ 107 1 f79"/>
                <a:gd name="f131" fmla="*/ 843 1 f78"/>
                <a:gd name="f132" fmla="*/ 813 1 f78"/>
                <a:gd name="f133" fmla="*/ 141 1 f79"/>
                <a:gd name="f134" fmla="*/ 789 1 f78"/>
                <a:gd name="f135" fmla="*/ 148 1 f79"/>
                <a:gd name="f136" fmla="*/ 783 1 f78"/>
                <a:gd name="f137" fmla="*/ 154 1 f79"/>
                <a:gd name="f138" fmla="*/ 556 1 f78"/>
                <a:gd name="f139" fmla="*/ 394 1 f78"/>
                <a:gd name="f140" fmla="*/ 294 1 f79"/>
                <a:gd name="f141" fmla="*/ 107 1 f78"/>
                <a:gd name="f142" fmla="*/ 462 1 f79"/>
                <a:gd name="f143" fmla="*/ 0 1 f78"/>
                <a:gd name="f144" fmla="*/ 536 1 f79"/>
                <a:gd name="f145" fmla="*/ 3240 1 f78"/>
                <a:gd name="f146" fmla="*/ f72 1 f78"/>
                <a:gd name="f147" fmla="*/ f73 1 f79"/>
                <a:gd name="f148" fmla="*/ f143 f69 1"/>
                <a:gd name="f149" fmla="*/ f146 f69 1"/>
                <a:gd name="f150" fmla="*/ f147 f70 1"/>
                <a:gd name="f151" fmla="*/ f114 f70 1"/>
                <a:gd name="f152" fmla="*/ f81 f69 1"/>
                <a:gd name="f153" fmla="*/ f82 f70 1"/>
                <a:gd name="f154" fmla="*/ f83 f69 1"/>
                <a:gd name="f155" fmla="*/ f84 f70 1"/>
                <a:gd name="f156" fmla="*/ f85 f69 1"/>
                <a:gd name="f157" fmla="*/ f86 f70 1"/>
                <a:gd name="f158" fmla="*/ f87 f69 1"/>
                <a:gd name="f159" fmla="*/ f88 f70 1"/>
                <a:gd name="f160" fmla="*/ f89 f69 1"/>
                <a:gd name="f161" fmla="*/ f90 f70 1"/>
                <a:gd name="f162" fmla="*/ f91 f69 1"/>
                <a:gd name="f163" fmla="*/ f92 f70 1"/>
                <a:gd name="f164" fmla="*/ f93 f69 1"/>
                <a:gd name="f165" fmla="*/ f94 f70 1"/>
                <a:gd name="f166" fmla="*/ f95 f69 1"/>
                <a:gd name="f167" fmla="*/ f96 f69 1"/>
                <a:gd name="f168" fmla="*/ f97 f69 1"/>
                <a:gd name="f169" fmla="*/ f98 f70 1"/>
                <a:gd name="f170" fmla="*/ f99 f69 1"/>
                <a:gd name="f171" fmla="*/ f100 f70 1"/>
                <a:gd name="f172" fmla="*/ f101 f69 1"/>
                <a:gd name="f173" fmla="*/ f102 f70 1"/>
                <a:gd name="f174" fmla="*/ f103 f69 1"/>
                <a:gd name="f175" fmla="*/ f104 f70 1"/>
                <a:gd name="f176" fmla="*/ f105 f69 1"/>
                <a:gd name="f177" fmla="*/ f106 f70 1"/>
                <a:gd name="f178" fmla="*/ f107 f69 1"/>
                <a:gd name="f179" fmla="*/ f108 f70 1"/>
                <a:gd name="f180" fmla="*/ f109 f69 1"/>
                <a:gd name="f181" fmla="*/ f110 f69 1"/>
                <a:gd name="f182" fmla="*/ f111 f69 1"/>
                <a:gd name="f183" fmla="*/ f112 f70 1"/>
                <a:gd name="f184" fmla="*/ f113 f69 1"/>
                <a:gd name="f185" fmla="*/ f115 f69 1"/>
                <a:gd name="f186" fmla="*/ f116 f69 1"/>
                <a:gd name="f187" fmla="*/ f117 f70 1"/>
                <a:gd name="f188" fmla="*/ f118 f69 1"/>
                <a:gd name="f189" fmla="*/ f119 f70 1"/>
                <a:gd name="f190" fmla="*/ f120 f69 1"/>
                <a:gd name="f191" fmla="*/ f121 f70 1"/>
                <a:gd name="f192" fmla="*/ f122 f69 1"/>
                <a:gd name="f193" fmla="*/ f123 f69 1"/>
                <a:gd name="f194" fmla="*/ f124 f69 1"/>
                <a:gd name="f195" fmla="*/ f125 f69 1"/>
                <a:gd name="f196" fmla="*/ f126 f70 1"/>
                <a:gd name="f197" fmla="*/ f127 f69 1"/>
                <a:gd name="f198" fmla="*/ f128 f70 1"/>
                <a:gd name="f199" fmla="*/ f129 f69 1"/>
                <a:gd name="f200" fmla="*/ f130 f70 1"/>
                <a:gd name="f201" fmla="*/ f131 f69 1"/>
                <a:gd name="f202" fmla="*/ f132 f69 1"/>
                <a:gd name="f203" fmla="*/ f133 f70 1"/>
                <a:gd name="f204" fmla="*/ f134 f69 1"/>
                <a:gd name="f205" fmla="*/ f135 f70 1"/>
                <a:gd name="f206" fmla="*/ f136 f69 1"/>
                <a:gd name="f207" fmla="*/ f137 f70 1"/>
                <a:gd name="f208" fmla="*/ f138 f69 1"/>
                <a:gd name="f209" fmla="*/ f139 f69 1"/>
                <a:gd name="f210" fmla="*/ f140 f70 1"/>
                <a:gd name="f211" fmla="*/ f141 f69 1"/>
                <a:gd name="f212" fmla="*/ f142 f70 1"/>
                <a:gd name="f213" fmla="*/ f144 f70 1"/>
                <a:gd name="f214" fmla="*/ f145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52" y="f153"/>
                </a:cxn>
                <a:cxn ang="f80">
                  <a:pos x="f154" y="f155"/>
                </a:cxn>
                <a:cxn ang="f80">
                  <a:pos x="f156" y="f157"/>
                </a:cxn>
                <a:cxn ang="f80">
                  <a:pos x="f158" y="f159"/>
                </a:cxn>
                <a:cxn ang="f80">
                  <a:pos x="f160" y="f161"/>
                </a:cxn>
                <a:cxn ang="f80">
                  <a:pos x="f162" y="f163"/>
                </a:cxn>
                <a:cxn ang="f80">
                  <a:pos x="f164" y="f165"/>
                </a:cxn>
                <a:cxn ang="f80">
                  <a:pos x="f166" y="f161"/>
                </a:cxn>
                <a:cxn ang="f80">
                  <a:pos x="f167" y="f161"/>
                </a:cxn>
                <a:cxn ang="f80">
                  <a:pos x="f168" y="f169"/>
                </a:cxn>
                <a:cxn ang="f80">
                  <a:pos x="f170" y="f171"/>
                </a:cxn>
                <a:cxn ang="f80">
                  <a:pos x="f172" y="f173"/>
                </a:cxn>
                <a:cxn ang="f80">
                  <a:pos x="f174" y="f175"/>
                </a:cxn>
                <a:cxn ang="f80">
                  <a:pos x="f176" y="f177"/>
                </a:cxn>
                <a:cxn ang="f80">
                  <a:pos x="f178" y="f179"/>
                </a:cxn>
                <a:cxn ang="f80">
                  <a:pos x="f180" y="f161"/>
                </a:cxn>
                <a:cxn ang="f80">
                  <a:pos x="f181" y="f177"/>
                </a:cxn>
                <a:cxn ang="f80">
                  <a:pos x="f182" y="f183"/>
                </a:cxn>
                <a:cxn ang="f80">
                  <a:pos x="f184" y="f151"/>
                </a:cxn>
                <a:cxn ang="f80">
                  <a:pos x="f185" y="f151"/>
                </a:cxn>
                <a:cxn ang="f80">
                  <a:pos x="f186" y="f187"/>
                </a:cxn>
                <a:cxn ang="f80">
                  <a:pos x="f186" y="f187"/>
                </a:cxn>
                <a:cxn ang="f80">
                  <a:pos x="f188" y="f189"/>
                </a:cxn>
                <a:cxn ang="f80">
                  <a:pos x="f190" y="f191"/>
                </a:cxn>
                <a:cxn ang="f80">
                  <a:pos x="f192" y="f161"/>
                </a:cxn>
                <a:cxn ang="f80">
                  <a:pos x="f193" y="f161"/>
                </a:cxn>
                <a:cxn ang="f80">
                  <a:pos x="f194" y="f161"/>
                </a:cxn>
                <a:cxn ang="f80">
                  <a:pos x="f195" y="f196"/>
                </a:cxn>
                <a:cxn ang="f80">
                  <a:pos x="f197" y="f198"/>
                </a:cxn>
                <a:cxn ang="f80">
                  <a:pos x="f199" y="f200"/>
                </a:cxn>
                <a:cxn ang="f80">
                  <a:pos x="f201" y="f169"/>
                </a:cxn>
                <a:cxn ang="f80">
                  <a:pos x="f202" y="f203"/>
                </a:cxn>
                <a:cxn ang="f80">
                  <a:pos x="f204" y="f205"/>
                </a:cxn>
                <a:cxn ang="f80">
                  <a:pos x="f206" y="f207"/>
                </a:cxn>
                <a:cxn ang="f80">
                  <a:pos x="f208" y="f159"/>
                </a:cxn>
                <a:cxn ang="f80">
                  <a:pos x="f209" y="f210"/>
                </a:cxn>
                <a:cxn ang="f80">
                  <a:pos x="f211" y="f212"/>
                </a:cxn>
                <a:cxn ang="f80">
                  <a:pos x="f148" y="f213"/>
                </a:cxn>
                <a:cxn ang="f80">
                  <a:pos x="f214" y="f213"/>
                </a:cxn>
                <a:cxn ang="f80">
                  <a:pos x="f152" y="f153"/>
                </a:cxn>
                <a:cxn ang="f80">
                  <a:pos x="f152" y="f153"/>
                </a:cxn>
              </a:cxnLst>
              <a:rect l="f148" t="f151" r="f149" b="f150"/>
              <a:pathLst>
                <a:path w="3240" h="536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17"/>
                  </a:lnTo>
                  <a:lnTo>
                    <a:pt x="f23" y="f17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17"/>
                  </a:lnTo>
                  <a:lnTo>
                    <a:pt x="f37" y="f33"/>
                  </a:lnTo>
                  <a:lnTo>
                    <a:pt x="f38" y="f39"/>
                  </a:lnTo>
                  <a:lnTo>
                    <a:pt x="f40" y="f5"/>
                  </a:lnTo>
                  <a:lnTo>
                    <a:pt x="f41" y="f5"/>
                  </a:lnTo>
                  <a:lnTo>
                    <a:pt x="f42" y="f43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17"/>
                  </a:lnTo>
                  <a:lnTo>
                    <a:pt x="f49" y="f17"/>
                  </a:lnTo>
                  <a:lnTo>
                    <a:pt x="f50" y="f17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25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15"/>
                  </a:lnTo>
                  <a:lnTo>
                    <a:pt x="f65" y="f66"/>
                  </a:lnTo>
                  <a:lnTo>
                    <a:pt x="f56" y="f67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944941" y="6034089"/>
              <a:ext cx="3898890" cy="850893"/>
              <a:chOff x="3944941" y="6034089"/>
              <a:chExt cx="3898890" cy="8508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265861" y="6045198"/>
                <a:ext cx="1577970" cy="8397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4"/>
                  <a:gd name="f7" fmla="val 529"/>
                  <a:gd name="f8" fmla="val 636"/>
                  <a:gd name="f9" fmla="val 373"/>
                  <a:gd name="f10" fmla="val 495"/>
                  <a:gd name="f11" fmla="val 370"/>
                  <a:gd name="f12" fmla="val 280"/>
                  <a:gd name="f13" fmla="val 249"/>
                  <a:gd name="f14" fmla="val 127"/>
                  <a:gd name="f15" fmla="val 66"/>
                  <a:gd name="f16" fmla="val 22"/>
                  <a:gd name="f17" fmla="val 26"/>
                  <a:gd name="f18" fmla="val 65"/>
                  <a:gd name="f19" fmla="val 30"/>
                  <a:gd name="f20" fmla="val 119"/>
                  <a:gd name="f21" fmla="val 75"/>
                  <a:gd name="f22" fmla="val 243"/>
                  <a:gd name="f23" fmla="val 45"/>
                  <a:gd name="f24" fmla="val 422"/>
                  <a:gd name="f25" fmla="val 200"/>
                  <a:gd name="f26" fmla="val 329"/>
                  <a:gd name="f27" fmla="val 592"/>
                  <a:gd name="f28" fmla="val 527"/>
                  <a:gd name="f29" fmla="val 828"/>
                  <a:gd name="f30" fmla="val 473"/>
                  <a:gd name="f31" fmla="+- 0 0 -90"/>
                  <a:gd name="f32" fmla="*/ f3 1 994"/>
                  <a:gd name="f33" fmla="*/ f4 1 529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994"/>
                  <a:gd name="f42" fmla="*/ f38 1 529"/>
                  <a:gd name="f43" fmla="*/ 636 f39 1"/>
                  <a:gd name="f44" fmla="*/ 373 f38 1"/>
                  <a:gd name="f45" fmla="*/ 495 f39 1"/>
                  <a:gd name="f46" fmla="*/ 370 f38 1"/>
                  <a:gd name="f47" fmla="*/ 280 f39 1"/>
                  <a:gd name="f48" fmla="*/ 249 f38 1"/>
                  <a:gd name="f49" fmla="*/ 127 f39 1"/>
                  <a:gd name="f50" fmla="*/ 66 f38 1"/>
                  <a:gd name="f51" fmla="*/ 0 f39 1"/>
                  <a:gd name="f52" fmla="*/ 0 f38 1"/>
                  <a:gd name="f53" fmla="*/ 22 f39 1"/>
                  <a:gd name="f54" fmla="*/ 26 f38 1"/>
                  <a:gd name="f55" fmla="*/ 65 f38 1"/>
                  <a:gd name="f56" fmla="*/ 30 f39 1"/>
                  <a:gd name="f57" fmla="*/ 119 f38 1"/>
                  <a:gd name="f58" fmla="*/ 75 f39 1"/>
                  <a:gd name="f59" fmla="*/ 243 f38 1"/>
                  <a:gd name="f60" fmla="*/ 45 f39 1"/>
                  <a:gd name="f61" fmla="*/ 422 f38 1"/>
                  <a:gd name="f62" fmla="*/ 200 f39 1"/>
                  <a:gd name="f63" fmla="*/ 329 f38 1"/>
                  <a:gd name="f64" fmla="*/ 592 f39 1"/>
                  <a:gd name="f65" fmla="*/ 527 f38 1"/>
                  <a:gd name="f66" fmla="*/ 994 f39 1"/>
                  <a:gd name="f67" fmla="*/ 529 f38 1"/>
                  <a:gd name="f68" fmla="*/ 828 f39 1"/>
                  <a:gd name="f69" fmla="*/ 473 f38 1"/>
                  <a:gd name="f70" fmla="+- f40 0 f1"/>
                  <a:gd name="f71" fmla="*/ f43 1 994"/>
                  <a:gd name="f72" fmla="*/ f44 1 529"/>
                  <a:gd name="f73" fmla="*/ f45 1 994"/>
                  <a:gd name="f74" fmla="*/ f46 1 529"/>
                  <a:gd name="f75" fmla="*/ f47 1 994"/>
                  <a:gd name="f76" fmla="*/ f48 1 529"/>
                  <a:gd name="f77" fmla="*/ f49 1 994"/>
                  <a:gd name="f78" fmla="*/ f50 1 529"/>
                  <a:gd name="f79" fmla="*/ f51 1 994"/>
                  <a:gd name="f80" fmla="*/ f52 1 529"/>
                  <a:gd name="f81" fmla="*/ f53 1 994"/>
                  <a:gd name="f82" fmla="*/ f54 1 529"/>
                  <a:gd name="f83" fmla="*/ f55 1 529"/>
                  <a:gd name="f84" fmla="*/ f56 1 994"/>
                  <a:gd name="f85" fmla="*/ f57 1 529"/>
                  <a:gd name="f86" fmla="*/ f58 1 994"/>
                  <a:gd name="f87" fmla="*/ f59 1 529"/>
                  <a:gd name="f88" fmla="*/ f60 1 994"/>
                  <a:gd name="f89" fmla="*/ f61 1 529"/>
                  <a:gd name="f90" fmla="*/ f62 1 994"/>
                  <a:gd name="f91" fmla="*/ f63 1 529"/>
                  <a:gd name="f92" fmla="*/ f64 1 994"/>
                  <a:gd name="f93" fmla="*/ f65 1 529"/>
                  <a:gd name="f94" fmla="*/ f66 1 994"/>
                  <a:gd name="f95" fmla="*/ f67 1 529"/>
                  <a:gd name="f96" fmla="*/ f68 1 994"/>
                  <a:gd name="f97" fmla="*/ f69 1 529"/>
                  <a:gd name="f98" fmla="*/ 0 1 f41"/>
                  <a:gd name="f99" fmla="*/ f35 1 f41"/>
                  <a:gd name="f100" fmla="*/ 0 1 f42"/>
                  <a:gd name="f101" fmla="*/ f36 1 f42"/>
                  <a:gd name="f102" fmla="*/ f71 1 f41"/>
                  <a:gd name="f103" fmla="*/ f72 1 f42"/>
                  <a:gd name="f104" fmla="*/ f73 1 f41"/>
                  <a:gd name="f105" fmla="*/ f74 1 f42"/>
                  <a:gd name="f106" fmla="*/ f75 1 f41"/>
                  <a:gd name="f107" fmla="*/ f76 1 f42"/>
                  <a:gd name="f108" fmla="*/ f77 1 f41"/>
                  <a:gd name="f109" fmla="*/ f78 1 f42"/>
                  <a:gd name="f110" fmla="*/ f79 1 f41"/>
                  <a:gd name="f111" fmla="*/ f80 1 f42"/>
                  <a:gd name="f112" fmla="*/ f81 1 f41"/>
                  <a:gd name="f113" fmla="*/ f82 1 f42"/>
                  <a:gd name="f114" fmla="*/ f83 1 f42"/>
                  <a:gd name="f115" fmla="*/ f84 1 f41"/>
                  <a:gd name="f116" fmla="*/ f85 1 f42"/>
                  <a:gd name="f117" fmla="*/ f86 1 f41"/>
                  <a:gd name="f118" fmla="*/ f87 1 f42"/>
                  <a:gd name="f119" fmla="*/ f88 1 f41"/>
                  <a:gd name="f120" fmla="*/ f89 1 f42"/>
                  <a:gd name="f121" fmla="*/ f90 1 f41"/>
                  <a:gd name="f122" fmla="*/ f91 1 f42"/>
                  <a:gd name="f123" fmla="*/ f92 1 f41"/>
                  <a:gd name="f124" fmla="*/ f93 1 f42"/>
                  <a:gd name="f125" fmla="*/ f94 1 f41"/>
                  <a:gd name="f126" fmla="*/ f95 1 f42"/>
                  <a:gd name="f127" fmla="*/ f96 1 f41"/>
                  <a:gd name="f128" fmla="*/ f97 1 f42"/>
                  <a:gd name="f129" fmla="*/ f98 f32 1"/>
                  <a:gd name="f130" fmla="*/ f99 f32 1"/>
                  <a:gd name="f131" fmla="*/ f101 f33 1"/>
                  <a:gd name="f132" fmla="*/ f100 f33 1"/>
                  <a:gd name="f133" fmla="*/ f102 f32 1"/>
                  <a:gd name="f134" fmla="*/ f103 f33 1"/>
                  <a:gd name="f135" fmla="*/ f104 f32 1"/>
                  <a:gd name="f136" fmla="*/ f105 f33 1"/>
                  <a:gd name="f137" fmla="*/ f106 f32 1"/>
                  <a:gd name="f138" fmla="*/ f107 f33 1"/>
                  <a:gd name="f139" fmla="*/ f108 f32 1"/>
                  <a:gd name="f140" fmla="*/ f109 f33 1"/>
                  <a:gd name="f141" fmla="*/ f110 f32 1"/>
                  <a:gd name="f142" fmla="*/ f111 f33 1"/>
                  <a:gd name="f143" fmla="*/ f112 f32 1"/>
                  <a:gd name="f144" fmla="*/ f113 f33 1"/>
                  <a:gd name="f145" fmla="*/ f114 f33 1"/>
                  <a:gd name="f146" fmla="*/ f115 f32 1"/>
                  <a:gd name="f147" fmla="*/ f116 f33 1"/>
                  <a:gd name="f148" fmla="*/ f117 f32 1"/>
                  <a:gd name="f149" fmla="*/ f118 f33 1"/>
                  <a:gd name="f150" fmla="*/ f119 f32 1"/>
                  <a:gd name="f151" fmla="*/ f120 f33 1"/>
                  <a:gd name="f152" fmla="*/ f121 f32 1"/>
                  <a:gd name="f153" fmla="*/ f122 f33 1"/>
                  <a:gd name="f154" fmla="*/ f123 f32 1"/>
                  <a:gd name="f155" fmla="*/ f124 f33 1"/>
                  <a:gd name="f156" fmla="*/ f125 f32 1"/>
                  <a:gd name="f157" fmla="*/ f126 f33 1"/>
                  <a:gd name="f158" fmla="*/ f127 f32 1"/>
                  <a:gd name="f159" fmla="*/ f128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33" y="f134"/>
                  </a:cxn>
                  <a:cxn ang="f70">
                    <a:pos x="f135" y="f136"/>
                  </a:cxn>
                  <a:cxn ang="f70">
                    <a:pos x="f137" y="f138"/>
                  </a:cxn>
                  <a:cxn ang="f70">
                    <a:pos x="f139" y="f140"/>
                  </a:cxn>
                  <a:cxn ang="f70">
                    <a:pos x="f141" y="f142"/>
                  </a:cxn>
                  <a:cxn ang="f70">
                    <a:pos x="f143" y="f144"/>
                  </a:cxn>
                  <a:cxn ang="f70">
                    <a:pos x="f141" y="f145"/>
                  </a:cxn>
                  <a:cxn ang="f70">
                    <a:pos x="f146" y="f147"/>
                  </a:cxn>
                  <a:cxn ang="f70">
                    <a:pos x="f148" y="f149"/>
                  </a:cxn>
                  <a:cxn ang="f70">
                    <a:pos x="f150" y="f151"/>
                  </a:cxn>
                  <a:cxn ang="f70">
                    <a:pos x="f152" y="f153"/>
                  </a:cxn>
                  <a:cxn ang="f70">
                    <a:pos x="f154" y="f155"/>
                  </a:cxn>
                  <a:cxn ang="f70">
                    <a:pos x="f156" y="f157"/>
                  </a:cxn>
                  <a:cxn ang="f70">
                    <a:pos x="f158" y="f159"/>
                  </a:cxn>
                  <a:cxn ang="f70">
                    <a:pos x="f133" y="f134"/>
                  </a:cxn>
                </a:cxnLst>
                <a:rect l="f129" t="f132" r="f130" b="f131"/>
                <a:pathLst>
                  <a:path w="994" h="529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5"/>
                    </a:lnTo>
                    <a:lnTo>
                      <a:pt x="f16" y="f1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6" y="f7"/>
                    </a:lnTo>
                    <a:lnTo>
                      <a:pt x="f29" y="f30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4248146" y="6034089"/>
                <a:ext cx="295278" cy="6270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6"/>
                  <a:gd name="f7" fmla="val 353"/>
                  <a:gd name="f8" fmla="val 36"/>
                  <a:gd name="f9" fmla="val 54"/>
                  <a:gd name="f10" fmla="val 18"/>
                  <a:gd name="f11" fmla="val 24"/>
                  <a:gd name="f12" fmla="val 30"/>
                  <a:gd name="f13" fmla="val 66"/>
                  <a:gd name="f14" fmla="val 42"/>
                  <a:gd name="f15" fmla="val 114"/>
                  <a:gd name="f16" fmla="val 48"/>
                  <a:gd name="f17" fmla="val 162"/>
                  <a:gd name="f18" fmla="val 233"/>
                  <a:gd name="f19" fmla="val 84"/>
                  <a:gd name="f20" fmla="val 216"/>
                  <a:gd name="f21" fmla="val 126"/>
                  <a:gd name="f22" fmla="val 144"/>
                  <a:gd name="f23" fmla="val 120"/>
                  <a:gd name="f24" fmla="val 90"/>
                  <a:gd name="f25" fmla="val 60"/>
                  <a:gd name="f26" fmla="+- 0 0 -90"/>
                  <a:gd name="f27" fmla="*/ f3 1 186"/>
                  <a:gd name="f28" fmla="*/ f4 1 353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186"/>
                  <a:gd name="f37" fmla="*/ f33 1 353"/>
                  <a:gd name="f38" fmla="*/ 36 f34 1"/>
                  <a:gd name="f39" fmla="*/ 0 f33 1"/>
                  <a:gd name="f40" fmla="*/ 54 f34 1"/>
                  <a:gd name="f41" fmla="*/ 28 f33 1"/>
                  <a:gd name="f42" fmla="*/ 24 f34 1"/>
                  <a:gd name="f43" fmla="*/ 48 f33 1"/>
                  <a:gd name="f44" fmla="*/ 18 f34 1"/>
                  <a:gd name="f45" fmla="*/ 104 f33 1"/>
                  <a:gd name="f46" fmla="*/ 42 f34 1"/>
                  <a:gd name="f47" fmla="*/ 179 f33 1"/>
                  <a:gd name="f48" fmla="*/ 48 f34 1"/>
                  <a:gd name="f49" fmla="*/ 254 f33 1"/>
                  <a:gd name="f50" fmla="*/ 0 f34 1"/>
                  <a:gd name="f51" fmla="*/ 554 f33 1"/>
                  <a:gd name="f52" fmla="*/ 366 f33 1"/>
                  <a:gd name="f53" fmla="*/ 84 f34 1"/>
                  <a:gd name="f54" fmla="*/ 339 f33 1"/>
                  <a:gd name="f55" fmla="*/ 126 f34 1"/>
                  <a:gd name="f56" fmla="*/ 198 f33 1"/>
                  <a:gd name="f57" fmla="*/ 144 f34 1"/>
                  <a:gd name="f58" fmla="*/ 188 f33 1"/>
                  <a:gd name="f59" fmla="*/ 141 f33 1"/>
                  <a:gd name="f60" fmla="*/ 186 f34 1"/>
                  <a:gd name="f61" fmla="*/ 162 f34 1"/>
                  <a:gd name="f62" fmla="*/ 94 f33 1"/>
                  <a:gd name="f63" fmla="+- f35 0 f1"/>
                  <a:gd name="f64" fmla="*/ f38 1 186"/>
                  <a:gd name="f65" fmla="*/ f39 1 353"/>
                  <a:gd name="f66" fmla="*/ f40 1 186"/>
                  <a:gd name="f67" fmla="*/ f41 1 353"/>
                  <a:gd name="f68" fmla="*/ f42 1 186"/>
                  <a:gd name="f69" fmla="*/ f43 1 353"/>
                  <a:gd name="f70" fmla="*/ f44 1 186"/>
                  <a:gd name="f71" fmla="*/ f45 1 353"/>
                  <a:gd name="f72" fmla="*/ f46 1 186"/>
                  <a:gd name="f73" fmla="*/ f47 1 353"/>
                  <a:gd name="f74" fmla="*/ f48 1 186"/>
                  <a:gd name="f75" fmla="*/ f49 1 353"/>
                  <a:gd name="f76" fmla="*/ f50 1 186"/>
                  <a:gd name="f77" fmla="*/ f51 1 353"/>
                  <a:gd name="f78" fmla="*/ f52 1 353"/>
                  <a:gd name="f79" fmla="*/ f53 1 186"/>
                  <a:gd name="f80" fmla="*/ f54 1 353"/>
                  <a:gd name="f81" fmla="*/ f55 1 186"/>
                  <a:gd name="f82" fmla="*/ f56 1 353"/>
                  <a:gd name="f83" fmla="*/ f57 1 186"/>
                  <a:gd name="f84" fmla="*/ f58 1 353"/>
                  <a:gd name="f85" fmla="*/ f59 1 353"/>
                  <a:gd name="f86" fmla="*/ f60 1 186"/>
                  <a:gd name="f87" fmla="*/ f61 1 186"/>
                  <a:gd name="f88" fmla="*/ f62 1 353"/>
                  <a:gd name="f89" fmla="*/ 0 1 f36"/>
                  <a:gd name="f90" fmla="*/ f30 1 f36"/>
                  <a:gd name="f91" fmla="*/ 0 1 f37"/>
                  <a:gd name="f92" fmla="*/ f31 1 f37"/>
                  <a:gd name="f93" fmla="*/ f64 1 f36"/>
                  <a:gd name="f94" fmla="*/ f65 1 f37"/>
                  <a:gd name="f95" fmla="*/ f66 1 f36"/>
                  <a:gd name="f96" fmla="*/ f67 1 f37"/>
                  <a:gd name="f97" fmla="*/ f68 1 f36"/>
                  <a:gd name="f98" fmla="*/ f69 1 f37"/>
                  <a:gd name="f99" fmla="*/ f70 1 f36"/>
                  <a:gd name="f100" fmla="*/ f71 1 f37"/>
                  <a:gd name="f101" fmla="*/ f72 1 f36"/>
                  <a:gd name="f102" fmla="*/ f73 1 f37"/>
                  <a:gd name="f103" fmla="*/ f74 1 f36"/>
                  <a:gd name="f104" fmla="*/ f75 1 f37"/>
                  <a:gd name="f105" fmla="*/ f76 1 f36"/>
                  <a:gd name="f106" fmla="*/ f77 1 f37"/>
                  <a:gd name="f107" fmla="*/ f78 1 f37"/>
                  <a:gd name="f108" fmla="*/ f79 1 f36"/>
                  <a:gd name="f109" fmla="*/ f80 1 f37"/>
                  <a:gd name="f110" fmla="*/ f81 1 f36"/>
                  <a:gd name="f111" fmla="*/ f82 1 f37"/>
                  <a:gd name="f112" fmla="*/ f83 1 f36"/>
                  <a:gd name="f113" fmla="*/ f84 1 f37"/>
                  <a:gd name="f114" fmla="*/ f85 1 f37"/>
                  <a:gd name="f115" fmla="*/ f86 1 f36"/>
                  <a:gd name="f116" fmla="*/ f87 1 f36"/>
                  <a:gd name="f117" fmla="*/ f88 1 f37"/>
                  <a:gd name="f118" fmla="*/ f89 f27 1"/>
                  <a:gd name="f119" fmla="*/ f90 f27 1"/>
                  <a:gd name="f120" fmla="*/ f92 f28 1"/>
                  <a:gd name="f121" fmla="*/ f91 f28 1"/>
                  <a:gd name="f122" fmla="*/ f93 f27 1"/>
                  <a:gd name="f123" fmla="*/ f94 f28 1"/>
                  <a:gd name="f124" fmla="*/ f95 f27 1"/>
                  <a:gd name="f125" fmla="*/ f96 f28 1"/>
                  <a:gd name="f126" fmla="*/ f97 f27 1"/>
                  <a:gd name="f127" fmla="*/ f98 f28 1"/>
                  <a:gd name="f128" fmla="*/ f99 f27 1"/>
                  <a:gd name="f129" fmla="*/ f100 f28 1"/>
                  <a:gd name="f130" fmla="*/ f101 f27 1"/>
                  <a:gd name="f131" fmla="*/ f102 f28 1"/>
                  <a:gd name="f132" fmla="*/ f103 f27 1"/>
                  <a:gd name="f133" fmla="*/ f104 f28 1"/>
                  <a:gd name="f134" fmla="*/ f105 f27 1"/>
                  <a:gd name="f135" fmla="*/ f106 f28 1"/>
                  <a:gd name="f136" fmla="*/ f107 f28 1"/>
                  <a:gd name="f137" fmla="*/ f108 f27 1"/>
                  <a:gd name="f138" fmla="*/ f109 f28 1"/>
                  <a:gd name="f139" fmla="*/ f110 f27 1"/>
                  <a:gd name="f140" fmla="*/ f111 f28 1"/>
                  <a:gd name="f141" fmla="*/ f112 f27 1"/>
                  <a:gd name="f142" fmla="*/ f113 f28 1"/>
                  <a:gd name="f143" fmla="*/ f114 f28 1"/>
                  <a:gd name="f144" fmla="*/ f115 f27 1"/>
                  <a:gd name="f145" fmla="*/ f116 f27 1"/>
                  <a:gd name="f146" fmla="*/ f117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22" y="f123"/>
                  </a:cxn>
                  <a:cxn ang="f63">
                    <a:pos x="f124" y="f125"/>
                  </a:cxn>
                  <a:cxn ang="f63">
                    <a:pos x="f126" y="f127"/>
                  </a:cxn>
                  <a:cxn ang="f63">
                    <a:pos x="f128" y="f129"/>
                  </a:cxn>
                  <a:cxn ang="f63">
                    <a:pos x="f130" y="f131"/>
                  </a:cxn>
                  <a:cxn ang="f63">
                    <a:pos x="f132" y="f133"/>
                  </a:cxn>
                  <a:cxn ang="f63">
                    <a:pos x="f134" y="f135"/>
                  </a:cxn>
                  <a:cxn ang="f63">
                    <a:pos x="f124" y="f136"/>
                  </a:cxn>
                  <a:cxn ang="f63">
                    <a:pos x="f137" y="f138"/>
                  </a:cxn>
                  <a:cxn ang="f63">
                    <a:pos x="f139" y="f140"/>
                  </a:cxn>
                  <a:cxn ang="f63">
                    <a:pos x="f141" y="f142"/>
                  </a:cxn>
                  <a:cxn ang="f63">
                    <a:pos x="f141" y="f143"/>
                  </a:cxn>
                  <a:cxn ang="f63">
                    <a:pos x="f144" y="f129"/>
                  </a:cxn>
                  <a:cxn ang="f63">
                    <a:pos x="f145" y="f146"/>
                  </a:cxn>
                  <a:cxn ang="f63">
                    <a:pos x="f122" y="f123"/>
                  </a:cxn>
                  <a:cxn ang="f63">
                    <a:pos x="f122" y="f123"/>
                  </a:cxn>
                </a:cxnLst>
                <a:rect l="f118" t="f121" r="f119" b="f120"/>
                <a:pathLst>
                  <a:path w="186" h="353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5" y="f7"/>
                    </a:lnTo>
                    <a:lnTo>
                      <a:pt x="f9" y="f18"/>
                    </a:lnTo>
                    <a:lnTo>
                      <a:pt x="f19" y="f20"/>
                    </a:lnTo>
                    <a:lnTo>
                      <a:pt x="f21" y="f21"/>
                    </a:lnTo>
                    <a:lnTo>
                      <a:pt x="f22" y="f23"/>
                    </a:lnTo>
                    <a:lnTo>
                      <a:pt x="f22" y="f24"/>
                    </a:lnTo>
                    <a:lnTo>
                      <a:pt x="f6" y="f13"/>
                    </a:lnTo>
                    <a:lnTo>
                      <a:pt x="f17" y="f2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4808536" y="6194429"/>
                <a:ext cx="600075" cy="4302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271"/>
                  <a:gd name="f8" fmla="val 18"/>
                  <a:gd name="f9" fmla="val 12"/>
                  <a:gd name="f10" fmla="val 13"/>
                  <a:gd name="f11" fmla="val 40"/>
                  <a:gd name="f12" fmla="val 60"/>
                  <a:gd name="f13" fmla="val 121"/>
                  <a:gd name="f14" fmla="val 310"/>
                  <a:gd name="f15" fmla="val 290"/>
                  <a:gd name="f16" fmla="val 139"/>
                  <a:gd name="f17" fmla="val 76"/>
                  <a:gd name="f18" fmla="val 251"/>
                  <a:gd name="f19" fmla="val 94"/>
                  <a:gd name="f20" fmla="val 90"/>
                  <a:gd name="f21" fmla="val 54"/>
                  <a:gd name="f22" fmla="+- 0 0 -90"/>
                  <a:gd name="f23" fmla="*/ f3 1 378"/>
                  <a:gd name="f24" fmla="*/ f4 1 271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78"/>
                  <a:gd name="f33" fmla="*/ f29 1 271"/>
                  <a:gd name="f34" fmla="*/ 18 f30 1"/>
                  <a:gd name="f35" fmla="*/ 0 f29 1"/>
                  <a:gd name="f36" fmla="*/ 12 f30 1"/>
                  <a:gd name="f37" fmla="*/ 13 f29 1"/>
                  <a:gd name="f38" fmla="*/ 0 f30 1"/>
                  <a:gd name="f39" fmla="*/ 40 f29 1"/>
                  <a:gd name="f40" fmla="*/ 60 f30 1"/>
                  <a:gd name="f41" fmla="*/ 121 f29 1"/>
                  <a:gd name="f42" fmla="*/ 310 f30 1"/>
                  <a:gd name="f43" fmla="*/ 271 f29 1"/>
                  <a:gd name="f44" fmla="*/ 290 f30 1"/>
                  <a:gd name="f45" fmla="*/ 139 f29 1"/>
                  <a:gd name="f46" fmla="*/ 378 f30 1"/>
                  <a:gd name="f47" fmla="*/ 76 f29 1"/>
                  <a:gd name="f48" fmla="*/ 251 f30 1"/>
                  <a:gd name="f49" fmla="*/ 94 f29 1"/>
                  <a:gd name="f50" fmla="*/ 90 f30 1"/>
                  <a:gd name="f51" fmla="*/ 54 f29 1"/>
                  <a:gd name="f52" fmla="+- f31 0 f1"/>
                  <a:gd name="f53" fmla="*/ f34 1 378"/>
                  <a:gd name="f54" fmla="*/ f35 1 271"/>
                  <a:gd name="f55" fmla="*/ f36 1 378"/>
                  <a:gd name="f56" fmla="*/ f37 1 271"/>
                  <a:gd name="f57" fmla="*/ f38 1 378"/>
                  <a:gd name="f58" fmla="*/ f39 1 271"/>
                  <a:gd name="f59" fmla="*/ f40 1 378"/>
                  <a:gd name="f60" fmla="*/ f41 1 271"/>
                  <a:gd name="f61" fmla="*/ f42 1 378"/>
                  <a:gd name="f62" fmla="*/ f43 1 271"/>
                  <a:gd name="f63" fmla="*/ f44 1 378"/>
                  <a:gd name="f64" fmla="*/ f45 1 271"/>
                  <a:gd name="f65" fmla="*/ f46 1 378"/>
                  <a:gd name="f66" fmla="*/ f47 1 271"/>
                  <a:gd name="f67" fmla="*/ f48 1 378"/>
                  <a:gd name="f68" fmla="*/ f49 1 271"/>
                  <a:gd name="f69" fmla="*/ f50 1 378"/>
                  <a:gd name="f70" fmla="*/ f51 1 271"/>
                  <a:gd name="f71" fmla="*/ 0 1 f32"/>
                  <a:gd name="f72" fmla="*/ f26 1 f32"/>
                  <a:gd name="f73" fmla="*/ 0 1 f33"/>
                  <a:gd name="f74" fmla="*/ f27 1 f33"/>
                  <a:gd name="f75" fmla="*/ f53 1 f32"/>
                  <a:gd name="f76" fmla="*/ f54 1 f33"/>
                  <a:gd name="f77" fmla="*/ f55 1 f32"/>
                  <a:gd name="f78" fmla="*/ f56 1 f33"/>
                  <a:gd name="f79" fmla="*/ f57 1 f32"/>
                  <a:gd name="f80" fmla="*/ f58 1 f33"/>
                  <a:gd name="f81" fmla="*/ f59 1 f32"/>
                  <a:gd name="f82" fmla="*/ f60 1 f33"/>
                  <a:gd name="f83" fmla="*/ f61 1 f32"/>
                  <a:gd name="f84" fmla="*/ f62 1 f33"/>
                  <a:gd name="f85" fmla="*/ f63 1 f32"/>
                  <a:gd name="f86" fmla="*/ f64 1 f33"/>
                  <a:gd name="f87" fmla="*/ f65 1 f32"/>
                  <a:gd name="f88" fmla="*/ f66 1 f33"/>
                  <a:gd name="f89" fmla="*/ f67 1 f32"/>
                  <a:gd name="f90" fmla="*/ f68 1 f33"/>
                  <a:gd name="f91" fmla="*/ f69 1 f32"/>
                  <a:gd name="f92" fmla="*/ f70 1 f33"/>
                  <a:gd name="f93" fmla="*/ f71 f23 1"/>
                  <a:gd name="f94" fmla="*/ f72 f23 1"/>
                  <a:gd name="f95" fmla="*/ f74 f24 1"/>
                  <a:gd name="f96" fmla="*/ f73 f24 1"/>
                  <a:gd name="f97" fmla="*/ f75 f23 1"/>
                  <a:gd name="f98" fmla="*/ f76 f24 1"/>
                  <a:gd name="f99" fmla="*/ f77 f23 1"/>
                  <a:gd name="f100" fmla="*/ f78 f24 1"/>
                  <a:gd name="f101" fmla="*/ f79 f23 1"/>
                  <a:gd name="f102" fmla="*/ f80 f24 1"/>
                  <a:gd name="f103" fmla="*/ f81 f23 1"/>
                  <a:gd name="f104" fmla="*/ f82 f24 1"/>
                  <a:gd name="f105" fmla="*/ f83 f23 1"/>
                  <a:gd name="f106" fmla="*/ f84 f24 1"/>
                  <a:gd name="f107" fmla="*/ f85 f23 1"/>
                  <a:gd name="f108" fmla="*/ f86 f24 1"/>
                  <a:gd name="f109" fmla="*/ f87 f23 1"/>
                  <a:gd name="f110" fmla="*/ f88 f24 1"/>
                  <a:gd name="f111" fmla="*/ f89 f23 1"/>
                  <a:gd name="f112" fmla="*/ f90 f24 1"/>
                  <a:gd name="f113" fmla="*/ f91 f23 1"/>
                  <a:gd name="f114" fmla="*/ f9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97" y="f98"/>
                  </a:cxn>
                  <a:cxn ang="f52">
                    <a:pos x="f99" y="f100"/>
                  </a:cxn>
                  <a:cxn ang="f52">
                    <a:pos x="f101" y="f102"/>
                  </a:cxn>
                  <a:cxn ang="f52">
                    <a:pos x="f103" y="f104"/>
                  </a:cxn>
                  <a:cxn ang="f52">
                    <a:pos x="f105" y="f106"/>
                  </a:cxn>
                  <a:cxn ang="f52">
                    <a:pos x="f107" y="f108"/>
                  </a:cxn>
                  <a:cxn ang="f52">
                    <a:pos x="f109" y="f110"/>
                  </a:cxn>
                  <a:cxn ang="f52">
                    <a:pos x="f111" y="f112"/>
                  </a:cxn>
                  <a:cxn ang="f52">
                    <a:pos x="f113" y="f114"/>
                  </a:cxn>
                  <a:cxn ang="f52">
                    <a:pos x="f97" y="f98"/>
                  </a:cxn>
                  <a:cxn ang="f52">
                    <a:pos x="f97" y="f98"/>
                  </a:cxn>
                </a:cxnLst>
                <a:rect l="f93" t="f96" r="f94" b="f95"/>
                <a:pathLst>
                  <a:path w="378" h="271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7"/>
                    </a:lnTo>
                    <a:lnTo>
                      <a:pt x="f15" y="f16"/>
                    </a:lnTo>
                    <a:lnTo>
                      <a:pt x="f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757867" y="6151561"/>
                <a:ext cx="246065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5"/>
                  <a:gd name="f7" fmla="val 66"/>
                  <a:gd name="f8" fmla="val 114"/>
                  <a:gd name="f9" fmla="val 6"/>
                  <a:gd name="f10" fmla="val 18"/>
                  <a:gd name="f11" fmla="val 24"/>
                  <a:gd name="f12" fmla="val 78"/>
                  <a:gd name="f13" fmla="val 60"/>
                  <a:gd name="f14" fmla="val 96"/>
                  <a:gd name="f15" fmla="val 42"/>
                  <a:gd name="f16" fmla="val 126"/>
                  <a:gd name="f17" fmla="val 149"/>
                  <a:gd name="f18" fmla="+- 0 0 -90"/>
                  <a:gd name="f19" fmla="*/ f3 1 155"/>
                  <a:gd name="f20" fmla="*/ f4 1 6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55"/>
                  <a:gd name="f29" fmla="*/ f25 1 66"/>
                  <a:gd name="f30" fmla="*/ 114 f26 1"/>
                  <a:gd name="f31" fmla="*/ 0 f25 1"/>
                  <a:gd name="f32" fmla="*/ 0 f26 1"/>
                  <a:gd name="f33" fmla="*/ 6 f26 1"/>
                  <a:gd name="f34" fmla="*/ 10 f25 1"/>
                  <a:gd name="f35" fmla="*/ 28 f25 1"/>
                  <a:gd name="f36" fmla="*/ 38 f25 1"/>
                  <a:gd name="f37" fmla="*/ 78 f26 1"/>
                  <a:gd name="f38" fmla="*/ 94 f25 1"/>
                  <a:gd name="f39" fmla="*/ 96 f26 1"/>
                  <a:gd name="f40" fmla="*/ 66 f25 1"/>
                  <a:gd name="f41" fmla="*/ 155 f26 1"/>
                  <a:gd name="f42" fmla="*/ 104 f25 1"/>
                  <a:gd name="f43" fmla="*/ 126 f26 1"/>
                  <a:gd name="f44" fmla="*/ 149 f26 1"/>
                  <a:gd name="f45" fmla="+- f27 0 f1"/>
                  <a:gd name="f46" fmla="*/ f30 1 155"/>
                  <a:gd name="f47" fmla="*/ f31 1 66"/>
                  <a:gd name="f48" fmla="*/ f32 1 155"/>
                  <a:gd name="f49" fmla="*/ f33 1 155"/>
                  <a:gd name="f50" fmla="*/ f34 1 66"/>
                  <a:gd name="f51" fmla="*/ f35 1 66"/>
                  <a:gd name="f52" fmla="*/ f36 1 66"/>
                  <a:gd name="f53" fmla="*/ f37 1 155"/>
                  <a:gd name="f54" fmla="*/ f38 1 66"/>
                  <a:gd name="f55" fmla="*/ f39 1 155"/>
                  <a:gd name="f56" fmla="*/ f40 1 66"/>
                  <a:gd name="f57" fmla="*/ f41 1 155"/>
                  <a:gd name="f58" fmla="*/ f42 1 66"/>
                  <a:gd name="f59" fmla="*/ f43 1 155"/>
                  <a:gd name="f60" fmla="*/ f44 1 155"/>
                  <a:gd name="f61" fmla="*/ 0 1 f28"/>
                  <a:gd name="f62" fmla="*/ f22 1 f28"/>
                  <a:gd name="f63" fmla="*/ 0 1 f29"/>
                  <a:gd name="f64" fmla="*/ f23 1 f29"/>
                  <a:gd name="f65" fmla="*/ f46 1 f28"/>
                  <a:gd name="f66" fmla="*/ f47 1 f29"/>
                  <a:gd name="f67" fmla="*/ f48 1 f28"/>
                  <a:gd name="f68" fmla="*/ f49 1 f28"/>
                  <a:gd name="f69" fmla="*/ f50 1 f29"/>
                  <a:gd name="f70" fmla="*/ f51 1 f29"/>
                  <a:gd name="f71" fmla="*/ f52 1 f29"/>
                  <a:gd name="f72" fmla="*/ f53 1 f28"/>
                  <a:gd name="f73" fmla="*/ f54 1 f29"/>
                  <a:gd name="f74" fmla="*/ f55 1 f28"/>
                  <a:gd name="f75" fmla="*/ f56 1 f29"/>
                  <a:gd name="f76" fmla="*/ f57 1 f28"/>
                  <a:gd name="f77" fmla="*/ f58 1 f29"/>
                  <a:gd name="f78" fmla="*/ f59 1 f28"/>
                  <a:gd name="f79" fmla="*/ f60 1 f28"/>
                  <a:gd name="f80" fmla="*/ f61 f19 1"/>
                  <a:gd name="f81" fmla="*/ f62 f19 1"/>
                  <a:gd name="f82" fmla="*/ f64 f20 1"/>
                  <a:gd name="f83" fmla="*/ f63 f20 1"/>
                  <a:gd name="f84" fmla="*/ f65 f19 1"/>
                  <a:gd name="f85" fmla="*/ f66 f20 1"/>
                  <a:gd name="f86" fmla="*/ f67 f19 1"/>
                  <a:gd name="f87" fmla="*/ f68 f19 1"/>
                  <a:gd name="f88" fmla="*/ f69 f20 1"/>
                  <a:gd name="f89" fmla="*/ f70 f20 1"/>
                  <a:gd name="f90" fmla="*/ f71 f20 1"/>
                  <a:gd name="f91" fmla="*/ f72 f19 1"/>
                  <a:gd name="f92" fmla="*/ f73 f20 1"/>
                  <a:gd name="f93" fmla="*/ f74 f19 1"/>
                  <a:gd name="f94" fmla="*/ f75 f20 1"/>
                  <a:gd name="f95" fmla="*/ f76 f19 1"/>
                  <a:gd name="f96" fmla="*/ f77 f20 1"/>
                  <a:gd name="f97" fmla="*/ f78 f19 1"/>
                  <a:gd name="f98" fmla="*/ f7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84" y="f85"/>
                  </a:cxn>
                  <a:cxn ang="f45">
                    <a:pos x="f86" y="f85"/>
                  </a:cxn>
                  <a:cxn ang="f45">
                    <a:pos x="f86" y="f85"/>
                  </a:cxn>
                  <a:cxn ang="f45">
                    <a:pos x="f87" y="f88"/>
                  </a:cxn>
                  <a:cxn ang="f45">
                    <a:pos x="f87" y="f89"/>
                  </a:cxn>
                  <a:cxn ang="f45">
                    <a:pos x="f86" y="f90"/>
                  </a:cxn>
                  <a:cxn ang="f45">
                    <a:pos x="f91" y="f92"/>
                  </a:cxn>
                  <a:cxn ang="f45">
                    <a:pos x="f93" y="f94"/>
                  </a:cxn>
                  <a:cxn ang="f45">
                    <a:pos x="f95" y="f96"/>
                  </a:cxn>
                  <a:cxn ang="f45">
                    <a:pos x="f97" y="f90"/>
                  </a:cxn>
                  <a:cxn ang="f45">
                    <a:pos x="f98" y="f85"/>
                  </a:cxn>
                  <a:cxn ang="f45">
                    <a:pos x="f84" y="f85"/>
                  </a:cxn>
                  <a:cxn ang="f45">
                    <a:pos x="f84" y="f85"/>
                  </a:cxn>
                </a:cxnLst>
                <a:rect l="f80" t="f83" r="f81" b="f82"/>
                <a:pathLst>
                  <a:path w="155" h="66">
                    <a:moveTo>
                      <a:pt x="f8" y="f5"/>
                    </a:moveTo>
                    <a:lnTo>
                      <a:pt x="f5" y="f5"/>
                    </a:lnTo>
                    <a:lnTo>
                      <a:pt x="f9" y="f9"/>
                    </a:ln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7"/>
                    </a:lnTo>
                    <a:lnTo>
                      <a:pt x="f16" y="f11"/>
                    </a:lnTo>
                    <a:lnTo>
                      <a:pt x="f17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944941" y="6140452"/>
                <a:ext cx="66678" cy="12859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"/>
                  <a:gd name="f7" fmla="val 72"/>
                  <a:gd name="f8" fmla="val 6"/>
                  <a:gd name="f9" fmla="val 36"/>
                  <a:gd name="f10" fmla="val 18"/>
                  <a:gd name="f11" fmla="val 12"/>
                  <a:gd name="f12" fmla="val 24"/>
                  <a:gd name="f13" fmla="val 30"/>
                  <a:gd name="f14" fmla="val 48"/>
                  <a:gd name="f15" fmla="+- 0 0 -90"/>
                  <a:gd name="f16" fmla="*/ f3 1 42"/>
                  <a:gd name="f17" fmla="*/ f4 1 72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42"/>
                  <a:gd name="f26" fmla="*/ f22 1 72"/>
                  <a:gd name="f27" fmla="*/ 6 f23 1"/>
                  <a:gd name="f28" fmla="*/ 59 f22 1"/>
                  <a:gd name="f29" fmla="*/ 0 f23 1"/>
                  <a:gd name="f30" fmla="*/ 29 f22 1"/>
                  <a:gd name="f31" fmla="*/ 12 f23 1"/>
                  <a:gd name="f32" fmla="*/ 10 f22 1"/>
                  <a:gd name="f33" fmla="*/ 24 f23 1"/>
                  <a:gd name="f34" fmla="*/ 36 f23 1"/>
                  <a:gd name="f35" fmla="*/ 42 f23 1"/>
                  <a:gd name="f36" fmla="*/ 0 f22 1"/>
                  <a:gd name="f37" fmla="*/ 30 f23 1"/>
                  <a:gd name="f38" fmla="*/ 78 f22 1"/>
                  <a:gd name="f39" fmla="*/ 115 f22 1"/>
                  <a:gd name="f40" fmla="+- f24 0 f1"/>
                  <a:gd name="f41" fmla="*/ f27 1 42"/>
                  <a:gd name="f42" fmla="*/ f28 1 72"/>
                  <a:gd name="f43" fmla="*/ f29 1 42"/>
                  <a:gd name="f44" fmla="*/ f30 1 72"/>
                  <a:gd name="f45" fmla="*/ f31 1 42"/>
                  <a:gd name="f46" fmla="*/ f32 1 72"/>
                  <a:gd name="f47" fmla="*/ f33 1 42"/>
                  <a:gd name="f48" fmla="*/ f34 1 42"/>
                  <a:gd name="f49" fmla="*/ f35 1 42"/>
                  <a:gd name="f50" fmla="*/ f36 1 72"/>
                  <a:gd name="f51" fmla="*/ f37 1 42"/>
                  <a:gd name="f52" fmla="*/ f38 1 72"/>
                  <a:gd name="f53" fmla="*/ f39 1 72"/>
                  <a:gd name="f54" fmla="*/ 0 1 f25"/>
                  <a:gd name="f55" fmla="*/ f19 1 f25"/>
                  <a:gd name="f56" fmla="*/ 0 1 f26"/>
                  <a:gd name="f57" fmla="*/ f20 1 f26"/>
                  <a:gd name="f58" fmla="*/ f41 1 f25"/>
                  <a:gd name="f59" fmla="*/ f42 1 f26"/>
                  <a:gd name="f60" fmla="*/ f43 1 f25"/>
                  <a:gd name="f61" fmla="*/ f44 1 f26"/>
                  <a:gd name="f62" fmla="*/ f45 1 f25"/>
                  <a:gd name="f63" fmla="*/ f46 1 f26"/>
                  <a:gd name="f64" fmla="*/ f47 1 f25"/>
                  <a:gd name="f65" fmla="*/ f48 1 f25"/>
                  <a:gd name="f66" fmla="*/ f49 1 f25"/>
                  <a:gd name="f67" fmla="*/ f50 1 f26"/>
                  <a:gd name="f68" fmla="*/ f51 1 f25"/>
                  <a:gd name="f69" fmla="*/ f52 1 f26"/>
                  <a:gd name="f70" fmla="*/ f53 1 f26"/>
                  <a:gd name="f71" fmla="*/ f54 f16 1"/>
                  <a:gd name="f72" fmla="*/ f55 f16 1"/>
                  <a:gd name="f73" fmla="*/ f57 f17 1"/>
                  <a:gd name="f74" fmla="*/ f56 f17 1"/>
                  <a:gd name="f75" fmla="*/ f58 f16 1"/>
                  <a:gd name="f76" fmla="*/ f59 f17 1"/>
                  <a:gd name="f77" fmla="*/ f60 f16 1"/>
                  <a:gd name="f78" fmla="*/ f61 f17 1"/>
                  <a:gd name="f79" fmla="*/ f62 f16 1"/>
                  <a:gd name="f80" fmla="*/ f63 f17 1"/>
                  <a:gd name="f81" fmla="*/ f64 f16 1"/>
                  <a:gd name="f82" fmla="*/ f65 f16 1"/>
                  <a:gd name="f83" fmla="*/ f66 f16 1"/>
                  <a:gd name="f84" fmla="*/ f67 f17 1"/>
                  <a:gd name="f85" fmla="*/ f68 f16 1"/>
                  <a:gd name="f86" fmla="*/ f69 f17 1"/>
                  <a:gd name="f87" fmla="*/ f70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75" y="f76"/>
                  </a:cxn>
                  <a:cxn ang="f40">
                    <a:pos x="f77" y="f78"/>
                  </a:cxn>
                  <a:cxn ang="f40">
                    <a:pos x="f79" y="f80"/>
                  </a:cxn>
                  <a:cxn ang="f40">
                    <a:pos x="f77" y="f80"/>
                  </a:cxn>
                  <a:cxn ang="f40">
                    <a:pos x="f79" y="f80"/>
                  </a:cxn>
                  <a:cxn ang="f40">
                    <a:pos x="f81" y="f80"/>
                  </a:cxn>
                  <a:cxn ang="f40">
                    <a:pos x="f82" y="f80"/>
                  </a:cxn>
                  <a:cxn ang="f40">
                    <a:pos x="f83" y="f84"/>
                  </a:cxn>
                  <a:cxn ang="f40">
                    <a:pos x="f85" y="f78"/>
                  </a:cxn>
                  <a:cxn ang="f40">
                    <a:pos x="f83" y="f86"/>
                  </a:cxn>
                  <a:cxn ang="f40">
                    <a:pos x="f79" y="f87"/>
                  </a:cxn>
                  <a:cxn ang="f40">
                    <a:pos x="f75" y="f76"/>
                  </a:cxn>
                  <a:cxn ang="f40">
                    <a:pos x="f75" y="f76"/>
                  </a:cxn>
                </a:cxnLst>
                <a:rect l="f71" t="f74" r="f72" b="f73"/>
                <a:pathLst>
                  <a:path w="42" h="72">
                    <a:moveTo>
                      <a:pt x="f8" y="f9"/>
                    </a:moveTo>
                    <a:lnTo>
                      <a:pt x="f5" y="f10"/>
                    </a:lnTo>
                    <a:lnTo>
                      <a:pt x="f11" y="f8"/>
                    </a:lnTo>
                    <a:lnTo>
                      <a:pt x="f5" y="f8"/>
                    </a:lnTo>
                    <a:lnTo>
                      <a:pt x="f11" y="f8"/>
                    </a:lnTo>
                    <a:lnTo>
                      <a:pt x="f12" y="f8"/>
                    </a:lnTo>
                    <a:lnTo>
                      <a:pt x="f9" y="f8"/>
                    </a:lnTo>
                    <a:lnTo>
                      <a:pt x="f6" y="f5"/>
                    </a:lnTo>
                    <a:lnTo>
                      <a:pt x="f13" y="f10"/>
                    </a:lnTo>
                    <a:lnTo>
                      <a:pt x="f6" y="f14"/>
                    </a:lnTo>
                    <a:lnTo>
                      <a:pt x="f11" y="f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-1591" y="6034089"/>
              <a:ext cx="6311902" cy="8493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6"/>
                <a:gd name="f7" fmla="val 527"/>
                <a:gd name="f8" fmla="val 3970"/>
                <a:gd name="f9" fmla="val 3844"/>
                <a:gd name="f10" fmla="val 509"/>
                <a:gd name="f11" fmla="val 2487"/>
                <a:gd name="f12" fmla="val 305"/>
                <a:gd name="f13" fmla="val 2039"/>
                <a:gd name="f14" fmla="val 36"/>
                <a:gd name="f15" fmla="val 1907"/>
                <a:gd name="f16" fmla="val 24"/>
                <a:gd name="f17" fmla="val 1883"/>
                <a:gd name="f18" fmla="val 54"/>
                <a:gd name="f19" fmla="val 1859"/>
                <a:gd name="f20" fmla="val 1830"/>
                <a:gd name="f21" fmla="val 30"/>
                <a:gd name="f22" fmla="val 1704"/>
                <a:gd name="f23" fmla="val 102"/>
                <a:gd name="f24" fmla="val 1608"/>
                <a:gd name="f25" fmla="val 126"/>
                <a:gd name="f26" fmla="val 1561"/>
                <a:gd name="f27" fmla="val 132"/>
                <a:gd name="f28" fmla="val 1495"/>
                <a:gd name="f29" fmla="val 1357"/>
                <a:gd name="f30" fmla="val 1285"/>
                <a:gd name="f31" fmla="val 1280"/>
                <a:gd name="f32" fmla="val 18"/>
                <a:gd name="f33" fmla="val 1262"/>
                <a:gd name="f34" fmla="val 12"/>
                <a:gd name="f35" fmla="val 1238"/>
                <a:gd name="f36" fmla="val 6"/>
                <a:gd name="f37" fmla="val 1220"/>
                <a:gd name="f38" fmla="val 1196"/>
                <a:gd name="f39" fmla="val 1166"/>
                <a:gd name="f40" fmla="val 1142"/>
                <a:gd name="f41" fmla="val 1136"/>
                <a:gd name="f42" fmla="val 1130"/>
                <a:gd name="f43" fmla="val 1124"/>
                <a:gd name="f44" fmla="val 1118"/>
                <a:gd name="f45" fmla="val 1100"/>
                <a:gd name="f46" fmla="val 1088"/>
                <a:gd name="f47" fmla="val 1070"/>
                <a:gd name="f48" fmla="val 1052"/>
                <a:gd name="f49" fmla="val 1034"/>
                <a:gd name="f50" fmla="val 1028"/>
                <a:gd name="f51" fmla="val 42"/>
                <a:gd name="f52" fmla="val 969"/>
                <a:gd name="f53" fmla="val 60"/>
                <a:gd name="f54" fmla="val 921"/>
                <a:gd name="f55" fmla="val 72"/>
                <a:gd name="f56" fmla="val 855"/>
                <a:gd name="f57" fmla="val 48"/>
                <a:gd name="f58" fmla="val 825"/>
                <a:gd name="f59" fmla="val 759"/>
                <a:gd name="f60" fmla="val 735"/>
                <a:gd name="f61" fmla="val 706"/>
                <a:gd name="f62" fmla="val 640"/>
                <a:gd name="f63" fmla="val 544"/>
                <a:gd name="f64" fmla="val 389"/>
                <a:gd name="f65" fmla="val 323"/>
                <a:gd name="f66" fmla="val 317"/>
                <a:gd name="f67" fmla="val 287"/>
                <a:gd name="f68" fmla="val 78"/>
                <a:gd name="f69" fmla="val 263"/>
                <a:gd name="f70" fmla="val 90"/>
                <a:gd name="f71" fmla="val 203"/>
                <a:gd name="f72" fmla="val 120"/>
                <a:gd name="f73" fmla="val 149"/>
                <a:gd name="f74" fmla="val 150"/>
                <a:gd name="f75" fmla="val 168"/>
                <a:gd name="f76" fmla="val 1010"/>
                <a:gd name="f77" fmla="val 3725"/>
                <a:gd name="f78" fmla="+- 0 0 -90"/>
                <a:gd name="f79" fmla="*/ f3 1 3976"/>
                <a:gd name="f80" fmla="*/ f4 1 527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3976"/>
                <a:gd name="f89" fmla="*/ f85 1 527"/>
                <a:gd name="f90" fmla="+- f87 0 f1"/>
                <a:gd name="f91" fmla="*/ 3976 1 f88"/>
                <a:gd name="f92" fmla="*/ 527 1 f89"/>
                <a:gd name="f93" fmla="*/ 3970 1 f88"/>
                <a:gd name="f94" fmla="*/ 3844 1 f88"/>
                <a:gd name="f95" fmla="*/ 509 1 f89"/>
                <a:gd name="f96" fmla="*/ 2487 1 f88"/>
                <a:gd name="f97" fmla="*/ 305 1 f89"/>
                <a:gd name="f98" fmla="*/ 2039 1 f88"/>
                <a:gd name="f99" fmla="*/ 36 1 f89"/>
                <a:gd name="f100" fmla="*/ 1907 1 f88"/>
                <a:gd name="f101" fmla="*/ 24 1 f89"/>
                <a:gd name="f102" fmla="*/ 1883 1 f88"/>
                <a:gd name="f103" fmla="*/ 54 1 f89"/>
                <a:gd name="f104" fmla="*/ 1859 1 f88"/>
                <a:gd name="f105" fmla="*/ 1830 1 f88"/>
                <a:gd name="f106" fmla="*/ 30 1 f89"/>
                <a:gd name="f107" fmla="*/ 1704 1 f88"/>
                <a:gd name="f108" fmla="*/ 102 1 f89"/>
                <a:gd name="f109" fmla="*/ 1608 1 f88"/>
                <a:gd name="f110" fmla="*/ 126 1 f89"/>
                <a:gd name="f111" fmla="*/ 1561 1 f88"/>
                <a:gd name="f112" fmla="*/ 132 1 f89"/>
                <a:gd name="f113" fmla="*/ 1495 1 f88"/>
                <a:gd name="f114" fmla="*/ 1357 1 f88"/>
                <a:gd name="f115" fmla="*/ 1285 1 f88"/>
                <a:gd name="f116" fmla="*/ 1280 1 f88"/>
                <a:gd name="f117" fmla="*/ 18 1 f89"/>
                <a:gd name="f118" fmla="*/ 1262 1 f88"/>
                <a:gd name="f119" fmla="*/ 12 1 f89"/>
                <a:gd name="f120" fmla="*/ 1238 1 f88"/>
                <a:gd name="f121" fmla="*/ 6 1 f89"/>
                <a:gd name="f122" fmla="*/ 1220 1 f88"/>
                <a:gd name="f123" fmla="*/ 0 1 f89"/>
                <a:gd name="f124" fmla="*/ 1196 1 f88"/>
                <a:gd name="f125" fmla="*/ 1166 1 f88"/>
                <a:gd name="f126" fmla="*/ 1142 1 f88"/>
                <a:gd name="f127" fmla="*/ 1136 1 f88"/>
                <a:gd name="f128" fmla="*/ 1130 1 f88"/>
                <a:gd name="f129" fmla="*/ 1124 1 f88"/>
                <a:gd name="f130" fmla="*/ 1118 1 f88"/>
                <a:gd name="f131" fmla="*/ 1100 1 f88"/>
                <a:gd name="f132" fmla="*/ 1088 1 f88"/>
                <a:gd name="f133" fmla="*/ 1070 1 f88"/>
                <a:gd name="f134" fmla="*/ 1052 1 f88"/>
                <a:gd name="f135" fmla="*/ 1034 1 f88"/>
                <a:gd name="f136" fmla="*/ 1028 1 f88"/>
                <a:gd name="f137" fmla="*/ 42 1 f89"/>
                <a:gd name="f138" fmla="*/ 969 1 f88"/>
                <a:gd name="f139" fmla="*/ 60 1 f89"/>
                <a:gd name="f140" fmla="*/ 921 1 f88"/>
                <a:gd name="f141" fmla="*/ 72 1 f89"/>
                <a:gd name="f142" fmla="*/ 855 1 f88"/>
                <a:gd name="f143" fmla="*/ 48 1 f89"/>
                <a:gd name="f144" fmla="*/ 825 1 f88"/>
                <a:gd name="f145" fmla="*/ 759 1 f88"/>
                <a:gd name="f146" fmla="*/ 735 1 f88"/>
                <a:gd name="f147" fmla="*/ 706 1 f88"/>
                <a:gd name="f148" fmla="*/ 640 1 f88"/>
                <a:gd name="f149" fmla="*/ 544 1 f88"/>
                <a:gd name="f150" fmla="*/ 389 1 f88"/>
                <a:gd name="f151" fmla="*/ 323 1 f88"/>
                <a:gd name="f152" fmla="*/ 317 1 f88"/>
                <a:gd name="f153" fmla="*/ 305 1 f88"/>
                <a:gd name="f154" fmla="*/ 287 1 f88"/>
                <a:gd name="f155" fmla="*/ 78 1 f89"/>
                <a:gd name="f156" fmla="*/ 263 1 f88"/>
                <a:gd name="f157" fmla="*/ 90 1 f89"/>
                <a:gd name="f158" fmla="*/ 203 1 f88"/>
                <a:gd name="f159" fmla="*/ 120 1 f89"/>
                <a:gd name="f160" fmla="*/ 149 1 f88"/>
                <a:gd name="f161" fmla="*/ 150 1 f89"/>
                <a:gd name="f162" fmla="*/ 78 1 f88"/>
                <a:gd name="f163" fmla="*/ 168 1 f89"/>
                <a:gd name="f164" fmla="*/ 0 1 f88"/>
                <a:gd name="f165" fmla="*/ 180 1 f89"/>
                <a:gd name="f166" fmla="*/ 1010 1 f88"/>
                <a:gd name="f167" fmla="*/ 3725 1 f88"/>
                <a:gd name="f168" fmla="*/ f82 1 f88"/>
                <a:gd name="f169" fmla="*/ f83 1 f89"/>
                <a:gd name="f170" fmla="*/ f164 f79 1"/>
                <a:gd name="f171" fmla="*/ f168 f79 1"/>
                <a:gd name="f172" fmla="*/ f169 f80 1"/>
                <a:gd name="f173" fmla="*/ f123 f80 1"/>
                <a:gd name="f174" fmla="*/ f91 f79 1"/>
                <a:gd name="f175" fmla="*/ f92 f80 1"/>
                <a:gd name="f176" fmla="*/ f93 f79 1"/>
                <a:gd name="f177" fmla="*/ f94 f79 1"/>
                <a:gd name="f178" fmla="*/ f95 f80 1"/>
                <a:gd name="f179" fmla="*/ f96 f79 1"/>
                <a:gd name="f180" fmla="*/ f97 f80 1"/>
                <a:gd name="f181" fmla="*/ f98 f79 1"/>
                <a:gd name="f182" fmla="*/ f99 f80 1"/>
                <a:gd name="f183" fmla="*/ f100 f79 1"/>
                <a:gd name="f184" fmla="*/ f101 f80 1"/>
                <a:gd name="f185" fmla="*/ f102 f79 1"/>
                <a:gd name="f186" fmla="*/ f103 f80 1"/>
                <a:gd name="f187" fmla="*/ f104 f79 1"/>
                <a:gd name="f188" fmla="*/ f105 f79 1"/>
                <a:gd name="f189" fmla="*/ f106 f80 1"/>
                <a:gd name="f190" fmla="*/ f107 f79 1"/>
                <a:gd name="f191" fmla="*/ f108 f80 1"/>
                <a:gd name="f192" fmla="*/ f109 f79 1"/>
                <a:gd name="f193" fmla="*/ f110 f80 1"/>
                <a:gd name="f194" fmla="*/ f111 f79 1"/>
                <a:gd name="f195" fmla="*/ f112 f80 1"/>
                <a:gd name="f196" fmla="*/ f113 f79 1"/>
                <a:gd name="f197" fmla="*/ f114 f79 1"/>
                <a:gd name="f198" fmla="*/ f115 f79 1"/>
                <a:gd name="f199" fmla="*/ f116 f79 1"/>
                <a:gd name="f200" fmla="*/ f117 f80 1"/>
                <a:gd name="f201" fmla="*/ f118 f79 1"/>
                <a:gd name="f202" fmla="*/ f119 f80 1"/>
                <a:gd name="f203" fmla="*/ f120 f79 1"/>
                <a:gd name="f204" fmla="*/ f121 f80 1"/>
                <a:gd name="f205" fmla="*/ f122 f79 1"/>
                <a:gd name="f206" fmla="*/ f124 f79 1"/>
                <a:gd name="f207" fmla="*/ f125 f79 1"/>
                <a:gd name="f208" fmla="*/ f126 f79 1"/>
                <a:gd name="f209" fmla="*/ f127 f79 1"/>
                <a:gd name="f210" fmla="*/ f128 f79 1"/>
                <a:gd name="f211" fmla="*/ f129 f79 1"/>
                <a:gd name="f212" fmla="*/ f130 f79 1"/>
                <a:gd name="f213" fmla="*/ f131 f79 1"/>
                <a:gd name="f214" fmla="*/ f132 f79 1"/>
                <a:gd name="f215" fmla="*/ f133 f79 1"/>
                <a:gd name="f216" fmla="*/ f134 f79 1"/>
                <a:gd name="f217" fmla="*/ f135 f79 1"/>
                <a:gd name="f218" fmla="*/ f136 f79 1"/>
                <a:gd name="f219" fmla="*/ f137 f80 1"/>
                <a:gd name="f220" fmla="*/ f138 f79 1"/>
                <a:gd name="f221" fmla="*/ f139 f80 1"/>
                <a:gd name="f222" fmla="*/ f140 f79 1"/>
                <a:gd name="f223" fmla="*/ f141 f80 1"/>
                <a:gd name="f224" fmla="*/ f142 f79 1"/>
                <a:gd name="f225" fmla="*/ f143 f80 1"/>
                <a:gd name="f226" fmla="*/ f144 f79 1"/>
                <a:gd name="f227" fmla="*/ f145 f79 1"/>
                <a:gd name="f228" fmla="*/ f146 f79 1"/>
                <a:gd name="f229" fmla="*/ f147 f79 1"/>
                <a:gd name="f230" fmla="*/ f148 f79 1"/>
                <a:gd name="f231" fmla="*/ f149 f79 1"/>
                <a:gd name="f232" fmla="*/ f150 f79 1"/>
                <a:gd name="f233" fmla="*/ f151 f79 1"/>
                <a:gd name="f234" fmla="*/ f152 f79 1"/>
                <a:gd name="f235" fmla="*/ f153 f79 1"/>
                <a:gd name="f236" fmla="*/ f154 f79 1"/>
                <a:gd name="f237" fmla="*/ f155 f80 1"/>
                <a:gd name="f238" fmla="*/ f156 f79 1"/>
                <a:gd name="f239" fmla="*/ f157 f80 1"/>
                <a:gd name="f240" fmla="*/ f158 f79 1"/>
                <a:gd name="f241" fmla="*/ f159 f80 1"/>
                <a:gd name="f242" fmla="*/ f160 f79 1"/>
                <a:gd name="f243" fmla="*/ f161 f80 1"/>
                <a:gd name="f244" fmla="*/ f162 f79 1"/>
                <a:gd name="f245" fmla="*/ f163 f80 1"/>
                <a:gd name="f246" fmla="*/ f165 f80 1"/>
                <a:gd name="f247" fmla="*/ f166 f79 1"/>
                <a:gd name="f248" fmla="*/ f167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74" y="f175"/>
                </a:cxn>
                <a:cxn ang="f90">
                  <a:pos x="f176" y="f175"/>
                </a:cxn>
                <a:cxn ang="f90">
                  <a:pos x="f177" y="f178"/>
                </a:cxn>
                <a:cxn ang="f90">
                  <a:pos x="f179" y="f180"/>
                </a:cxn>
                <a:cxn ang="f90">
                  <a:pos x="f181" y="f182"/>
                </a:cxn>
                <a:cxn ang="f90">
                  <a:pos x="f183" y="f184"/>
                </a:cxn>
                <a:cxn ang="f90">
                  <a:pos x="f185" y="f186"/>
                </a:cxn>
                <a:cxn ang="f90">
                  <a:pos x="f187" y="f186"/>
                </a:cxn>
                <a:cxn ang="f90">
                  <a:pos x="f188" y="f189"/>
                </a:cxn>
                <a:cxn ang="f90">
                  <a:pos x="f190" y="f191"/>
                </a:cxn>
                <a:cxn ang="f90">
                  <a:pos x="f192" y="f193"/>
                </a:cxn>
                <a:cxn ang="f90">
                  <a:pos x="f194" y="f195"/>
                </a:cxn>
                <a:cxn ang="f90">
                  <a:pos x="f196" y="f191"/>
                </a:cxn>
                <a:cxn ang="f90">
                  <a:pos x="f197" y="f193"/>
                </a:cxn>
                <a:cxn ang="f90">
                  <a:pos x="f198" y="f184"/>
                </a:cxn>
                <a:cxn ang="f90">
                  <a:pos x="f199" y="f200"/>
                </a:cxn>
                <a:cxn ang="f90">
                  <a:pos x="f201" y="f202"/>
                </a:cxn>
                <a:cxn ang="f90">
                  <a:pos x="f203" y="f204"/>
                </a:cxn>
                <a:cxn ang="f90">
                  <a:pos x="f205" y="f173"/>
                </a:cxn>
                <a:cxn ang="f90">
                  <a:pos x="f206" y="f173"/>
                </a:cxn>
                <a:cxn ang="f90">
                  <a:pos x="f207" y="f173"/>
                </a:cxn>
                <a:cxn ang="f90">
                  <a:pos x="f208" y="f173"/>
                </a:cxn>
                <a:cxn ang="f90">
                  <a:pos x="f209" y="f173"/>
                </a:cxn>
                <a:cxn ang="f90">
                  <a:pos x="f210" y="f173"/>
                </a:cxn>
                <a:cxn ang="f90">
                  <a:pos x="f211" y="f204"/>
                </a:cxn>
                <a:cxn ang="f90">
                  <a:pos x="f212" y="f202"/>
                </a:cxn>
                <a:cxn ang="f90">
                  <a:pos x="f213" y="f200"/>
                </a:cxn>
                <a:cxn ang="f90">
                  <a:pos x="f214" y="f200"/>
                </a:cxn>
                <a:cxn ang="f90">
                  <a:pos x="f215" y="f184"/>
                </a:cxn>
                <a:cxn ang="f90">
                  <a:pos x="f216" y="f189"/>
                </a:cxn>
                <a:cxn ang="f90">
                  <a:pos x="f217" y="f182"/>
                </a:cxn>
                <a:cxn ang="f90">
                  <a:pos x="f218" y="f219"/>
                </a:cxn>
                <a:cxn ang="f90">
                  <a:pos x="f220" y="f221"/>
                </a:cxn>
                <a:cxn ang="f90">
                  <a:pos x="f222" y="f223"/>
                </a:cxn>
                <a:cxn ang="f90">
                  <a:pos x="f224" y="f225"/>
                </a:cxn>
                <a:cxn ang="f90">
                  <a:pos x="f226" y="f225"/>
                </a:cxn>
                <a:cxn ang="f90">
                  <a:pos x="f227" y="f223"/>
                </a:cxn>
                <a:cxn ang="f90">
                  <a:pos x="f228" y="f223"/>
                </a:cxn>
                <a:cxn ang="f90">
                  <a:pos x="f229" y="f221"/>
                </a:cxn>
                <a:cxn ang="f90">
                  <a:pos x="f230" y="f221"/>
                </a:cxn>
                <a:cxn ang="f90">
                  <a:pos x="f231" y="f223"/>
                </a:cxn>
                <a:cxn ang="f90">
                  <a:pos x="f232" y="f200"/>
                </a:cxn>
                <a:cxn ang="f90">
                  <a:pos x="f233" y="f221"/>
                </a:cxn>
                <a:cxn ang="f90">
                  <a:pos x="f234" y="f221"/>
                </a:cxn>
                <a:cxn ang="f90">
                  <a:pos x="f235" y="f223"/>
                </a:cxn>
                <a:cxn ang="f90">
                  <a:pos x="f236" y="f237"/>
                </a:cxn>
                <a:cxn ang="f90">
                  <a:pos x="f238" y="f239"/>
                </a:cxn>
                <a:cxn ang="f90">
                  <a:pos x="f240" y="f241"/>
                </a:cxn>
                <a:cxn ang="f90">
                  <a:pos x="f242" y="f243"/>
                </a:cxn>
                <a:cxn ang="f90">
                  <a:pos x="f244" y="f245"/>
                </a:cxn>
                <a:cxn ang="f90">
                  <a:pos x="f170" y="f246"/>
                </a:cxn>
                <a:cxn ang="f90">
                  <a:pos x="f170" y="f175"/>
                </a:cxn>
                <a:cxn ang="f90">
                  <a:pos x="f247" y="f175"/>
                </a:cxn>
                <a:cxn ang="f90">
                  <a:pos x="f248" y="f175"/>
                </a:cxn>
                <a:cxn ang="f90">
                  <a:pos x="f174" y="f175"/>
                </a:cxn>
                <a:cxn ang="f90">
                  <a:pos x="f174" y="f175"/>
                </a:cxn>
              </a:cxnLst>
              <a:rect l="f170" t="f173" r="f171" b="f172"/>
              <a:pathLst>
                <a:path w="3976" h="527">
                  <a:moveTo>
                    <a:pt x="f6" y="f7"/>
                  </a:moveTo>
                  <a:lnTo>
                    <a:pt x="f8" y="f7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3"/>
                  </a:lnTo>
                  <a:lnTo>
                    <a:pt x="f29" y="f25"/>
                  </a:lnTo>
                  <a:lnTo>
                    <a:pt x="f30" y="f16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5"/>
                  </a:lnTo>
                  <a:lnTo>
                    <a:pt x="f38" y="f5"/>
                  </a:lnTo>
                  <a:lnTo>
                    <a:pt x="f39" y="f5"/>
                  </a:lnTo>
                  <a:lnTo>
                    <a:pt x="f40" y="f5"/>
                  </a:lnTo>
                  <a:lnTo>
                    <a:pt x="f41" y="f5"/>
                  </a:lnTo>
                  <a:lnTo>
                    <a:pt x="f42" y="f5"/>
                  </a:lnTo>
                  <a:lnTo>
                    <a:pt x="f43" y="f36"/>
                  </a:lnTo>
                  <a:lnTo>
                    <a:pt x="f44" y="f34"/>
                  </a:lnTo>
                  <a:lnTo>
                    <a:pt x="f45" y="f32"/>
                  </a:lnTo>
                  <a:lnTo>
                    <a:pt x="f46" y="f32"/>
                  </a:lnTo>
                  <a:lnTo>
                    <a:pt x="f47" y="f16"/>
                  </a:lnTo>
                  <a:lnTo>
                    <a:pt x="f48" y="f21"/>
                  </a:lnTo>
                  <a:lnTo>
                    <a:pt x="f49" y="f14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7"/>
                  </a:lnTo>
                  <a:lnTo>
                    <a:pt x="f59" y="f55"/>
                  </a:lnTo>
                  <a:lnTo>
                    <a:pt x="f60" y="f55"/>
                  </a:lnTo>
                  <a:lnTo>
                    <a:pt x="f61" y="f53"/>
                  </a:lnTo>
                  <a:lnTo>
                    <a:pt x="f62" y="f53"/>
                  </a:lnTo>
                  <a:lnTo>
                    <a:pt x="f63" y="f55"/>
                  </a:lnTo>
                  <a:lnTo>
                    <a:pt x="f64" y="f32"/>
                  </a:lnTo>
                  <a:lnTo>
                    <a:pt x="f65" y="f53"/>
                  </a:lnTo>
                  <a:lnTo>
                    <a:pt x="f66" y="f53"/>
                  </a:lnTo>
                  <a:lnTo>
                    <a:pt x="f12" y="f55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68" y="f75"/>
                  </a:lnTo>
                  <a:lnTo>
                    <a:pt x="f5" y="f2"/>
                  </a:lnTo>
                  <a:lnTo>
                    <a:pt x="f5" y="f7"/>
                  </a:lnTo>
                  <a:lnTo>
                    <a:pt x="f76" y="f7"/>
                  </a:lnTo>
                  <a:lnTo>
                    <a:pt x="f77" y="f7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7058" y="6021388"/>
            <a:ext cx="5684833" cy="849313"/>
            <a:chOff x="627058" y="6021388"/>
            <a:chExt cx="5684833" cy="849313"/>
          </a:xfrm>
        </p:grpSpPr>
        <p:sp>
          <p:nvSpPr>
            <p:cNvPr id="16" name="Freeform 16"/>
            <p:cNvSpPr/>
            <p:nvPr/>
          </p:nvSpPr>
          <p:spPr>
            <a:xfrm>
              <a:off x="1898651" y="6021388"/>
              <a:ext cx="579436" cy="461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5"/>
                <a:gd name="f7" fmla="val 287"/>
                <a:gd name="f8" fmla="val 24"/>
                <a:gd name="f9" fmla="val 60"/>
                <a:gd name="f10" fmla="val 66"/>
                <a:gd name="f11" fmla="val 108"/>
                <a:gd name="f12" fmla="val 143"/>
                <a:gd name="f13" fmla="val 191"/>
                <a:gd name="f14" fmla="val 168"/>
                <a:gd name="f15" fmla="val 341"/>
                <a:gd name="f16" fmla="val 305"/>
                <a:gd name="f17" fmla="val 174"/>
                <a:gd name="f18" fmla="val 132"/>
                <a:gd name="f19" fmla="val 359"/>
                <a:gd name="f20" fmla="val 126"/>
                <a:gd name="f21" fmla="val 335"/>
                <a:gd name="f22" fmla="val 114"/>
                <a:gd name="f23" fmla="val 299"/>
                <a:gd name="f24" fmla="val 90"/>
                <a:gd name="f25" fmla="val 257"/>
                <a:gd name="f26" fmla="val 72"/>
                <a:gd name="f27" fmla="val 215"/>
                <a:gd name="f28" fmla="val 54"/>
                <a:gd name="f29" fmla="val 173"/>
                <a:gd name="f30" fmla="val 36"/>
                <a:gd name="f31" fmla="val 131"/>
                <a:gd name="f32" fmla="val 18"/>
                <a:gd name="f33" fmla="val 107"/>
                <a:gd name="f34" fmla="val 95"/>
                <a:gd name="f35" fmla="val 12"/>
                <a:gd name="f36" fmla="val 6"/>
                <a:gd name="f37" fmla="val 42"/>
                <a:gd name="f38" fmla="val 30"/>
                <a:gd name="f39" fmla="+- 0 0 -90"/>
                <a:gd name="f40" fmla="*/ f3 1 365"/>
                <a:gd name="f41" fmla="*/ f4 1 287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365"/>
                <a:gd name="f50" fmla="*/ f46 1 287"/>
                <a:gd name="f51" fmla="*/ 24 f47 1"/>
                <a:gd name="f52" fmla="*/ 24 f46 1"/>
                <a:gd name="f53" fmla="*/ 0 f47 1"/>
                <a:gd name="f54" fmla="*/ 64 f46 1"/>
                <a:gd name="f55" fmla="*/ 66 f47 1"/>
                <a:gd name="f56" fmla="*/ 116 f46 1"/>
                <a:gd name="f57" fmla="*/ 143 f47 1"/>
                <a:gd name="f58" fmla="*/ 192 f46 1"/>
                <a:gd name="f59" fmla="*/ 191 f47 1"/>
                <a:gd name="f60" fmla="*/ 176 f46 1"/>
                <a:gd name="f61" fmla="*/ 341 f47 1"/>
                <a:gd name="f62" fmla="*/ 303 f46 1"/>
                <a:gd name="f63" fmla="*/ 305 f47 1"/>
                <a:gd name="f64" fmla="*/ 183 f46 1"/>
                <a:gd name="f65" fmla="*/ 365 f47 1"/>
                <a:gd name="f66" fmla="*/ 140 f46 1"/>
                <a:gd name="f67" fmla="*/ 359 f47 1"/>
                <a:gd name="f68" fmla="*/ 134 f46 1"/>
                <a:gd name="f69" fmla="*/ 335 f47 1"/>
                <a:gd name="f70" fmla="*/ 122 f46 1"/>
                <a:gd name="f71" fmla="*/ 299 f47 1"/>
                <a:gd name="f72" fmla="*/ 94 f46 1"/>
                <a:gd name="f73" fmla="*/ 257 f47 1"/>
                <a:gd name="f74" fmla="*/ 76 f46 1"/>
                <a:gd name="f75" fmla="*/ 215 f47 1"/>
                <a:gd name="f76" fmla="*/ 58 f46 1"/>
                <a:gd name="f77" fmla="*/ 173 f47 1"/>
                <a:gd name="f78" fmla="*/ 40 f46 1"/>
                <a:gd name="f79" fmla="*/ 131 f47 1"/>
                <a:gd name="f80" fmla="*/ 18 f46 1"/>
                <a:gd name="f81" fmla="*/ 107 f47 1"/>
                <a:gd name="f82" fmla="*/ 95 f47 1"/>
                <a:gd name="f83" fmla="*/ 72 f47 1"/>
                <a:gd name="f84" fmla="*/ 12 f46 1"/>
                <a:gd name="f85" fmla="*/ 54 f47 1"/>
                <a:gd name="f86" fmla="*/ 6 f46 1"/>
                <a:gd name="f87" fmla="*/ 42 f47 1"/>
                <a:gd name="f88" fmla="*/ 0 f46 1"/>
                <a:gd name="f89" fmla="*/ 30 f47 1"/>
                <a:gd name="f90" fmla="+- f48 0 f1"/>
                <a:gd name="f91" fmla="*/ f51 1 365"/>
                <a:gd name="f92" fmla="*/ f52 1 287"/>
                <a:gd name="f93" fmla="*/ f53 1 365"/>
                <a:gd name="f94" fmla="*/ f54 1 287"/>
                <a:gd name="f95" fmla="*/ f55 1 365"/>
                <a:gd name="f96" fmla="*/ f56 1 287"/>
                <a:gd name="f97" fmla="*/ f57 1 365"/>
                <a:gd name="f98" fmla="*/ f58 1 287"/>
                <a:gd name="f99" fmla="*/ f59 1 365"/>
                <a:gd name="f100" fmla="*/ f60 1 287"/>
                <a:gd name="f101" fmla="*/ f61 1 365"/>
                <a:gd name="f102" fmla="*/ f62 1 287"/>
                <a:gd name="f103" fmla="*/ f63 1 365"/>
                <a:gd name="f104" fmla="*/ f64 1 287"/>
                <a:gd name="f105" fmla="*/ f65 1 365"/>
                <a:gd name="f106" fmla="*/ f66 1 287"/>
                <a:gd name="f107" fmla="*/ f67 1 365"/>
                <a:gd name="f108" fmla="*/ f68 1 287"/>
                <a:gd name="f109" fmla="*/ f69 1 365"/>
                <a:gd name="f110" fmla="*/ f70 1 287"/>
                <a:gd name="f111" fmla="*/ f71 1 365"/>
                <a:gd name="f112" fmla="*/ f72 1 287"/>
                <a:gd name="f113" fmla="*/ f73 1 365"/>
                <a:gd name="f114" fmla="*/ f74 1 287"/>
                <a:gd name="f115" fmla="*/ f75 1 365"/>
                <a:gd name="f116" fmla="*/ f76 1 287"/>
                <a:gd name="f117" fmla="*/ f77 1 365"/>
                <a:gd name="f118" fmla="*/ f78 1 287"/>
                <a:gd name="f119" fmla="*/ f79 1 365"/>
                <a:gd name="f120" fmla="*/ f80 1 287"/>
                <a:gd name="f121" fmla="*/ f81 1 365"/>
                <a:gd name="f122" fmla="*/ f82 1 365"/>
                <a:gd name="f123" fmla="*/ f83 1 365"/>
                <a:gd name="f124" fmla="*/ f84 1 287"/>
                <a:gd name="f125" fmla="*/ f85 1 365"/>
                <a:gd name="f126" fmla="*/ f86 1 287"/>
                <a:gd name="f127" fmla="*/ f87 1 365"/>
                <a:gd name="f128" fmla="*/ f88 1 287"/>
                <a:gd name="f129" fmla="*/ f89 1 365"/>
                <a:gd name="f130" fmla="*/ 0 1 f49"/>
                <a:gd name="f131" fmla="*/ f43 1 f49"/>
                <a:gd name="f132" fmla="*/ 0 1 f50"/>
                <a:gd name="f133" fmla="*/ f44 1 f50"/>
                <a:gd name="f134" fmla="*/ f91 1 f49"/>
                <a:gd name="f135" fmla="*/ f92 1 f50"/>
                <a:gd name="f136" fmla="*/ f93 1 f49"/>
                <a:gd name="f137" fmla="*/ f94 1 f50"/>
                <a:gd name="f138" fmla="*/ f95 1 f49"/>
                <a:gd name="f139" fmla="*/ f96 1 f50"/>
                <a:gd name="f140" fmla="*/ f97 1 f49"/>
                <a:gd name="f141" fmla="*/ f98 1 f50"/>
                <a:gd name="f142" fmla="*/ f99 1 f49"/>
                <a:gd name="f143" fmla="*/ f100 1 f50"/>
                <a:gd name="f144" fmla="*/ f101 1 f49"/>
                <a:gd name="f145" fmla="*/ f102 1 f50"/>
                <a:gd name="f146" fmla="*/ f103 1 f49"/>
                <a:gd name="f147" fmla="*/ f104 1 f50"/>
                <a:gd name="f148" fmla="*/ f105 1 f49"/>
                <a:gd name="f149" fmla="*/ f106 1 f50"/>
                <a:gd name="f150" fmla="*/ f107 1 f49"/>
                <a:gd name="f151" fmla="*/ f108 1 f50"/>
                <a:gd name="f152" fmla="*/ f109 1 f49"/>
                <a:gd name="f153" fmla="*/ f110 1 f50"/>
                <a:gd name="f154" fmla="*/ f111 1 f49"/>
                <a:gd name="f155" fmla="*/ f112 1 f50"/>
                <a:gd name="f156" fmla="*/ f113 1 f49"/>
                <a:gd name="f157" fmla="*/ f114 1 f50"/>
                <a:gd name="f158" fmla="*/ f115 1 f49"/>
                <a:gd name="f159" fmla="*/ f116 1 f50"/>
                <a:gd name="f160" fmla="*/ f117 1 f49"/>
                <a:gd name="f161" fmla="*/ f118 1 f50"/>
                <a:gd name="f162" fmla="*/ f119 1 f49"/>
                <a:gd name="f163" fmla="*/ f120 1 f50"/>
                <a:gd name="f164" fmla="*/ f121 1 f49"/>
                <a:gd name="f165" fmla="*/ f122 1 f49"/>
                <a:gd name="f166" fmla="*/ f123 1 f49"/>
                <a:gd name="f167" fmla="*/ f124 1 f50"/>
                <a:gd name="f168" fmla="*/ f125 1 f49"/>
                <a:gd name="f169" fmla="*/ f126 1 f50"/>
                <a:gd name="f170" fmla="*/ f127 1 f49"/>
                <a:gd name="f171" fmla="*/ f128 1 f50"/>
                <a:gd name="f172" fmla="*/ f129 1 f49"/>
                <a:gd name="f173" fmla="*/ f130 f40 1"/>
                <a:gd name="f174" fmla="*/ f131 f40 1"/>
                <a:gd name="f175" fmla="*/ f133 f41 1"/>
                <a:gd name="f176" fmla="*/ f132 f41 1"/>
                <a:gd name="f177" fmla="*/ f134 f40 1"/>
                <a:gd name="f178" fmla="*/ f135 f41 1"/>
                <a:gd name="f179" fmla="*/ f136 f40 1"/>
                <a:gd name="f180" fmla="*/ f137 f41 1"/>
                <a:gd name="f181" fmla="*/ f138 f40 1"/>
                <a:gd name="f182" fmla="*/ f139 f41 1"/>
                <a:gd name="f183" fmla="*/ f140 f40 1"/>
                <a:gd name="f184" fmla="*/ f141 f41 1"/>
                <a:gd name="f185" fmla="*/ f142 f40 1"/>
                <a:gd name="f186" fmla="*/ f143 f41 1"/>
                <a:gd name="f187" fmla="*/ f144 f40 1"/>
                <a:gd name="f188" fmla="*/ f145 f41 1"/>
                <a:gd name="f189" fmla="*/ f146 f40 1"/>
                <a:gd name="f190" fmla="*/ f147 f41 1"/>
                <a:gd name="f191" fmla="*/ f148 f40 1"/>
                <a:gd name="f192" fmla="*/ f149 f41 1"/>
                <a:gd name="f193" fmla="*/ f150 f40 1"/>
                <a:gd name="f194" fmla="*/ f151 f41 1"/>
                <a:gd name="f195" fmla="*/ f152 f40 1"/>
                <a:gd name="f196" fmla="*/ f153 f41 1"/>
                <a:gd name="f197" fmla="*/ f154 f40 1"/>
                <a:gd name="f198" fmla="*/ f155 f41 1"/>
                <a:gd name="f199" fmla="*/ f156 f40 1"/>
                <a:gd name="f200" fmla="*/ f157 f41 1"/>
                <a:gd name="f201" fmla="*/ f158 f40 1"/>
                <a:gd name="f202" fmla="*/ f159 f41 1"/>
                <a:gd name="f203" fmla="*/ f160 f40 1"/>
                <a:gd name="f204" fmla="*/ f161 f41 1"/>
                <a:gd name="f205" fmla="*/ f162 f40 1"/>
                <a:gd name="f206" fmla="*/ f163 f41 1"/>
                <a:gd name="f207" fmla="*/ f164 f40 1"/>
                <a:gd name="f208" fmla="*/ f165 f40 1"/>
                <a:gd name="f209" fmla="*/ f166 f40 1"/>
                <a:gd name="f210" fmla="*/ f167 f41 1"/>
                <a:gd name="f211" fmla="*/ f168 f40 1"/>
                <a:gd name="f212" fmla="*/ f169 f41 1"/>
                <a:gd name="f213" fmla="*/ f170 f40 1"/>
                <a:gd name="f214" fmla="*/ f171 f41 1"/>
                <a:gd name="f215" fmla="*/ f172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77" y="f178"/>
                </a:cxn>
                <a:cxn ang="f90">
                  <a:pos x="f179" y="f180"/>
                </a:cxn>
                <a:cxn ang="f90">
                  <a:pos x="f181" y="f182"/>
                </a:cxn>
                <a:cxn ang="f90">
                  <a:pos x="f183" y="f184"/>
                </a:cxn>
                <a:cxn ang="f90">
                  <a:pos x="f185" y="f186"/>
                </a:cxn>
                <a:cxn ang="f90">
                  <a:pos x="f187" y="f188"/>
                </a:cxn>
                <a:cxn ang="f90">
                  <a:pos x="f189" y="f190"/>
                </a:cxn>
                <a:cxn ang="f90">
                  <a:pos x="f191" y="f192"/>
                </a:cxn>
                <a:cxn ang="f90">
                  <a:pos x="f193" y="f194"/>
                </a:cxn>
                <a:cxn ang="f90">
                  <a:pos x="f195" y="f196"/>
                </a:cxn>
                <a:cxn ang="f90">
                  <a:pos x="f197" y="f198"/>
                </a:cxn>
                <a:cxn ang="f90">
                  <a:pos x="f199" y="f200"/>
                </a:cxn>
                <a:cxn ang="f90">
                  <a:pos x="f201" y="f202"/>
                </a:cxn>
                <a:cxn ang="f90">
                  <a:pos x="f203" y="f204"/>
                </a:cxn>
                <a:cxn ang="f90">
                  <a:pos x="f183" y="f178"/>
                </a:cxn>
                <a:cxn ang="f90">
                  <a:pos x="f205" y="f206"/>
                </a:cxn>
                <a:cxn ang="f90">
                  <a:pos x="f207" y="f206"/>
                </a:cxn>
                <a:cxn ang="f90">
                  <a:pos x="f208" y="f206"/>
                </a:cxn>
                <a:cxn ang="f90">
                  <a:pos x="f209" y="f210"/>
                </a:cxn>
                <a:cxn ang="f90">
                  <a:pos x="f181" y="f210"/>
                </a:cxn>
                <a:cxn ang="f90">
                  <a:pos x="f211" y="f212"/>
                </a:cxn>
                <a:cxn ang="f90">
                  <a:pos x="f213" y="f214"/>
                </a:cxn>
                <a:cxn ang="f90">
                  <a:pos x="f215" y="f214"/>
                </a:cxn>
                <a:cxn ang="f90">
                  <a:pos x="f177" y="f178"/>
                </a:cxn>
                <a:cxn ang="f90">
                  <a:pos x="f177" y="f178"/>
                </a:cxn>
              </a:cxnLst>
              <a:rect l="f173" t="f176" r="f174" b="f175"/>
              <a:pathLst>
                <a:path w="365" h="287">
                  <a:moveTo>
                    <a:pt x="f8" y="f8"/>
                  </a:moveTo>
                  <a:lnTo>
                    <a:pt x="f5" y="f9"/>
                  </a:lnTo>
                  <a:lnTo>
                    <a:pt x="f10" y="f11"/>
                  </a:lnTo>
                  <a:lnTo>
                    <a:pt x="f12" y="f2"/>
                  </a:lnTo>
                  <a:lnTo>
                    <a:pt x="f13" y="f14"/>
                  </a:lnTo>
                  <a:lnTo>
                    <a:pt x="f15" y="f7"/>
                  </a:lnTo>
                  <a:lnTo>
                    <a:pt x="f16" y="f17"/>
                  </a:lnTo>
                  <a:lnTo>
                    <a:pt x="f6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12" y="f8"/>
                  </a:lnTo>
                  <a:lnTo>
                    <a:pt x="f31" y="f32"/>
                  </a:lnTo>
                  <a:lnTo>
                    <a:pt x="f33" y="f32"/>
                  </a:lnTo>
                  <a:lnTo>
                    <a:pt x="f34" y="f32"/>
                  </a:lnTo>
                  <a:lnTo>
                    <a:pt x="f26" y="f35"/>
                  </a:lnTo>
                  <a:lnTo>
                    <a:pt x="f10" y="f35"/>
                  </a:lnTo>
                  <a:lnTo>
                    <a:pt x="f28" y="f36"/>
                  </a:lnTo>
                  <a:lnTo>
                    <a:pt x="f37" y="f5"/>
                  </a:lnTo>
                  <a:lnTo>
                    <a:pt x="f38" y="f5"/>
                  </a:lnTo>
                  <a:lnTo>
                    <a:pt x="f8" y="f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3084508" y="6078538"/>
              <a:ext cx="3227383" cy="792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3"/>
                <a:gd name="f7" fmla="val 499"/>
                <a:gd name="f8" fmla="val 186"/>
                <a:gd name="f9" fmla="val 18"/>
                <a:gd name="f10" fmla="val 138"/>
                <a:gd name="f11" fmla="val 6"/>
                <a:gd name="f12" fmla="val 96"/>
                <a:gd name="f13" fmla="val 36"/>
                <a:gd name="f14" fmla="val 12"/>
                <a:gd name="f15" fmla="val 25"/>
                <a:gd name="f16" fmla="val 128"/>
                <a:gd name="f17" fmla="val 60"/>
                <a:gd name="f18" fmla="val 104"/>
                <a:gd name="f19" fmla="val 90"/>
                <a:gd name="f20" fmla="val 134"/>
                <a:gd name="f21" fmla="val 150"/>
                <a:gd name="f22" fmla="val 153"/>
                <a:gd name="f23" fmla="val 209"/>
                <a:gd name="f24" fmla="val 273"/>
                <a:gd name="f25" fmla="val 401"/>
                <a:gd name="f26" fmla="val 359"/>
                <a:gd name="f27" fmla="val 777"/>
                <a:gd name="f28" fmla="val 1991"/>
                <a:gd name="f29" fmla="val 493"/>
                <a:gd name="f30" fmla="val 676"/>
                <a:gd name="f31" fmla="val 243"/>
                <a:gd name="f32" fmla="val 514"/>
                <a:gd name="f33" fmla="val 159"/>
                <a:gd name="f34" fmla="val 425"/>
                <a:gd name="f35" fmla="val 110"/>
                <a:gd name="f36" fmla="val 365"/>
                <a:gd name="f37" fmla="val 92"/>
                <a:gd name="f38" fmla="val 281"/>
                <a:gd name="f39" fmla="val 61"/>
                <a:gd name="f40" fmla="+- 0 0 -90"/>
                <a:gd name="f41" fmla="*/ f3 1 2033"/>
                <a:gd name="f42" fmla="*/ f4 1 499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2033"/>
                <a:gd name="f51" fmla="*/ f47 1 499"/>
                <a:gd name="f52" fmla="*/ 186 f48 1"/>
                <a:gd name="f53" fmla="*/ 18 f47 1"/>
                <a:gd name="f54" fmla="*/ 138 f48 1"/>
                <a:gd name="f55" fmla="*/ 6 f47 1"/>
                <a:gd name="f56" fmla="*/ 96 f48 1"/>
                <a:gd name="f57" fmla="*/ 0 f47 1"/>
                <a:gd name="f58" fmla="*/ 36 f48 1"/>
                <a:gd name="f59" fmla="*/ 12 f48 1"/>
                <a:gd name="f60" fmla="*/ 25 f47 1"/>
                <a:gd name="f61" fmla="*/ 0 f48 1"/>
                <a:gd name="f62" fmla="*/ 128 f47 1"/>
                <a:gd name="f63" fmla="*/ 60 f48 1"/>
                <a:gd name="f64" fmla="*/ 104 f47 1"/>
                <a:gd name="f65" fmla="*/ 90 f48 1"/>
                <a:gd name="f66" fmla="*/ 134 f47 1"/>
                <a:gd name="f67" fmla="*/ 150 f48 1"/>
                <a:gd name="f68" fmla="*/ 153 f47 1"/>
                <a:gd name="f69" fmla="*/ 209 f48 1"/>
                <a:gd name="f70" fmla="*/ 273 f47 1"/>
                <a:gd name="f71" fmla="*/ 401 f48 1"/>
                <a:gd name="f72" fmla="*/ 359 f47 1"/>
                <a:gd name="f73" fmla="*/ 777 f48 1"/>
                <a:gd name="f74" fmla="*/ 2033 f48 1"/>
                <a:gd name="f75" fmla="*/ 499 f47 1"/>
                <a:gd name="f76" fmla="*/ 1991 f48 1"/>
                <a:gd name="f77" fmla="*/ 493 f47 1"/>
                <a:gd name="f78" fmla="*/ 676 f48 1"/>
                <a:gd name="f79" fmla="*/ 243 f47 1"/>
                <a:gd name="f80" fmla="*/ 514 f48 1"/>
                <a:gd name="f81" fmla="*/ 159 f47 1"/>
                <a:gd name="f82" fmla="*/ 425 f48 1"/>
                <a:gd name="f83" fmla="*/ 110 f47 1"/>
                <a:gd name="f84" fmla="*/ 365 f48 1"/>
                <a:gd name="f85" fmla="*/ 92 f47 1"/>
                <a:gd name="f86" fmla="*/ 281 f48 1"/>
                <a:gd name="f87" fmla="*/ 61 f47 1"/>
                <a:gd name="f88" fmla="+- f49 0 f1"/>
                <a:gd name="f89" fmla="*/ f52 1 2033"/>
                <a:gd name="f90" fmla="*/ f53 1 499"/>
                <a:gd name="f91" fmla="*/ f54 1 2033"/>
                <a:gd name="f92" fmla="*/ f55 1 499"/>
                <a:gd name="f93" fmla="*/ f56 1 2033"/>
                <a:gd name="f94" fmla="*/ f57 1 499"/>
                <a:gd name="f95" fmla="*/ f58 1 2033"/>
                <a:gd name="f96" fmla="*/ f59 1 2033"/>
                <a:gd name="f97" fmla="*/ f60 1 499"/>
                <a:gd name="f98" fmla="*/ f61 1 2033"/>
                <a:gd name="f99" fmla="*/ f62 1 499"/>
                <a:gd name="f100" fmla="*/ f63 1 2033"/>
                <a:gd name="f101" fmla="*/ f64 1 499"/>
                <a:gd name="f102" fmla="*/ f65 1 2033"/>
                <a:gd name="f103" fmla="*/ f66 1 499"/>
                <a:gd name="f104" fmla="*/ f67 1 2033"/>
                <a:gd name="f105" fmla="*/ f68 1 499"/>
                <a:gd name="f106" fmla="*/ f69 1 2033"/>
                <a:gd name="f107" fmla="*/ f70 1 499"/>
                <a:gd name="f108" fmla="*/ f71 1 2033"/>
                <a:gd name="f109" fmla="*/ f72 1 499"/>
                <a:gd name="f110" fmla="*/ f73 1 2033"/>
                <a:gd name="f111" fmla="*/ f74 1 2033"/>
                <a:gd name="f112" fmla="*/ f75 1 499"/>
                <a:gd name="f113" fmla="*/ f76 1 2033"/>
                <a:gd name="f114" fmla="*/ f77 1 499"/>
                <a:gd name="f115" fmla="*/ f78 1 2033"/>
                <a:gd name="f116" fmla="*/ f79 1 499"/>
                <a:gd name="f117" fmla="*/ f80 1 2033"/>
                <a:gd name="f118" fmla="*/ f81 1 499"/>
                <a:gd name="f119" fmla="*/ f82 1 2033"/>
                <a:gd name="f120" fmla="*/ f83 1 499"/>
                <a:gd name="f121" fmla="*/ f84 1 2033"/>
                <a:gd name="f122" fmla="*/ f85 1 499"/>
                <a:gd name="f123" fmla="*/ f86 1 2033"/>
                <a:gd name="f124" fmla="*/ f87 1 499"/>
                <a:gd name="f125" fmla="*/ 0 1 f50"/>
                <a:gd name="f126" fmla="*/ f44 1 f50"/>
                <a:gd name="f127" fmla="*/ 0 1 f51"/>
                <a:gd name="f128" fmla="*/ f45 1 f51"/>
                <a:gd name="f129" fmla="*/ f89 1 f50"/>
                <a:gd name="f130" fmla="*/ f90 1 f51"/>
                <a:gd name="f131" fmla="*/ f91 1 f50"/>
                <a:gd name="f132" fmla="*/ f92 1 f51"/>
                <a:gd name="f133" fmla="*/ f93 1 f50"/>
                <a:gd name="f134" fmla="*/ f94 1 f51"/>
                <a:gd name="f135" fmla="*/ f95 1 f50"/>
                <a:gd name="f136" fmla="*/ f96 1 f50"/>
                <a:gd name="f137" fmla="*/ f97 1 f51"/>
                <a:gd name="f138" fmla="*/ f98 1 f50"/>
                <a:gd name="f139" fmla="*/ f99 1 f51"/>
                <a:gd name="f140" fmla="*/ f100 1 f50"/>
                <a:gd name="f141" fmla="*/ f101 1 f51"/>
                <a:gd name="f142" fmla="*/ f102 1 f50"/>
                <a:gd name="f143" fmla="*/ f103 1 f51"/>
                <a:gd name="f144" fmla="*/ f104 1 f50"/>
                <a:gd name="f145" fmla="*/ f105 1 f51"/>
                <a:gd name="f146" fmla="*/ f106 1 f50"/>
                <a:gd name="f147" fmla="*/ f107 1 f51"/>
                <a:gd name="f148" fmla="*/ f108 1 f50"/>
                <a:gd name="f149" fmla="*/ f109 1 f51"/>
                <a:gd name="f150" fmla="*/ f110 1 f50"/>
                <a:gd name="f151" fmla="*/ f111 1 f50"/>
                <a:gd name="f152" fmla="*/ f112 1 f51"/>
                <a:gd name="f153" fmla="*/ f113 1 f50"/>
                <a:gd name="f154" fmla="*/ f114 1 f51"/>
                <a:gd name="f155" fmla="*/ f115 1 f50"/>
                <a:gd name="f156" fmla="*/ f116 1 f51"/>
                <a:gd name="f157" fmla="*/ f117 1 f50"/>
                <a:gd name="f158" fmla="*/ f118 1 f51"/>
                <a:gd name="f159" fmla="*/ f119 1 f50"/>
                <a:gd name="f160" fmla="*/ f120 1 f51"/>
                <a:gd name="f161" fmla="*/ f121 1 f50"/>
                <a:gd name="f162" fmla="*/ f122 1 f51"/>
                <a:gd name="f163" fmla="*/ f123 1 f50"/>
                <a:gd name="f164" fmla="*/ f124 1 f51"/>
                <a:gd name="f165" fmla="*/ f125 f41 1"/>
                <a:gd name="f166" fmla="*/ f126 f41 1"/>
                <a:gd name="f167" fmla="*/ f128 f42 1"/>
                <a:gd name="f168" fmla="*/ f127 f42 1"/>
                <a:gd name="f169" fmla="*/ f129 f41 1"/>
                <a:gd name="f170" fmla="*/ f130 f42 1"/>
                <a:gd name="f171" fmla="*/ f131 f41 1"/>
                <a:gd name="f172" fmla="*/ f132 f42 1"/>
                <a:gd name="f173" fmla="*/ f133 f41 1"/>
                <a:gd name="f174" fmla="*/ f134 f42 1"/>
                <a:gd name="f175" fmla="*/ f135 f41 1"/>
                <a:gd name="f176" fmla="*/ f136 f41 1"/>
                <a:gd name="f177" fmla="*/ f137 f42 1"/>
                <a:gd name="f178" fmla="*/ f138 f41 1"/>
                <a:gd name="f179" fmla="*/ f139 f42 1"/>
                <a:gd name="f180" fmla="*/ f140 f41 1"/>
                <a:gd name="f181" fmla="*/ f141 f42 1"/>
                <a:gd name="f182" fmla="*/ f142 f41 1"/>
                <a:gd name="f183" fmla="*/ f143 f42 1"/>
                <a:gd name="f184" fmla="*/ f144 f41 1"/>
                <a:gd name="f185" fmla="*/ f145 f42 1"/>
                <a:gd name="f186" fmla="*/ f146 f41 1"/>
                <a:gd name="f187" fmla="*/ f147 f42 1"/>
                <a:gd name="f188" fmla="*/ f148 f41 1"/>
                <a:gd name="f189" fmla="*/ f149 f42 1"/>
                <a:gd name="f190" fmla="*/ f150 f41 1"/>
                <a:gd name="f191" fmla="*/ f151 f41 1"/>
                <a:gd name="f192" fmla="*/ f152 f42 1"/>
                <a:gd name="f193" fmla="*/ f153 f41 1"/>
                <a:gd name="f194" fmla="*/ f154 f42 1"/>
                <a:gd name="f195" fmla="*/ f155 f41 1"/>
                <a:gd name="f196" fmla="*/ f156 f42 1"/>
                <a:gd name="f197" fmla="*/ f157 f41 1"/>
                <a:gd name="f198" fmla="*/ f158 f42 1"/>
                <a:gd name="f199" fmla="*/ f159 f41 1"/>
                <a:gd name="f200" fmla="*/ f160 f42 1"/>
                <a:gd name="f201" fmla="*/ f161 f41 1"/>
                <a:gd name="f202" fmla="*/ f162 f42 1"/>
                <a:gd name="f203" fmla="*/ f163 f41 1"/>
                <a:gd name="f204" fmla="*/ f164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69" y="f170"/>
                </a:cxn>
                <a:cxn ang="f88">
                  <a:pos x="f171" y="f172"/>
                </a:cxn>
                <a:cxn ang="f88">
                  <a:pos x="f173" y="f174"/>
                </a:cxn>
                <a:cxn ang="f88">
                  <a:pos x="f175" y="f174"/>
                </a:cxn>
                <a:cxn ang="f88">
                  <a:pos x="f176" y="f177"/>
                </a:cxn>
                <a:cxn ang="f88">
                  <a:pos x="f178" y="f179"/>
                </a:cxn>
                <a:cxn ang="f88">
                  <a:pos x="f180" y="f181"/>
                </a:cxn>
                <a:cxn ang="f88">
                  <a:pos x="f182" y="f183"/>
                </a:cxn>
                <a:cxn ang="f88">
                  <a:pos x="f184" y="f185"/>
                </a:cxn>
                <a:cxn ang="f88">
                  <a:pos x="f186" y="f187"/>
                </a:cxn>
                <a:cxn ang="f88">
                  <a:pos x="f188" y="f189"/>
                </a:cxn>
                <a:cxn ang="f88">
                  <a:pos x="f190" y="f189"/>
                </a:cxn>
                <a:cxn ang="f88">
                  <a:pos x="f191" y="f192"/>
                </a:cxn>
                <a:cxn ang="f88">
                  <a:pos x="f191" y="f192"/>
                </a:cxn>
                <a:cxn ang="f88">
                  <a:pos x="f193" y="f194"/>
                </a:cxn>
                <a:cxn ang="f88">
                  <a:pos x="f195" y="f196"/>
                </a:cxn>
                <a:cxn ang="f88">
                  <a:pos x="f197" y="f198"/>
                </a:cxn>
                <a:cxn ang="f88">
                  <a:pos x="f199" y="f200"/>
                </a:cxn>
                <a:cxn ang="f88">
                  <a:pos x="f201" y="f202"/>
                </a:cxn>
                <a:cxn ang="f88">
                  <a:pos x="f203" y="f204"/>
                </a:cxn>
                <a:cxn ang="f88">
                  <a:pos x="f169" y="f170"/>
                </a:cxn>
                <a:cxn ang="f88">
                  <a:pos x="f169" y="f170"/>
                </a:cxn>
              </a:cxnLst>
              <a:rect l="f165" t="f168" r="f166" b="f167"/>
              <a:pathLst>
                <a:path w="2033" h="499">
                  <a:moveTo>
                    <a:pt x="f8" y="f9"/>
                  </a:moveTo>
                  <a:lnTo>
                    <a:pt x="f10" y="f11"/>
                  </a:lnTo>
                  <a:lnTo>
                    <a:pt x="f12" y="f5"/>
                  </a:lnTo>
                  <a:lnTo>
                    <a:pt x="f13" y="f5"/>
                  </a:lnTo>
                  <a:lnTo>
                    <a:pt x="f14" y="f15"/>
                  </a:lnTo>
                  <a:lnTo>
                    <a:pt x="f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6"/>
                  </a:lnTo>
                  <a:lnTo>
                    <a:pt x="f6" y="f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2905121" y="6069009"/>
              <a:ext cx="112708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60"/>
                <a:gd name="f8" fmla="val 18"/>
                <a:gd name="f9" fmla="val 6"/>
                <a:gd name="f10" fmla="val 12"/>
                <a:gd name="f11" fmla="val 29"/>
                <a:gd name="f12" fmla="val 53"/>
                <a:gd name="f13" fmla="val 59"/>
                <a:gd name="f14" fmla="val 30"/>
                <a:gd name="f15" fmla="val 65"/>
                <a:gd name="f16" fmla="val 42"/>
                <a:gd name="f17" fmla="val 54"/>
                <a:gd name="f18" fmla="val 47"/>
                <a:gd name="f19" fmla="val 23"/>
                <a:gd name="f20" fmla="val 36"/>
                <a:gd name="f21" fmla="val 48"/>
                <a:gd name="f22" fmla="+- 0 0 -90"/>
                <a:gd name="f23" fmla="*/ f3 1 71"/>
                <a:gd name="f24" fmla="*/ f4 1 6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71"/>
                <a:gd name="f33" fmla="*/ f29 1 60"/>
                <a:gd name="f34" fmla="*/ 0 f30 1"/>
                <a:gd name="f35" fmla="*/ 18 f29 1"/>
                <a:gd name="f36" fmla="*/ 6 f30 1"/>
                <a:gd name="f37" fmla="*/ 12 f30 1"/>
                <a:gd name="f38" fmla="*/ 12 f29 1"/>
                <a:gd name="f39" fmla="*/ 6 f29 1"/>
                <a:gd name="f40" fmla="*/ 0 f29 1"/>
                <a:gd name="f41" fmla="*/ 29 f30 1"/>
                <a:gd name="f42" fmla="*/ 53 f30 1"/>
                <a:gd name="f43" fmla="*/ 59 f30 1"/>
                <a:gd name="f44" fmla="*/ 34 f29 1"/>
                <a:gd name="f45" fmla="*/ 65 f30 1"/>
                <a:gd name="f46" fmla="*/ 46 f29 1"/>
                <a:gd name="f47" fmla="*/ 71 f30 1"/>
                <a:gd name="f48" fmla="*/ 58 f29 1"/>
                <a:gd name="f49" fmla="*/ 64 f29 1"/>
                <a:gd name="f50" fmla="*/ 47 f30 1"/>
                <a:gd name="f51" fmla="*/ 23 f30 1"/>
                <a:gd name="f52" fmla="*/ 40 f29 1"/>
                <a:gd name="f53" fmla="*/ 18 f30 1"/>
                <a:gd name="f54" fmla="*/ 52 f29 1"/>
                <a:gd name="f55" fmla="+- f31 0 f1"/>
                <a:gd name="f56" fmla="*/ f34 1 71"/>
                <a:gd name="f57" fmla="*/ f35 1 60"/>
                <a:gd name="f58" fmla="*/ f36 1 71"/>
                <a:gd name="f59" fmla="*/ f37 1 71"/>
                <a:gd name="f60" fmla="*/ f38 1 60"/>
                <a:gd name="f61" fmla="*/ f39 1 60"/>
                <a:gd name="f62" fmla="*/ f40 1 60"/>
                <a:gd name="f63" fmla="*/ f41 1 71"/>
                <a:gd name="f64" fmla="*/ f42 1 71"/>
                <a:gd name="f65" fmla="*/ f43 1 71"/>
                <a:gd name="f66" fmla="*/ f44 1 60"/>
                <a:gd name="f67" fmla="*/ f45 1 71"/>
                <a:gd name="f68" fmla="*/ f46 1 60"/>
                <a:gd name="f69" fmla="*/ f47 1 71"/>
                <a:gd name="f70" fmla="*/ f48 1 60"/>
                <a:gd name="f71" fmla="*/ f49 1 60"/>
                <a:gd name="f72" fmla="*/ f50 1 71"/>
                <a:gd name="f73" fmla="*/ f51 1 71"/>
                <a:gd name="f74" fmla="*/ f52 1 60"/>
                <a:gd name="f75" fmla="*/ f53 1 71"/>
                <a:gd name="f76" fmla="*/ f54 1 60"/>
                <a:gd name="f77" fmla="*/ 0 1 f32"/>
                <a:gd name="f78" fmla="*/ f26 1 f32"/>
                <a:gd name="f79" fmla="*/ 0 1 f33"/>
                <a:gd name="f80" fmla="*/ f27 1 f33"/>
                <a:gd name="f81" fmla="*/ f56 1 f32"/>
                <a:gd name="f82" fmla="*/ f57 1 f33"/>
                <a:gd name="f83" fmla="*/ f58 1 f32"/>
                <a:gd name="f84" fmla="*/ f59 1 f32"/>
                <a:gd name="f85" fmla="*/ f60 1 f33"/>
                <a:gd name="f86" fmla="*/ f61 1 f33"/>
                <a:gd name="f87" fmla="*/ f62 1 f33"/>
                <a:gd name="f88" fmla="*/ f63 1 f32"/>
                <a:gd name="f89" fmla="*/ f64 1 f32"/>
                <a:gd name="f90" fmla="*/ f65 1 f32"/>
                <a:gd name="f91" fmla="*/ f66 1 f33"/>
                <a:gd name="f92" fmla="*/ f67 1 f32"/>
                <a:gd name="f93" fmla="*/ f68 1 f33"/>
                <a:gd name="f94" fmla="*/ f69 1 f32"/>
                <a:gd name="f95" fmla="*/ f70 1 f33"/>
                <a:gd name="f96" fmla="*/ f71 1 f33"/>
                <a:gd name="f97" fmla="*/ f72 1 f32"/>
                <a:gd name="f98" fmla="*/ f73 1 f32"/>
                <a:gd name="f99" fmla="*/ f74 1 f33"/>
                <a:gd name="f100" fmla="*/ f75 1 f32"/>
                <a:gd name="f101" fmla="*/ f76 1 f33"/>
                <a:gd name="f102" fmla="*/ f77 f23 1"/>
                <a:gd name="f103" fmla="*/ f78 f23 1"/>
                <a:gd name="f104" fmla="*/ f80 f24 1"/>
                <a:gd name="f105" fmla="*/ f79 f24 1"/>
                <a:gd name="f106" fmla="*/ f81 f23 1"/>
                <a:gd name="f107" fmla="*/ f82 f24 1"/>
                <a:gd name="f108" fmla="*/ f83 f23 1"/>
                <a:gd name="f109" fmla="*/ f84 f23 1"/>
                <a:gd name="f110" fmla="*/ f85 f24 1"/>
                <a:gd name="f111" fmla="*/ f86 f24 1"/>
                <a:gd name="f112" fmla="*/ f87 f24 1"/>
                <a:gd name="f113" fmla="*/ f88 f23 1"/>
                <a:gd name="f114" fmla="*/ f89 f23 1"/>
                <a:gd name="f115" fmla="*/ f90 f23 1"/>
                <a:gd name="f116" fmla="*/ f91 f24 1"/>
                <a:gd name="f117" fmla="*/ f92 f23 1"/>
                <a:gd name="f118" fmla="*/ f93 f24 1"/>
                <a:gd name="f119" fmla="*/ f94 f23 1"/>
                <a:gd name="f120" fmla="*/ f95 f24 1"/>
                <a:gd name="f121" fmla="*/ f96 f24 1"/>
                <a:gd name="f122" fmla="*/ f97 f23 1"/>
                <a:gd name="f123" fmla="*/ f98 f23 1"/>
                <a:gd name="f124" fmla="*/ f99 f24 1"/>
                <a:gd name="f125" fmla="*/ f100 f23 1"/>
                <a:gd name="f126" fmla="*/ f10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106" y="f107"/>
                </a:cxn>
                <a:cxn ang="f55">
                  <a:pos x="f108" y="f107"/>
                </a:cxn>
                <a:cxn ang="f55">
                  <a:pos x="f109" y="f110"/>
                </a:cxn>
                <a:cxn ang="f55">
                  <a:pos x="f108" y="f111"/>
                </a:cxn>
                <a:cxn ang="f55">
                  <a:pos x="f106" y="f112"/>
                </a:cxn>
                <a:cxn ang="f55">
                  <a:pos x="f113" y="f107"/>
                </a:cxn>
                <a:cxn ang="f55">
                  <a:pos x="f114" y="f107"/>
                </a:cxn>
                <a:cxn ang="f55">
                  <a:pos x="f115" y="f116"/>
                </a:cxn>
                <a:cxn ang="f55">
                  <a:pos x="f117" y="f118"/>
                </a:cxn>
                <a:cxn ang="f55">
                  <a:pos x="f119" y="f120"/>
                </a:cxn>
                <a:cxn ang="f55">
                  <a:pos x="f119" y="f121"/>
                </a:cxn>
                <a:cxn ang="f55">
                  <a:pos x="f115" y="f120"/>
                </a:cxn>
                <a:cxn ang="f55">
                  <a:pos x="f122" y="f118"/>
                </a:cxn>
                <a:cxn ang="f55">
                  <a:pos x="f123" y="f116"/>
                </a:cxn>
                <a:cxn ang="f55">
                  <a:pos x="f123" y="f124"/>
                </a:cxn>
                <a:cxn ang="f55">
                  <a:pos x="f125" y="f118"/>
                </a:cxn>
                <a:cxn ang="f55">
                  <a:pos x="f109" y="f126"/>
                </a:cxn>
                <a:cxn ang="f55">
                  <a:pos x="f108" y="f126"/>
                </a:cxn>
                <a:cxn ang="f55">
                  <a:pos x="f108" y="f126"/>
                </a:cxn>
                <a:cxn ang="f55">
                  <a:pos x="f108" y="f124"/>
                </a:cxn>
                <a:cxn ang="f55">
                  <a:pos x="f106" y="f107"/>
                </a:cxn>
                <a:cxn ang="f55">
                  <a:pos x="f106" y="f107"/>
                </a:cxn>
              </a:cxnLst>
              <a:rect l="f102" t="f105" r="f103" b="f104"/>
              <a:pathLst>
                <a:path w="71" h="60">
                  <a:moveTo>
                    <a:pt x="f5" y="f8"/>
                  </a:moveTo>
                  <a:lnTo>
                    <a:pt x="f9" y="f8"/>
                  </a:lnTo>
                  <a:lnTo>
                    <a:pt x="f10" y="f10"/>
                  </a:lnTo>
                  <a:lnTo>
                    <a:pt x="f9" y="f9"/>
                  </a:lnTo>
                  <a:lnTo>
                    <a:pt x="f5" y="f5"/>
                  </a:lnTo>
                  <a:lnTo>
                    <a:pt x="f11" y="f8"/>
                  </a:lnTo>
                  <a:lnTo>
                    <a:pt x="f12" y="f8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6" y="f17"/>
                  </a:lnTo>
                  <a:lnTo>
                    <a:pt x="f6" y="f7"/>
                  </a:lnTo>
                  <a:lnTo>
                    <a:pt x="f13" y="f17"/>
                  </a:lnTo>
                  <a:lnTo>
                    <a:pt x="f18" y="f16"/>
                  </a:lnTo>
                  <a:lnTo>
                    <a:pt x="f19" y="f14"/>
                  </a:lnTo>
                  <a:lnTo>
                    <a:pt x="f19" y="f20"/>
                  </a:lnTo>
                  <a:lnTo>
                    <a:pt x="f8" y="f16"/>
                  </a:lnTo>
                  <a:lnTo>
                    <a:pt x="f10" y="f21"/>
                  </a:lnTo>
                  <a:lnTo>
                    <a:pt x="f9" y="f21"/>
                  </a:lnTo>
                  <a:lnTo>
                    <a:pt x="f9" y="f20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57317" y="6099176"/>
              <a:ext cx="255583" cy="2603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162"/>
                <a:gd name="f8" fmla="val 30"/>
                <a:gd name="f9" fmla="val 48"/>
                <a:gd name="f10" fmla="val 6"/>
                <a:gd name="f11" fmla="val 72"/>
                <a:gd name="f12" fmla="val 114"/>
                <a:gd name="f13" fmla="val 12"/>
                <a:gd name="f14" fmla="val 96"/>
                <a:gd name="f15" fmla="val 54"/>
                <a:gd name="f16" fmla="val 60"/>
                <a:gd name="f17" fmla="val 102"/>
                <a:gd name="f18" fmla="val 108"/>
                <a:gd name="f19" fmla="val 84"/>
                <a:gd name="f20" fmla="val 120"/>
                <a:gd name="f21" fmla="val 143"/>
                <a:gd name="f22" fmla="val 155"/>
                <a:gd name="f23" fmla="val 138"/>
                <a:gd name="f24" fmla="val 156"/>
                <a:gd name="f25" fmla="+- 0 0 -90"/>
                <a:gd name="f26" fmla="*/ f3 1 161"/>
                <a:gd name="f27" fmla="*/ f4 1 16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61"/>
                <a:gd name="f36" fmla="*/ f32 1 162"/>
                <a:gd name="f37" fmla="*/ 30 f33 1"/>
                <a:gd name="f38" fmla="*/ 0 f32 1"/>
                <a:gd name="f39" fmla="*/ 48 f33 1"/>
                <a:gd name="f40" fmla="*/ 6 f32 1"/>
                <a:gd name="f41" fmla="*/ 72 f33 1"/>
                <a:gd name="f42" fmla="*/ 114 f33 1"/>
                <a:gd name="f43" fmla="*/ 12 f32 1"/>
                <a:gd name="f44" fmla="*/ 96 f33 1"/>
                <a:gd name="f45" fmla="*/ 58 f32 1"/>
                <a:gd name="f46" fmla="*/ 64 f32 1"/>
                <a:gd name="f47" fmla="*/ 102 f33 1"/>
                <a:gd name="f48" fmla="*/ 76 f32 1"/>
                <a:gd name="f49" fmla="*/ 108 f33 1"/>
                <a:gd name="f50" fmla="*/ 88 f32 1"/>
                <a:gd name="f51" fmla="*/ 120 f33 1"/>
                <a:gd name="f52" fmla="*/ 100 f32 1"/>
                <a:gd name="f53" fmla="*/ 143 f33 1"/>
                <a:gd name="f54" fmla="*/ 118 f32 1"/>
                <a:gd name="f55" fmla="*/ 155 f33 1"/>
                <a:gd name="f56" fmla="*/ 146 f32 1"/>
                <a:gd name="f57" fmla="*/ 161 f33 1"/>
                <a:gd name="f58" fmla="*/ 164 f32 1"/>
                <a:gd name="f59" fmla="*/ 170 f32 1"/>
                <a:gd name="f60" fmla="*/ 106 f32 1"/>
                <a:gd name="f61" fmla="*/ 0 f33 1"/>
                <a:gd name="f62" fmla="+- f34 0 f1"/>
                <a:gd name="f63" fmla="*/ f37 1 161"/>
                <a:gd name="f64" fmla="*/ f38 1 162"/>
                <a:gd name="f65" fmla="*/ f39 1 161"/>
                <a:gd name="f66" fmla="*/ f40 1 162"/>
                <a:gd name="f67" fmla="*/ f41 1 161"/>
                <a:gd name="f68" fmla="*/ f42 1 161"/>
                <a:gd name="f69" fmla="*/ f43 1 162"/>
                <a:gd name="f70" fmla="*/ f44 1 161"/>
                <a:gd name="f71" fmla="*/ f45 1 162"/>
                <a:gd name="f72" fmla="*/ f46 1 162"/>
                <a:gd name="f73" fmla="*/ f47 1 161"/>
                <a:gd name="f74" fmla="*/ f48 1 162"/>
                <a:gd name="f75" fmla="*/ f49 1 161"/>
                <a:gd name="f76" fmla="*/ f50 1 162"/>
                <a:gd name="f77" fmla="*/ f51 1 161"/>
                <a:gd name="f78" fmla="*/ f52 1 162"/>
                <a:gd name="f79" fmla="*/ f53 1 161"/>
                <a:gd name="f80" fmla="*/ f54 1 162"/>
                <a:gd name="f81" fmla="*/ f55 1 161"/>
                <a:gd name="f82" fmla="*/ f56 1 162"/>
                <a:gd name="f83" fmla="*/ f57 1 161"/>
                <a:gd name="f84" fmla="*/ f58 1 162"/>
                <a:gd name="f85" fmla="*/ f59 1 162"/>
                <a:gd name="f86" fmla="*/ f60 1 162"/>
                <a:gd name="f87" fmla="*/ f61 1 161"/>
                <a:gd name="f88" fmla="*/ 0 1 f35"/>
                <a:gd name="f89" fmla="*/ f29 1 f35"/>
                <a:gd name="f90" fmla="*/ 0 1 f36"/>
                <a:gd name="f91" fmla="*/ f30 1 f36"/>
                <a:gd name="f92" fmla="*/ f63 1 f35"/>
                <a:gd name="f93" fmla="*/ f64 1 f36"/>
                <a:gd name="f94" fmla="*/ f65 1 f35"/>
                <a:gd name="f95" fmla="*/ f66 1 f36"/>
                <a:gd name="f96" fmla="*/ f67 1 f35"/>
                <a:gd name="f97" fmla="*/ f68 1 f35"/>
                <a:gd name="f98" fmla="*/ f69 1 f36"/>
                <a:gd name="f99" fmla="*/ f70 1 f35"/>
                <a:gd name="f100" fmla="*/ f71 1 f36"/>
                <a:gd name="f101" fmla="*/ f72 1 f36"/>
                <a:gd name="f102" fmla="*/ f73 1 f35"/>
                <a:gd name="f103" fmla="*/ f74 1 f36"/>
                <a:gd name="f104" fmla="*/ f75 1 f35"/>
                <a:gd name="f105" fmla="*/ f76 1 f36"/>
                <a:gd name="f106" fmla="*/ f77 1 f35"/>
                <a:gd name="f107" fmla="*/ f78 1 f36"/>
                <a:gd name="f108" fmla="*/ f79 1 f35"/>
                <a:gd name="f109" fmla="*/ f80 1 f36"/>
                <a:gd name="f110" fmla="*/ f81 1 f35"/>
                <a:gd name="f111" fmla="*/ f82 1 f36"/>
                <a:gd name="f112" fmla="*/ f83 1 f35"/>
                <a:gd name="f113" fmla="*/ f84 1 f36"/>
                <a:gd name="f114" fmla="*/ f85 1 f36"/>
                <a:gd name="f115" fmla="*/ f86 1 f36"/>
                <a:gd name="f116" fmla="*/ f87 1 f35"/>
                <a:gd name="f117" fmla="*/ f88 f26 1"/>
                <a:gd name="f118" fmla="*/ f89 f26 1"/>
                <a:gd name="f119" fmla="*/ f91 f27 1"/>
                <a:gd name="f120" fmla="*/ f90 f27 1"/>
                <a:gd name="f121" fmla="*/ f92 f26 1"/>
                <a:gd name="f122" fmla="*/ f93 f27 1"/>
                <a:gd name="f123" fmla="*/ f94 f26 1"/>
                <a:gd name="f124" fmla="*/ f95 f27 1"/>
                <a:gd name="f125" fmla="*/ f96 f26 1"/>
                <a:gd name="f126" fmla="*/ f97 f26 1"/>
                <a:gd name="f127" fmla="*/ f98 f27 1"/>
                <a:gd name="f128" fmla="*/ f99 f26 1"/>
                <a:gd name="f129" fmla="*/ f100 f27 1"/>
                <a:gd name="f130" fmla="*/ f101 f27 1"/>
                <a:gd name="f131" fmla="*/ f102 f26 1"/>
                <a:gd name="f132" fmla="*/ f103 f27 1"/>
                <a:gd name="f133" fmla="*/ f104 f26 1"/>
                <a:gd name="f134" fmla="*/ f105 f27 1"/>
                <a:gd name="f135" fmla="*/ f106 f26 1"/>
                <a:gd name="f136" fmla="*/ f107 f27 1"/>
                <a:gd name="f137" fmla="*/ f108 f26 1"/>
                <a:gd name="f138" fmla="*/ f109 f27 1"/>
                <a:gd name="f139" fmla="*/ f110 f26 1"/>
                <a:gd name="f140" fmla="*/ f111 f27 1"/>
                <a:gd name="f141" fmla="*/ f112 f26 1"/>
                <a:gd name="f142" fmla="*/ f113 f27 1"/>
                <a:gd name="f143" fmla="*/ f114 f27 1"/>
                <a:gd name="f144" fmla="*/ f115 f27 1"/>
                <a:gd name="f145" fmla="*/ f11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121" y="f122"/>
                </a:cxn>
                <a:cxn ang="f62">
                  <a:pos x="f123" y="f124"/>
                </a:cxn>
                <a:cxn ang="f62">
                  <a:pos x="f125" y="f124"/>
                </a:cxn>
                <a:cxn ang="f62">
                  <a:pos x="f126" y="f127"/>
                </a:cxn>
                <a:cxn ang="f62">
                  <a:pos x="f128" y="f129"/>
                </a:cxn>
                <a:cxn ang="f62">
                  <a:pos x="f128" y="f130"/>
                </a:cxn>
                <a:cxn ang="f62">
                  <a:pos x="f131" y="f132"/>
                </a:cxn>
                <a:cxn ang="f62">
                  <a:pos x="f133" y="f134"/>
                </a:cxn>
                <a:cxn ang="f62">
                  <a:pos x="f135" y="f136"/>
                </a:cxn>
                <a:cxn ang="f62">
                  <a:pos x="f137" y="f138"/>
                </a:cxn>
                <a:cxn ang="f62">
                  <a:pos x="f139" y="f140"/>
                </a:cxn>
                <a:cxn ang="f62">
                  <a:pos x="f141" y="f142"/>
                </a:cxn>
                <a:cxn ang="f62">
                  <a:pos x="f141" y="f143"/>
                </a:cxn>
                <a:cxn ang="f62">
                  <a:pos x="f128" y="f144"/>
                </a:cxn>
                <a:cxn ang="f62">
                  <a:pos x="f121" y="f129"/>
                </a:cxn>
                <a:cxn ang="f62">
                  <a:pos x="f145" y="f122"/>
                </a:cxn>
                <a:cxn ang="f62">
                  <a:pos x="f121" y="f122"/>
                </a:cxn>
                <a:cxn ang="f62">
                  <a:pos x="f121" y="f122"/>
                </a:cxn>
              </a:cxnLst>
              <a:rect l="f117" t="f120" r="f118" b="f119"/>
              <a:pathLst>
                <a:path w="161" h="162">
                  <a:moveTo>
                    <a:pt x="f8" y="f5"/>
                  </a:moveTo>
                  <a:lnTo>
                    <a:pt x="f9" y="f10"/>
                  </a:lnTo>
                  <a:lnTo>
                    <a:pt x="f11" y="f10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4" y="f16"/>
                  </a:lnTo>
                  <a:lnTo>
                    <a:pt x="f17" y="f11"/>
                  </a:lnTo>
                  <a:lnTo>
                    <a:pt x="f18" y="f19"/>
                  </a:lnTo>
                  <a:lnTo>
                    <a:pt x="f20" y="f14"/>
                  </a:lnTo>
                  <a:lnTo>
                    <a:pt x="f21" y="f12"/>
                  </a:lnTo>
                  <a:lnTo>
                    <a:pt x="f22" y="f23"/>
                  </a:lnTo>
                  <a:lnTo>
                    <a:pt x="f6" y="f24"/>
                  </a:lnTo>
                  <a:lnTo>
                    <a:pt x="f6" y="f7"/>
                  </a:lnTo>
                  <a:lnTo>
                    <a:pt x="f14" y="f17"/>
                  </a:lnTo>
                  <a:lnTo>
                    <a:pt x="f8" y="f15"/>
                  </a:lnTo>
                  <a:lnTo>
                    <a:pt x="f5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20770" y="6118222"/>
              <a:ext cx="93661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0"/>
                <a:gd name="f8" fmla="val 6"/>
                <a:gd name="f9" fmla="val 41"/>
                <a:gd name="f10" fmla="val 30"/>
                <a:gd name="f11" fmla="val 36"/>
                <a:gd name="f12" fmla="val 47"/>
                <a:gd name="f13" fmla="val 42"/>
                <a:gd name="f14" fmla="val 53"/>
                <a:gd name="f15" fmla="val 54"/>
                <a:gd name="f16" fmla="val 35"/>
                <a:gd name="f17" fmla="val 48"/>
                <a:gd name="f18" fmla="val 23"/>
                <a:gd name="f19" fmla="val 17"/>
                <a:gd name="f20" fmla="+- 0 0 -90"/>
                <a:gd name="f21" fmla="*/ f3 1 59"/>
                <a:gd name="f22" fmla="*/ f4 1 6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9"/>
                <a:gd name="f31" fmla="*/ f27 1 60"/>
                <a:gd name="f32" fmla="*/ 59 f28 1"/>
                <a:gd name="f33" fmla="*/ 6 f27 1"/>
                <a:gd name="f34" fmla="*/ 41 f28 1"/>
                <a:gd name="f35" fmla="*/ 34 f27 1"/>
                <a:gd name="f36" fmla="*/ 40 f27 1"/>
                <a:gd name="f37" fmla="*/ 47 f28 1"/>
                <a:gd name="f38" fmla="*/ 46 f27 1"/>
                <a:gd name="f39" fmla="*/ 53 f28 1"/>
                <a:gd name="f40" fmla="*/ 58 f27 1"/>
                <a:gd name="f41" fmla="*/ 64 f27 1"/>
                <a:gd name="f42" fmla="*/ 35 f28 1"/>
                <a:gd name="f43" fmla="*/ 52 f27 1"/>
                <a:gd name="f44" fmla="*/ 23 f28 1"/>
                <a:gd name="f45" fmla="*/ 17 f28 1"/>
                <a:gd name="f46" fmla="*/ 0 f28 1"/>
                <a:gd name="f47" fmla="*/ 0 f27 1"/>
                <a:gd name="f48" fmla="+- f29 0 f1"/>
                <a:gd name="f49" fmla="*/ f32 1 59"/>
                <a:gd name="f50" fmla="*/ f33 1 60"/>
                <a:gd name="f51" fmla="*/ f34 1 59"/>
                <a:gd name="f52" fmla="*/ f35 1 60"/>
                <a:gd name="f53" fmla="*/ f36 1 60"/>
                <a:gd name="f54" fmla="*/ f37 1 59"/>
                <a:gd name="f55" fmla="*/ f38 1 60"/>
                <a:gd name="f56" fmla="*/ f39 1 59"/>
                <a:gd name="f57" fmla="*/ f40 1 60"/>
                <a:gd name="f58" fmla="*/ f41 1 60"/>
                <a:gd name="f59" fmla="*/ f42 1 59"/>
                <a:gd name="f60" fmla="*/ f43 1 60"/>
                <a:gd name="f61" fmla="*/ f44 1 59"/>
                <a:gd name="f62" fmla="*/ f45 1 59"/>
                <a:gd name="f63" fmla="*/ f46 1 59"/>
                <a:gd name="f64" fmla="*/ f47 1 60"/>
                <a:gd name="f65" fmla="*/ 0 1 f30"/>
                <a:gd name="f66" fmla="*/ f24 1 f30"/>
                <a:gd name="f67" fmla="*/ 0 1 f31"/>
                <a:gd name="f68" fmla="*/ f25 1 f31"/>
                <a:gd name="f69" fmla="*/ f49 1 f30"/>
                <a:gd name="f70" fmla="*/ f50 1 f31"/>
                <a:gd name="f71" fmla="*/ f51 1 f30"/>
                <a:gd name="f72" fmla="*/ f52 1 f31"/>
                <a:gd name="f73" fmla="*/ f53 1 f31"/>
                <a:gd name="f74" fmla="*/ f54 1 f30"/>
                <a:gd name="f75" fmla="*/ f55 1 f31"/>
                <a:gd name="f76" fmla="*/ f56 1 f30"/>
                <a:gd name="f77" fmla="*/ f57 1 f31"/>
                <a:gd name="f78" fmla="*/ f58 1 f31"/>
                <a:gd name="f79" fmla="*/ f59 1 f30"/>
                <a:gd name="f80" fmla="*/ f60 1 f31"/>
                <a:gd name="f81" fmla="*/ f61 1 f30"/>
                <a:gd name="f82" fmla="*/ f62 1 f30"/>
                <a:gd name="f83" fmla="*/ f63 1 f30"/>
                <a:gd name="f84" fmla="*/ f64 1 f31"/>
                <a:gd name="f85" fmla="*/ f65 f21 1"/>
                <a:gd name="f86" fmla="*/ f66 f21 1"/>
                <a:gd name="f87" fmla="*/ f68 f22 1"/>
                <a:gd name="f88" fmla="*/ f67 f22 1"/>
                <a:gd name="f89" fmla="*/ f69 f21 1"/>
                <a:gd name="f90" fmla="*/ f70 f22 1"/>
                <a:gd name="f91" fmla="*/ f71 f21 1"/>
                <a:gd name="f92" fmla="*/ f72 f22 1"/>
                <a:gd name="f93" fmla="*/ f73 f22 1"/>
                <a:gd name="f94" fmla="*/ f74 f21 1"/>
                <a:gd name="f95" fmla="*/ f75 f22 1"/>
                <a:gd name="f96" fmla="*/ f76 f21 1"/>
                <a:gd name="f97" fmla="*/ f77 f22 1"/>
                <a:gd name="f98" fmla="*/ f78 f22 1"/>
                <a:gd name="f99" fmla="*/ f79 f21 1"/>
                <a:gd name="f100" fmla="*/ f80 f22 1"/>
                <a:gd name="f101" fmla="*/ f81 f21 1"/>
                <a:gd name="f102" fmla="*/ f82 f21 1"/>
                <a:gd name="f103" fmla="*/ f83 f21 1"/>
                <a:gd name="f104" fmla="*/ f8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89" y="f90"/>
                </a:cxn>
                <a:cxn ang="f48">
                  <a:pos x="f91" y="f92"/>
                </a:cxn>
                <a:cxn ang="f48">
                  <a:pos x="f91" y="f93"/>
                </a:cxn>
                <a:cxn ang="f48">
                  <a:pos x="f94" y="f95"/>
                </a:cxn>
                <a:cxn ang="f48">
                  <a:pos x="f96" y="f97"/>
                </a:cxn>
                <a:cxn ang="f48">
                  <a:pos x="f96" y="f98"/>
                </a:cxn>
                <a:cxn ang="f48">
                  <a:pos x="f94" y="f97"/>
                </a:cxn>
                <a:cxn ang="f48">
                  <a:pos x="f99" y="f100"/>
                </a:cxn>
                <a:cxn ang="f48">
                  <a:pos x="f101" y="f93"/>
                </a:cxn>
                <a:cxn ang="f48">
                  <a:pos x="f102" y="f92"/>
                </a:cxn>
                <a:cxn ang="f48">
                  <a:pos x="f103" y="f104"/>
                </a:cxn>
                <a:cxn ang="f48">
                  <a:pos x="f89" y="f90"/>
                </a:cxn>
                <a:cxn ang="f48">
                  <a:pos x="f89" y="f90"/>
                </a:cxn>
              </a:cxnLst>
              <a:rect l="f85" t="f88" r="f86" b="f87"/>
              <a:pathLst>
                <a:path w="59" h="60">
                  <a:moveTo>
                    <a:pt x="f6" y="f8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4" y="f7"/>
                  </a:lnTo>
                  <a:lnTo>
                    <a:pt x="f12" y="f15"/>
                  </a:lnTo>
                  <a:lnTo>
                    <a:pt x="f16" y="f17"/>
                  </a:lnTo>
                  <a:lnTo>
                    <a:pt x="f18" y="f11"/>
                  </a:lnTo>
                  <a:lnTo>
                    <a:pt x="f19" y="f10"/>
                  </a:lnTo>
                  <a:lnTo>
                    <a:pt x="f5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627058" y="6049963"/>
              <a:ext cx="388940" cy="328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204"/>
                <a:gd name="f8" fmla="val 233"/>
                <a:gd name="f9" fmla="val 36"/>
                <a:gd name="f10" fmla="val 42"/>
                <a:gd name="f11" fmla="val 209"/>
                <a:gd name="f12" fmla="val 84"/>
                <a:gd name="f13" fmla="val 143"/>
                <a:gd name="f14" fmla="val 132"/>
                <a:gd name="f15" fmla="val 167"/>
                <a:gd name="f16" fmla="val 156"/>
                <a:gd name="f17" fmla="val 179"/>
                <a:gd name="f18" fmla="val 77"/>
                <a:gd name="f19" fmla="val 47"/>
                <a:gd name="f20" fmla="val 89"/>
                <a:gd name="f21" fmla="val 66"/>
                <a:gd name="f22" fmla="val 59"/>
                <a:gd name="f23" fmla="val 12"/>
                <a:gd name="f24" fmla="val 6"/>
                <a:gd name="f25" fmla="val 83"/>
                <a:gd name="f26" fmla="val 101"/>
                <a:gd name="f27" fmla="val 125"/>
                <a:gd name="f28" fmla="val 18"/>
                <a:gd name="f29" fmla="val 149"/>
                <a:gd name="f30" fmla="val 203"/>
                <a:gd name="f31" fmla="val 24"/>
                <a:gd name="f32" fmla="+- 0 0 -90"/>
                <a:gd name="f33" fmla="*/ f3 1 245"/>
                <a:gd name="f34" fmla="*/ f4 1 204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245"/>
                <a:gd name="f43" fmla="*/ f39 1 204"/>
                <a:gd name="f44" fmla="*/ 233 f40 1"/>
                <a:gd name="f45" fmla="*/ 40 f39 1"/>
                <a:gd name="f46" fmla="*/ 245 f40 1"/>
                <a:gd name="f47" fmla="*/ 46 f39 1"/>
                <a:gd name="f48" fmla="*/ 209 f40 1"/>
                <a:gd name="f49" fmla="*/ 88 f39 1"/>
                <a:gd name="f50" fmla="*/ 143 f40 1"/>
                <a:gd name="f51" fmla="*/ 140 f39 1"/>
                <a:gd name="f52" fmla="*/ 167 f40 1"/>
                <a:gd name="f53" fmla="*/ 164 f39 1"/>
                <a:gd name="f54" fmla="*/ 179 f40 1"/>
                <a:gd name="f55" fmla="*/ 216 f39 1"/>
                <a:gd name="f56" fmla="*/ 77 f40 1"/>
                <a:gd name="f57" fmla="*/ 47 f40 1"/>
                <a:gd name="f58" fmla="*/ 89 f40 1"/>
                <a:gd name="f59" fmla="*/ 70 f39 1"/>
                <a:gd name="f60" fmla="*/ 59 f40 1"/>
                <a:gd name="f61" fmla="*/ 0 f40 1"/>
                <a:gd name="f62" fmla="*/ 12 f39 1"/>
                <a:gd name="f63" fmla="*/ 0 f39 1"/>
                <a:gd name="f64" fmla="*/ 6 f40 1"/>
                <a:gd name="f65" fmla="*/ 12 f40 1"/>
                <a:gd name="f66" fmla="*/ 6 f39 1"/>
                <a:gd name="f67" fmla="*/ 83 f40 1"/>
                <a:gd name="f68" fmla="*/ 101 f40 1"/>
                <a:gd name="f69" fmla="*/ 125 f40 1"/>
                <a:gd name="f70" fmla="*/ 18 f39 1"/>
                <a:gd name="f71" fmla="*/ 149 f40 1"/>
                <a:gd name="f72" fmla="*/ 203 f40 1"/>
                <a:gd name="f73" fmla="*/ 24 f39 1"/>
                <a:gd name="f74" fmla="+- f41 0 f1"/>
                <a:gd name="f75" fmla="*/ f44 1 245"/>
                <a:gd name="f76" fmla="*/ f45 1 204"/>
                <a:gd name="f77" fmla="*/ f46 1 245"/>
                <a:gd name="f78" fmla="*/ f47 1 204"/>
                <a:gd name="f79" fmla="*/ f48 1 245"/>
                <a:gd name="f80" fmla="*/ f49 1 204"/>
                <a:gd name="f81" fmla="*/ f50 1 245"/>
                <a:gd name="f82" fmla="*/ f51 1 204"/>
                <a:gd name="f83" fmla="*/ f52 1 245"/>
                <a:gd name="f84" fmla="*/ f53 1 204"/>
                <a:gd name="f85" fmla="*/ f54 1 245"/>
                <a:gd name="f86" fmla="*/ f55 1 204"/>
                <a:gd name="f87" fmla="*/ f56 1 245"/>
                <a:gd name="f88" fmla="*/ f57 1 245"/>
                <a:gd name="f89" fmla="*/ f58 1 245"/>
                <a:gd name="f90" fmla="*/ f59 1 204"/>
                <a:gd name="f91" fmla="*/ f60 1 245"/>
                <a:gd name="f92" fmla="*/ f61 1 245"/>
                <a:gd name="f93" fmla="*/ f62 1 204"/>
                <a:gd name="f94" fmla="*/ f63 1 204"/>
                <a:gd name="f95" fmla="*/ f64 1 245"/>
                <a:gd name="f96" fmla="*/ f65 1 245"/>
                <a:gd name="f97" fmla="*/ f66 1 204"/>
                <a:gd name="f98" fmla="*/ f67 1 245"/>
                <a:gd name="f99" fmla="*/ f68 1 245"/>
                <a:gd name="f100" fmla="*/ f69 1 245"/>
                <a:gd name="f101" fmla="*/ f70 1 204"/>
                <a:gd name="f102" fmla="*/ f71 1 245"/>
                <a:gd name="f103" fmla="*/ f72 1 245"/>
                <a:gd name="f104" fmla="*/ f73 1 204"/>
                <a:gd name="f105" fmla="*/ 0 1 f42"/>
                <a:gd name="f106" fmla="*/ f36 1 f42"/>
                <a:gd name="f107" fmla="*/ 0 1 f43"/>
                <a:gd name="f108" fmla="*/ f37 1 f43"/>
                <a:gd name="f109" fmla="*/ f75 1 f42"/>
                <a:gd name="f110" fmla="*/ f76 1 f43"/>
                <a:gd name="f111" fmla="*/ f77 1 f42"/>
                <a:gd name="f112" fmla="*/ f78 1 f43"/>
                <a:gd name="f113" fmla="*/ f79 1 f42"/>
                <a:gd name="f114" fmla="*/ f80 1 f43"/>
                <a:gd name="f115" fmla="*/ f81 1 f42"/>
                <a:gd name="f116" fmla="*/ f82 1 f43"/>
                <a:gd name="f117" fmla="*/ f83 1 f42"/>
                <a:gd name="f118" fmla="*/ f84 1 f43"/>
                <a:gd name="f119" fmla="*/ f85 1 f42"/>
                <a:gd name="f120" fmla="*/ f86 1 f43"/>
                <a:gd name="f121" fmla="*/ f87 1 f42"/>
                <a:gd name="f122" fmla="*/ f88 1 f42"/>
                <a:gd name="f123" fmla="*/ f89 1 f42"/>
                <a:gd name="f124" fmla="*/ f90 1 f43"/>
                <a:gd name="f125" fmla="*/ f91 1 f42"/>
                <a:gd name="f126" fmla="*/ f92 1 f42"/>
                <a:gd name="f127" fmla="*/ f93 1 f43"/>
                <a:gd name="f128" fmla="*/ f94 1 f43"/>
                <a:gd name="f129" fmla="*/ f95 1 f42"/>
                <a:gd name="f130" fmla="*/ f96 1 f42"/>
                <a:gd name="f131" fmla="*/ f97 1 f43"/>
                <a:gd name="f132" fmla="*/ f98 1 f42"/>
                <a:gd name="f133" fmla="*/ f99 1 f42"/>
                <a:gd name="f134" fmla="*/ f100 1 f42"/>
                <a:gd name="f135" fmla="*/ f101 1 f43"/>
                <a:gd name="f136" fmla="*/ f102 1 f42"/>
                <a:gd name="f137" fmla="*/ f103 1 f42"/>
                <a:gd name="f138" fmla="*/ f104 1 f43"/>
                <a:gd name="f139" fmla="*/ f105 f33 1"/>
                <a:gd name="f140" fmla="*/ f106 f33 1"/>
                <a:gd name="f141" fmla="*/ f108 f34 1"/>
                <a:gd name="f142" fmla="*/ f107 f34 1"/>
                <a:gd name="f143" fmla="*/ f109 f33 1"/>
                <a:gd name="f144" fmla="*/ f110 f34 1"/>
                <a:gd name="f145" fmla="*/ f111 f33 1"/>
                <a:gd name="f146" fmla="*/ f112 f34 1"/>
                <a:gd name="f147" fmla="*/ f113 f33 1"/>
                <a:gd name="f148" fmla="*/ f114 f34 1"/>
                <a:gd name="f149" fmla="*/ f115 f33 1"/>
                <a:gd name="f150" fmla="*/ f116 f34 1"/>
                <a:gd name="f151" fmla="*/ f117 f33 1"/>
                <a:gd name="f152" fmla="*/ f118 f34 1"/>
                <a:gd name="f153" fmla="*/ f119 f33 1"/>
                <a:gd name="f154" fmla="*/ f120 f34 1"/>
                <a:gd name="f155" fmla="*/ f121 f33 1"/>
                <a:gd name="f156" fmla="*/ f122 f33 1"/>
                <a:gd name="f157" fmla="*/ f123 f33 1"/>
                <a:gd name="f158" fmla="*/ f124 f34 1"/>
                <a:gd name="f159" fmla="*/ f125 f33 1"/>
                <a:gd name="f160" fmla="*/ f126 f33 1"/>
                <a:gd name="f161" fmla="*/ f127 f34 1"/>
                <a:gd name="f162" fmla="*/ f128 f34 1"/>
                <a:gd name="f163" fmla="*/ f129 f33 1"/>
                <a:gd name="f164" fmla="*/ f130 f33 1"/>
                <a:gd name="f165" fmla="*/ f131 f34 1"/>
                <a:gd name="f166" fmla="*/ f132 f33 1"/>
                <a:gd name="f167" fmla="*/ f133 f33 1"/>
                <a:gd name="f168" fmla="*/ f134 f33 1"/>
                <a:gd name="f169" fmla="*/ f135 f34 1"/>
                <a:gd name="f170" fmla="*/ f136 f33 1"/>
                <a:gd name="f171" fmla="*/ f137 f33 1"/>
                <a:gd name="f172" fmla="*/ f13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43" y="f144"/>
                </a:cxn>
                <a:cxn ang="f74">
                  <a:pos x="f145" y="f146"/>
                </a:cxn>
                <a:cxn ang="f74">
                  <a:pos x="f147" y="f148"/>
                </a:cxn>
                <a:cxn ang="f74">
                  <a:pos x="f149" y="f150"/>
                </a:cxn>
                <a:cxn ang="f74">
                  <a:pos x="f151" y="f152"/>
                </a:cxn>
                <a:cxn ang="f74">
                  <a:pos x="f153" y="f154"/>
                </a:cxn>
                <a:cxn ang="f74">
                  <a:pos x="f155" y="f150"/>
                </a:cxn>
                <a:cxn ang="f74">
                  <a:pos x="f156" y="f148"/>
                </a:cxn>
                <a:cxn ang="f74">
                  <a:pos x="f157" y="f158"/>
                </a:cxn>
                <a:cxn ang="f74">
                  <a:pos x="f159" y="f144"/>
                </a:cxn>
                <a:cxn ang="f74">
                  <a:pos x="f160" y="f161"/>
                </a:cxn>
                <a:cxn ang="f74">
                  <a:pos x="f160" y="f162"/>
                </a:cxn>
                <a:cxn ang="f74">
                  <a:pos x="f163" y="f162"/>
                </a:cxn>
                <a:cxn ang="f74">
                  <a:pos x="f164" y="f162"/>
                </a:cxn>
                <a:cxn ang="f74">
                  <a:pos x="f156" y="f165"/>
                </a:cxn>
                <a:cxn ang="f74">
                  <a:pos x="f155" y="f165"/>
                </a:cxn>
                <a:cxn ang="f74">
                  <a:pos x="f166" y="f165"/>
                </a:cxn>
                <a:cxn ang="f74">
                  <a:pos x="f157" y="f165"/>
                </a:cxn>
                <a:cxn ang="f74">
                  <a:pos x="f167" y="f161"/>
                </a:cxn>
                <a:cxn ang="f74">
                  <a:pos x="f168" y="f161"/>
                </a:cxn>
                <a:cxn ang="f74">
                  <a:pos x="f149" y="f169"/>
                </a:cxn>
                <a:cxn ang="f74">
                  <a:pos x="f170" y="f169"/>
                </a:cxn>
                <a:cxn ang="f74">
                  <a:pos x="f170" y="f169"/>
                </a:cxn>
                <a:cxn ang="f74">
                  <a:pos x="f171" y="f172"/>
                </a:cxn>
                <a:cxn ang="f74">
                  <a:pos x="f143" y="f144"/>
                </a:cxn>
                <a:cxn ang="f74">
                  <a:pos x="f143" y="f144"/>
                </a:cxn>
              </a:cxnLst>
              <a:rect l="f139" t="f142" r="f140" b="f141"/>
              <a:pathLst>
                <a:path w="245" h="204">
                  <a:moveTo>
                    <a:pt x="f8" y="f9"/>
                  </a:moveTo>
                  <a:lnTo>
                    <a:pt x="f6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7"/>
                  </a:lnTo>
                  <a:lnTo>
                    <a:pt x="f18" y="f14"/>
                  </a:lnTo>
                  <a:lnTo>
                    <a:pt x="f19" y="f12"/>
                  </a:lnTo>
                  <a:lnTo>
                    <a:pt x="f20" y="f21"/>
                  </a:lnTo>
                  <a:lnTo>
                    <a:pt x="f22" y="f9"/>
                  </a:lnTo>
                  <a:lnTo>
                    <a:pt x="f5" y="f23"/>
                  </a:lnTo>
                  <a:lnTo>
                    <a:pt x="f5" y="f5"/>
                  </a:lnTo>
                  <a:lnTo>
                    <a:pt x="f24" y="f5"/>
                  </a:lnTo>
                  <a:lnTo>
                    <a:pt x="f23" y="f5"/>
                  </a:lnTo>
                  <a:lnTo>
                    <a:pt x="f19" y="f24"/>
                  </a:lnTo>
                  <a:lnTo>
                    <a:pt x="f18" y="f24"/>
                  </a:lnTo>
                  <a:lnTo>
                    <a:pt x="f25" y="f24"/>
                  </a:lnTo>
                  <a:lnTo>
                    <a:pt x="f20" y="f24"/>
                  </a:lnTo>
                  <a:lnTo>
                    <a:pt x="f26" y="f23"/>
                  </a:lnTo>
                  <a:lnTo>
                    <a:pt x="f27" y="f23"/>
                  </a:lnTo>
                  <a:lnTo>
                    <a:pt x="f13" y="f28"/>
                  </a:lnTo>
                  <a:lnTo>
                    <a:pt x="f29" y="f28"/>
                  </a:lnTo>
                  <a:lnTo>
                    <a:pt x="f30" y="f3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  <p:sp>
        <p:nvSpPr>
          <p:cNvPr id="22" name="Rectangle 22"/>
          <p:cNvSpPr txBox="1">
            <a:spLocks noGrp="1"/>
          </p:cNvSpPr>
          <p:nvPr>
            <p:ph type="ctrTitle"/>
          </p:nvPr>
        </p:nvSpPr>
        <p:spPr>
          <a:xfrm>
            <a:off x="457200" y="1447796"/>
            <a:ext cx="8229600" cy="1736729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" name="Rectangle 23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25" name="Rectangle 2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D236E3-88E7-40C8-B5C5-B25B39EE0708}" type="slidenum">
              <a:rPr/>
              <a:pPr lvl="0"/>
              <a:t>‹#›</a:t>
            </a:fld>
            <a:endParaRPr lang="ru-RU"/>
          </a:p>
        </p:txBody>
      </p:sp>
      <p:sp>
        <p:nvSpPr>
          <p:cNvPr id="26" name="Rectangle 2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16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4F5F6-B2D7-4744-BB97-711FA836345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34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EA53A6-3729-44E0-AE50-D917E490793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29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4958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4958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F124DF-95B2-41B2-B89D-B9217DECDC5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87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6700C-0BD3-4B1A-871D-8E641A8102E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38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8ECAC-8C40-43E0-94CB-AA7A89FE6A4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56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671590-1BA7-467A-861F-011840EDAC2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9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527EA-C957-43AE-98F3-699F6FB7FA5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15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2A074-4288-4FF9-8A18-AA536E6FDD0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22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D4DF1D-AF26-4048-BB4E-65E48C02A7D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31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1E5A6-790D-49AC-ACFF-BAF6ADBB455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4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28600"/>
            <a:ext cx="6019796" cy="58674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2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7D0187-088B-4A0A-AFD9-1F3AB9E2CDB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72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685800" y="1676396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5A422-CA7A-4EAE-AA78-F8715236DEB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26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56B96C-EF35-4ABB-9B58-59257AEAA7C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36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E4669-F183-468F-8F02-11AD3ED7628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77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F00AB-CCCA-41C2-A48F-5B00A0EB16E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74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981203"/>
            <a:ext cx="40386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40386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3B74A-A817-4F76-B121-DE2AFC46C43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1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F6D8C-11C4-4875-AA27-737C818CD7C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41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D3A7F-5DF9-4D2C-9E16-E41A0C828A5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8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7FA0E8-F2A6-4781-9A9F-10C05AD5B77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20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400691-7A52-4603-BA0D-EFB80F3E55F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7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444272-6D05-40D6-AC46-CF2E3ECA980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40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EFF70-9F8A-4420-AFCA-9A37303CEC0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1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381003"/>
            <a:ext cx="2057400" cy="5715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381003"/>
            <a:ext cx="6019796" cy="57150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3057C0-C09D-4C01-9A7F-E1A2AA3A556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12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1422404"/>
            <a:ext cx="9147175" cy="5435595"/>
            <a:chOff x="-3" y="1422404"/>
            <a:chExt cx="9147175" cy="5435595"/>
          </a:xfrm>
        </p:grpSpPr>
        <p:grpSp>
          <p:nvGrpSpPr>
            <p:cNvPr id="3" name="Group 3"/>
            <p:cNvGrpSpPr/>
            <p:nvPr/>
          </p:nvGrpSpPr>
          <p:grpSpPr>
            <a:xfrm>
              <a:off x="31747" y="1422404"/>
              <a:ext cx="9115425" cy="5435595"/>
              <a:chOff x="31747" y="1422404"/>
              <a:chExt cx="9115425" cy="543559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220913" y="1771649"/>
                <a:ext cx="4468809" cy="33496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15"/>
                  <a:gd name="f7" fmla="val 2110"/>
                  <a:gd name="f8" fmla="val 950"/>
                  <a:gd name="f9" fmla="val 85"/>
                  <a:gd name="f10" fmla="val 628"/>
                  <a:gd name="f11" fmla="val 438"/>
                  <a:gd name="f12" fmla="val 66"/>
                  <a:gd name="f13" fmla="val 471"/>
                  <a:gd name="f14" fmla="val 627"/>
                  <a:gd name="f15" fmla="val 372"/>
                  <a:gd name="f16" fmla="val 1026"/>
                  <a:gd name="f17" fmla="val 611"/>
                  <a:gd name="f18" fmla="val 902"/>
                  <a:gd name="f19" fmla="val 992"/>
                  <a:gd name="f20" fmla="val 1085"/>
                  <a:gd name="f21" fmla="val 1116"/>
                  <a:gd name="f22" fmla="val 1339"/>
                  <a:gd name="f23" fmla="val 1083"/>
                  <a:gd name="f24" fmla="val 1450"/>
                  <a:gd name="f25" fmla="val 1124"/>
                  <a:gd name="f26" fmla="val 1659"/>
                  <a:gd name="f27" fmla="val 1149"/>
                  <a:gd name="f28" fmla="val 1999"/>
                  <a:gd name="f29" fmla="val 1463"/>
                  <a:gd name="f30" fmla="val 1686"/>
                  <a:gd name="f31" fmla="val 2025"/>
                  <a:gd name="f32" fmla="val 1603"/>
                  <a:gd name="f33" fmla="val 1777"/>
                  <a:gd name="f34" fmla="val 1991"/>
                  <a:gd name="f35" fmla="val 1555"/>
                  <a:gd name="f36" fmla="val 2281"/>
                  <a:gd name="f37" fmla="val 1542"/>
                  <a:gd name="f38" fmla="val 2446"/>
                  <a:gd name="f39" fmla="val 1359"/>
                  <a:gd name="f40" fmla="val 2361"/>
                  <a:gd name="f41" fmla="val 1001"/>
                  <a:gd name="f42" fmla="val 2606"/>
                  <a:gd name="f43" fmla="val 893"/>
                  <a:gd name="f44" fmla="val 454"/>
                  <a:gd name="f45" fmla="val 2518"/>
                  <a:gd name="f46" fmla="+- 0 0 -90"/>
                  <a:gd name="f47" fmla="*/ f3 1 2815"/>
                  <a:gd name="f48" fmla="*/ f4 1 2110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2815"/>
                  <a:gd name="f57" fmla="*/ f53 1 2110"/>
                  <a:gd name="f58" fmla="*/ 950 f54 1"/>
                  <a:gd name="f59" fmla="*/ 85 f53 1"/>
                  <a:gd name="f60" fmla="*/ 628 f54 1"/>
                  <a:gd name="f61" fmla="*/ 438 f53 1"/>
                  <a:gd name="f62" fmla="*/ 66 f54 1"/>
                  <a:gd name="f63" fmla="*/ 471 f53 1"/>
                  <a:gd name="f64" fmla="*/ 0 f54 1"/>
                  <a:gd name="f65" fmla="*/ 627 f53 1"/>
                  <a:gd name="f66" fmla="*/ 372 f54 1"/>
                  <a:gd name="f67" fmla="*/ 1026 f53 1"/>
                  <a:gd name="f68" fmla="*/ 611 f54 1"/>
                  <a:gd name="f69" fmla="*/ 902 f53 1"/>
                  <a:gd name="f70" fmla="*/ 992 f54 1"/>
                  <a:gd name="f71" fmla="*/ 1085 f53 1"/>
                  <a:gd name="f72" fmla="*/ 1116 f54 1"/>
                  <a:gd name="f73" fmla="*/ 1339 f53 1"/>
                  <a:gd name="f74" fmla="*/ 1083 f54 1"/>
                  <a:gd name="f75" fmla="*/ 1450 f53 1"/>
                  <a:gd name="f76" fmla="*/ 1124 f54 1"/>
                  <a:gd name="f77" fmla="*/ 1659 f53 1"/>
                  <a:gd name="f78" fmla="*/ 1149 f54 1"/>
                  <a:gd name="f79" fmla="*/ 1999 f53 1"/>
                  <a:gd name="f80" fmla="*/ 1463 f54 1"/>
                  <a:gd name="f81" fmla="*/ 2110 f53 1"/>
                  <a:gd name="f82" fmla="*/ 1686 f54 1"/>
                  <a:gd name="f83" fmla="*/ 2025 f53 1"/>
                  <a:gd name="f84" fmla="*/ 1603 f54 1"/>
                  <a:gd name="f85" fmla="*/ 1777 f53 1"/>
                  <a:gd name="f86" fmla="*/ 1991 f54 1"/>
                  <a:gd name="f87" fmla="*/ 1555 f53 1"/>
                  <a:gd name="f88" fmla="*/ 2281 f54 1"/>
                  <a:gd name="f89" fmla="*/ 1542 f53 1"/>
                  <a:gd name="f90" fmla="*/ 2446 f54 1"/>
                  <a:gd name="f91" fmla="*/ 1359 f53 1"/>
                  <a:gd name="f92" fmla="*/ 2361 f54 1"/>
                  <a:gd name="f93" fmla="*/ 1001 f53 1"/>
                  <a:gd name="f94" fmla="*/ 2606 f54 1"/>
                  <a:gd name="f95" fmla="*/ 893 f53 1"/>
                  <a:gd name="f96" fmla="*/ 2815 f54 1"/>
                  <a:gd name="f97" fmla="*/ 454 f53 1"/>
                  <a:gd name="f98" fmla="*/ 2518 f54 1"/>
                  <a:gd name="f99" fmla="*/ 0 f53 1"/>
                  <a:gd name="f100" fmla="+- f55 0 f1"/>
                  <a:gd name="f101" fmla="*/ f58 1 2815"/>
                  <a:gd name="f102" fmla="*/ f59 1 2110"/>
                  <a:gd name="f103" fmla="*/ f60 1 2815"/>
                  <a:gd name="f104" fmla="*/ f61 1 2110"/>
                  <a:gd name="f105" fmla="*/ f62 1 2815"/>
                  <a:gd name="f106" fmla="*/ f63 1 2110"/>
                  <a:gd name="f107" fmla="*/ f64 1 2815"/>
                  <a:gd name="f108" fmla="*/ f65 1 2110"/>
                  <a:gd name="f109" fmla="*/ f66 1 2815"/>
                  <a:gd name="f110" fmla="*/ f67 1 2110"/>
                  <a:gd name="f111" fmla="*/ f68 1 2815"/>
                  <a:gd name="f112" fmla="*/ f69 1 2110"/>
                  <a:gd name="f113" fmla="*/ f70 1 2815"/>
                  <a:gd name="f114" fmla="*/ f71 1 2110"/>
                  <a:gd name="f115" fmla="*/ f72 1 2815"/>
                  <a:gd name="f116" fmla="*/ f73 1 2110"/>
                  <a:gd name="f117" fmla="*/ f74 1 2815"/>
                  <a:gd name="f118" fmla="*/ f75 1 2110"/>
                  <a:gd name="f119" fmla="*/ f76 1 2815"/>
                  <a:gd name="f120" fmla="*/ f77 1 2110"/>
                  <a:gd name="f121" fmla="*/ f78 1 2815"/>
                  <a:gd name="f122" fmla="*/ f79 1 2110"/>
                  <a:gd name="f123" fmla="*/ f80 1 2815"/>
                  <a:gd name="f124" fmla="*/ f81 1 2110"/>
                  <a:gd name="f125" fmla="*/ f82 1 2815"/>
                  <a:gd name="f126" fmla="*/ f83 1 2110"/>
                  <a:gd name="f127" fmla="*/ f84 1 2815"/>
                  <a:gd name="f128" fmla="*/ f85 1 2110"/>
                  <a:gd name="f129" fmla="*/ f86 1 2815"/>
                  <a:gd name="f130" fmla="*/ f87 1 2110"/>
                  <a:gd name="f131" fmla="*/ f88 1 2815"/>
                  <a:gd name="f132" fmla="*/ f89 1 2110"/>
                  <a:gd name="f133" fmla="*/ f90 1 2815"/>
                  <a:gd name="f134" fmla="*/ f91 1 2110"/>
                  <a:gd name="f135" fmla="*/ f92 1 2815"/>
                  <a:gd name="f136" fmla="*/ f93 1 2110"/>
                  <a:gd name="f137" fmla="*/ f94 1 2815"/>
                  <a:gd name="f138" fmla="*/ f95 1 2110"/>
                  <a:gd name="f139" fmla="*/ f96 1 2815"/>
                  <a:gd name="f140" fmla="*/ f97 1 2110"/>
                  <a:gd name="f141" fmla="*/ f98 1 2815"/>
                  <a:gd name="f142" fmla="*/ f99 1 2110"/>
                  <a:gd name="f143" fmla="*/ 0 1 f56"/>
                  <a:gd name="f144" fmla="*/ f50 1 f56"/>
                  <a:gd name="f145" fmla="*/ 0 1 f57"/>
                  <a:gd name="f146" fmla="*/ f51 1 f57"/>
                  <a:gd name="f147" fmla="*/ f101 1 f56"/>
                  <a:gd name="f148" fmla="*/ f102 1 f57"/>
                  <a:gd name="f149" fmla="*/ f103 1 f56"/>
                  <a:gd name="f150" fmla="*/ f104 1 f57"/>
                  <a:gd name="f151" fmla="*/ f105 1 f56"/>
                  <a:gd name="f152" fmla="*/ f106 1 f57"/>
                  <a:gd name="f153" fmla="*/ f107 1 f56"/>
                  <a:gd name="f154" fmla="*/ f108 1 f57"/>
                  <a:gd name="f155" fmla="*/ f109 1 f56"/>
                  <a:gd name="f156" fmla="*/ f110 1 f57"/>
                  <a:gd name="f157" fmla="*/ f111 1 f56"/>
                  <a:gd name="f158" fmla="*/ f112 1 f57"/>
                  <a:gd name="f159" fmla="*/ f113 1 f56"/>
                  <a:gd name="f160" fmla="*/ f114 1 f57"/>
                  <a:gd name="f161" fmla="*/ f115 1 f56"/>
                  <a:gd name="f162" fmla="*/ f116 1 f57"/>
                  <a:gd name="f163" fmla="*/ f117 1 f56"/>
                  <a:gd name="f164" fmla="*/ f118 1 f57"/>
                  <a:gd name="f165" fmla="*/ f119 1 f56"/>
                  <a:gd name="f166" fmla="*/ f120 1 f57"/>
                  <a:gd name="f167" fmla="*/ f121 1 f56"/>
                  <a:gd name="f168" fmla="*/ f122 1 f57"/>
                  <a:gd name="f169" fmla="*/ f123 1 f56"/>
                  <a:gd name="f170" fmla="*/ f124 1 f57"/>
                  <a:gd name="f171" fmla="*/ f125 1 f56"/>
                  <a:gd name="f172" fmla="*/ f126 1 f57"/>
                  <a:gd name="f173" fmla="*/ f127 1 f56"/>
                  <a:gd name="f174" fmla="*/ f128 1 f57"/>
                  <a:gd name="f175" fmla="*/ f129 1 f56"/>
                  <a:gd name="f176" fmla="*/ f130 1 f57"/>
                  <a:gd name="f177" fmla="*/ f131 1 f56"/>
                  <a:gd name="f178" fmla="*/ f132 1 f57"/>
                  <a:gd name="f179" fmla="*/ f133 1 f56"/>
                  <a:gd name="f180" fmla="*/ f134 1 f57"/>
                  <a:gd name="f181" fmla="*/ f135 1 f56"/>
                  <a:gd name="f182" fmla="*/ f136 1 f57"/>
                  <a:gd name="f183" fmla="*/ f137 1 f56"/>
                  <a:gd name="f184" fmla="*/ f138 1 f57"/>
                  <a:gd name="f185" fmla="*/ f139 1 f56"/>
                  <a:gd name="f186" fmla="*/ f140 1 f57"/>
                  <a:gd name="f187" fmla="*/ f141 1 f56"/>
                  <a:gd name="f188" fmla="*/ f142 1 f57"/>
                  <a:gd name="f189" fmla="*/ f143 f47 1"/>
                  <a:gd name="f190" fmla="*/ f144 f47 1"/>
                  <a:gd name="f191" fmla="*/ f146 f48 1"/>
                  <a:gd name="f192" fmla="*/ f145 f48 1"/>
                  <a:gd name="f193" fmla="*/ f147 f47 1"/>
                  <a:gd name="f194" fmla="*/ f148 f48 1"/>
                  <a:gd name="f195" fmla="*/ f149 f47 1"/>
                  <a:gd name="f196" fmla="*/ f150 f48 1"/>
                  <a:gd name="f197" fmla="*/ f151 f47 1"/>
                  <a:gd name="f198" fmla="*/ f152 f48 1"/>
                  <a:gd name="f199" fmla="*/ f153 f47 1"/>
                  <a:gd name="f200" fmla="*/ f154 f48 1"/>
                  <a:gd name="f201" fmla="*/ f155 f47 1"/>
                  <a:gd name="f202" fmla="*/ f156 f48 1"/>
                  <a:gd name="f203" fmla="*/ f157 f47 1"/>
                  <a:gd name="f204" fmla="*/ f158 f48 1"/>
                  <a:gd name="f205" fmla="*/ f159 f47 1"/>
                  <a:gd name="f206" fmla="*/ f160 f48 1"/>
                  <a:gd name="f207" fmla="*/ f161 f47 1"/>
                  <a:gd name="f208" fmla="*/ f162 f48 1"/>
                  <a:gd name="f209" fmla="*/ f163 f47 1"/>
                  <a:gd name="f210" fmla="*/ f164 f48 1"/>
                  <a:gd name="f211" fmla="*/ f165 f47 1"/>
                  <a:gd name="f212" fmla="*/ f166 f48 1"/>
                  <a:gd name="f213" fmla="*/ f167 f47 1"/>
                  <a:gd name="f214" fmla="*/ f168 f48 1"/>
                  <a:gd name="f215" fmla="*/ f169 f47 1"/>
                  <a:gd name="f216" fmla="*/ f170 f48 1"/>
                  <a:gd name="f217" fmla="*/ f171 f47 1"/>
                  <a:gd name="f218" fmla="*/ f172 f48 1"/>
                  <a:gd name="f219" fmla="*/ f173 f47 1"/>
                  <a:gd name="f220" fmla="*/ f174 f48 1"/>
                  <a:gd name="f221" fmla="*/ f175 f47 1"/>
                  <a:gd name="f222" fmla="*/ f176 f48 1"/>
                  <a:gd name="f223" fmla="*/ f177 f47 1"/>
                  <a:gd name="f224" fmla="*/ f178 f48 1"/>
                  <a:gd name="f225" fmla="*/ f179 f47 1"/>
                  <a:gd name="f226" fmla="*/ f180 f48 1"/>
                  <a:gd name="f227" fmla="*/ f181 f47 1"/>
                  <a:gd name="f228" fmla="*/ f182 f48 1"/>
                  <a:gd name="f229" fmla="*/ f183 f47 1"/>
                  <a:gd name="f230" fmla="*/ f184 f48 1"/>
                  <a:gd name="f231" fmla="*/ f185 f47 1"/>
                  <a:gd name="f232" fmla="*/ f186 f48 1"/>
                  <a:gd name="f233" fmla="*/ f187 f47 1"/>
                  <a:gd name="f234" fmla="*/ f188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0">
                    <a:pos x="f193" y="f194"/>
                  </a:cxn>
                  <a:cxn ang="f100">
                    <a:pos x="f195" y="f196"/>
                  </a:cxn>
                  <a:cxn ang="f100">
                    <a:pos x="f197" y="f198"/>
                  </a:cxn>
                  <a:cxn ang="f100">
                    <a:pos x="f199" y="f200"/>
                  </a:cxn>
                  <a:cxn ang="f100">
                    <a:pos x="f201" y="f202"/>
                  </a:cxn>
                  <a:cxn ang="f100">
                    <a:pos x="f203" y="f204"/>
                  </a:cxn>
                  <a:cxn ang="f100">
                    <a:pos x="f205" y="f206"/>
                  </a:cxn>
                  <a:cxn ang="f100">
                    <a:pos x="f207" y="f208"/>
                  </a:cxn>
                  <a:cxn ang="f100">
                    <a:pos x="f209" y="f210"/>
                  </a:cxn>
                  <a:cxn ang="f100">
                    <a:pos x="f211" y="f212"/>
                  </a:cxn>
                  <a:cxn ang="f100">
                    <a:pos x="f213" y="f214"/>
                  </a:cxn>
                  <a:cxn ang="f100">
                    <a:pos x="f215" y="f216"/>
                  </a:cxn>
                  <a:cxn ang="f100">
                    <a:pos x="f217" y="f218"/>
                  </a:cxn>
                  <a:cxn ang="f100">
                    <a:pos x="f219" y="f220"/>
                  </a:cxn>
                  <a:cxn ang="f100">
                    <a:pos x="f221" y="f222"/>
                  </a:cxn>
                  <a:cxn ang="f100">
                    <a:pos x="f223" y="f224"/>
                  </a:cxn>
                  <a:cxn ang="f100">
                    <a:pos x="f225" y="f226"/>
                  </a:cxn>
                  <a:cxn ang="f100">
                    <a:pos x="f227" y="f228"/>
                  </a:cxn>
                  <a:cxn ang="f100">
                    <a:pos x="f229" y="f230"/>
                  </a:cxn>
                  <a:cxn ang="f100">
                    <a:pos x="f231" y="f232"/>
                  </a:cxn>
                  <a:cxn ang="f100">
                    <a:pos x="f233" y="f234"/>
                  </a:cxn>
                </a:cxnLst>
                <a:rect l="f189" t="f192" r="f190" b="f191"/>
                <a:pathLst>
                  <a:path w="2815" h="211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5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6" y="f44"/>
                    </a:lnTo>
                    <a:lnTo>
                      <a:pt x="f45" y="f5"/>
                    </a:lnTo>
                  </a:path>
                </a:pathLst>
              </a:custGeom>
              <a:noFill/>
              <a:ln w="15243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066803" y="1771649"/>
                <a:ext cx="6296028" cy="37560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66"/>
                  <a:gd name="f7" fmla="val 2366"/>
                  <a:gd name="f8" fmla="val 1423"/>
                  <a:gd name="f9" fmla="val 65"/>
                  <a:gd name="f10" fmla="val 1148"/>
                  <a:gd name="f11" fmla="val 262"/>
                  <a:gd name="f12" fmla="val 934"/>
                  <a:gd name="f13" fmla="val 216"/>
                  <a:gd name="f14" fmla="val 529"/>
                  <a:gd name="f15" fmla="val 314"/>
                  <a:gd name="f16" fmla="val 174"/>
                  <a:gd name="f17" fmla="val 327"/>
                  <a:gd name="f18" fmla="val 628"/>
                  <a:gd name="f19" fmla="val 91"/>
                  <a:gd name="f20" fmla="val 726"/>
                  <a:gd name="f21" fmla="val 231"/>
                  <a:gd name="f22" fmla="val 654"/>
                  <a:gd name="f23" fmla="val 430"/>
                  <a:gd name="f24" fmla="val 687"/>
                  <a:gd name="f25" fmla="val 504"/>
                  <a:gd name="f26" fmla="val 850"/>
                  <a:gd name="f27" fmla="val 347"/>
                  <a:gd name="f28" fmla="val 1020"/>
                  <a:gd name="f29" fmla="val 1144"/>
                  <a:gd name="f30" fmla="val 727"/>
                  <a:gd name="f31" fmla="val 1105"/>
                  <a:gd name="f32" fmla="val 901"/>
                  <a:gd name="f33" fmla="val 1216"/>
                  <a:gd name="f34" fmla="val 1256"/>
                  <a:gd name="f35" fmla="val 1229"/>
                  <a:gd name="f36" fmla="val 1611"/>
                  <a:gd name="f37" fmla="val 1425"/>
                  <a:gd name="f38" fmla="val 1694"/>
                  <a:gd name="f39" fmla="val 1673"/>
                  <a:gd name="f40" fmla="val 1619"/>
                  <a:gd name="f41" fmla="val 2118"/>
                  <a:gd name="f42" fmla="val 2268"/>
                  <a:gd name="f43" fmla="val 2132"/>
                  <a:gd name="f44" fmla="val 2242"/>
                  <a:gd name="f45" fmla="val 2289"/>
                  <a:gd name="f46" fmla="val 2594"/>
                  <a:gd name="f47" fmla="val 2046"/>
                  <a:gd name="f48" fmla="val 2537"/>
                  <a:gd name="f49" fmla="val 1817"/>
                  <a:gd name="f50" fmla="val 2818"/>
                  <a:gd name="f51" fmla="val 3016"/>
                  <a:gd name="f52" fmla="val 1719"/>
                  <a:gd name="f53" fmla="val 3280"/>
                  <a:gd name="f54" fmla="val 1615"/>
                  <a:gd name="f55" fmla="val 3405"/>
                  <a:gd name="f56" fmla="val 1174"/>
                  <a:gd name="f57" fmla="val 3643"/>
                  <a:gd name="f58" fmla="val 922"/>
                  <a:gd name="f59" fmla="val 896"/>
                  <a:gd name="f60" fmla="val 3908"/>
                  <a:gd name="f61" fmla="val 733"/>
                  <a:gd name="f62" fmla="val 3669"/>
                  <a:gd name="f63" fmla="val 563"/>
                  <a:gd name="f64" fmla="val 3817"/>
                  <a:gd name="f65" fmla="val 210"/>
                  <a:gd name="f66" fmla="val 3590"/>
                  <a:gd name="f67" fmla="+- 0 0 -90"/>
                  <a:gd name="f68" fmla="*/ f3 1 3966"/>
                  <a:gd name="f69" fmla="*/ f4 1 2366"/>
                  <a:gd name="f70" fmla="val f5"/>
                  <a:gd name="f71" fmla="val f6"/>
                  <a:gd name="f72" fmla="val f7"/>
                  <a:gd name="f73" fmla="*/ f67 f0 1"/>
                  <a:gd name="f74" fmla="+- f72 0 f70"/>
                  <a:gd name="f75" fmla="+- f71 0 f70"/>
                  <a:gd name="f76" fmla="*/ f73 1 f2"/>
                  <a:gd name="f77" fmla="*/ f75 1 3966"/>
                  <a:gd name="f78" fmla="*/ f74 1 2366"/>
                  <a:gd name="f79" fmla="*/ 1423 f75 1"/>
                  <a:gd name="f80" fmla="*/ 65 f74 1"/>
                  <a:gd name="f81" fmla="*/ 1148 f75 1"/>
                  <a:gd name="f82" fmla="*/ 262 f74 1"/>
                  <a:gd name="f83" fmla="*/ 934 f75 1"/>
                  <a:gd name="f84" fmla="*/ 216 f74 1"/>
                  <a:gd name="f85" fmla="*/ 529 f75 1"/>
                  <a:gd name="f86" fmla="*/ 314 f74 1"/>
                  <a:gd name="f87" fmla="*/ 174 f75 1"/>
                  <a:gd name="f88" fmla="*/ 327 f74 1"/>
                  <a:gd name="f89" fmla="*/ 0 f75 1"/>
                  <a:gd name="f90" fmla="*/ 628 f74 1"/>
                  <a:gd name="f91" fmla="*/ 91 f75 1"/>
                  <a:gd name="f92" fmla="*/ 726 f74 1"/>
                  <a:gd name="f93" fmla="*/ 231 f75 1"/>
                  <a:gd name="f94" fmla="*/ 654 f74 1"/>
                  <a:gd name="f95" fmla="*/ 430 f75 1"/>
                  <a:gd name="f96" fmla="*/ 687 f74 1"/>
                  <a:gd name="f97" fmla="*/ 504 f75 1"/>
                  <a:gd name="f98" fmla="*/ 850 f74 1"/>
                  <a:gd name="f99" fmla="*/ 347 f75 1"/>
                  <a:gd name="f100" fmla="*/ 1020 f74 1"/>
                  <a:gd name="f101" fmla="*/ 1144 f74 1"/>
                  <a:gd name="f102" fmla="*/ 727 f75 1"/>
                  <a:gd name="f103" fmla="*/ 1105 f74 1"/>
                  <a:gd name="f104" fmla="*/ 901 f75 1"/>
                  <a:gd name="f105" fmla="*/ 1216 f74 1"/>
                  <a:gd name="f106" fmla="*/ 1256 f75 1"/>
                  <a:gd name="f107" fmla="*/ 1229 f74 1"/>
                  <a:gd name="f108" fmla="*/ 1611 f75 1"/>
                  <a:gd name="f109" fmla="*/ 1425 f74 1"/>
                  <a:gd name="f110" fmla="*/ 1694 f75 1"/>
                  <a:gd name="f111" fmla="*/ 1673 f74 1"/>
                  <a:gd name="f112" fmla="*/ 1619 f75 1"/>
                  <a:gd name="f113" fmla="*/ 2118 f74 1"/>
                  <a:gd name="f114" fmla="*/ 2268 f74 1"/>
                  <a:gd name="f115" fmla="*/ 2132 f75 1"/>
                  <a:gd name="f116" fmla="*/ 2242 f74 1"/>
                  <a:gd name="f117" fmla="*/ 2289 f75 1"/>
                  <a:gd name="f118" fmla="*/ 2366 f74 1"/>
                  <a:gd name="f119" fmla="*/ 2594 f75 1"/>
                  <a:gd name="f120" fmla="*/ 2046 f74 1"/>
                  <a:gd name="f121" fmla="*/ 2537 f75 1"/>
                  <a:gd name="f122" fmla="*/ 1817 f74 1"/>
                  <a:gd name="f123" fmla="*/ 2818 f75 1"/>
                  <a:gd name="f124" fmla="*/ 3016 f75 1"/>
                  <a:gd name="f125" fmla="*/ 1719 f74 1"/>
                  <a:gd name="f126" fmla="*/ 3280 f75 1"/>
                  <a:gd name="f127" fmla="*/ 1615 f74 1"/>
                  <a:gd name="f128" fmla="*/ 3405 f75 1"/>
                  <a:gd name="f129" fmla="*/ 1174 f74 1"/>
                  <a:gd name="f130" fmla="*/ 3643 f75 1"/>
                  <a:gd name="f131" fmla="*/ 922 f74 1"/>
                  <a:gd name="f132" fmla="*/ 3966 f75 1"/>
                  <a:gd name="f133" fmla="*/ 896 f74 1"/>
                  <a:gd name="f134" fmla="*/ 3908 f75 1"/>
                  <a:gd name="f135" fmla="*/ 733 f74 1"/>
                  <a:gd name="f136" fmla="*/ 3669 f75 1"/>
                  <a:gd name="f137" fmla="*/ 563 f74 1"/>
                  <a:gd name="f138" fmla="*/ 3817 f75 1"/>
                  <a:gd name="f139" fmla="*/ 210 f74 1"/>
                  <a:gd name="f140" fmla="*/ 3590 f75 1"/>
                  <a:gd name="f141" fmla="*/ 0 f74 1"/>
                  <a:gd name="f142" fmla="+- f76 0 f1"/>
                  <a:gd name="f143" fmla="*/ f79 1 3966"/>
                  <a:gd name="f144" fmla="*/ f80 1 2366"/>
                  <a:gd name="f145" fmla="*/ f81 1 3966"/>
                  <a:gd name="f146" fmla="*/ f82 1 2366"/>
                  <a:gd name="f147" fmla="*/ f83 1 3966"/>
                  <a:gd name="f148" fmla="*/ f84 1 2366"/>
                  <a:gd name="f149" fmla="*/ f85 1 3966"/>
                  <a:gd name="f150" fmla="*/ f86 1 2366"/>
                  <a:gd name="f151" fmla="*/ f87 1 3966"/>
                  <a:gd name="f152" fmla="*/ f88 1 2366"/>
                  <a:gd name="f153" fmla="*/ f89 1 3966"/>
                  <a:gd name="f154" fmla="*/ f90 1 2366"/>
                  <a:gd name="f155" fmla="*/ f91 1 3966"/>
                  <a:gd name="f156" fmla="*/ f92 1 2366"/>
                  <a:gd name="f157" fmla="*/ f93 1 3966"/>
                  <a:gd name="f158" fmla="*/ f94 1 2366"/>
                  <a:gd name="f159" fmla="*/ f95 1 3966"/>
                  <a:gd name="f160" fmla="*/ f96 1 2366"/>
                  <a:gd name="f161" fmla="*/ f97 1 3966"/>
                  <a:gd name="f162" fmla="*/ f98 1 2366"/>
                  <a:gd name="f163" fmla="*/ f99 1 3966"/>
                  <a:gd name="f164" fmla="*/ f100 1 2366"/>
                  <a:gd name="f165" fmla="*/ f101 1 2366"/>
                  <a:gd name="f166" fmla="*/ f102 1 3966"/>
                  <a:gd name="f167" fmla="*/ f103 1 2366"/>
                  <a:gd name="f168" fmla="*/ f104 1 3966"/>
                  <a:gd name="f169" fmla="*/ f105 1 2366"/>
                  <a:gd name="f170" fmla="*/ f106 1 3966"/>
                  <a:gd name="f171" fmla="*/ f107 1 2366"/>
                  <a:gd name="f172" fmla="*/ f108 1 3966"/>
                  <a:gd name="f173" fmla="*/ f109 1 2366"/>
                  <a:gd name="f174" fmla="*/ f110 1 3966"/>
                  <a:gd name="f175" fmla="*/ f111 1 2366"/>
                  <a:gd name="f176" fmla="*/ f112 1 3966"/>
                  <a:gd name="f177" fmla="*/ f113 1 2366"/>
                  <a:gd name="f178" fmla="*/ f114 1 2366"/>
                  <a:gd name="f179" fmla="*/ f115 1 3966"/>
                  <a:gd name="f180" fmla="*/ f116 1 2366"/>
                  <a:gd name="f181" fmla="*/ f117 1 3966"/>
                  <a:gd name="f182" fmla="*/ f118 1 2366"/>
                  <a:gd name="f183" fmla="*/ f119 1 3966"/>
                  <a:gd name="f184" fmla="*/ f120 1 2366"/>
                  <a:gd name="f185" fmla="*/ f121 1 3966"/>
                  <a:gd name="f186" fmla="*/ f122 1 2366"/>
                  <a:gd name="f187" fmla="*/ f123 1 3966"/>
                  <a:gd name="f188" fmla="*/ f124 1 3966"/>
                  <a:gd name="f189" fmla="*/ f125 1 2366"/>
                  <a:gd name="f190" fmla="*/ f126 1 3966"/>
                  <a:gd name="f191" fmla="*/ f127 1 2366"/>
                  <a:gd name="f192" fmla="*/ f128 1 3966"/>
                  <a:gd name="f193" fmla="*/ f129 1 2366"/>
                  <a:gd name="f194" fmla="*/ f130 1 3966"/>
                  <a:gd name="f195" fmla="*/ f131 1 2366"/>
                  <a:gd name="f196" fmla="*/ f132 1 3966"/>
                  <a:gd name="f197" fmla="*/ f133 1 2366"/>
                  <a:gd name="f198" fmla="*/ f134 1 3966"/>
                  <a:gd name="f199" fmla="*/ f135 1 2366"/>
                  <a:gd name="f200" fmla="*/ f136 1 3966"/>
                  <a:gd name="f201" fmla="*/ f137 1 2366"/>
                  <a:gd name="f202" fmla="*/ f138 1 3966"/>
                  <a:gd name="f203" fmla="*/ f139 1 2366"/>
                  <a:gd name="f204" fmla="*/ f140 1 3966"/>
                  <a:gd name="f205" fmla="*/ f141 1 2366"/>
                  <a:gd name="f206" fmla="*/ 0 1 f77"/>
                  <a:gd name="f207" fmla="*/ f71 1 f77"/>
                  <a:gd name="f208" fmla="*/ 0 1 f78"/>
                  <a:gd name="f209" fmla="*/ f72 1 f78"/>
                  <a:gd name="f210" fmla="*/ f143 1 f77"/>
                  <a:gd name="f211" fmla="*/ f144 1 f78"/>
                  <a:gd name="f212" fmla="*/ f145 1 f77"/>
                  <a:gd name="f213" fmla="*/ f146 1 f78"/>
                  <a:gd name="f214" fmla="*/ f147 1 f77"/>
                  <a:gd name="f215" fmla="*/ f148 1 f78"/>
                  <a:gd name="f216" fmla="*/ f149 1 f77"/>
                  <a:gd name="f217" fmla="*/ f150 1 f78"/>
                  <a:gd name="f218" fmla="*/ f151 1 f77"/>
                  <a:gd name="f219" fmla="*/ f152 1 f78"/>
                  <a:gd name="f220" fmla="*/ f153 1 f77"/>
                  <a:gd name="f221" fmla="*/ f154 1 f78"/>
                  <a:gd name="f222" fmla="*/ f155 1 f77"/>
                  <a:gd name="f223" fmla="*/ f156 1 f78"/>
                  <a:gd name="f224" fmla="*/ f157 1 f77"/>
                  <a:gd name="f225" fmla="*/ f158 1 f78"/>
                  <a:gd name="f226" fmla="*/ f159 1 f77"/>
                  <a:gd name="f227" fmla="*/ f160 1 f78"/>
                  <a:gd name="f228" fmla="*/ f161 1 f77"/>
                  <a:gd name="f229" fmla="*/ f162 1 f78"/>
                  <a:gd name="f230" fmla="*/ f163 1 f77"/>
                  <a:gd name="f231" fmla="*/ f164 1 f78"/>
                  <a:gd name="f232" fmla="*/ f165 1 f78"/>
                  <a:gd name="f233" fmla="*/ f166 1 f77"/>
                  <a:gd name="f234" fmla="*/ f167 1 f78"/>
                  <a:gd name="f235" fmla="*/ f168 1 f77"/>
                  <a:gd name="f236" fmla="*/ f169 1 f78"/>
                  <a:gd name="f237" fmla="*/ f170 1 f77"/>
                  <a:gd name="f238" fmla="*/ f171 1 f78"/>
                  <a:gd name="f239" fmla="*/ f172 1 f77"/>
                  <a:gd name="f240" fmla="*/ f173 1 f78"/>
                  <a:gd name="f241" fmla="*/ f174 1 f77"/>
                  <a:gd name="f242" fmla="*/ f175 1 f78"/>
                  <a:gd name="f243" fmla="*/ f176 1 f77"/>
                  <a:gd name="f244" fmla="*/ f177 1 f78"/>
                  <a:gd name="f245" fmla="*/ f178 1 f78"/>
                  <a:gd name="f246" fmla="*/ f179 1 f77"/>
                  <a:gd name="f247" fmla="*/ f180 1 f78"/>
                  <a:gd name="f248" fmla="*/ f181 1 f77"/>
                  <a:gd name="f249" fmla="*/ f182 1 f78"/>
                  <a:gd name="f250" fmla="*/ f183 1 f77"/>
                  <a:gd name="f251" fmla="*/ f184 1 f78"/>
                  <a:gd name="f252" fmla="*/ f185 1 f77"/>
                  <a:gd name="f253" fmla="*/ f186 1 f78"/>
                  <a:gd name="f254" fmla="*/ f187 1 f77"/>
                  <a:gd name="f255" fmla="*/ f188 1 f77"/>
                  <a:gd name="f256" fmla="*/ f189 1 f78"/>
                  <a:gd name="f257" fmla="*/ f190 1 f77"/>
                  <a:gd name="f258" fmla="*/ f191 1 f78"/>
                  <a:gd name="f259" fmla="*/ f192 1 f77"/>
                  <a:gd name="f260" fmla="*/ f193 1 f78"/>
                  <a:gd name="f261" fmla="*/ f194 1 f77"/>
                  <a:gd name="f262" fmla="*/ f195 1 f78"/>
                  <a:gd name="f263" fmla="*/ f196 1 f77"/>
                  <a:gd name="f264" fmla="*/ f197 1 f78"/>
                  <a:gd name="f265" fmla="*/ f198 1 f77"/>
                  <a:gd name="f266" fmla="*/ f199 1 f78"/>
                  <a:gd name="f267" fmla="*/ f200 1 f77"/>
                  <a:gd name="f268" fmla="*/ f201 1 f78"/>
                  <a:gd name="f269" fmla="*/ f202 1 f77"/>
                  <a:gd name="f270" fmla="*/ f203 1 f78"/>
                  <a:gd name="f271" fmla="*/ f204 1 f77"/>
                  <a:gd name="f272" fmla="*/ f205 1 f78"/>
                  <a:gd name="f273" fmla="*/ f206 f68 1"/>
                  <a:gd name="f274" fmla="*/ f207 f68 1"/>
                  <a:gd name="f275" fmla="*/ f209 f69 1"/>
                  <a:gd name="f276" fmla="*/ f208 f69 1"/>
                  <a:gd name="f277" fmla="*/ f210 f68 1"/>
                  <a:gd name="f278" fmla="*/ f211 f69 1"/>
                  <a:gd name="f279" fmla="*/ f212 f68 1"/>
                  <a:gd name="f280" fmla="*/ f213 f69 1"/>
                  <a:gd name="f281" fmla="*/ f214 f68 1"/>
                  <a:gd name="f282" fmla="*/ f215 f69 1"/>
                  <a:gd name="f283" fmla="*/ f216 f68 1"/>
                  <a:gd name="f284" fmla="*/ f217 f69 1"/>
                  <a:gd name="f285" fmla="*/ f218 f68 1"/>
                  <a:gd name="f286" fmla="*/ f219 f69 1"/>
                  <a:gd name="f287" fmla="*/ f220 f68 1"/>
                  <a:gd name="f288" fmla="*/ f221 f69 1"/>
                  <a:gd name="f289" fmla="*/ f222 f68 1"/>
                  <a:gd name="f290" fmla="*/ f223 f69 1"/>
                  <a:gd name="f291" fmla="*/ f224 f68 1"/>
                  <a:gd name="f292" fmla="*/ f225 f69 1"/>
                  <a:gd name="f293" fmla="*/ f226 f68 1"/>
                  <a:gd name="f294" fmla="*/ f227 f69 1"/>
                  <a:gd name="f295" fmla="*/ f228 f68 1"/>
                  <a:gd name="f296" fmla="*/ f229 f69 1"/>
                  <a:gd name="f297" fmla="*/ f230 f68 1"/>
                  <a:gd name="f298" fmla="*/ f231 f69 1"/>
                  <a:gd name="f299" fmla="*/ f232 f69 1"/>
                  <a:gd name="f300" fmla="*/ f233 f68 1"/>
                  <a:gd name="f301" fmla="*/ f234 f69 1"/>
                  <a:gd name="f302" fmla="*/ f235 f68 1"/>
                  <a:gd name="f303" fmla="*/ f236 f69 1"/>
                  <a:gd name="f304" fmla="*/ f237 f68 1"/>
                  <a:gd name="f305" fmla="*/ f238 f69 1"/>
                  <a:gd name="f306" fmla="*/ f239 f68 1"/>
                  <a:gd name="f307" fmla="*/ f240 f69 1"/>
                  <a:gd name="f308" fmla="*/ f241 f68 1"/>
                  <a:gd name="f309" fmla="*/ f242 f69 1"/>
                  <a:gd name="f310" fmla="*/ f243 f68 1"/>
                  <a:gd name="f311" fmla="*/ f244 f69 1"/>
                  <a:gd name="f312" fmla="*/ f245 f69 1"/>
                  <a:gd name="f313" fmla="*/ f246 f68 1"/>
                  <a:gd name="f314" fmla="*/ f247 f69 1"/>
                  <a:gd name="f315" fmla="*/ f248 f68 1"/>
                  <a:gd name="f316" fmla="*/ f249 f69 1"/>
                  <a:gd name="f317" fmla="*/ f250 f68 1"/>
                  <a:gd name="f318" fmla="*/ f251 f69 1"/>
                  <a:gd name="f319" fmla="*/ f252 f68 1"/>
                  <a:gd name="f320" fmla="*/ f253 f69 1"/>
                  <a:gd name="f321" fmla="*/ f254 f68 1"/>
                  <a:gd name="f322" fmla="*/ f255 f68 1"/>
                  <a:gd name="f323" fmla="*/ f256 f69 1"/>
                  <a:gd name="f324" fmla="*/ f257 f68 1"/>
                  <a:gd name="f325" fmla="*/ f258 f69 1"/>
                  <a:gd name="f326" fmla="*/ f259 f68 1"/>
                  <a:gd name="f327" fmla="*/ f260 f69 1"/>
                  <a:gd name="f328" fmla="*/ f261 f68 1"/>
                  <a:gd name="f329" fmla="*/ f262 f69 1"/>
                  <a:gd name="f330" fmla="*/ f263 f68 1"/>
                  <a:gd name="f331" fmla="*/ f264 f69 1"/>
                  <a:gd name="f332" fmla="*/ f265 f68 1"/>
                  <a:gd name="f333" fmla="*/ f266 f69 1"/>
                  <a:gd name="f334" fmla="*/ f267 f68 1"/>
                  <a:gd name="f335" fmla="*/ f268 f69 1"/>
                  <a:gd name="f336" fmla="*/ f269 f68 1"/>
                  <a:gd name="f337" fmla="*/ f270 f69 1"/>
                  <a:gd name="f338" fmla="*/ f271 f68 1"/>
                  <a:gd name="f339" fmla="*/ f272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2">
                    <a:pos x="f277" y="f278"/>
                  </a:cxn>
                  <a:cxn ang="f142">
                    <a:pos x="f279" y="f280"/>
                  </a:cxn>
                  <a:cxn ang="f142">
                    <a:pos x="f281" y="f282"/>
                  </a:cxn>
                  <a:cxn ang="f142">
                    <a:pos x="f283" y="f284"/>
                  </a:cxn>
                  <a:cxn ang="f142">
                    <a:pos x="f285" y="f286"/>
                  </a:cxn>
                  <a:cxn ang="f142">
                    <a:pos x="f287" y="f288"/>
                  </a:cxn>
                  <a:cxn ang="f142">
                    <a:pos x="f289" y="f290"/>
                  </a:cxn>
                  <a:cxn ang="f142">
                    <a:pos x="f291" y="f292"/>
                  </a:cxn>
                  <a:cxn ang="f142">
                    <a:pos x="f293" y="f294"/>
                  </a:cxn>
                  <a:cxn ang="f142">
                    <a:pos x="f295" y="f296"/>
                  </a:cxn>
                  <a:cxn ang="f142">
                    <a:pos x="f297" y="f298"/>
                  </a:cxn>
                  <a:cxn ang="f142">
                    <a:pos x="f283" y="f299"/>
                  </a:cxn>
                  <a:cxn ang="f142">
                    <a:pos x="f300" y="f301"/>
                  </a:cxn>
                  <a:cxn ang="f142">
                    <a:pos x="f302" y="f303"/>
                  </a:cxn>
                  <a:cxn ang="f142">
                    <a:pos x="f304" y="f305"/>
                  </a:cxn>
                  <a:cxn ang="f142">
                    <a:pos x="f306" y="f307"/>
                  </a:cxn>
                  <a:cxn ang="f142">
                    <a:pos x="f308" y="f309"/>
                  </a:cxn>
                  <a:cxn ang="f142">
                    <a:pos x="f310" y="f311"/>
                  </a:cxn>
                  <a:cxn ang="f142">
                    <a:pos x="f308" y="f312"/>
                  </a:cxn>
                  <a:cxn ang="f142">
                    <a:pos x="f313" y="f314"/>
                  </a:cxn>
                  <a:cxn ang="f142">
                    <a:pos x="f315" y="f316"/>
                  </a:cxn>
                  <a:cxn ang="f142">
                    <a:pos x="f317" y="f318"/>
                  </a:cxn>
                  <a:cxn ang="f142">
                    <a:pos x="f319" y="f320"/>
                  </a:cxn>
                  <a:cxn ang="f142">
                    <a:pos x="f321" y="f309"/>
                  </a:cxn>
                  <a:cxn ang="f142">
                    <a:pos x="f322" y="f323"/>
                  </a:cxn>
                  <a:cxn ang="f142">
                    <a:pos x="f324" y="f325"/>
                  </a:cxn>
                  <a:cxn ang="f142">
                    <a:pos x="f326" y="f327"/>
                  </a:cxn>
                  <a:cxn ang="f142">
                    <a:pos x="f328" y="f329"/>
                  </a:cxn>
                  <a:cxn ang="f142">
                    <a:pos x="f330" y="f331"/>
                  </a:cxn>
                  <a:cxn ang="f142">
                    <a:pos x="f332" y="f333"/>
                  </a:cxn>
                  <a:cxn ang="f142">
                    <a:pos x="f334" y="f335"/>
                  </a:cxn>
                  <a:cxn ang="f142">
                    <a:pos x="f336" y="f337"/>
                  </a:cxn>
                  <a:cxn ang="f142">
                    <a:pos x="f338" y="f339"/>
                  </a:cxn>
                </a:cxnLst>
                <a:rect l="f273" t="f276" r="f274" b="f275"/>
                <a:pathLst>
                  <a:path w="3966" h="236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14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38" y="f42"/>
                    </a:lnTo>
                    <a:lnTo>
                      <a:pt x="f43" y="f44"/>
                    </a:lnTo>
                    <a:lnTo>
                      <a:pt x="f45" y="f7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39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6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5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1747" y="1697034"/>
                <a:ext cx="9099551" cy="49323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32"/>
                  <a:gd name="f7" fmla="val 3107"/>
                  <a:gd name="f8" fmla="val 81"/>
                  <a:gd name="f9" fmla="val 133"/>
                  <a:gd name="f10" fmla="val 328"/>
                  <a:gd name="f11" fmla="val 666"/>
                  <a:gd name="f12" fmla="val 83"/>
                  <a:gd name="f13" fmla="val 1221"/>
                  <a:gd name="f14" fmla="val 413"/>
                  <a:gd name="f15" fmla="val 1515"/>
                  <a:gd name="f16" fmla="val 881"/>
                  <a:gd name="f17" fmla="val 1700"/>
                  <a:gd name="f18" fmla="val 1440"/>
                  <a:gd name="f19" fmla="val 1651"/>
                  <a:gd name="f20" fmla="val 1755"/>
                  <a:gd name="f21" fmla="val 1940"/>
                  <a:gd name="f22" fmla="val 1653"/>
                  <a:gd name="f23" fmla="val 2126"/>
                  <a:gd name="f24" fmla="val 1136"/>
                  <a:gd name="f25" fmla="val 2142"/>
                  <a:gd name="f26" fmla="val 911"/>
                  <a:gd name="f27" fmla="val 2021"/>
                  <a:gd name="f28" fmla="val 739"/>
                  <a:gd name="f29" fmla="val 954"/>
                  <a:gd name="f30" fmla="val 2524"/>
                  <a:gd name="f31" fmla="val 973"/>
                  <a:gd name="f32" fmla="val 2905"/>
                  <a:gd name="f33" fmla="val 1511"/>
                  <a:gd name="f34" fmla="val 1644"/>
                  <a:gd name="f35" fmla="val 2922"/>
                  <a:gd name="f36" fmla="val 2077"/>
                  <a:gd name="f37" fmla="val 2797"/>
                  <a:gd name="f38" fmla="val 2610"/>
                  <a:gd name="f39" fmla="val 2962"/>
                  <a:gd name="f40" fmla="val 3222"/>
                  <a:gd name="f41" fmla="val 2812"/>
                  <a:gd name="f42" fmla="val 3443"/>
                  <a:gd name="f43" fmla="val 3861"/>
                  <a:gd name="f44" fmla="val 2648"/>
                  <a:gd name="f45" fmla="val 4125"/>
                  <a:gd name="f46" fmla="val 2311"/>
                  <a:gd name="f47" fmla="val 4369"/>
                  <a:gd name="f48" fmla="val 2318"/>
                  <a:gd name="f49" fmla="val 4554"/>
                  <a:gd name="f50" fmla="val 2445"/>
                  <a:gd name="f51" fmla="val 5015"/>
                  <a:gd name="f52" fmla="val 5404"/>
                  <a:gd name="f53" fmla="val 2185"/>
                  <a:gd name="f54" fmla="val 2069"/>
                  <a:gd name="f55" fmla="+- 0 0 -90"/>
                  <a:gd name="f56" fmla="*/ f3 1 5732"/>
                  <a:gd name="f57" fmla="*/ f4 1 3107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5732"/>
                  <a:gd name="f66" fmla="*/ f62 1 3107"/>
                  <a:gd name="f67" fmla="*/ 81 f63 1"/>
                  <a:gd name="f68" fmla="*/ 0 f62 1"/>
                  <a:gd name="f69" fmla="*/ 133 f63 1"/>
                  <a:gd name="f70" fmla="*/ 328 f62 1"/>
                  <a:gd name="f71" fmla="*/ 0 f63 1"/>
                  <a:gd name="f72" fmla="*/ 666 f62 1"/>
                  <a:gd name="f73" fmla="*/ 83 f63 1"/>
                  <a:gd name="f74" fmla="*/ 1221 f62 1"/>
                  <a:gd name="f75" fmla="*/ 413 f63 1"/>
                  <a:gd name="f76" fmla="*/ 1515 f62 1"/>
                  <a:gd name="f77" fmla="*/ 881 f63 1"/>
                  <a:gd name="f78" fmla="*/ 1700 f62 1"/>
                  <a:gd name="f79" fmla="*/ 1440 f63 1"/>
                  <a:gd name="f80" fmla="*/ 1651 f62 1"/>
                  <a:gd name="f81" fmla="*/ 1755 f63 1"/>
                  <a:gd name="f82" fmla="*/ 1940 f62 1"/>
                  <a:gd name="f83" fmla="*/ 1653 f63 1"/>
                  <a:gd name="f84" fmla="*/ 2126 f62 1"/>
                  <a:gd name="f85" fmla="*/ 1136 f63 1"/>
                  <a:gd name="f86" fmla="*/ 2142 f62 1"/>
                  <a:gd name="f87" fmla="*/ 911 f63 1"/>
                  <a:gd name="f88" fmla="*/ 2021 f62 1"/>
                  <a:gd name="f89" fmla="*/ 739 f63 1"/>
                  <a:gd name="f90" fmla="*/ 954 f63 1"/>
                  <a:gd name="f91" fmla="*/ 2524 f62 1"/>
                  <a:gd name="f92" fmla="*/ 973 f63 1"/>
                  <a:gd name="f93" fmla="*/ 2905 f62 1"/>
                  <a:gd name="f94" fmla="*/ 1511 f63 1"/>
                  <a:gd name="f95" fmla="*/ 3107 f62 1"/>
                  <a:gd name="f96" fmla="*/ 1644 f63 1"/>
                  <a:gd name="f97" fmla="*/ 2922 f62 1"/>
                  <a:gd name="f98" fmla="*/ 2077 f63 1"/>
                  <a:gd name="f99" fmla="*/ 2797 f62 1"/>
                  <a:gd name="f100" fmla="*/ 2610 f63 1"/>
                  <a:gd name="f101" fmla="*/ 2962 f62 1"/>
                  <a:gd name="f102" fmla="*/ 3222 f63 1"/>
                  <a:gd name="f103" fmla="*/ 2812 f62 1"/>
                  <a:gd name="f104" fmla="*/ 3443 f63 1"/>
                  <a:gd name="f105" fmla="*/ 3861 f63 1"/>
                  <a:gd name="f106" fmla="*/ 2648 f62 1"/>
                  <a:gd name="f107" fmla="*/ 4125 f63 1"/>
                  <a:gd name="f108" fmla="*/ 2311 f62 1"/>
                  <a:gd name="f109" fmla="*/ 4369 f63 1"/>
                  <a:gd name="f110" fmla="*/ 2318 f62 1"/>
                  <a:gd name="f111" fmla="*/ 4554 f63 1"/>
                  <a:gd name="f112" fmla="*/ 2445 f62 1"/>
                  <a:gd name="f113" fmla="*/ 5015 f63 1"/>
                  <a:gd name="f114" fmla="*/ 5404 f63 1"/>
                  <a:gd name="f115" fmla="*/ 2185 f62 1"/>
                  <a:gd name="f116" fmla="*/ 5732 f63 1"/>
                  <a:gd name="f117" fmla="*/ 2069 f62 1"/>
                  <a:gd name="f118" fmla="+- f64 0 f1"/>
                  <a:gd name="f119" fmla="*/ f67 1 5732"/>
                  <a:gd name="f120" fmla="*/ f68 1 3107"/>
                  <a:gd name="f121" fmla="*/ f69 1 5732"/>
                  <a:gd name="f122" fmla="*/ f70 1 3107"/>
                  <a:gd name="f123" fmla="*/ f71 1 5732"/>
                  <a:gd name="f124" fmla="*/ f72 1 3107"/>
                  <a:gd name="f125" fmla="*/ f73 1 5732"/>
                  <a:gd name="f126" fmla="*/ f74 1 3107"/>
                  <a:gd name="f127" fmla="*/ f75 1 5732"/>
                  <a:gd name="f128" fmla="*/ f76 1 3107"/>
                  <a:gd name="f129" fmla="*/ f77 1 5732"/>
                  <a:gd name="f130" fmla="*/ f78 1 3107"/>
                  <a:gd name="f131" fmla="*/ f79 1 5732"/>
                  <a:gd name="f132" fmla="*/ f80 1 3107"/>
                  <a:gd name="f133" fmla="*/ f81 1 5732"/>
                  <a:gd name="f134" fmla="*/ f82 1 3107"/>
                  <a:gd name="f135" fmla="*/ f83 1 5732"/>
                  <a:gd name="f136" fmla="*/ f84 1 3107"/>
                  <a:gd name="f137" fmla="*/ f85 1 5732"/>
                  <a:gd name="f138" fmla="*/ f86 1 3107"/>
                  <a:gd name="f139" fmla="*/ f87 1 5732"/>
                  <a:gd name="f140" fmla="*/ f88 1 3107"/>
                  <a:gd name="f141" fmla="*/ f89 1 5732"/>
                  <a:gd name="f142" fmla="*/ f90 1 5732"/>
                  <a:gd name="f143" fmla="*/ f91 1 3107"/>
                  <a:gd name="f144" fmla="*/ f92 1 5732"/>
                  <a:gd name="f145" fmla="*/ f93 1 3107"/>
                  <a:gd name="f146" fmla="*/ f94 1 5732"/>
                  <a:gd name="f147" fmla="*/ f95 1 3107"/>
                  <a:gd name="f148" fmla="*/ f96 1 5732"/>
                  <a:gd name="f149" fmla="*/ f97 1 3107"/>
                  <a:gd name="f150" fmla="*/ f98 1 5732"/>
                  <a:gd name="f151" fmla="*/ f99 1 3107"/>
                  <a:gd name="f152" fmla="*/ f100 1 5732"/>
                  <a:gd name="f153" fmla="*/ f101 1 3107"/>
                  <a:gd name="f154" fmla="*/ f102 1 5732"/>
                  <a:gd name="f155" fmla="*/ f103 1 3107"/>
                  <a:gd name="f156" fmla="*/ f104 1 5732"/>
                  <a:gd name="f157" fmla="*/ f105 1 5732"/>
                  <a:gd name="f158" fmla="*/ f106 1 3107"/>
                  <a:gd name="f159" fmla="*/ f107 1 5732"/>
                  <a:gd name="f160" fmla="*/ f108 1 3107"/>
                  <a:gd name="f161" fmla="*/ f109 1 5732"/>
                  <a:gd name="f162" fmla="*/ f110 1 3107"/>
                  <a:gd name="f163" fmla="*/ f111 1 5732"/>
                  <a:gd name="f164" fmla="*/ f112 1 3107"/>
                  <a:gd name="f165" fmla="*/ f113 1 5732"/>
                  <a:gd name="f166" fmla="*/ f114 1 5732"/>
                  <a:gd name="f167" fmla="*/ f115 1 3107"/>
                  <a:gd name="f168" fmla="*/ f116 1 5732"/>
                  <a:gd name="f169" fmla="*/ f117 1 3107"/>
                  <a:gd name="f170" fmla="*/ 0 1 f65"/>
                  <a:gd name="f171" fmla="*/ f59 1 f65"/>
                  <a:gd name="f172" fmla="*/ 0 1 f66"/>
                  <a:gd name="f173" fmla="*/ f60 1 f66"/>
                  <a:gd name="f174" fmla="*/ f119 1 f65"/>
                  <a:gd name="f175" fmla="*/ f120 1 f66"/>
                  <a:gd name="f176" fmla="*/ f121 1 f65"/>
                  <a:gd name="f177" fmla="*/ f122 1 f66"/>
                  <a:gd name="f178" fmla="*/ f123 1 f65"/>
                  <a:gd name="f179" fmla="*/ f124 1 f66"/>
                  <a:gd name="f180" fmla="*/ f125 1 f65"/>
                  <a:gd name="f181" fmla="*/ f126 1 f66"/>
                  <a:gd name="f182" fmla="*/ f127 1 f65"/>
                  <a:gd name="f183" fmla="*/ f128 1 f66"/>
                  <a:gd name="f184" fmla="*/ f129 1 f65"/>
                  <a:gd name="f185" fmla="*/ f130 1 f66"/>
                  <a:gd name="f186" fmla="*/ f131 1 f65"/>
                  <a:gd name="f187" fmla="*/ f132 1 f66"/>
                  <a:gd name="f188" fmla="*/ f133 1 f65"/>
                  <a:gd name="f189" fmla="*/ f134 1 f66"/>
                  <a:gd name="f190" fmla="*/ f135 1 f65"/>
                  <a:gd name="f191" fmla="*/ f136 1 f66"/>
                  <a:gd name="f192" fmla="*/ f137 1 f65"/>
                  <a:gd name="f193" fmla="*/ f138 1 f66"/>
                  <a:gd name="f194" fmla="*/ f139 1 f65"/>
                  <a:gd name="f195" fmla="*/ f140 1 f66"/>
                  <a:gd name="f196" fmla="*/ f141 1 f65"/>
                  <a:gd name="f197" fmla="*/ f142 1 f65"/>
                  <a:gd name="f198" fmla="*/ f143 1 f66"/>
                  <a:gd name="f199" fmla="*/ f144 1 f65"/>
                  <a:gd name="f200" fmla="*/ f145 1 f66"/>
                  <a:gd name="f201" fmla="*/ f146 1 f65"/>
                  <a:gd name="f202" fmla="*/ f147 1 f66"/>
                  <a:gd name="f203" fmla="*/ f148 1 f65"/>
                  <a:gd name="f204" fmla="*/ f149 1 f66"/>
                  <a:gd name="f205" fmla="*/ f150 1 f65"/>
                  <a:gd name="f206" fmla="*/ f151 1 f66"/>
                  <a:gd name="f207" fmla="*/ f152 1 f65"/>
                  <a:gd name="f208" fmla="*/ f153 1 f66"/>
                  <a:gd name="f209" fmla="*/ f154 1 f65"/>
                  <a:gd name="f210" fmla="*/ f155 1 f66"/>
                  <a:gd name="f211" fmla="*/ f156 1 f65"/>
                  <a:gd name="f212" fmla="*/ f157 1 f65"/>
                  <a:gd name="f213" fmla="*/ f158 1 f66"/>
                  <a:gd name="f214" fmla="*/ f159 1 f65"/>
                  <a:gd name="f215" fmla="*/ f160 1 f66"/>
                  <a:gd name="f216" fmla="*/ f161 1 f65"/>
                  <a:gd name="f217" fmla="*/ f162 1 f66"/>
                  <a:gd name="f218" fmla="*/ f163 1 f65"/>
                  <a:gd name="f219" fmla="*/ f164 1 f66"/>
                  <a:gd name="f220" fmla="*/ f165 1 f65"/>
                  <a:gd name="f221" fmla="*/ f166 1 f65"/>
                  <a:gd name="f222" fmla="*/ f167 1 f66"/>
                  <a:gd name="f223" fmla="*/ f168 1 f65"/>
                  <a:gd name="f224" fmla="*/ f169 1 f66"/>
                  <a:gd name="f225" fmla="*/ f170 f56 1"/>
                  <a:gd name="f226" fmla="*/ f171 f56 1"/>
                  <a:gd name="f227" fmla="*/ f173 f57 1"/>
                  <a:gd name="f228" fmla="*/ f172 f57 1"/>
                  <a:gd name="f229" fmla="*/ f174 f56 1"/>
                  <a:gd name="f230" fmla="*/ f175 f57 1"/>
                  <a:gd name="f231" fmla="*/ f176 f56 1"/>
                  <a:gd name="f232" fmla="*/ f177 f57 1"/>
                  <a:gd name="f233" fmla="*/ f178 f56 1"/>
                  <a:gd name="f234" fmla="*/ f179 f57 1"/>
                  <a:gd name="f235" fmla="*/ f180 f56 1"/>
                  <a:gd name="f236" fmla="*/ f181 f57 1"/>
                  <a:gd name="f237" fmla="*/ f182 f56 1"/>
                  <a:gd name="f238" fmla="*/ f183 f57 1"/>
                  <a:gd name="f239" fmla="*/ f184 f56 1"/>
                  <a:gd name="f240" fmla="*/ f185 f57 1"/>
                  <a:gd name="f241" fmla="*/ f186 f56 1"/>
                  <a:gd name="f242" fmla="*/ f187 f57 1"/>
                  <a:gd name="f243" fmla="*/ f188 f56 1"/>
                  <a:gd name="f244" fmla="*/ f189 f57 1"/>
                  <a:gd name="f245" fmla="*/ f190 f56 1"/>
                  <a:gd name="f246" fmla="*/ f191 f57 1"/>
                  <a:gd name="f247" fmla="*/ f192 f56 1"/>
                  <a:gd name="f248" fmla="*/ f193 f57 1"/>
                  <a:gd name="f249" fmla="*/ f194 f56 1"/>
                  <a:gd name="f250" fmla="*/ f195 f57 1"/>
                  <a:gd name="f251" fmla="*/ f196 f56 1"/>
                  <a:gd name="f252" fmla="*/ f197 f56 1"/>
                  <a:gd name="f253" fmla="*/ f198 f57 1"/>
                  <a:gd name="f254" fmla="*/ f199 f56 1"/>
                  <a:gd name="f255" fmla="*/ f200 f57 1"/>
                  <a:gd name="f256" fmla="*/ f201 f56 1"/>
                  <a:gd name="f257" fmla="*/ f202 f57 1"/>
                  <a:gd name="f258" fmla="*/ f203 f56 1"/>
                  <a:gd name="f259" fmla="*/ f204 f57 1"/>
                  <a:gd name="f260" fmla="*/ f205 f56 1"/>
                  <a:gd name="f261" fmla="*/ f206 f57 1"/>
                  <a:gd name="f262" fmla="*/ f207 f56 1"/>
                  <a:gd name="f263" fmla="*/ f208 f57 1"/>
                  <a:gd name="f264" fmla="*/ f209 f56 1"/>
                  <a:gd name="f265" fmla="*/ f210 f57 1"/>
                  <a:gd name="f266" fmla="*/ f211 f56 1"/>
                  <a:gd name="f267" fmla="*/ f212 f56 1"/>
                  <a:gd name="f268" fmla="*/ f213 f57 1"/>
                  <a:gd name="f269" fmla="*/ f214 f56 1"/>
                  <a:gd name="f270" fmla="*/ f215 f57 1"/>
                  <a:gd name="f271" fmla="*/ f216 f56 1"/>
                  <a:gd name="f272" fmla="*/ f217 f57 1"/>
                  <a:gd name="f273" fmla="*/ f218 f56 1"/>
                  <a:gd name="f274" fmla="*/ f219 f57 1"/>
                  <a:gd name="f275" fmla="*/ f220 f56 1"/>
                  <a:gd name="f276" fmla="*/ f221 f56 1"/>
                  <a:gd name="f277" fmla="*/ f222 f57 1"/>
                  <a:gd name="f278" fmla="*/ f223 f56 1"/>
                  <a:gd name="f279" fmla="*/ f224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229" y="f230"/>
                  </a:cxn>
                  <a:cxn ang="f118">
                    <a:pos x="f231" y="f232"/>
                  </a:cxn>
                  <a:cxn ang="f118">
                    <a:pos x="f233" y="f234"/>
                  </a:cxn>
                  <a:cxn ang="f118">
                    <a:pos x="f235" y="f236"/>
                  </a:cxn>
                  <a:cxn ang="f118">
                    <a:pos x="f237" y="f238"/>
                  </a:cxn>
                  <a:cxn ang="f118">
                    <a:pos x="f239" y="f240"/>
                  </a:cxn>
                  <a:cxn ang="f118">
                    <a:pos x="f241" y="f242"/>
                  </a:cxn>
                  <a:cxn ang="f118">
                    <a:pos x="f243" y="f244"/>
                  </a:cxn>
                  <a:cxn ang="f118">
                    <a:pos x="f245" y="f246"/>
                  </a:cxn>
                  <a:cxn ang="f118">
                    <a:pos x="f247" y="f248"/>
                  </a:cxn>
                  <a:cxn ang="f118">
                    <a:pos x="f249" y="f250"/>
                  </a:cxn>
                  <a:cxn ang="f118">
                    <a:pos x="f251" y="f248"/>
                  </a:cxn>
                  <a:cxn ang="f118">
                    <a:pos x="f252" y="f253"/>
                  </a:cxn>
                  <a:cxn ang="f118">
                    <a:pos x="f254" y="f255"/>
                  </a:cxn>
                  <a:cxn ang="f118">
                    <a:pos x="f256" y="f257"/>
                  </a:cxn>
                  <a:cxn ang="f118">
                    <a:pos x="f258" y="f259"/>
                  </a:cxn>
                  <a:cxn ang="f118">
                    <a:pos x="f260" y="f261"/>
                  </a:cxn>
                  <a:cxn ang="f118">
                    <a:pos x="f262" y="f263"/>
                  </a:cxn>
                  <a:cxn ang="f118">
                    <a:pos x="f264" y="f265"/>
                  </a:cxn>
                  <a:cxn ang="f118">
                    <a:pos x="f266" y="f259"/>
                  </a:cxn>
                  <a:cxn ang="f118">
                    <a:pos x="f267" y="f268"/>
                  </a:cxn>
                  <a:cxn ang="f118">
                    <a:pos x="f269" y="f270"/>
                  </a:cxn>
                  <a:cxn ang="f118">
                    <a:pos x="f271" y="f272"/>
                  </a:cxn>
                  <a:cxn ang="f118">
                    <a:pos x="f273" y="f274"/>
                  </a:cxn>
                  <a:cxn ang="f118">
                    <a:pos x="f275" y="f248"/>
                  </a:cxn>
                  <a:cxn ang="f118">
                    <a:pos x="f276" y="f277"/>
                  </a:cxn>
                  <a:cxn ang="f118">
                    <a:pos x="f278" y="f279"/>
                  </a:cxn>
                </a:cxnLst>
                <a:rect l="f225" t="f228" r="f226" b="f227"/>
                <a:pathLst>
                  <a:path w="5732" h="3107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5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7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35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25"/>
                    </a:lnTo>
                    <a:lnTo>
                      <a:pt x="f52" y="f53"/>
                    </a:lnTo>
                    <a:lnTo>
                      <a:pt x="f6" y="f54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84176" y="1817690"/>
                <a:ext cx="8750295" cy="43815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12"/>
                  <a:gd name="f7" fmla="val 2760"/>
                  <a:gd name="f8" fmla="val 240"/>
                  <a:gd name="f9" fmla="val 336"/>
                  <a:gd name="f10" fmla="val 82"/>
                  <a:gd name="f11" fmla="val 821"/>
                  <a:gd name="f12" fmla="val 243"/>
                  <a:gd name="f13" fmla="val 873"/>
                  <a:gd name="f14" fmla="val 473"/>
                  <a:gd name="f15" fmla="val 1087"/>
                  <a:gd name="f16" fmla="val 557"/>
                  <a:gd name="f17" fmla="val 1441"/>
                  <a:gd name="f18" fmla="val 839"/>
                  <a:gd name="f19" fmla="val 1499"/>
                  <a:gd name="f20" fmla="val 1258"/>
                  <a:gd name="f21" fmla="val 1349"/>
                  <a:gd name="f22" fmla="val 1307"/>
                  <a:gd name="f23" fmla="val 1493"/>
                  <a:gd name="f24" fmla="val 1621"/>
                  <a:gd name="f25" fmla="val 1513"/>
                  <a:gd name="f26" fmla="val 1862"/>
                  <a:gd name="f27" fmla="val 1865"/>
                  <a:gd name="f28" fmla="val 1668"/>
                  <a:gd name="f29" fmla="val 2166"/>
                  <a:gd name="f30" fmla="val 1308"/>
                  <a:gd name="f31" fmla="val 2217"/>
                  <a:gd name="f32" fmla="val 992"/>
                  <a:gd name="f33" fmla="val 2172"/>
                  <a:gd name="f34" fmla="val 903"/>
                  <a:gd name="f35" fmla="val 2244"/>
                  <a:gd name="f36" fmla="val 1008"/>
                  <a:gd name="f37" fmla="val 2415"/>
                  <a:gd name="f38" fmla="val 2538"/>
                  <a:gd name="f39" fmla="val 1137"/>
                  <a:gd name="f40" fmla="val 1661"/>
                  <a:gd name="f41" fmla="val 2623"/>
                  <a:gd name="f42" fmla="val 1725"/>
                  <a:gd name="f43" fmla="val 2492"/>
                  <a:gd name="f44" fmla="val 1895"/>
                  <a:gd name="f45" fmla="val 2551"/>
                  <a:gd name="f46" fmla="val 2338"/>
                  <a:gd name="f47" fmla="val 2448"/>
                  <a:gd name="f48" fmla="val 2443"/>
                  <a:gd name="f49" fmla="val 2714"/>
                  <a:gd name="f50" fmla="val 2870"/>
                  <a:gd name="f51" fmla="val 2541"/>
                  <a:gd name="f52" fmla="val 3264"/>
                  <a:gd name="f53" fmla="val 2591"/>
                  <a:gd name="f54" fmla="val 3522"/>
                  <a:gd name="f55" fmla="val 2427"/>
                  <a:gd name="f56" fmla="val 3594"/>
                  <a:gd name="f57" fmla="val 2081"/>
                  <a:gd name="f58" fmla="val 4013"/>
                  <a:gd name="f59" fmla="val 2087"/>
                  <a:gd name="f60" fmla="val 4070"/>
                  <a:gd name="f61" fmla="val 1924"/>
                  <a:gd name="f62" fmla="val 4239"/>
                  <a:gd name="f63" fmla="val 1931"/>
                  <a:gd name="f64" fmla="val 4465"/>
                  <a:gd name="f65" fmla="val 2094"/>
                  <a:gd name="f66" fmla="val 4836"/>
                  <a:gd name="f67" fmla="val 1814"/>
                  <a:gd name="f68" fmla="val 5225"/>
                  <a:gd name="f69" fmla="val 1785"/>
                  <a:gd name="f70" fmla="val 5367"/>
                  <a:gd name="f71" fmla="val 1571"/>
                  <a:gd name="f72" fmla="val 1585"/>
                  <a:gd name="f73" fmla="+- 0 0 -90"/>
                  <a:gd name="f74" fmla="*/ f3 1 5512"/>
                  <a:gd name="f75" fmla="*/ f4 1 2760"/>
                  <a:gd name="f76" fmla="val f5"/>
                  <a:gd name="f77" fmla="val f6"/>
                  <a:gd name="f78" fmla="val f7"/>
                  <a:gd name="f79" fmla="*/ f73 f0 1"/>
                  <a:gd name="f80" fmla="+- f78 0 f76"/>
                  <a:gd name="f81" fmla="+- f77 0 f76"/>
                  <a:gd name="f82" fmla="*/ f79 1 f2"/>
                  <a:gd name="f83" fmla="*/ f81 1 5512"/>
                  <a:gd name="f84" fmla="*/ f80 1 2760"/>
                  <a:gd name="f85" fmla="*/ 240 f81 1"/>
                  <a:gd name="f86" fmla="*/ 0 f80 1"/>
                  <a:gd name="f87" fmla="*/ 0 f81 1"/>
                  <a:gd name="f88" fmla="*/ 336 f80 1"/>
                  <a:gd name="f89" fmla="*/ 82 f81 1"/>
                  <a:gd name="f90" fmla="*/ 821 f80 1"/>
                  <a:gd name="f91" fmla="*/ 243 f81 1"/>
                  <a:gd name="f92" fmla="*/ 873 f80 1"/>
                  <a:gd name="f93" fmla="*/ 473 f81 1"/>
                  <a:gd name="f94" fmla="*/ 1087 f80 1"/>
                  <a:gd name="f95" fmla="*/ 557 f81 1"/>
                  <a:gd name="f96" fmla="*/ 1441 f80 1"/>
                  <a:gd name="f97" fmla="*/ 839 f81 1"/>
                  <a:gd name="f98" fmla="*/ 1499 f80 1"/>
                  <a:gd name="f99" fmla="*/ 1258 f81 1"/>
                  <a:gd name="f100" fmla="*/ 1349 f80 1"/>
                  <a:gd name="f101" fmla="*/ 1307 f81 1"/>
                  <a:gd name="f102" fmla="*/ 1493 f80 1"/>
                  <a:gd name="f103" fmla="*/ 1621 f81 1"/>
                  <a:gd name="f104" fmla="*/ 1513 f80 1"/>
                  <a:gd name="f105" fmla="*/ 1862 f81 1"/>
                  <a:gd name="f106" fmla="*/ 1865 f80 1"/>
                  <a:gd name="f107" fmla="*/ 1668 f81 1"/>
                  <a:gd name="f108" fmla="*/ 2166 f80 1"/>
                  <a:gd name="f109" fmla="*/ 1308 f81 1"/>
                  <a:gd name="f110" fmla="*/ 2217 f80 1"/>
                  <a:gd name="f111" fmla="*/ 992 f81 1"/>
                  <a:gd name="f112" fmla="*/ 2172 f80 1"/>
                  <a:gd name="f113" fmla="*/ 903 f81 1"/>
                  <a:gd name="f114" fmla="*/ 2244 f80 1"/>
                  <a:gd name="f115" fmla="*/ 1008 f81 1"/>
                  <a:gd name="f116" fmla="*/ 2415 f80 1"/>
                  <a:gd name="f117" fmla="*/ 2538 f80 1"/>
                  <a:gd name="f118" fmla="*/ 1137 f81 1"/>
                  <a:gd name="f119" fmla="*/ 2760 f80 1"/>
                  <a:gd name="f120" fmla="*/ 1661 f81 1"/>
                  <a:gd name="f121" fmla="*/ 2623 f80 1"/>
                  <a:gd name="f122" fmla="*/ 1725 f81 1"/>
                  <a:gd name="f123" fmla="*/ 2492 f80 1"/>
                  <a:gd name="f124" fmla="*/ 1895 f81 1"/>
                  <a:gd name="f125" fmla="*/ 2551 f80 1"/>
                  <a:gd name="f126" fmla="*/ 2338 f81 1"/>
                  <a:gd name="f127" fmla="*/ 2448 f80 1"/>
                  <a:gd name="f128" fmla="*/ 2443 f81 1"/>
                  <a:gd name="f129" fmla="*/ 2714 f80 1"/>
                  <a:gd name="f130" fmla="*/ 2870 f81 1"/>
                  <a:gd name="f131" fmla="*/ 2541 f80 1"/>
                  <a:gd name="f132" fmla="*/ 3264 f81 1"/>
                  <a:gd name="f133" fmla="*/ 2591 f80 1"/>
                  <a:gd name="f134" fmla="*/ 3522 f81 1"/>
                  <a:gd name="f135" fmla="*/ 2427 f80 1"/>
                  <a:gd name="f136" fmla="*/ 3594 f81 1"/>
                  <a:gd name="f137" fmla="*/ 2081 f80 1"/>
                  <a:gd name="f138" fmla="*/ 4013 f81 1"/>
                  <a:gd name="f139" fmla="*/ 2087 f80 1"/>
                  <a:gd name="f140" fmla="*/ 4070 f81 1"/>
                  <a:gd name="f141" fmla="*/ 1924 f80 1"/>
                  <a:gd name="f142" fmla="*/ 4239 f81 1"/>
                  <a:gd name="f143" fmla="*/ 1931 f80 1"/>
                  <a:gd name="f144" fmla="*/ 4465 f81 1"/>
                  <a:gd name="f145" fmla="*/ 2094 f80 1"/>
                  <a:gd name="f146" fmla="*/ 4836 f81 1"/>
                  <a:gd name="f147" fmla="*/ 1814 f80 1"/>
                  <a:gd name="f148" fmla="*/ 5225 f81 1"/>
                  <a:gd name="f149" fmla="*/ 1785 f80 1"/>
                  <a:gd name="f150" fmla="*/ 5367 f81 1"/>
                  <a:gd name="f151" fmla="*/ 1571 f80 1"/>
                  <a:gd name="f152" fmla="*/ 5512 f81 1"/>
                  <a:gd name="f153" fmla="*/ 1585 f80 1"/>
                  <a:gd name="f154" fmla="+- f82 0 f1"/>
                  <a:gd name="f155" fmla="*/ f85 1 5512"/>
                  <a:gd name="f156" fmla="*/ f86 1 2760"/>
                  <a:gd name="f157" fmla="*/ f87 1 5512"/>
                  <a:gd name="f158" fmla="*/ f88 1 2760"/>
                  <a:gd name="f159" fmla="*/ f89 1 5512"/>
                  <a:gd name="f160" fmla="*/ f90 1 2760"/>
                  <a:gd name="f161" fmla="*/ f91 1 5512"/>
                  <a:gd name="f162" fmla="*/ f92 1 2760"/>
                  <a:gd name="f163" fmla="*/ f93 1 5512"/>
                  <a:gd name="f164" fmla="*/ f94 1 2760"/>
                  <a:gd name="f165" fmla="*/ f95 1 5512"/>
                  <a:gd name="f166" fmla="*/ f96 1 2760"/>
                  <a:gd name="f167" fmla="*/ f97 1 5512"/>
                  <a:gd name="f168" fmla="*/ f98 1 2760"/>
                  <a:gd name="f169" fmla="*/ f99 1 5512"/>
                  <a:gd name="f170" fmla="*/ f100 1 2760"/>
                  <a:gd name="f171" fmla="*/ f101 1 5512"/>
                  <a:gd name="f172" fmla="*/ f102 1 2760"/>
                  <a:gd name="f173" fmla="*/ f103 1 5512"/>
                  <a:gd name="f174" fmla="*/ f104 1 2760"/>
                  <a:gd name="f175" fmla="*/ f105 1 5512"/>
                  <a:gd name="f176" fmla="*/ f106 1 2760"/>
                  <a:gd name="f177" fmla="*/ f107 1 5512"/>
                  <a:gd name="f178" fmla="*/ f108 1 2760"/>
                  <a:gd name="f179" fmla="*/ f109 1 5512"/>
                  <a:gd name="f180" fmla="*/ f110 1 2760"/>
                  <a:gd name="f181" fmla="*/ f111 1 5512"/>
                  <a:gd name="f182" fmla="*/ f112 1 2760"/>
                  <a:gd name="f183" fmla="*/ f113 1 5512"/>
                  <a:gd name="f184" fmla="*/ f114 1 2760"/>
                  <a:gd name="f185" fmla="*/ f115 1 5512"/>
                  <a:gd name="f186" fmla="*/ f116 1 2760"/>
                  <a:gd name="f187" fmla="*/ f117 1 2760"/>
                  <a:gd name="f188" fmla="*/ f118 1 5512"/>
                  <a:gd name="f189" fmla="*/ f119 1 2760"/>
                  <a:gd name="f190" fmla="*/ f120 1 5512"/>
                  <a:gd name="f191" fmla="*/ f121 1 2760"/>
                  <a:gd name="f192" fmla="*/ f122 1 5512"/>
                  <a:gd name="f193" fmla="*/ f123 1 2760"/>
                  <a:gd name="f194" fmla="*/ f124 1 5512"/>
                  <a:gd name="f195" fmla="*/ f125 1 2760"/>
                  <a:gd name="f196" fmla="*/ f126 1 5512"/>
                  <a:gd name="f197" fmla="*/ f127 1 2760"/>
                  <a:gd name="f198" fmla="*/ f128 1 5512"/>
                  <a:gd name="f199" fmla="*/ f129 1 2760"/>
                  <a:gd name="f200" fmla="*/ f130 1 5512"/>
                  <a:gd name="f201" fmla="*/ f131 1 2760"/>
                  <a:gd name="f202" fmla="*/ f132 1 5512"/>
                  <a:gd name="f203" fmla="*/ f133 1 2760"/>
                  <a:gd name="f204" fmla="*/ f134 1 5512"/>
                  <a:gd name="f205" fmla="*/ f135 1 2760"/>
                  <a:gd name="f206" fmla="*/ f136 1 5512"/>
                  <a:gd name="f207" fmla="*/ f137 1 2760"/>
                  <a:gd name="f208" fmla="*/ f138 1 5512"/>
                  <a:gd name="f209" fmla="*/ f139 1 2760"/>
                  <a:gd name="f210" fmla="*/ f140 1 5512"/>
                  <a:gd name="f211" fmla="*/ f141 1 2760"/>
                  <a:gd name="f212" fmla="*/ f142 1 5512"/>
                  <a:gd name="f213" fmla="*/ f143 1 2760"/>
                  <a:gd name="f214" fmla="*/ f144 1 5512"/>
                  <a:gd name="f215" fmla="*/ f145 1 2760"/>
                  <a:gd name="f216" fmla="*/ f146 1 5512"/>
                  <a:gd name="f217" fmla="*/ f147 1 2760"/>
                  <a:gd name="f218" fmla="*/ f148 1 5512"/>
                  <a:gd name="f219" fmla="*/ f149 1 2760"/>
                  <a:gd name="f220" fmla="*/ f150 1 5512"/>
                  <a:gd name="f221" fmla="*/ f151 1 2760"/>
                  <a:gd name="f222" fmla="*/ f152 1 5512"/>
                  <a:gd name="f223" fmla="*/ f153 1 2760"/>
                  <a:gd name="f224" fmla="*/ 0 1 f83"/>
                  <a:gd name="f225" fmla="*/ f77 1 f83"/>
                  <a:gd name="f226" fmla="*/ 0 1 f84"/>
                  <a:gd name="f227" fmla="*/ f78 1 f84"/>
                  <a:gd name="f228" fmla="*/ f155 1 f83"/>
                  <a:gd name="f229" fmla="*/ f156 1 f84"/>
                  <a:gd name="f230" fmla="*/ f157 1 f83"/>
                  <a:gd name="f231" fmla="*/ f158 1 f84"/>
                  <a:gd name="f232" fmla="*/ f159 1 f83"/>
                  <a:gd name="f233" fmla="*/ f160 1 f84"/>
                  <a:gd name="f234" fmla="*/ f161 1 f83"/>
                  <a:gd name="f235" fmla="*/ f162 1 f84"/>
                  <a:gd name="f236" fmla="*/ f163 1 f83"/>
                  <a:gd name="f237" fmla="*/ f164 1 f84"/>
                  <a:gd name="f238" fmla="*/ f165 1 f83"/>
                  <a:gd name="f239" fmla="*/ f166 1 f84"/>
                  <a:gd name="f240" fmla="*/ f167 1 f83"/>
                  <a:gd name="f241" fmla="*/ f168 1 f84"/>
                  <a:gd name="f242" fmla="*/ f169 1 f83"/>
                  <a:gd name="f243" fmla="*/ f170 1 f84"/>
                  <a:gd name="f244" fmla="*/ f171 1 f83"/>
                  <a:gd name="f245" fmla="*/ f172 1 f84"/>
                  <a:gd name="f246" fmla="*/ f173 1 f83"/>
                  <a:gd name="f247" fmla="*/ f174 1 f84"/>
                  <a:gd name="f248" fmla="*/ f175 1 f83"/>
                  <a:gd name="f249" fmla="*/ f176 1 f84"/>
                  <a:gd name="f250" fmla="*/ f177 1 f83"/>
                  <a:gd name="f251" fmla="*/ f178 1 f84"/>
                  <a:gd name="f252" fmla="*/ f179 1 f83"/>
                  <a:gd name="f253" fmla="*/ f180 1 f84"/>
                  <a:gd name="f254" fmla="*/ f181 1 f83"/>
                  <a:gd name="f255" fmla="*/ f182 1 f84"/>
                  <a:gd name="f256" fmla="*/ f183 1 f83"/>
                  <a:gd name="f257" fmla="*/ f184 1 f84"/>
                  <a:gd name="f258" fmla="*/ f185 1 f83"/>
                  <a:gd name="f259" fmla="*/ f186 1 f84"/>
                  <a:gd name="f260" fmla="*/ f187 1 f84"/>
                  <a:gd name="f261" fmla="*/ f188 1 f83"/>
                  <a:gd name="f262" fmla="*/ f189 1 f84"/>
                  <a:gd name="f263" fmla="*/ f190 1 f83"/>
                  <a:gd name="f264" fmla="*/ f191 1 f84"/>
                  <a:gd name="f265" fmla="*/ f192 1 f83"/>
                  <a:gd name="f266" fmla="*/ f193 1 f84"/>
                  <a:gd name="f267" fmla="*/ f194 1 f83"/>
                  <a:gd name="f268" fmla="*/ f195 1 f84"/>
                  <a:gd name="f269" fmla="*/ f196 1 f83"/>
                  <a:gd name="f270" fmla="*/ f197 1 f84"/>
                  <a:gd name="f271" fmla="*/ f198 1 f83"/>
                  <a:gd name="f272" fmla="*/ f199 1 f84"/>
                  <a:gd name="f273" fmla="*/ f200 1 f83"/>
                  <a:gd name="f274" fmla="*/ f201 1 f84"/>
                  <a:gd name="f275" fmla="*/ f202 1 f83"/>
                  <a:gd name="f276" fmla="*/ f203 1 f84"/>
                  <a:gd name="f277" fmla="*/ f204 1 f83"/>
                  <a:gd name="f278" fmla="*/ f205 1 f84"/>
                  <a:gd name="f279" fmla="*/ f206 1 f83"/>
                  <a:gd name="f280" fmla="*/ f207 1 f84"/>
                  <a:gd name="f281" fmla="*/ f208 1 f83"/>
                  <a:gd name="f282" fmla="*/ f209 1 f84"/>
                  <a:gd name="f283" fmla="*/ f210 1 f83"/>
                  <a:gd name="f284" fmla="*/ f211 1 f84"/>
                  <a:gd name="f285" fmla="*/ f212 1 f83"/>
                  <a:gd name="f286" fmla="*/ f213 1 f84"/>
                  <a:gd name="f287" fmla="*/ f214 1 f83"/>
                  <a:gd name="f288" fmla="*/ f215 1 f84"/>
                  <a:gd name="f289" fmla="*/ f216 1 f83"/>
                  <a:gd name="f290" fmla="*/ f217 1 f84"/>
                  <a:gd name="f291" fmla="*/ f218 1 f83"/>
                  <a:gd name="f292" fmla="*/ f219 1 f84"/>
                  <a:gd name="f293" fmla="*/ f220 1 f83"/>
                  <a:gd name="f294" fmla="*/ f221 1 f84"/>
                  <a:gd name="f295" fmla="*/ f222 1 f83"/>
                  <a:gd name="f296" fmla="*/ f223 1 f84"/>
                  <a:gd name="f297" fmla="*/ f224 f74 1"/>
                  <a:gd name="f298" fmla="*/ f225 f74 1"/>
                  <a:gd name="f299" fmla="*/ f227 f75 1"/>
                  <a:gd name="f300" fmla="*/ f226 f75 1"/>
                  <a:gd name="f301" fmla="*/ f228 f74 1"/>
                  <a:gd name="f302" fmla="*/ f229 f75 1"/>
                  <a:gd name="f303" fmla="*/ f230 f74 1"/>
                  <a:gd name="f304" fmla="*/ f231 f75 1"/>
                  <a:gd name="f305" fmla="*/ f232 f74 1"/>
                  <a:gd name="f306" fmla="*/ f233 f75 1"/>
                  <a:gd name="f307" fmla="*/ f234 f74 1"/>
                  <a:gd name="f308" fmla="*/ f235 f75 1"/>
                  <a:gd name="f309" fmla="*/ f236 f74 1"/>
                  <a:gd name="f310" fmla="*/ f237 f75 1"/>
                  <a:gd name="f311" fmla="*/ f238 f74 1"/>
                  <a:gd name="f312" fmla="*/ f239 f75 1"/>
                  <a:gd name="f313" fmla="*/ f240 f74 1"/>
                  <a:gd name="f314" fmla="*/ f241 f75 1"/>
                  <a:gd name="f315" fmla="*/ f242 f74 1"/>
                  <a:gd name="f316" fmla="*/ f243 f75 1"/>
                  <a:gd name="f317" fmla="*/ f244 f74 1"/>
                  <a:gd name="f318" fmla="*/ f245 f75 1"/>
                  <a:gd name="f319" fmla="*/ f246 f74 1"/>
                  <a:gd name="f320" fmla="*/ f247 f75 1"/>
                  <a:gd name="f321" fmla="*/ f248 f74 1"/>
                  <a:gd name="f322" fmla="*/ f249 f75 1"/>
                  <a:gd name="f323" fmla="*/ f250 f74 1"/>
                  <a:gd name="f324" fmla="*/ f251 f75 1"/>
                  <a:gd name="f325" fmla="*/ f252 f74 1"/>
                  <a:gd name="f326" fmla="*/ f253 f75 1"/>
                  <a:gd name="f327" fmla="*/ f254 f74 1"/>
                  <a:gd name="f328" fmla="*/ f255 f75 1"/>
                  <a:gd name="f329" fmla="*/ f256 f74 1"/>
                  <a:gd name="f330" fmla="*/ f257 f75 1"/>
                  <a:gd name="f331" fmla="*/ f258 f74 1"/>
                  <a:gd name="f332" fmla="*/ f259 f75 1"/>
                  <a:gd name="f333" fmla="*/ f260 f75 1"/>
                  <a:gd name="f334" fmla="*/ f261 f74 1"/>
                  <a:gd name="f335" fmla="*/ f262 f75 1"/>
                  <a:gd name="f336" fmla="*/ f263 f74 1"/>
                  <a:gd name="f337" fmla="*/ f264 f75 1"/>
                  <a:gd name="f338" fmla="*/ f265 f74 1"/>
                  <a:gd name="f339" fmla="*/ f266 f75 1"/>
                  <a:gd name="f340" fmla="*/ f267 f74 1"/>
                  <a:gd name="f341" fmla="*/ f268 f75 1"/>
                  <a:gd name="f342" fmla="*/ f269 f74 1"/>
                  <a:gd name="f343" fmla="*/ f270 f75 1"/>
                  <a:gd name="f344" fmla="*/ f271 f74 1"/>
                  <a:gd name="f345" fmla="*/ f272 f75 1"/>
                  <a:gd name="f346" fmla="*/ f273 f74 1"/>
                  <a:gd name="f347" fmla="*/ f274 f75 1"/>
                  <a:gd name="f348" fmla="*/ f275 f74 1"/>
                  <a:gd name="f349" fmla="*/ f276 f75 1"/>
                  <a:gd name="f350" fmla="*/ f277 f74 1"/>
                  <a:gd name="f351" fmla="*/ f278 f75 1"/>
                  <a:gd name="f352" fmla="*/ f279 f74 1"/>
                  <a:gd name="f353" fmla="*/ f280 f75 1"/>
                  <a:gd name="f354" fmla="*/ f281 f74 1"/>
                  <a:gd name="f355" fmla="*/ f282 f75 1"/>
                  <a:gd name="f356" fmla="*/ f283 f74 1"/>
                  <a:gd name="f357" fmla="*/ f284 f75 1"/>
                  <a:gd name="f358" fmla="*/ f285 f74 1"/>
                  <a:gd name="f359" fmla="*/ f286 f75 1"/>
                  <a:gd name="f360" fmla="*/ f287 f74 1"/>
                  <a:gd name="f361" fmla="*/ f288 f75 1"/>
                  <a:gd name="f362" fmla="*/ f289 f74 1"/>
                  <a:gd name="f363" fmla="*/ f290 f75 1"/>
                  <a:gd name="f364" fmla="*/ f291 f74 1"/>
                  <a:gd name="f365" fmla="*/ f292 f75 1"/>
                  <a:gd name="f366" fmla="*/ f293 f74 1"/>
                  <a:gd name="f367" fmla="*/ f294 f75 1"/>
                  <a:gd name="f368" fmla="*/ f295 f74 1"/>
                  <a:gd name="f369" fmla="*/ f296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4">
                    <a:pos x="f301" y="f302"/>
                  </a:cxn>
                  <a:cxn ang="f154">
                    <a:pos x="f303" y="f304"/>
                  </a:cxn>
                  <a:cxn ang="f154">
                    <a:pos x="f305" y="f306"/>
                  </a:cxn>
                  <a:cxn ang="f154">
                    <a:pos x="f307" y="f308"/>
                  </a:cxn>
                  <a:cxn ang="f154">
                    <a:pos x="f309" y="f310"/>
                  </a:cxn>
                  <a:cxn ang="f154">
                    <a:pos x="f311" y="f312"/>
                  </a:cxn>
                  <a:cxn ang="f154">
                    <a:pos x="f313" y="f314"/>
                  </a:cxn>
                  <a:cxn ang="f154">
                    <a:pos x="f315" y="f316"/>
                  </a:cxn>
                  <a:cxn ang="f154">
                    <a:pos x="f317" y="f318"/>
                  </a:cxn>
                  <a:cxn ang="f154">
                    <a:pos x="f319" y="f320"/>
                  </a:cxn>
                  <a:cxn ang="f154">
                    <a:pos x="f321" y="f322"/>
                  </a:cxn>
                  <a:cxn ang="f154">
                    <a:pos x="f323" y="f324"/>
                  </a:cxn>
                  <a:cxn ang="f154">
                    <a:pos x="f325" y="f326"/>
                  </a:cxn>
                  <a:cxn ang="f154">
                    <a:pos x="f327" y="f328"/>
                  </a:cxn>
                  <a:cxn ang="f154">
                    <a:pos x="f329" y="f330"/>
                  </a:cxn>
                  <a:cxn ang="f154">
                    <a:pos x="f331" y="f332"/>
                  </a:cxn>
                  <a:cxn ang="f154">
                    <a:pos x="f327" y="f333"/>
                  </a:cxn>
                  <a:cxn ang="f154">
                    <a:pos x="f334" y="f335"/>
                  </a:cxn>
                  <a:cxn ang="f154">
                    <a:pos x="f336" y="f337"/>
                  </a:cxn>
                  <a:cxn ang="f154">
                    <a:pos x="f338" y="f339"/>
                  </a:cxn>
                  <a:cxn ang="f154">
                    <a:pos x="f340" y="f341"/>
                  </a:cxn>
                  <a:cxn ang="f154">
                    <a:pos x="f342" y="f343"/>
                  </a:cxn>
                  <a:cxn ang="f154">
                    <a:pos x="f344" y="f345"/>
                  </a:cxn>
                  <a:cxn ang="f154">
                    <a:pos x="f346" y="f347"/>
                  </a:cxn>
                  <a:cxn ang="f154">
                    <a:pos x="f348" y="f349"/>
                  </a:cxn>
                  <a:cxn ang="f154">
                    <a:pos x="f350" y="f351"/>
                  </a:cxn>
                  <a:cxn ang="f154">
                    <a:pos x="f352" y="f353"/>
                  </a:cxn>
                  <a:cxn ang="f154">
                    <a:pos x="f354" y="f355"/>
                  </a:cxn>
                  <a:cxn ang="f154">
                    <a:pos x="f356" y="f357"/>
                  </a:cxn>
                  <a:cxn ang="f154">
                    <a:pos x="f358" y="f359"/>
                  </a:cxn>
                  <a:cxn ang="f154">
                    <a:pos x="f360" y="f361"/>
                  </a:cxn>
                  <a:cxn ang="f154">
                    <a:pos x="f362" y="f363"/>
                  </a:cxn>
                  <a:cxn ang="f154">
                    <a:pos x="f364" y="f365"/>
                  </a:cxn>
                  <a:cxn ang="f154">
                    <a:pos x="f366" y="f367"/>
                  </a:cxn>
                  <a:cxn ang="f154">
                    <a:pos x="f368" y="f369"/>
                  </a:cxn>
                </a:cxnLst>
                <a:rect l="f297" t="f300" r="f298" b="f299"/>
                <a:pathLst>
                  <a:path w="5512" h="2760">
                    <a:moveTo>
                      <a:pt x="f8" y="f5"/>
                    </a:moveTo>
                    <a:lnTo>
                      <a:pt x="f5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2" y="f38"/>
                    </a:lnTo>
                    <a:lnTo>
                      <a:pt x="f39" y="f7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6" y="f72"/>
                    </a:lnTo>
                  </a:path>
                </a:pathLst>
              </a:custGeom>
              <a:noFill/>
              <a:ln w="15243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683502" y="1562096"/>
                <a:ext cx="1254127" cy="18875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90"/>
                  <a:gd name="f7" fmla="val 1189"/>
                  <a:gd name="f8" fmla="val 139"/>
                  <a:gd name="f9" fmla="val 210"/>
                  <a:gd name="f10" fmla="val 233"/>
                  <a:gd name="f11" fmla="val 159"/>
                  <a:gd name="f12" fmla="val 643"/>
                  <a:gd name="f13" fmla="val 454"/>
                  <a:gd name="f14" fmla="val 771"/>
                  <a:gd name="f15" fmla="val 605"/>
                  <a:gd name="f16" fmla="val 1046"/>
                  <a:gd name="f17" fmla="val 540"/>
                  <a:gd name="f18" fmla="val 1111"/>
                  <a:gd name="f19" fmla="val 363"/>
                  <a:gd name="f20" fmla="val 883"/>
                  <a:gd name="f21" fmla="val 852"/>
                  <a:gd name="f22" fmla="val 499"/>
                  <a:gd name="f23" fmla="val 48"/>
                  <a:gd name="f24" fmla="val 209"/>
                  <a:gd name="f25" fmla="+- 0 0 -90"/>
                  <a:gd name="f26" fmla="*/ f3 1 790"/>
                  <a:gd name="f27" fmla="*/ f4 1 1189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790"/>
                  <a:gd name="f36" fmla="*/ f32 1 1189"/>
                  <a:gd name="f37" fmla="*/ 139 f33 1"/>
                  <a:gd name="f38" fmla="*/ 0 f32 1"/>
                  <a:gd name="f39" fmla="*/ 210 f33 1"/>
                  <a:gd name="f40" fmla="*/ 233 f32 1"/>
                  <a:gd name="f41" fmla="*/ 159 f33 1"/>
                  <a:gd name="f42" fmla="*/ 643 f32 1"/>
                  <a:gd name="f43" fmla="*/ 454 f33 1"/>
                  <a:gd name="f44" fmla="*/ 771 f32 1"/>
                  <a:gd name="f45" fmla="*/ 605 f33 1"/>
                  <a:gd name="f46" fmla="*/ 1046 f32 1"/>
                  <a:gd name="f47" fmla="*/ 790 f33 1"/>
                  <a:gd name="f48" fmla="*/ 1189 f32 1"/>
                  <a:gd name="f49" fmla="*/ 540 f33 1"/>
                  <a:gd name="f50" fmla="*/ 1111 f32 1"/>
                  <a:gd name="f51" fmla="*/ 363 f33 1"/>
                  <a:gd name="f52" fmla="*/ 883 f32 1"/>
                  <a:gd name="f53" fmla="*/ 852 f32 1"/>
                  <a:gd name="f54" fmla="*/ 0 f33 1"/>
                  <a:gd name="f55" fmla="*/ 499 f32 1"/>
                  <a:gd name="f56" fmla="*/ 48 f33 1"/>
                  <a:gd name="f57" fmla="*/ 209 f32 1"/>
                  <a:gd name="f58" fmla="+- f34 0 f1"/>
                  <a:gd name="f59" fmla="*/ f37 1 790"/>
                  <a:gd name="f60" fmla="*/ f38 1 1189"/>
                  <a:gd name="f61" fmla="*/ f39 1 790"/>
                  <a:gd name="f62" fmla="*/ f40 1 1189"/>
                  <a:gd name="f63" fmla="*/ f41 1 790"/>
                  <a:gd name="f64" fmla="*/ f42 1 1189"/>
                  <a:gd name="f65" fmla="*/ f43 1 790"/>
                  <a:gd name="f66" fmla="*/ f44 1 1189"/>
                  <a:gd name="f67" fmla="*/ f45 1 790"/>
                  <a:gd name="f68" fmla="*/ f46 1 1189"/>
                  <a:gd name="f69" fmla="*/ f47 1 790"/>
                  <a:gd name="f70" fmla="*/ f48 1 1189"/>
                  <a:gd name="f71" fmla="*/ f49 1 790"/>
                  <a:gd name="f72" fmla="*/ f50 1 1189"/>
                  <a:gd name="f73" fmla="*/ f51 1 790"/>
                  <a:gd name="f74" fmla="*/ f52 1 1189"/>
                  <a:gd name="f75" fmla="*/ f53 1 1189"/>
                  <a:gd name="f76" fmla="*/ f54 1 790"/>
                  <a:gd name="f77" fmla="*/ f55 1 1189"/>
                  <a:gd name="f78" fmla="*/ f56 1 790"/>
                  <a:gd name="f79" fmla="*/ f57 1 1189"/>
                  <a:gd name="f80" fmla="*/ 0 1 f35"/>
                  <a:gd name="f81" fmla="*/ f29 1 f35"/>
                  <a:gd name="f82" fmla="*/ 0 1 f36"/>
                  <a:gd name="f83" fmla="*/ f30 1 f36"/>
                  <a:gd name="f84" fmla="*/ f59 1 f35"/>
                  <a:gd name="f85" fmla="*/ f60 1 f36"/>
                  <a:gd name="f86" fmla="*/ f61 1 f35"/>
                  <a:gd name="f87" fmla="*/ f62 1 f36"/>
                  <a:gd name="f88" fmla="*/ f63 1 f35"/>
                  <a:gd name="f89" fmla="*/ f64 1 f36"/>
                  <a:gd name="f90" fmla="*/ f65 1 f35"/>
                  <a:gd name="f91" fmla="*/ f66 1 f36"/>
                  <a:gd name="f92" fmla="*/ f67 1 f35"/>
                  <a:gd name="f93" fmla="*/ f68 1 f36"/>
                  <a:gd name="f94" fmla="*/ f69 1 f35"/>
                  <a:gd name="f95" fmla="*/ f70 1 f36"/>
                  <a:gd name="f96" fmla="*/ f71 1 f35"/>
                  <a:gd name="f97" fmla="*/ f72 1 f36"/>
                  <a:gd name="f98" fmla="*/ f73 1 f35"/>
                  <a:gd name="f99" fmla="*/ f74 1 f36"/>
                  <a:gd name="f100" fmla="*/ f75 1 f36"/>
                  <a:gd name="f101" fmla="*/ f76 1 f35"/>
                  <a:gd name="f102" fmla="*/ f77 1 f36"/>
                  <a:gd name="f103" fmla="*/ f78 1 f35"/>
                  <a:gd name="f104" fmla="*/ f79 1 f36"/>
                  <a:gd name="f105" fmla="*/ f80 f26 1"/>
                  <a:gd name="f106" fmla="*/ f81 f26 1"/>
                  <a:gd name="f107" fmla="*/ f83 f27 1"/>
                  <a:gd name="f108" fmla="*/ f82 f27 1"/>
                  <a:gd name="f109" fmla="*/ f84 f26 1"/>
                  <a:gd name="f110" fmla="*/ f85 f27 1"/>
                  <a:gd name="f111" fmla="*/ f86 f26 1"/>
                  <a:gd name="f112" fmla="*/ f87 f27 1"/>
                  <a:gd name="f113" fmla="*/ f88 f26 1"/>
                  <a:gd name="f114" fmla="*/ f89 f27 1"/>
                  <a:gd name="f115" fmla="*/ f90 f26 1"/>
                  <a:gd name="f116" fmla="*/ f91 f27 1"/>
                  <a:gd name="f117" fmla="*/ f92 f26 1"/>
                  <a:gd name="f118" fmla="*/ f93 f27 1"/>
                  <a:gd name="f119" fmla="*/ f94 f26 1"/>
                  <a:gd name="f120" fmla="*/ f95 f27 1"/>
                  <a:gd name="f121" fmla="*/ f96 f26 1"/>
                  <a:gd name="f122" fmla="*/ f97 f27 1"/>
                  <a:gd name="f123" fmla="*/ f98 f26 1"/>
                  <a:gd name="f124" fmla="*/ f99 f27 1"/>
                  <a:gd name="f125" fmla="*/ f100 f27 1"/>
                  <a:gd name="f126" fmla="*/ f101 f26 1"/>
                  <a:gd name="f127" fmla="*/ f102 f27 1"/>
                  <a:gd name="f128" fmla="*/ f103 f26 1"/>
                  <a:gd name="f129" fmla="*/ f10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109" y="f110"/>
                  </a:cxn>
                  <a:cxn ang="f58">
                    <a:pos x="f111" y="f112"/>
                  </a:cxn>
                  <a:cxn ang="f58">
                    <a:pos x="f113" y="f114"/>
                  </a:cxn>
                  <a:cxn ang="f58">
                    <a:pos x="f115" y="f116"/>
                  </a:cxn>
                  <a:cxn ang="f58">
                    <a:pos x="f117" y="f118"/>
                  </a:cxn>
                  <a:cxn ang="f58">
                    <a:pos x="f119" y="f120"/>
                  </a:cxn>
                  <a:cxn ang="f58">
                    <a:pos x="f121" y="f122"/>
                  </a:cxn>
                  <a:cxn ang="f58">
                    <a:pos x="f123" y="f124"/>
                  </a:cxn>
                  <a:cxn ang="f58">
                    <a:pos x="f109" y="f125"/>
                  </a:cxn>
                  <a:cxn ang="f58">
                    <a:pos x="f126" y="f127"/>
                  </a:cxn>
                  <a:cxn ang="f58">
                    <a:pos x="f128" y="f129"/>
                  </a:cxn>
                </a:cxnLst>
                <a:rect l="f105" t="f108" r="f106" b="f107"/>
                <a:pathLst>
                  <a:path w="790" h="1189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6" y="f7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8" y="f21"/>
                    </a:lnTo>
                    <a:lnTo>
                      <a:pt x="f5" y="f22"/>
                    </a:lnTo>
                    <a:lnTo>
                      <a:pt x="f23" y="f24"/>
                    </a:lnTo>
                  </a:path>
                </a:pathLst>
              </a:custGeom>
              <a:noFill/>
              <a:ln w="15243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8212134" y="1422404"/>
                <a:ext cx="919164" cy="17732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9"/>
                  <a:gd name="f7" fmla="val 1117"/>
                  <a:gd name="f8" fmla="val 128"/>
                  <a:gd name="f9" fmla="val 328"/>
                  <a:gd name="f10" fmla="val 9"/>
                  <a:gd name="f11" fmla="val 659"/>
                  <a:gd name="f12" fmla="val 40"/>
                  <a:gd name="f13" fmla="val 763"/>
                  <a:gd name="f14" fmla="val 234"/>
                  <a:gd name="f15" fmla="val 739"/>
                  <a:gd name="f16" fmla="val 344"/>
                  <a:gd name="f17" fmla="val 1055"/>
                  <a:gd name="f18" fmla="+- 0 0 -90"/>
                  <a:gd name="f19" fmla="*/ f3 1 579"/>
                  <a:gd name="f20" fmla="*/ f4 1 1117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579"/>
                  <a:gd name="f29" fmla="*/ f25 1 1117"/>
                  <a:gd name="f30" fmla="*/ 0 f26 1"/>
                  <a:gd name="f31" fmla="*/ 0 f25 1"/>
                  <a:gd name="f32" fmla="*/ 128 f26 1"/>
                  <a:gd name="f33" fmla="*/ 328 f25 1"/>
                  <a:gd name="f34" fmla="*/ 9 f26 1"/>
                  <a:gd name="f35" fmla="*/ 659 f25 1"/>
                  <a:gd name="f36" fmla="*/ 40 f26 1"/>
                  <a:gd name="f37" fmla="*/ 763 f25 1"/>
                  <a:gd name="f38" fmla="*/ 234 f26 1"/>
                  <a:gd name="f39" fmla="*/ 739 f25 1"/>
                  <a:gd name="f40" fmla="*/ 344 f26 1"/>
                  <a:gd name="f41" fmla="*/ 1055 f25 1"/>
                  <a:gd name="f42" fmla="*/ 579 f26 1"/>
                  <a:gd name="f43" fmla="*/ 1117 f25 1"/>
                  <a:gd name="f44" fmla="+- f27 0 f1"/>
                  <a:gd name="f45" fmla="*/ f30 1 579"/>
                  <a:gd name="f46" fmla="*/ f31 1 1117"/>
                  <a:gd name="f47" fmla="*/ f32 1 579"/>
                  <a:gd name="f48" fmla="*/ f33 1 1117"/>
                  <a:gd name="f49" fmla="*/ f34 1 579"/>
                  <a:gd name="f50" fmla="*/ f35 1 1117"/>
                  <a:gd name="f51" fmla="*/ f36 1 579"/>
                  <a:gd name="f52" fmla="*/ f37 1 1117"/>
                  <a:gd name="f53" fmla="*/ f38 1 579"/>
                  <a:gd name="f54" fmla="*/ f39 1 1117"/>
                  <a:gd name="f55" fmla="*/ f40 1 579"/>
                  <a:gd name="f56" fmla="*/ f41 1 1117"/>
                  <a:gd name="f57" fmla="*/ f42 1 579"/>
                  <a:gd name="f58" fmla="*/ f43 1 1117"/>
                  <a:gd name="f59" fmla="*/ 0 1 f28"/>
                  <a:gd name="f60" fmla="*/ f22 1 f28"/>
                  <a:gd name="f61" fmla="*/ 0 1 f29"/>
                  <a:gd name="f62" fmla="*/ f23 1 f29"/>
                  <a:gd name="f63" fmla="*/ f45 1 f28"/>
                  <a:gd name="f64" fmla="*/ f46 1 f29"/>
                  <a:gd name="f65" fmla="*/ f47 1 f28"/>
                  <a:gd name="f66" fmla="*/ f48 1 f29"/>
                  <a:gd name="f67" fmla="*/ f49 1 f28"/>
                  <a:gd name="f68" fmla="*/ f50 1 f29"/>
                  <a:gd name="f69" fmla="*/ f51 1 f28"/>
                  <a:gd name="f70" fmla="*/ f52 1 f29"/>
                  <a:gd name="f71" fmla="*/ f53 1 f28"/>
                  <a:gd name="f72" fmla="*/ f54 1 f29"/>
                  <a:gd name="f73" fmla="*/ f55 1 f28"/>
                  <a:gd name="f74" fmla="*/ f56 1 f29"/>
                  <a:gd name="f75" fmla="*/ f57 1 f28"/>
                  <a:gd name="f76" fmla="*/ f58 1 f29"/>
                  <a:gd name="f77" fmla="*/ f59 f19 1"/>
                  <a:gd name="f78" fmla="*/ f60 f19 1"/>
                  <a:gd name="f79" fmla="*/ f62 f20 1"/>
                  <a:gd name="f80" fmla="*/ f61 f20 1"/>
                  <a:gd name="f81" fmla="*/ f63 f19 1"/>
                  <a:gd name="f82" fmla="*/ f64 f20 1"/>
                  <a:gd name="f83" fmla="*/ f65 f19 1"/>
                  <a:gd name="f84" fmla="*/ f66 f20 1"/>
                  <a:gd name="f85" fmla="*/ f67 f19 1"/>
                  <a:gd name="f86" fmla="*/ f68 f20 1"/>
                  <a:gd name="f87" fmla="*/ f69 f19 1"/>
                  <a:gd name="f88" fmla="*/ f70 f20 1"/>
                  <a:gd name="f89" fmla="*/ f71 f19 1"/>
                  <a:gd name="f90" fmla="*/ f72 f20 1"/>
                  <a:gd name="f91" fmla="*/ f73 f19 1"/>
                  <a:gd name="f92" fmla="*/ f74 f20 1"/>
                  <a:gd name="f93" fmla="*/ f75 f19 1"/>
                  <a:gd name="f94" fmla="*/ f7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</a:cxnLst>
                <a:rect l="f77" t="f80" r="f78" b="f79"/>
                <a:pathLst>
                  <a:path w="579" h="1117">
                    <a:moveTo>
                      <a:pt x="f5" y="f5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6" y="f7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5224460" y="1536704"/>
                <a:ext cx="3922711" cy="38036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71"/>
                  <a:gd name="f7" fmla="val 2396"/>
                  <a:gd name="f8" fmla="val 1118"/>
                  <a:gd name="f9" fmla="val 1179"/>
                  <a:gd name="f10" fmla="val 225"/>
                  <a:gd name="f11" fmla="val 1393"/>
                  <a:gd name="f12" fmla="val 339"/>
                  <a:gd name="f13" fmla="val 1404"/>
                  <a:gd name="f14" fmla="val 548"/>
                  <a:gd name="f15" fmla="val 1342"/>
                  <a:gd name="f16" fmla="val 732"/>
                  <a:gd name="f17" fmla="val 1434"/>
                  <a:gd name="f18" fmla="val 925"/>
                  <a:gd name="f19" fmla="val 1455"/>
                  <a:gd name="f20" fmla="val 1109"/>
                  <a:gd name="f21" fmla="val 1311"/>
                  <a:gd name="f22" fmla="val 1142"/>
                  <a:gd name="f23" fmla="val 926"/>
                  <a:gd name="f24" fmla="val 1384"/>
                  <a:gd name="f25" fmla="val 975"/>
                  <a:gd name="f26" fmla="val 1456"/>
                  <a:gd name="f27" fmla="val 956"/>
                  <a:gd name="f28" fmla="val 1624"/>
                  <a:gd name="f29" fmla="val 782"/>
                  <a:gd name="f30" fmla="val 1817"/>
                  <a:gd name="f31" fmla="val 539"/>
                  <a:gd name="f32" fmla="val 1978"/>
                  <a:gd name="f33" fmla="val 152"/>
                  <a:gd name="f34" fmla="val 2026"/>
                  <a:gd name="f35" fmla="val 19"/>
                  <a:gd name="f36" fmla="val 2251"/>
                  <a:gd name="f37" fmla="val 213"/>
                  <a:gd name="f38" fmla="val 2179"/>
                  <a:gd name="f39" fmla="val 629"/>
                  <a:gd name="f40" fmla="val 2090"/>
                  <a:gd name="f41" fmla="val 894"/>
                  <a:gd name="f42" fmla="val 1906"/>
                  <a:gd name="f43" fmla="val 1230"/>
                  <a:gd name="f44" fmla="val 1986"/>
                  <a:gd name="f45" fmla="val 1668"/>
                  <a:gd name="f46" fmla="val 1983"/>
                  <a:gd name="f47" fmla="val 1745"/>
                  <a:gd name="f48" fmla="val 2014"/>
                  <a:gd name="f49" fmla="val 1600"/>
                  <a:gd name="f50" fmla="val 2237"/>
                  <a:gd name="f51" fmla="val 1496"/>
                  <a:gd name="f52" fmla="val 2359"/>
                  <a:gd name="f53" fmla="val 1552"/>
                  <a:gd name="f54" fmla="val 1479"/>
                  <a:gd name="f55" fmla="+- 0 0 -90"/>
                  <a:gd name="f56" fmla="*/ f3 1 2471"/>
                  <a:gd name="f57" fmla="*/ f4 1 2396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2471"/>
                  <a:gd name="f66" fmla="*/ f62 1 2396"/>
                  <a:gd name="f67" fmla="*/ 1118 f63 1"/>
                  <a:gd name="f68" fmla="*/ 0 f62 1"/>
                  <a:gd name="f69" fmla="*/ 1179 f63 1"/>
                  <a:gd name="f70" fmla="*/ 225 f62 1"/>
                  <a:gd name="f71" fmla="*/ 1393 f63 1"/>
                  <a:gd name="f72" fmla="*/ 339 f62 1"/>
                  <a:gd name="f73" fmla="*/ 1404 f63 1"/>
                  <a:gd name="f74" fmla="*/ 548 f62 1"/>
                  <a:gd name="f75" fmla="*/ 1342 f63 1"/>
                  <a:gd name="f76" fmla="*/ 732 f62 1"/>
                  <a:gd name="f77" fmla="*/ 1434 f63 1"/>
                  <a:gd name="f78" fmla="*/ 925 f62 1"/>
                  <a:gd name="f79" fmla="*/ 1455 f63 1"/>
                  <a:gd name="f80" fmla="*/ 1109 f62 1"/>
                  <a:gd name="f81" fmla="*/ 1311 f63 1"/>
                  <a:gd name="f82" fmla="*/ 1142 f62 1"/>
                  <a:gd name="f83" fmla="*/ 926 f63 1"/>
                  <a:gd name="f84" fmla="*/ 1384 f62 1"/>
                  <a:gd name="f85" fmla="*/ 975 f63 1"/>
                  <a:gd name="f86" fmla="*/ 1456 f62 1"/>
                  <a:gd name="f87" fmla="*/ 956 f63 1"/>
                  <a:gd name="f88" fmla="*/ 1624 f62 1"/>
                  <a:gd name="f89" fmla="*/ 782 f63 1"/>
                  <a:gd name="f90" fmla="*/ 1817 f62 1"/>
                  <a:gd name="f91" fmla="*/ 539 f63 1"/>
                  <a:gd name="f92" fmla="*/ 1978 f62 1"/>
                  <a:gd name="f93" fmla="*/ 152 f63 1"/>
                  <a:gd name="f94" fmla="*/ 2026 f62 1"/>
                  <a:gd name="f95" fmla="*/ 19 f63 1"/>
                  <a:gd name="f96" fmla="*/ 2251 f62 1"/>
                  <a:gd name="f97" fmla="*/ 0 f63 1"/>
                  <a:gd name="f98" fmla="*/ 2396 f62 1"/>
                  <a:gd name="f99" fmla="*/ 213 f63 1"/>
                  <a:gd name="f100" fmla="*/ 2179 f62 1"/>
                  <a:gd name="f101" fmla="*/ 629 f63 1"/>
                  <a:gd name="f102" fmla="*/ 2090 f62 1"/>
                  <a:gd name="f103" fmla="*/ 894 f63 1"/>
                  <a:gd name="f104" fmla="*/ 1906 f62 1"/>
                  <a:gd name="f105" fmla="*/ 1230 f63 1"/>
                  <a:gd name="f106" fmla="*/ 1986 f62 1"/>
                  <a:gd name="f107" fmla="*/ 1668 f63 1"/>
                  <a:gd name="f108" fmla="*/ 1983 f63 1"/>
                  <a:gd name="f109" fmla="*/ 1745 f62 1"/>
                  <a:gd name="f110" fmla="*/ 2014 f63 1"/>
                  <a:gd name="f111" fmla="*/ 1600 f62 1"/>
                  <a:gd name="f112" fmla="*/ 2237 f63 1"/>
                  <a:gd name="f113" fmla="*/ 1496 f62 1"/>
                  <a:gd name="f114" fmla="*/ 2359 f63 1"/>
                  <a:gd name="f115" fmla="*/ 1552 f62 1"/>
                  <a:gd name="f116" fmla="*/ 2471 f63 1"/>
                  <a:gd name="f117" fmla="*/ 1479 f62 1"/>
                  <a:gd name="f118" fmla="+- f64 0 f1"/>
                  <a:gd name="f119" fmla="*/ f67 1 2471"/>
                  <a:gd name="f120" fmla="*/ f68 1 2396"/>
                  <a:gd name="f121" fmla="*/ f69 1 2471"/>
                  <a:gd name="f122" fmla="*/ f70 1 2396"/>
                  <a:gd name="f123" fmla="*/ f71 1 2471"/>
                  <a:gd name="f124" fmla="*/ f72 1 2396"/>
                  <a:gd name="f125" fmla="*/ f73 1 2471"/>
                  <a:gd name="f126" fmla="*/ f74 1 2396"/>
                  <a:gd name="f127" fmla="*/ f75 1 2471"/>
                  <a:gd name="f128" fmla="*/ f76 1 2396"/>
                  <a:gd name="f129" fmla="*/ f77 1 2471"/>
                  <a:gd name="f130" fmla="*/ f78 1 2396"/>
                  <a:gd name="f131" fmla="*/ f79 1 2471"/>
                  <a:gd name="f132" fmla="*/ f80 1 2396"/>
                  <a:gd name="f133" fmla="*/ f81 1 2471"/>
                  <a:gd name="f134" fmla="*/ f82 1 2396"/>
                  <a:gd name="f135" fmla="*/ f83 1 2471"/>
                  <a:gd name="f136" fmla="*/ f84 1 2396"/>
                  <a:gd name="f137" fmla="*/ f85 1 2471"/>
                  <a:gd name="f138" fmla="*/ f86 1 2396"/>
                  <a:gd name="f139" fmla="*/ f87 1 2471"/>
                  <a:gd name="f140" fmla="*/ f88 1 2396"/>
                  <a:gd name="f141" fmla="*/ f89 1 2471"/>
                  <a:gd name="f142" fmla="*/ f90 1 2396"/>
                  <a:gd name="f143" fmla="*/ f91 1 2471"/>
                  <a:gd name="f144" fmla="*/ f92 1 2396"/>
                  <a:gd name="f145" fmla="*/ f93 1 2471"/>
                  <a:gd name="f146" fmla="*/ f94 1 2396"/>
                  <a:gd name="f147" fmla="*/ f95 1 2471"/>
                  <a:gd name="f148" fmla="*/ f96 1 2396"/>
                  <a:gd name="f149" fmla="*/ f97 1 2471"/>
                  <a:gd name="f150" fmla="*/ f98 1 2396"/>
                  <a:gd name="f151" fmla="*/ f99 1 2471"/>
                  <a:gd name="f152" fmla="*/ f100 1 2396"/>
                  <a:gd name="f153" fmla="*/ f101 1 2471"/>
                  <a:gd name="f154" fmla="*/ f102 1 2396"/>
                  <a:gd name="f155" fmla="*/ f103 1 2471"/>
                  <a:gd name="f156" fmla="*/ f104 1 2396"/>
                  <a:gd name="f157" fmla="*/ f105 1 2471"/>
                  <a:gd name="f158" fmla="*/ f106 1 2396"/>
                  <a:gd name="f159" fmla="*/ f107 1 2471"/>
                  <a:gd name="f160" fmla="*/ f108 1 2471"/>
                  <a:gd name="f161" fmla="*/ f109 1 2396"/>
                  <a:gd name="f162" fmla="*/ f110 1 2471"/>
                  <a:gd name="f163" fmla="*/ f111 1 2396"/>
                  <a:gd name="f164" fmla="*/ f112 1 2471"/>
                  <a:gd name="f165" fmla="*/ f113 1 2396"/>
                  <a:gd name="f166" fmla="*/ f114 1 2471"/>
                  <a:gd name="f167" fmla="*/ f115 1 2396"/>
                  <a:gd name="f168" fmla="*/ f116 1 2471"/>
                  <a:gd name="f169" fmla="*/ f117 1 2396"/>
                  <a:gd name="f170" fmla="*/ 0 1 f65"/>
                  <a:gd name="f171" fmla="*/ f59 1 f65"/>
                  <a:gd name="f172" fmla="*/ 0 1 f66"/>
                  <a:gd name="f173" fmla="*/ f60 1 f66"/>
                  <a:gd name="f174" fmla="*/ f119 1 f65"/>
                  <a:gd name="f175" fmla="*/ f120 1 f66"/>
                  <a:gd name="f176" fmla="*/ f121 1 f65"/>
                  <a:gd name="f177" fmla="*/ f122 1 f66"/>
                  <a:gd name="f178" fmla="*/ f123 1 f65"/>
                  <a:gd name="f179" fmla="*/ f124 1 f66"/>
                  <a:gd name="f180" fmla="*/ f125 1 f65"/>
                  <a:gd name="f181" fmla="*/ f126 1 f66"/>
                  <a:gd name="f182" fmla="*/ f127 1 f65"/>
                  <a:gd name="f183" fmla="*/ f128 1 f66"/>
                  <a:gd name="f184" fmla="*/ f129 1 f65"/>
                  <a:gd name="f185" fmla="*/ f130 1 f66"/>
                  <a:gd name="f186" fmla="*/ f131 1 f65"/>
                  <a:gd name="f187" fmla="*/ f132 1 f66"/>
                  <a:gd name="f188" fmla="*/ f133 1 f65"/>
                  <a:gd name="f189" fmla="*/ f134 1 f66"/>
                  <a:gd name="f190" fmla="*/ f135 1 f65"/>
                  <a:gd name="f191" fmla="*/ f136 1 f66"/>
                  <a:gd name="f192" fmla="*/ f137 1 f65"/>
                  <a:gd name="f193" fmla="*/ f138 1 f66"/>
                  <a:gd name="f194" fmla="*/ f139 1 f65"/>
                  <a:gd name="f195" fmla="*/ f140 1 f66"/>
                  <a:gd name="f196" fmla="*/ f141 1 f65"/>
                  <a:gd name="f197" fmla="*/ f142 1 f66"/>
                  <a:gd name="f198" fmla="*/ f143 1 f65"/>
                  <a:gd name="f199" fmla="*/ f144 1 f66"/>
                  <a:gd name="f200" fmla="*/ f145 1 f65"/>
                  <a:gd name="f201" fmla="*/ f146 1 f66"/>
                  <a:gd name="f202" fmla="*/ f147 1 f65"/>
                  <a:gd name="f203" fmla="*/ f148 1 f66"/>
                  <a:gd name="f204" fmla="*/ f149 1 f65"/>
                  <a:gd name="f205" fmla="*/ f150 1 f66"/>
                  <a:gd name="f206" fmla="*/ f151 1 f65"/>
                  <a:gd name="f207" fmla="*/ f152 1 f66"/>
                  <a:gd name="f208" fmla="*/ f153 1 f65"/>
                  <a:gd name="f209" fmla="*/ f154 1 f66"/>
                  <a:gd name="f210" fmla="*/ f155 1 f65"/>
                  <a:gd name="f211" fmla="*/ f156 1 f66"/>
                  <a:gd name="f212" fmla="*/ f157 1 f65"/>
                  <a:gd name="f213" fmla="*/ f158 1 f66"/>
                  <a:gd name="f214" fmla="*/ f159 1 f65"/>
                  <a:gd name="f215" fmla="*/ f160 1 f65"/>
                  <a:gd name="f216" fmla="*/ f161 1 f66"/>
                  <a:gd name="f217" fmla="*/ f162 1 f65"/>
                  <a:gd name="f218" fmla="*/ f163 1 f66"/>
                  <a:gd name="f219" fmla="*/ f164 1 f65"/>
                  <a:gd name="f220" fmla="*/ f165 1 f66"/>
                  <a:gd name="f221" fmla="*/ f166 1 f65"/>
                  <a:gd name="f222" fmla="*/ f167 1 f66"/>
                  <a:gd name="f223" fmla="*/ f168 1 f65"/>
                  <a:gd name="f224" fmla="*/ f169 1 f66"/>
                  <a:gd name="f225" fmla="*/ f170 f56 1"/>
                  <a:gd name="f226" fmla="*/ f171 f56 1"/>
                  <a:gd name="f227" fmla="*/ f173 f57 1"/>
                  <a:gd name="f228" fmla="*/ f172 f57 1"/>
                  <a:gd name="f229" fmla="*/ f174 f56 1"/>
                  <a:gd name="f230" fmla="*/ f175 f57 1"/>
                  <a:gd name="f231" fmla="*/ f176 f56 1"/>
                  <a:gd name="f232" fmla="*/ f177 f57 1"/>
                  <a:gd name="f233" fmla="*/ f178 f56 1"/>
                  <a:gd name="f234" fmla="*/ f179 f57 1"/>
                  <a:gd name="f235" fmla="*/ f180 f56 1"/>
                  <a:gd name="f236" fmla="*/ f181 f57 1"/>
                  <a:gd name="f237" fmla="*/ f182 f56 1"/>
                  <a:gd name="f238" fmla="*/ f183 f57 1"/>
                  <a:gd name="f239" fmla="*/ f184 f56 1"/>
                  <a:gd name="f240" fmla="*/ f185 f57 1"/>
                  <a:gd name="f241" fmla="*/ f186 f56 1"/>
                  <a:gd name="f242" fmla="*/ f187 f57 1"/>
                  <a:gd name="f243" fmla="*/ f188 f56 1"/>
                  <a:gd name="f244" fmla="*/ f189 f57 1"/>
                  <a:gd name="f245" fmla="*/ f190 f56 1"/>
                  <a:gd name="f246" fmla="*/ f191 f57 1"/>
                  <a:gd name="f247" fmla="*/ f192 f56 1"/>
                  <a:gd name="f248" fmla="*/ f193 f57 1"/>
                  <a:gd name="f249" fmla="*/ f194 f56 1"/>
                  <a:gd name="f250" fmla="*/ f195 f57 1"/>
                  <a:gd name="f251" fmla="*/ f196 f56 1"/>
                  <a:gd name="f252" fmla="*/ f197 f57 1"/>
                  <a:gd name="f253" fmla="*/ f198 f56 1"/>
                  <a:gd name="f254" fmla="*/ f199 f57 1"/>
                  <a:gd name="f255" fmla="*/ f200 f56 1"/>
                  <a:gd name="f256" fmla="*/ f201 f57 1"/>
                  <a:gd name="f257" fmla="*/ f202 f56 1"/>
                  <a:gd name="f258" fmla="*/ f203 f57 1"/>
                  <a:gd name="f259" fmla="*/ f204 f56 1"/>
                  <a:gd name="f260" fmla="*/ f205 f57 1"/>
                  <a:gd name="f261" fmla="*/ f206 f56 1"/>
                  <a:gd name="f262" fmla="*/ f207 f57 1"/>
                  <a:gd name="f263" fmla="*/ f208 f56 1"/>
                  <a:gd name="f264" fmla="*/ f209 f57 1"/>
                  <a:gd name="f265" fmla="*/ f210 f56 1"/>
                  <a:gd name="f266" fmla="*/ f211 f57 1"/>
                  <a:gd name="f267" fmla="*/ f212 f56 1"/>
                  <a:gd name="f268" fmla="*/ f213 f57 1"/>
                  <a:gd name="f269" fmla="*/ f214 f56 1"/>
                  <a:gd name="f270" fmla="*/ f215 f56 1"/>
                  <a:gd name="f271" fmla="*/ f216 f57 1"/>
                  <a:gd name="f272" fmla="*/ f217 f56 1"/>
                  <a:gd name="f273" fmla="*/ f218 f57 1"/>
                  <a:gd name="f274" fmla="*/ f219 f56 1"/>
                  <a:gd name="f275" fmla="*/ f220 f57 1"/>
                  <a:gd name="f276" fmla="*/ f221 f56 1"/>
                  <a:gd name="f277" fmla="*/ f222 f57 1"/>
                  <a:gd name="f278" fmla="*/ f223 f56 1"/>
                  <a:gd name="f279" fmla="*/ f224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229" y="f230"/>
                  </a:cxn>
                  <a:cxn ang="f118">
                    <a:pos x="f231" y="f232"/>
                  </a:cxn>
                  <a:cxn ang="f118">
                    <a:pos x="f233" y="f234"/>
                  </a:cxn>
                  <a:cxn ang="f118">
                    <a:pos x="f235" y="f236"/>
                  </a:cxn>
                  <a:cxn ang="f118">
                    <a:pos x="f237" y="f238"/>
                  </a:cxn>
                  <a:cxn ang="f118">
                    <a:pos x="f239" y="f240"/>
                  </a:cxn>
                  <a:cxn ang="f118">
                    <a:pos x="f241" y="f242"/>
                  </a:cxn>
                  <a:cxn ang="f118">
                    <a:pos x="f243" y="f244"/>
                  </a:cxn>
                  <a:cxn ang="f118">
                    <a:pos x="f245" y="f246"/>
                  </a:cxn>
                  <a:cxn ang="f118">
                    <a:pos x="f247" y="f248"/>
                  </a:cxn>
                  <a:cxn ang="f118">
                    <a:pos x="f249" y="f250"/>
                  </a:cxn>
                  <a:cxn ang="f118">
                    <a:pos x="f251" y="f252"/>
                  </a:cxn>
                  <a:cxn ang="f118">
                    <a:pos x="f253" y="f254"/>
                  </a:cxn>
                  <a:cxn ang="f118">
                    <a:pos x="f255" y="f256"/>
                  </a:cxn>
                  <a:cxn ang="f118">
                    <a:pos x="f257" y="f258"/>
                  </a:cxn>
                  <a:cxn ang="f118">
                    <a:pos x="f259" y="f260"/>
                  </a:cxn>
                  <a:cxn ang="f118">
                    <a:pos x="f261" y="f262"/>
                  </a:cxn>
                  <a:cxn ang="f118">
                    <a:pos x="f263" y="f264"/>
                  </a:cxn>
                  <a:cxn ang="f118">
                    <a:pos x="f265" y="f266"/>
                  </a:cxn>
                  <a:cxn ang="f118">
                    <a:pos x="f267" y="f268"/>
                  </a:cxn>
                  <a:cxn ang="f118">
                    <a:pos x="f269" y="f266"/>
                  </a:cxn>
                  <a:cxn ang="f118">
                    <a:pos x="f270" y="f271"/>
                  </a:cxn>
                  <a:cxn ang="f118">
                    <a:pos x="f272" y="f273"/>
                  </a:cxn>
                  <a:cxn ang="f118">
                    <a:pos x="f274" y="f275"/>
                  </a:cxn>
                  <a:cxn ang="f118">
                    <a:pos x="f276" y="f277"/>
                  </a:cxn>
                  <a:cxn ang="f118">
                    <a:pos x="f278" y="f279"/>
                  </a:cxn>
                </a:cxnLst>
                <a:rect l="f225" t="f228" r="f226" b="f227"/>
                <a:pathLst>
                  <a:path w="2471" h="2396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5" y="f7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2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6" y="f54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3756026" y="1693861"/>
                <a:ext cx="2220913" cy="21415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99"/>
                  <a:gd name="f7" fmla="val 1349"/>
                  <a:gd name="f8" fmla="val 620"/>
                  <a:gd name="f9" fmla="val 155"/>
                  <a:gd name="f10" fmla="val 421"/>
                  <a:gd name="f11" fmla="val 205"/>
                  <a:gd name="f12" fmla="val 507"/>
                  <a:gd name="f13" fmla="val 673"/>
                  <a:gd name="f14" fmla="val 487"/>
                  <a:gd name="f15" fmla="val 783"/>
                  <a:gd name="f16" fmla="val 425"/>
                  <a:gd name="f17" fmla="val 1009"/>
                  <a:gd name="f18" fmla="val 617"/>
                  <a:gd name="f19" fmla="val 1086"/>
                  <a:gd name="f20" fmla="val 498"/>
                  <a:gd name="f21" fmla="val 961"/>
                  <a:gd name="f22" fmla="val 1035"/>
                  <a:gd name="f23" fmla="val 926"/>
                  <a:gd name="f24" fmla="val 776"/>
                  <a:gd name="f25" fmla="val 1181"/>
                  <a:gd name="f26" fmla="val 749"/>
                  <a:gd name="f27" fmla="val 601"/>
                  <a:gd name="f28" fmla="val 1315"/>
                  <a:gd name="f29" fmla="val 416"/>
                  <a:gd name="f30" fmla="val 1341"/>
                  <a:gd name="f31" fmla="val 196"/>
                  <a:gd name="f32" fmla="val 1171"/>
                  <a:gd name="f33" fmla="val 164"/>
                  <a:gd name="f34" fmla="val 928"/>
                  <a:gd name="f35" fmla="+- 0 0 -90"/>
                  <a:gd name="f36" fmla="*/ f3 1 1399"/>
                  <a:gd name="f37" fmla="*/ f4 1 1349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1399"/>
                  <a:gd name="f46" fmla="*/ f42 1 1349"/>
                  <a:gd name="f47" fmla="*/ 620 f43 1"/>
                  <a:gd name="f48" fmla="*/ 155 f42 1"/>
                  <a:gd name="f49" fmla="*/ 421 f43 1"/>
                  <a:gd name="f50" fmla="*/ 205 f43 1"/>
                  <a:gd name="f51" fmla="*/ 507 f42 1"/>
                  <a:gd name="f52" fmla="*/ 0 f43 1"/>
                  <a:gd name="f53" fmla="*/ 673 f42 1"/>
                  <a:gd name="f54" fmla="*/ 487 f43 1"/>
                  <a:gd name="f55" fmla="*/ 783 f42 1"/>
                  <a:gd name="f56" fmla="*/ 425 f43 1"/>
                  <a:gd name="f57" fmla="*/ 1009 f42 1"/>
                  <a:gd name="f58" fmla="*/ 617 f43 1"/>
                  <a:gd name="f59" fmla="*/ 1086 f42 1"/>
                  <a:gd name="f60" fmla="*/ 498 f43 1"/>
                  <a:gd name="f61" fmla="*/ 1349 f42 1"/>
                  <a:gd name="f62" fmla="*/ 961 f43 1"/>
                  <a:gd name="f63" fmla="*/ 1035 f42 1"/>
                  <a:gd name="f64" fmla="*/ 926 f43 1"/>
                  <a:gd name="f65" fmla="*/ 776 f42 1"/>
                  <a:gd name="f66" fmla="*/ 1181 f43 1"/>
                  <a:gd name="f67" fmla="*/ 749 f42 1"/>
                  <a:gd name="f68" fmla="*/ 1399 f43 1"/>
                  <a:gd name="f69" fmla="*/ 601 f42 1"/>
                  <a:gd name="f70" fmla="*/ 1315 f43 1"/>
                  <a:gd name="f71" fmla="*/ 416 f42 1"/>
                  <a:gd name="f72" fmla="*/ 1341 f43 1"/>
                  <a:gd name="f73" fmla="*/ 196 f42 1"/>
                  <a:gd name="f74" fmla="*/ 1171 f43 1"/>
                  <a:gd name="f75" fmla="*/ 164 f42 1"/>
                  <a:gd name="f76" fmla="*/ 928 f43 1"/>
                  <a:gd name="f77" fmla="*/ 0 f42 1"/>
                  <a:gd name="f78" fmla="+- f44 0 f1"/>
                  <a:gd name="f79" fmla="*/ f47 1 1399"/>
                  <a:gd name="f80" fmla="*/ f48 1 1349"/>
                  <a:gd name="f81" fmla="*/ f49 1 1399"/>
                  <a:gd name="f82" fmla="*/ f50 1 1399"/>
                  <a:gd name="f83" fmla="*/ f51 1 1349"/>
                  <a:gd name="f84" fmla="*/ f52 1 1399"/>
                  <a:gd name="f85" fmla="*/ f53 1 1349"/>
                  <a:gd name="f86" fmla="*/ f54 1 1399"/>
                  <a:gd name="f87" fmla="*/ f55 1 1349"/>
                  <a:gd name="f88" fmla="*/ f56 1 1399"/>
                  <a:gd name="f89" fmla="*/ f57 1 1349"/>
                  <a:gd name="f90" fmla="*/ f58 1 1399"/>
                  <a:gd name="f91" fmla="*/ f59 1 1349"/>
                  <a:gd name="f92" fmla="*/ f60 1 1399"/>
                  <a:gd name="f93" fmla="*/ f61 1 1349"/>
                  <a:gd name="f94" fmla="*/ f62 1 1399"/>
                  <a:gd name="f95" fmla="*/ f63 1 1349"/>
                  <a:gd name="f96" fmla="*/ f64 1 1399"/>
                  <a:gd name="f97" fmla="*/ f65 1 1349"/>
                  <a:gd name="f98" fmla="*/ f66 1 1399"/>
                  <a:gd name="f99" fmla="*/ f67 1 1349"/>
                  <a:gd name="f100" fmla="*/ f68 1 1399"/>
                  <a:gd name="f101" fmla="*/ f69 1 1349"/>
                  <a:gd name="f102" fmla="*/ f70 1 1399"/>
                  <a:gd name="f103" fmla="*/ f71 1 1349"/>
                  <a:gd name="f104" fmla="*/ f72 1 1399"/>
                  <a:gd name="f105" fmla="*/ f73 1 1349"/>
                  <a:gd name="f106" fmla="*/ f74 1 1399"/>
                  <a:gd name="f107" fmla="*/ f75 1 1349"/>
                  <a:gd name="f108" fmla="*/ f76 1 1399"/>
                  <a:gd name="f109" fmla="*/ f77 1 1349"/>
                  <a:gd name="f110" fmla="*/ 0 1 f45"/>
                  <a:gd name="f111" fmla="*/ f39 1 f45"/>
                  <a:gd name="f112" fmla="*/ 0 1 f46"/>
                  <a:gd name="f113" fmla="*/ f40 1 f46"/>
                  <a:gd name="f114" fmla="*/ f79 1 f45"/>
                  <a:gd name="f115" fmla="*/ f80 1 f46"/>
                  <a:gd name="f116" fmla="*/ f81 1 f45"/>
                  <a:gd name="f117" fmla="*/ f82 1 f45"/>
                  <a:gd name="f118" fmla="*/ f83 1 f46"/>
                  <a:gd name="f119" fmla="*/ f84 1 f45"/>
                  <a:gd name="f120" fmla="*/ f85 1 f46"/>
                  <a:gd name="f121" fmla="*/ f86 1 f45"/>
                  <a:gd name="f122" fmla="*/ f87 1 f46"/>
                  <a:gd name="f123" fmla="*/ f88 1 f45"/>
                  <a:gd name="f124" fmla="*/ f89 1 f46"/>
                  <a:gd name="f125" fmla="*/ f90 1 f45"/>
                  <a:gd name="f126" fmla="*/ f91 1 f46"/>
                  <a:gd name="f127" fmla="*/ f92 1 f45"/>
                  <a:gd name="f128" fmla="*/ f93 1 f46"/>
                  <a:gd name="f129" fmla="*/ f94 1 f45"/>
                  <a:gd name="f130" fmla="*/ f95 1 f46"/>
                  <a:gd name="f131" fmla="*/ f96 1 f45"/>
                  <a:gd name="f132" fmla="*/ f97 1 f46"/>
                  <a:gd name="f133" fmla="*/ f98 1 f45"/>
                  <a:gd name="f134" fmla="*/ f99 1 f46"/>
                  <a:gd name="f135" fmla="*/ f100 1 f45"/>
                  <a:gd name="f136" fmla="*/ f101 1 f46"/>
                  <a:gd name="f137" fmla="*/ f102 1 f45"/>
                  <a:gd name="f138" fmla="*/ f103 1 f46"/>
                  <a:gd name="f139" fmla="*/ f104 1 f45"/>
                  <a:gd name="f140" fmla="*/ f105 1 f46"/>
                  <a:gd name="f141" fmla="*/ f106 1 f45"/>
                  <a:gd name="f142" fmla="*/ f107 1 f46"/>
                  <a:gd name="f143" fmla="*/ f108 1 f45"/>
                  <a:gd name="f144" fmla="*/ f109 1 f46"/>
                  <a:gd name="f145" fmla="*/ f110 f36 1"/>
                  <a:gd name="f146" fmla="*/ f111 f36 1"/>
                  <a:gd name="f147" fmla="*/ f113 f37 1"/>
                  <a:gd name="f148" fmla="*/ f112 f37 1"/>
                  <a:gd name="f149" fmla="*/ f114 f36 1"/>
                  <a:gd name="f150" fmla="*/ f115 f37 1"/>
                  <a:gd name="f151" fmla="*/ f116 f36 1"/>
                  <a:gd name="f152" fmla="*/ f117 f36 1"/>
                  <a:gd name="f153" fmla="*/ f118 f37 1"/>
                  <a:gd name="f154" fmla="*/ f119 f36 1"/>
                  <a:gd name="f155" fmla="*/ f120 f37 1"/>
                  <a:gd name="f156" fmla="*/ f121 f36 1"/>
                  <a:gd name="f157" fmla="*/ f122 f37 1"/>
                  <a:gd name="f158" fmla="*/ f123 f36 1"/>
                  <a:gd name="f159" fmla="*/ f124 f37 1"/>
                  <a:gd name="f160" fmla="*/ f125 f36 1"/>
                  <a:gd name="f161" fmla="*/ f126 f37 1"/>
                  <a:gd name="f162" fmla="*/ f127 f36 1"/>
                  <a:gd name="f163" fmla="*/ f128 f37 1"/>
                  <a:gd name="f164" fmla="*/ f129 f36 1"/>
                  <a:gd name="f165" fmla="*/ f130 f37 1"/>
                  <a:gd name="f166" fmla="*/ f131 f36 1"/>
                  <a:gd name="f167" fmla="*/ f132 f37 1"/>
                  <a:gd name="f168" fmla="*/ f133 f36 1"/>
                  <a:gd name="f169" fmla="*/ f134 f37 1"/>
                  <a:gd name="f170" fmla="*/ f135 f36 1"/>
                  <a:gd name="f171" fmla="*/ f136 f37 1"/>
                  <a:gd name="f172" fmla="*/ f137 f36 1"/>
                  <a:gd name="f173" fmla="*/ f138 f37 1"/>
                  <a:gd name="f174" fmla="*/ f139 f36 1"/>
                  <a:gd name="f175" fmla="*/ f140 f37 1"/>
                  <a:gd name="f176" fmla="*/ f141 f36 1"/>
                  <a:gd name="f177" fmla="*/ f142 f37 1"/>
                  <a:gd name="f178" fmla="*/ f143 f36 1"/>
                  <a:gd name="f179" fmla="*/ f144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8">
                    <a:pos x="f149" y="f150"/>
                  </a:cxn>
                  <a:cxn ang="f78">
                    <a:pos x="f151" y="f150"/>
                  </a:cxn>
                  <a:cxn ang="f78">
                    <a:pos x="f152" y="f153"/>
                  </a:cxn>
                  <a:cxn ang="f78">
                    <a:pos x="f154" y="f155"/>
                  </a:cxn>
                  <a:cxn ang="f78">
                    <a:pos x="f156" y="f157"/>
                  </a:cxn>
                  <a:cxn ang="f78">
                    <a:pos x="f158" y="f159"/>
                  </a:cxn>
                  <a:cxn ang="f78">
                    <a:pos x="f160" y="f161"/>
                  </a:cxn>
                  <a:cxn ang="f78">
                    <a:pos x="f162" y="f163"/>
                  </a:cxn>
                  <a:cxn ang="f78">
                    <a:pos x="f164" y="f165"/>
                  </a:cxn>
                  <a:cxn ang="f78">
                    <a:pos x="f166" y="f167"/>
                  </a:cxn>
                  <a:cxn ang="f78">
                    <a:pos x="f168" y="f169"/>
                  </a:cxn>
                  <a:cxn ang="f78">
                    <a:pos x="f170" y="f171"/>
                  </a:cxn>
                  <a:cxn ang="f78">
                    <a:pos x="f172" y="f173"/>
                  </a:cxn>
                  <a:cxn ang="f78">
                    <a:pos x="f174" y="f175"/>
                  </a:cxn>
                  <a:cxn ang="f78">
                    <a:pos x="f176" y="f177"/>
                  </a:cxn>
                  <a:cxn ang="f78">
                    <a:pos x="f178" y="f179"/>
                  </a:cxn>
                  <a:cxn ang="f78">
                    <a:pos x="f149" y="f150"/>
                  </a:cxn>
                </a:cxnLst>
                <a:rect l="f145" t="f148" r="f146" b="f147"/>
                <a:pathLst>
                  <a:path w="1399" h="1349">
                    <a:moveTo>
                      <a:pt x="f8" y="f9"/>
                    </a:moveTo>
                    <a:lnTo>
                      <a:pt x="f10" y="f9"/>
                    </a:lnTo>
                    <a:lnTo>
                      <a:pt x="f11" y="f12"/>
                    </a:lnTo>
                    <a:lnTo>
                      <a:pt x="f5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7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5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6786567" y="3224210"/>
                <a:ext cx="1993904" cy="12858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6"/>
                  <a:gd name="f7" fmla="val 810"/>
                  <a:gd name="f8" fmla="val 719"/>
                  <a:gd name="f9" fmla="val 183"/>
                  <a:gd name="f10" fmla="val 760"/>
                  <a:gd name="f11" fmla="val 33"/>
                  <a:gd name="f12" fmla="val 884"/>
                  <a:gd name="f13" fmla="val 983"/>
                  <a:gd name="f14" fmla="val 78"/>
                  <a:gd name="f15" fmla="val 1082"/>
                  <a:gd name="f16" fmla="val 248"/>
                  <a:gd name="f17" fmla="val 229"/>
                  <a:gd name="f18" fmla="val 1248"/>
                  <a:gd name="f19" fmla="val 359"/>
                  <a:gd name="f20" fmla="val 1016"/>
                  <a:gd name="f21" fmla="val 431"/>
                  <a:gd name="f22" fmla="val 879"/>
                  <a:gd name="f23" fmla="val 417"/>
                  <a:gd name="f24" fmla="val 481"/>
                  <a:gd name="f25" fmla="val 591"/>
                  <a:gd name="f26" fmla="val 633"/>
                  <a:gd name="f27" fmla="val 423"/>
                  <a:gd name="f28" fmla="val 537"/>
                  <a:gd name="f29" fmla="val 256"/>
                  <a:gd name="f30" fmla="val 66"/>
                  <a:gd name="f31" fmla="val 764"/>
                  <a:gd name="f32" fmla="val 601"/>
                  <a:gd name="f33" fmla="val 157"/>
                  <a:gd name="f34" fmla="val 483"/>
                  <a:gd name="f35" fmla="val 281"/>
                  <a:gd name="f36" fmla="val 438"/>
                  <a:gd name="f37" fmla="val 150"/>
                  <a:gd name="f38" fmla="val 189"/>
                  <a:gd name="f39" fmla="+- 0 0 -90"/>
                  <a:gd name="f40" fmla="*/ f3 1 1256"/>
                  <a:gd name="f41" fmla="*/ f4 1 81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256"/>
                  <a:gd name="f50" fmla="*/ f46 1 810"/>
                  <a:gd name="f51" fmla="*/ 719 f47 1"/>
                  <a:gd name="f52" fmla="*/ 183 f46 1"/>
                  <a:gd name="f53" fmla="*/ 760 f47 1"/>
                  <a:gd name="f54" fmla="*/ 33 f46 1"/>
                  <a:gd name="f55" fmla="*/ 884 f47 1"/>
                  <a:gd name="f56" fmla="*/ 0 f46 1"/>
                  <a:gd name="f57" fmla="*/ 983 f47 1"/>
                  <a:gd name="f58" fmla="*/ 78 f46 1"/>
                  <a:gd name="f59" fmla="*/ 1082 f47 1"/>
                  <a:gd name="f60" fmla="*/ 248 f46 1"/>
                  <a:gd name="f61" fmla="*/ 1256 f47 1"/>
                  <a:gd name="f62" fmla="*/ 229 f46 1"/>
                  <a:gd name="f63" fmla="*/ 1248 f47 1"/>
                  <a:gd name="f64" fmla="*/ 359 f46 1"/>
                  <a:gd name="f65" fmla="*/ 1016 f47 1"/>
                  <a:gd name="f66" fmla="*/ 431 f46 1"/>
                  <a:gd name="f67" fmla="*/ 879 f47 1"/>
                  <a:gd name="f68" fmla="*/ 417 f46 1"/>
                  <a:gd name="f69" fmla="*/ 481 f46 1"/>
                  <a:gd name="f70" fmla="*/ 591 f47 1"/>
                  <a:gd name="f71" fmla="*/ 633 f46 1"/>
                  <a:gd name="f72" fmla="*/ 423 f47 1"/>
                  <a:gd name="f73" fmla="*/ 537 f46 1"/>
                  <a:gd name="f74" fmla="*/ 256 f47 1"/>
                  <a:gd name="f75" fmla="*/ 810 f46 1"/>
                  <a:gd name="f76" fmla="*/ 66 f47 1"/>
                  <a:gd name="f77" fmla="*/ 764 f46 1"/>
                  <a:gd name="f78" fmla="*/ 0 f47 1"/>
                  <a:gd name="f79" fmla="*/ 601 f46 1"/>
                  <a:gd name="f80" fmla="*/ 157 f47 1"/>
                  <a:gd name="f81" fmla="*/ 483 f46 1"/>
                  <a:gd name="f82" fmla="*/ 248 f47 1"/>
                  <a:gd name="f83" fmla="*/ 281 f46 1"/>
                  <a:gd name="f84" fmla="*/ 438 f47 1"/>
                  <a:gd name="f85" fmla="*/ 150 f46 1"/>
                  <a:gd name="f86" fmla="*/ 189 f46 1"/>
                  <a:gd name="f87" fmla="+- f48 0 f1"/>
                  <a:gd name="f88" fmla="*/ f51 1 1256"/>
                  <a:gd name="f89" fmla="*/ f52 1 810"/>
                  <a:gd name="f90" fmla="*/ f53 1 1256"/>
                  <a:gd name="f91" fmla="*/ f54 1 810"/>
                  <a:gd name="f92" fmla="*/ f55 1 1256"/>
                  <a:gd name="f93" fmla="*/ f56 1 810"/>
                  <a:gd name="f94" fmla="*/ f57 1 1256"/>
                  <a:gd name="f95" fmla="*/ f58 1 810"/>
                  <a:gd name="f96" fmla="*/ f59 1 1256"/>
                  <a:gd name="f97" fmla="*/ f60 1 810"/>
                  <a:gd name="f98" fmla="*/ f61 1 1256"/>
                  <a:gd name="f99" fmla="*/ f62 1 810"/>
                  <a:gd name="f100" fmla="*/ f63 1 1256"/>
                  <a:gd name="f101" fmla="*/ f64 1 810"/>
                  <a:gd name="f102" fmla="*/ f65 1 1256"/>
                  <a:gd name="f103" fmla="*/ f66 1 810"/>
                  <a:gd name="f104" fmla="*/ f67 1 1256"/>
                  <a:gd name="f105" fmla="*/ f68 1 810"/>
                  <a:gd name="f106" fmla="*/ f69 1 810"/>
                  <a:gd name="f107" fmla="*/ f70 1 1256"/>
                  <a:gd name="f108" fmla="*/ f71 1 810"/>
                  <a:gd name="f109" fmla="*/ f72 1 1256"/>
                  <a:gd name="f110" fmla="*/ f73 1 810"/>
                  <a:gd name="f111" fmla="*/ f74 1 1256"/>
                  <a:gd name="f112" fmla="*/ f75 1 810"/>
                  <a:gd name="f113" fmla="*/ f76 1 1256"/>
                  <a:gd name="f114" fmla="*/ f77 1 810"/>
                  <a:gd name="f115" fmla="*/ f78 1 1256"/>
                  <a:gd name="f116" fmla="*/ f79 1 810"/>
                  <a:gd name="f117" fmla="*/ f80 1 1256"/>
                  <a:gd name="f118" fmla="*/ f81 1 810"/>
                  <a:gd name="f119" fmla="*/ f82 1 1256"/>
                  <a:gd name="f120" fmla="*/ f83 1 810"/>
                  <a:gd name="f121" fmla="*/ f84 1 1256"/>
                  <a:gd name="f122" fmla="*/ f85 1 810"/>
                  <a:gd name="f123" fmla="*/ f86 1 810"/>
                  <a:gd name="f124" fmla="*/ 0 1 f49"/>
                  <a:gd name="f125" fmla="*/ f43 1 f49"/>
                  <a:gd name="f126" fmla="*/ 0 1 f50"/>
                  <a:gd name="f127" fmla="*/ f44 1 f50"/>
                  <a:gd name="f128" fmla="*/ f88 1 f49"/>
                  <a:gd name="f129" fmla="*/ f89 1 f50"/>
                  <a:gd name="f130" fmla="*/ f90 1 f49"/>
                  <a:gd name="f131" fmla="*/ f91 1 f50"/>
                  <a:gd name="f132" fmla="*/ f92 1 f49"/>
                  <a:gd name="f133" fmla="*/ f93 1 f50"/>
                  <a:gd name="f134" fmla="*/ f94 1 f49"/>
                  <a:gd name="f135" fmla="*/ f95 1 f50"/>
                  <a:gd name="f136" fmla="*/ f96 1 f49"/>
                  <a:gd name="f137" fmla="*/ f97 1 f50"/>
                  <a:gd name="f138" fmla="*/ f98 1 f49"/>
                  <a:gd name="f139" fmla="*/ f99 1 f50"/>
                  <a:gd name="f140" fmla="*/ f100 1 f49"/>
                  <a:gd name="f141" fmla="*/ f101 1 f50"/>
                  <a:gd name="f142" fmla="*/ f102 1 f49"/>
                  <a:gd name="f143" fmla="*/ f103 1 f50"/>
                  <a:gd name="f144" fmla="*/ f104 1 f49"/>
                  <a:gd name="f145" fmla="*/ f105 1 f50"/>
                  <a:gd name="f146" fmla="*/ f106 1 f50"/>
                  <a:gd name="f147" fmla="*/ f107 1 f49"/>
                  <a:gd name="f148" fmla="*/ f108 1 f50"/>
                  <a:gd name="f149" fmla="*/ f109 1 f49"/>
                  <a:gd name="f150" fmla="*/ f110 1 f50"/>
                  <a:gd name="f151" fmla="*/ f111 1 f49"/>
                  <a:gd name="f152" fmla="*/ f112 1 f50"/>
                  <a:gd name="f153" fmla="*/ f113 1 f49"/>
                  <a:gd name="f154" fmla="*/ f114 1 f50"/>
                  <a:gd name="f155" fmla="*/ f115 1 f49"/>
                  <a:gd name="f156" fmla="*/ f116 1 f50"/>
                  <a:gd name="f157" fmla="*/ f117 1 f49"/>
                  <a:gd name="f158" fmla="*/ f118 1 f50"/>
                  <a:gd name="f159" fmla="*/ f119 1 f49"/>
                  <a:gd name="f160" fmla="*/ f120 1 f50"/>
                  <a:gd name="f161" fmla="*/ f121 1 f49"/>
                  <a:gd name="f162" fmla="*/ f122 1 f50"/>
                  <a:gd name="f163" fmla="*/ f123 1 f50"/>
                  <a:gd name="f164" fmla="*/ f124 f40 1"/>
                  <a:gd name="f165" fmla="*/ f125 f40 1"/>
                  <a:gd name="f166" fmla="*/ f127 f41 1"/>
                  <a:gd name="f167" fmla="*/ f126 f41 1"/>
                  <a:gd name="f168" fmla="*/ f128 f40 1"/>
                  <a:gd name="f169" fmla="*/ f129 f41 1"/>
                  <a:gd name="f170" fmla="*/ f130 f40 1"/>
                  <a:gd name="f171" fmla="*/ f131 f41 1"/>
                  <a:gd name="f172" fmla="*/ f132 f40 1"/>
                  <a:gd name="f173" fmla="*/ f133 f41 1"/>
                  <a:gd name="f174" fmla="*/ f134 f40 1"/>
                  <a:gd name="f175" fmla="*/ f135 f41 1"/>
                  <a:gd name="f176" fmla="*/ f136 f40 1"/>
                  <a:gd name="f177" fmla="*/ f137 f41 1"/>
                  <a:gd name="f178" fmla="*/ f138 f40 1"/>
                  <a:gd name="f179" fmla="*/ f139 f41 1"/>
                  <a:gd name="f180" fmla="*/ f140 f40 1"/>
                  <a:gd name="f181" fmla="*/ f141 f41 1"/>
                  <a:gd name="f182" fmla="*/ f142 f40 1"/>
                  <a:gd name="f183" fmla="*/ f143 f41 1"/>
                  <a:gd name="f184" fmla="*/ f144 f40 1"/>
                  <a:gd name="f185" fmla="*/ f145 f41 1"/>
                  <a:gd name="f186" fmla="*/ f146 f41 1"/>
                  <a:gd name="f187" fmla="*/ f147 f40 1"/>
                  <a:gd name="f188" fmla="*/ f148 f41 1"/>
                  <a:gd name="f189" fmla="*/ f149 f40 1"/>
                  <a:gd name="f190" fmla="*/ f150 f41 1"/>
                  <a:gd name="f191" fmla="*/ f151 f40 1"/>
                  <a:gd name="f192" fmla="*/ f152 f41 1"/>
                  <a:gd name="f193" fmla="*/ f153 f40 1"/>
                  <a:gd name="f194" fmla="*/ f154 f41 1"/>
                  <a:gd name="f195" fmla="*/ f155 f40 1"/>
                  <a:gd name="f196" fmla="*/ f156 f41 1"/>
                  <a:gd name="f197" fmla="*/ f157 f40 1"/>
                  <a:gd name="f198" fmla="*/ f158 f41 1"/>
                  <a:gd name="f199" fmla="*/ f159 f40 1"/>
                  <a:gd name="f200" fmla="*/ f160 f41 1"/>
                  <a:gd name="f201" fmla="*/ f161 f40 1"/>
                  <a:gd name="f202" fmla="*/ f162 f41 1"/>
                  <a:gd name="f203" fmla="*/ f163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8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68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201" y="f202"/>
                  </a:cxn>
                  <a:cxn ang="f87">
                    <a:pos x="f168" y="f203"/>
                  </a:cxn>
                </a:cxnLst>
                <a:rect l="f164" t="f167" r="f165" b="f166"/>
                <a:pathLst>
                  <a:path w="1256" h="81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5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8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5" y="f32"/>
                    </a:lnTo>
                    <a:lnTo>
                      <a:pt x="f33" y="f34"/>
                    </a:lnTo>
                    <a:lnTo>
                      <a:pt x="f16" y="f35"/>
                    </a:lnTo>
                    <a:lnTo>
                      <a:pt x="f36" y="f37"/>
                    </a:lnTo>
                    <a:lnTo>
                      <a:pt x="f8" y="f38"/>
                    </a:lnTo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625977" y="5518147"/>
                <a:ext cx="4521195" cy="12509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8"/>
                  <a:gd name="f7" fmla="val 788"/>
                  <a:gd name="f8" fmla="val 2838"/>
                  <a:gd name="f9" fmla="val 16"/>
                  <a:gd name="f10" fmla="val 2493"/>
                  <a:gd name="f11" fmla="val 2278"/>
                  <a:gd name="f12" fmla="val 81"/>
                  <a:gd name="f13" fmla="val 1936"/>
                  <a:gd name="f14" fmla="val 44"/>
                  <a:gd name="f15" fmla="val 1739"/>
                  <a:gd name="f16" fmla="val 354"/>
                  <a:gd name="f17" fmla="val 1600"/>
                  <a:gd name="f18" fmla="val 212"/>
                  <a:gd name="f19" fmla="val 1352"/>
                  <a:gd name="f20" fmla="val 308"/>
                  <a:gd name="f21" fmla="val 1445"/>
                  <a:gd name="f22" fmla="val 515"/>
                  <a:gd name="f23" fmla="val 1072"/>
                  <a:gd name="f24" fmla="val 412"/>
                  <a:gd name="f25" fmla="val 888"/>
                  <a:gd name="f26" fmla="val 540"/>
                  <a:gd name="f27" fmla="val 660"/>
                  <a:gd name="f28" fmla="val 288"/>
                  <a:gd name="f29" fmla="val 1040"/>
                  <a:gd name="f30" fmla="val 676"/>
                  <a:gd name="f31" fmla="val 1272"/>
                  <a:gd name="f32" fmla="val 748"/>
                  <a:gd name="f33" fmla="val 2096"/>
                  <a:gd name="f34" fmla="val 691"/>
                  <a:gd name="f35" fmla="val 2320"/>
                  <a:gd name="f36" fmla="val 2456"/>
                  <a:gd name="f37" fmla="val 596"/>
                  <a:gd name="f38" fmla="val 2712"/>
                  <a:gd name="f39" fmla="val 716"/>
                  <a:gd name="f40" fmla="val 2716"/>
                  <a:gd name="f41" fmla="val 339"/>
                  <a:gd name="f42" fmla="val 258"/>
                  <a:gd name="f43" fmla="+- 0 0 -90"/>
                  <a:gd name="f44" fmla="*/ f3 1 2848"/>
                  <a:gd name="f45" fmla="*/ f4 1 788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2848"/>
                  <a:gd name="f54" fmla="*/ f50 1 788"/>
                  <a:gd name="f55" fmla="*/ 2838 f51 1"/>
                  <a:gd name="f56" fmla="*/ 16 f50 1"/>
                  <a:gd name="f57" fmla="*/ 2493 f51 1"/>
                  <a:gd name="f58" fmla="*/ 0 f50 1"/>
                  <a:gd name="f59" fmla="*/ 2278 f51 1"/>
                  <a:gd name="f60" fmla="*/ 81 f50 1"/>
                  <a:gd name="f61" fmla="*/ 1936 f51 1"/>
                  <a:gd name="f62" fmla="*/ 44 f50 1"/>
                  <a:gd name="f63" fmla="*/ 1739 f51 1"/>
                  <a:gd name="f64" fmla="*/ 354 f50 1"/>
                  <a:gd name="f65" fmla="*/ 1600 f51 1"/>
                  <a:gd name="f66" fmla="*/ 212 f50 1"/>
                  <a:gd name="f67" fmla="*/ 1352 f51 1"/>
                  <a:gd name="f68" fmla="*/ 308 f50 1"/>
                  <a:gd name="f69" fmla="*/ 1445 f51 1"/>
                  <a:gd name="f70" fmla="*/ 515 f50 1"/>
                  <a:gd name="f71" fmla="*/ 1072 f51 1"/>
                  <a:gd name="f72" fmla="*/ 412 f50 1"/>
                  <a:gd name="f73" fmla="*/ 888 f51 1"/>
                  <a:gd name="f74" fmla="*/ 540 f50 1"/>
                  <a:gd name="f75" fmla="*/ 0 f51 1"/>
                  <a:gd name="f76" fmla="*/ 660 f50 1"/>
                  <a:gd name="f77" fmla="*/ 288 f51 1"/>
                  <a:gd name="f78" fmla="*/ 788 f50 1"/>
                  <a:gd name="f79" fmla="*/ 1040 f51 1"/>
                  <a:gd name="f80" fmla="*/ 676 f50 1"/>
                  <a:gd name="f81" fmla="*/ 1272 f51 1"/>
                  <a:gd name="f82" fmla="*/ 748 f50 1"/>
                  <a:gd name="f83" fmla="*/ 2096 f51 1"/>
                  <a:gd name="f84" fmla="*/ 691 f50 1"/>
                  <a:gd name="f85" fmla="*/ 2320 f51 1"/>
                  <a:gd name="f86" fmla="*/ 2456 f51 1"/>
                  <a:gd name="f87" fmla="*/ 596 f50 1"/>
                  <a:gd name="f88" fmla="*/ 2712 f51 1"/>
                  <a:gd name="f89" fmla="*/ 716 f50 1"/>
                  <a:gd name="f90" fmla="*/ 2716 f51 1"/>
                  <a:gd name="f91" fmla="*/ 339 f50 1"/>
                  <a:gd name="f92" fmla="*/ 2848 f51 1"/>
                  <a:gd name="f93" fmla="*/ 258 f50 1"/>
                  <a:gd name="f94" fmla="+- f52 0 f1"/>
                  <a:gd name="f95" fmla="*/ f55 1 2848"/>
                  <a:gd name="f96" fmla="*/ f56 1 788"/>
                  <a:gd name="f97" fmla="*/ f57 1 2848"/>
                  <a:gd name="f98" fmla="*/ f58 1 788"/>
                  <a:gd name="f99" fmla="*/ f59 1 2848"/>
                  <a:gd name="f100" fmla="*/ f60 1 788"/>
                  <a:gd name="f101" fmla="*/ f61 1 2848"/>
                  <a:gd name="f102" fmla="*/ f62 1 788"/>
                  <a:gd name="f103" fmla="*/ f63 1 2848"/>
                  <a:gd name="f104" fmla="*/ f64 1 788"/>
                  <a:gd name="f105" fmla="*/ f65 1 2848"/>
                  <a:gd name="f106" fmla="*/ f66 1 788"/>
                  <a:gd name="f107" fmla="*/ f67 1 2848"/>
                  <a:gd name="f108" fmla="*/ f68 1 788"/>
                  <a:gd name="f109" fmla="*/ f69 1 2848"/>
                  <a:gd name="f110" fmla="*/ f70 1 788"/>
                  <a:gd name="f111" fmla="*/ f71 1 2848"/>
                  <a:gd name="f112" fmla="*/ f72 1 788"/>
                  <a:gd name="f113" fmla="*/ f73 1 2848"/>
                  <a:gd name="f114" fmla="*/ f74 1 788"/>
                  <a:gd name="f115" fmla="*/ f75 1 2848"/>
                  <a:gd name="f116" fmla="*/ f76 1 788"/>
                  <a:gd name="f117" fmla="*/ f77 1 2848"/>
                  <a:gd name="f118" fmla="*/ f78 1 788"/>
                  <a:gd name="f119" fmla="*/ f79 1 2848"/>
                  <a:gd name="f120" fmla="*/ f80 1 788"/>
                  <a:gd name="f121" fmla="*/ f81 1 2848"/>
                  <a:gd name="f122" fmla="*/ f82 1 788"/>
                  <a:gd name="f123" fmla="*/ f83 1 2848"/>
                  <a:gd name="f124" fmla="*/ f84 1 788"/>
                  <a:gd name="f125" fmla="*/ f85 1 2848"/>
                  <a:gd name="f126" fmla="*/ f86 1 2848"/>
                  <a:gd name="f127" fmla="*/ f87 1 788"/>
                  <a:gd name="f128" fmla="*/ f88 1 2848"/>
                  <a:gd name="f129" fmla="*/ f89 1 788"/>
                  <a:gd name="f130" fmla="*/ f90 1 2848"/>
                  <a:gd name="f131" fmla="*/ f91 1 788"/>
                  <a:gd name="f132" fmla="*/ f92 1 2848"/>
                  <a:gd name="f133" fmla="*/ f93 1 788"/>
                  <a:gd name="f134" fmla="*/ 0 1 f53"/>
                  <a:gd name="f135" fmla="*/ f47 1 f53"/>
                  <a:gd name="f136" fmla="*/ 0 1 f54"/>
                  <a:gd name="f137" fmla="*/ f48 1 f54"/>
                  <a:gd name="f138" fmla="*/ f95 1 f53"/>
                  <a:gd name="f139" fmla="*/ f96 1 f54"/>
                  <a:gd name="f140" fmla="*/ f97 1 f53"/>
                  <a:gd name="f141" fmla="*/ f98 1 f54"/>
                  <a:gd name="f142" fmla="*/ f99 1 f53"/>
                  <a:gd name="f143" fmla="*/ f100 1 f54"/>
                  <a:gd name="f144" fmla="*/ f101 1 f53"/>
                  <a:gd name="f145" fmla="*/ f102 1 f54"/>
                  <a:gd name="f146" fmla="*/ f103 1 f53"/>
                  <a:gd name="f147" fmla="*/ f104 1 f54"/>
                  <a:gd name="f148" fmla="*/ f105 1 f53"/>
                  <a:gd name="f149" fmla="*/ f106 1 f54"/>
                  <a:gd name="f150" fmla="*/ f107 1 f53"/>
                  <a:gd name="f151" fmla="*/ f108 1 f54"/>
                  <a:gd name="f152" fmla="*/ f109 1 f53"/>
                  <a:gd name="f153" fmla="*/ f110 1 f54"/>
                  <a:gd name="f154" fmla="*/ f111 1 f53"/>
                  <a:gd name="f155" fmla="*/ f112 1 f54"/>
                  <a:gd name="f156" fmla="*/ f113 1 f53"/>
                  <a:gd name="f157" fmla="*/ f114 1 f54"/>
                  <a:gd name="f158" fmla="*/ f115 1 f53"/>
                  <a:gd name="f159" fmla="*/ f116 1 f54"/>
                  <a:gd name="f160" fmla="*/ f117 1 f53"/>
                  <a:gd name="f161" fmla="*/ f118 1 f54"/>
                  <a:gd name="f162" fmla="*/ f119 1 f53"/>
                  <a:gd name="f163" fmla="*/ f120 1 f54"/>
                  <a:gd name="f164" fmla="*/ f121 1 f53"/>
                  <a:gd name="f165" fmla="*/ f122 1 f54"/>
                  <a:gd name="f166" fmla="*/ f123 1 f53"/>
                  <a:gd name="f167" fmla="*/ f124 1 f54"/>
                  <a:gd name="f168" fmla="*/ f125 1 f53"/>
                  <a:gd name="f169" fmla="*/ f126 1 f53"/>
                  <a:gd name="f170" fmla="*/ f127 1 f54"/>
                  <a:gd name="f171" fmla="*/ f128 1 f53"/>
                  <a:gd name="f172" fmla="*/ f129 1 f54"/>
                  <a:gd name="f173" fmla="*/ f130 1 f53"/>
                  <a:gd name="f174" fmla="*/ f131 1 f54"/>
                  <a:gd name="f175" fmla="*/ f132 1 f53"/>
                  <a:gd name="f176" fmla="*/ f133 1 f54"/>
                  <a:gd name="f177" fmla="*/ f134 f44 1"/>
                  <a:gd name="f178" fmla="*/ f135 f44 1"/>
                  <a:gd name="f179" fmla="*/ f137 f45 1"/>
                  <a:gd name="f180" fmla="*/ f136 f45 1"/>
                  <a:gd name="f181" fmla="*/ f138 f44 1"/>
                  <a:gd name="f182" fmla="*/ f139 f45 1"/>
                  <a:gd name="f183" fmla="*/ f140 f44 1"/>
                  <a:gd name="f184" fmla="*/ f141 f45 1"/>
                  <a:gd name="f185" fmla="*/ f142 f44 1"/>
                  <a:gd name="f186" fmla="*/ f143 f45 1"/>
                  <a:gd name="f187" fmla="*/ f144 f44 1"/>
                  <a:gd name="f188" fmla="*/ f145 f45 1"/>
                  <a:gd name="f189" fmla="*/ f146 f44 1"/>
                  <a:gd name="f190" fmla="*/ f147 f45 1"/>
                  <a:gd name="f191" fmla="*/ f148 f44 1"/>
                  <a:gd name="f192" fmla="*/ f149 f45 1"/>
                  <a:gd name="f193" fmla="*/ f150 f44 1"/>
                  <a:gd name="f194" fmla="*/ f151 f45 1"/>
                  <a:gd name="f195" fmla="*/ f152 f44 1"/>
                  <a:gd name="f196" fmla="*/ f153 f45 1"/>
                  <a:gd name="f197" fmla="*/ f154 f44 1"/>
                  <a:gd name="f198" fmla="*/ f155 f45 1"/>
                  <a:gd name="f199" fmla="*/ f156 f44 1"/>
                  <a:gd name="f200" fmla="*/ f157 f45 1"/>
                  <a:gd name="f201" fmla="*/ f158 f44 1"/>
                  <a:gd name="f202" fmla="*/ f159 f45 1"/>
                  <a:gd name="f203" fmla="*/ f160 f44 1"/>
                  <a:gd name="f204" fmla="*/ f161 f45 1"/>
                  <a:gd name="f205" fmla="*/ f162 f44 1"/>
                  <a:gd name="f206" fmla="*/ f163 f45 1"/>
                  <a:gd name="f207" fmla="*/ f164 f44 1"/>
                  <a:gd name="f208" fmla="*/ f165 f45 1"/>
                  <a:gd name="f209" fmla="*/ f166 f44 1"/>
                  <a:gd name="f210" fmla="*/ f167 f45 1"/>
                  <a:gd name="f211" fmla="*/ f168 f44 1"/>
                  <a:gd name="f212" fmla="*/ f169 f44 1"/>
                  <a:gd name="f213" fmla="*/ f170 f45 1"/>
                  <a:gd name="f214" fmla="*/ f171 f44 1"/>
                  <a:gd name="f215" fmla="*/ f172 f45 1"/>
                  <a:gd name="f216" fmla="*/ f173 f44 1"/>
                  <a:gd name="f217" fmla="*/ f174 f45 1"/>
                  <a:gd name="f218" fmla="*/ f175 f44 1"/>
                  <a:gd name="f219" fmla="*/ f176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81" y="f182"/>
                  </a:cxn>
                  <a:cxn ang="f94">
                    <a:pos x="f183" y="f184"/>
                  </a:cxn>
                  <a:cxn ang="f94">
                    <a:pos x="f185" y="f186"/>
                  </a:cxn>
                  <a:cxn ang="f94">
                    <a:pos x="f187" y="f188"/>
                  </a:cxn>
                  <a:cxn ang="f94">
                    <a:pos x="f189" y="f190"/>
                  </a:cxn>
                  <a:cxn ang="f94">
                    <a:pos x="f191" y="f192"/>
                  </a:cxn>
                  <a:cxn ang="f94">
                    <a:pos x="f193" y="f194"/>
                  </a:cxn>
                  <a:cxn ang="f94">
                    <a:pos x="f195" y="f196"/>
                  </a:cxn>
                  <a:cxn ang="f94">
                    <a:pos x="f197" y="f198"/>
                  </a:cxn>
                  <a:cxn ang="f94">
                    <a:pos x="f199" y="f200"/>
                  </a:cxn>
                  <a:cxn ang="f94">
                    <a:pos x="f201" y="f202"/>
                  </a:cxn>
                  <a:cxn ang="f94">
                    <a:pos x="f203" y="f204"/>
                  </a:cxn>
                  <a:cxn ang="f94">
                    <a:pos x="f205" y="f206"/>
                  </a:cxn>
                  <a:cxn ang="f94">
                    <a:pos x="f207" y="f208"/>
                  </a:cxn>
                  <a:cxn ang="f94">
                    <a:pos x="f209" y="f210"/>
                  </a:cxn>
                  <a:cxn ang="f94">
                    <a:pos x="f211" y="f208"/>
                  </a:cxn>
                  <a:cxn ang="f94">
                    <a:pos x="f212" y="f213"/>
                  </a:cxn>
                  <a:cxn ang="f94">
                    <a:pos x="f214" y="f215"/>
                  </a:cxn>
                  <a:cxn ang="f94">
                    <a:pos x="f216" y="f217"/>
                  </a:cxn>
                  <a:cxn ang="f94">
                    <a:pos x="f218" y="f219"/>
                  </a:cxn>
                </a:cxnLst>
                <a:rect l="f177" t="f180" r="f178" b="f179"/>
                <a:pathLst>
                  <a:path w="2848" h="788">
                    <a:moveTo>
                      <a:pt x="f8" y="f9"/>
                    </a:moveTo>
                    <a:lnTo>
                      <a:pt x="f10" y="f5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5" y="f27"/>
                    </a:lnTo>
                    <a:lnTo>
                      <a:pt x="f28" y="f7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2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6" y="f42"/>
                    </a:lnTo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8640759" y="1463670"/>
                <a:ext cx="506413" cy="13557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"/>
                  <a:gd name="f7" fmla="val 854"/>
                  <a:gd name="f8" fmla="val 106"/>
                  <a:gd name="f9" fmla="val 313"/>
                  <a:gd name="f10" fmla="val 634"/>
                  <a:gd name="f11" fmla="val 268"/>
                  <a:gd name="f12" fmla="val 278"/>
                  <a:gd name="f13" fmla="val 577"/>
                  <a:gd name="f14" fmla="val 238"/>
                  <a:gd name="f15" fmla="val 400"/>
                  <a:gd name="f16" fmla="val 240"/>
                  <a:gd name="f17" fmla="+- 0 0 -90"/>
                  <a:gd name="f18" fmla="*/ f3 1 319"/>
                  <a:gd name="f19" fmla="*/ f4 1 854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319"/>
                  <a:gd name="f28" fmla="*/ f24 1 854"/>
                  <a:gd name="f29" fmla="*/ 0 f25 1"/>
                  <a:gd name="f30" fmla="*/ 0 f24 1"/>
                  <a:gd name="f31" fmla="*/ 106 f25 1"/>
                  <a:gd name="f32" fmla="*/ 313 f24 1"/>
                  <a:gd name="f33" fmla="*/ 634 f24 1"/>
                  <a:gd name="f34" fmla="*/ 268 f25 1"/>
                  <a:gd name="f35" fmla="*/ 854 f24 1"/>
                  <a:gd name="f36" fmla="*/ 278 f25 1"/>
                  <a:gd name="f37" fmla="*/ 577 f24 1"/>
                  <a:gd name="f38" fmla="*/ 238 f25 1"/>
                  <a:gd name="f39" fmla="*/ 400 f24 1"/>
                  <a:gd name="f40" fmla="*/ 319 f25 1"/>
                  <a:gd name="f41" fmla="*/ 240 f24 1"/>
                  <a:gd name="f42" fmla="+- f26 0 f1"/>
                  <a:gd name="f43" fmla="*/ f29 1 319"/>
                  <a:gd name="f44" fmla="*/ f30 1 854"/>
                  <a:gd name="f45" fmla="*/ f31 1 319"/>
                  <a:gd name="f46" fmla="*/ f32 1 854"/>
                  <a:gd name="f47" fmla="*/ f33 1 854"/>
                  <a:gd name="f48" fmla="*/ f34 1 319"/>
                  <a:gd name="f49" fmla="*/ f35 1 854"/>
                  <a:gd name="f50" fmla="*/ f36 1 319"/>
                  <a:gd name="f51" fmla="*/ f37 1 854"/>
                  <a:gd name="f52" fmla="*/ f38 1 319"/>
                  <a:gd name="f53" fmla="*/ f39 1 854"/>
                  <a:gd name="f54" fmla="*/ f40 1 319"/>
                  <a:gd name="f55" fmla="*/ f41 1 854"/>
                  <a:gd name="f56" fmla="*/ 0 1 f27"/>
                  <a:gd name="f57" fmla="*/ f21 1 f27"/>
                  <a:gd name="f58" fmla="*/ 0 1 f28"/>
                  <a:gd name="f59" fmla="*/ f22 1 f28"/>
                  <a:gd name="f60" fmla="*/ f43 1 f27"/>
                  <a:gd name="f61" fmla="*/ f44 1 f28"/>
                  <a:gd name="f62" fmla="*/ f45 1 f27"/>
                  <a:gd name="f63" fmla="*/ f46 1 f28"/>
                  <a:gd name="f64" fmla="*/ f47 1 f28"/>
                  <a:gd name="f65" fmla="*/ f48 1 f27"/>
                  <a:gd name="f66" fmla="*/ f49 1 f28"/>
                  <a:gd name="f67" fmla="*/ f50 1 f27"/>
                  <a:gd name="f68" fmla="*/ f51 1 f28"/>
                  <a:gd name="f69" fmla="*/ f52 1 f27"/>
                  <a:gd name="f70" fmla="*/ f53 1 f28"/>
                  <a:gd name="f71" fmla="*/ f54 1 f27"/>
                  <a:gd name="f72" fmla="*/ f55 1 f28"/>
                  <a:gd name="f73" fmla="*/ f56 f18 1"/>
                  <a:gd name="f74" fmla="*/ f57 f18 1"/>
                  <a:gd name="f75" fmla="*/ f59 f19 1"/>
                  <a:gd name="f76" fmla="*/ f58 f19 1"/>
                  <a:gd name="f77" fmla="*/ f60 f18 1"/>
                  <a:gd name="f78" fmla="*/ f61 f19 1"/>
                  <a:gd name="f79" fmla="*/ f62 f18 1"/>
                  <a:gd name="f80" fmla="*/ f63 f19 1"/>
                  <a:gd name="f81" fmla="*/ f64 f19 1"/>
                  <a:gd name="f82" fmla="*/ f65 f18 1"/>
                  <a:gd name="f83" fmla="*/ f66 f19 1"/>
                  <a:gd name="f84" fmla="*/ f67 f18 1"/>
                  <a:gd name="f85" fmla="*/ f68 f19 1"/>
                  <a:gd name="f86" fmla="*/ f69 f18 1"/>
                  <a:gd name="f87" fmla="*/ f70 f19 1"/>
                  <a:gd name="f88" fmla="*/ f71 f18 1"/>
                  <a:gd name="f89" fmla="*/ f72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7" y="f78"/>
                  </a:cxn>
                  <a:cxn ang="f42">
                    <a:pos x="f79" y="f80"/>
                  </a:cxn>
                  <a:cxn ang="f42">
                    <a:pos x="f79" y="f81"/>
                  </a:cxn>
                  <a:cxn ang="f42">
                    <a:pos x="f82" y="f83"/>
                  </a:cxn>
                  <a:cxn ang="f42">
                    <a:pos x="f84" y="f85"/>
                  </a:cxn>
                  <a:cxn ang="f42">
                    <a:pos x="f86" y="f87"/>
                  </a:cxn>
                  <a:cxn ang="f42">
                    <a:pos x="f88" y="f89"/>
                  </a:cxn>
                </a:cxnLst>
                <a:rect l="f73" t="f76" r="f74" b="f75"/>
                <a:pathLst>
                  <a:path w="319" h="854">
                    <a:moveTo>
                      <a:pt x="f5" y="f5"/>
                    </a:moveTo>
                    <a:lnTo>
                      <a:pt x="f8" y="f9"/>
                    </a:lnTo>
                    <a:lnTo>
                      <a:pt x="f8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16"/>
                    </a:lnTo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864470" y="5664195"/>
                <a:ext cx="1025527" cy="622304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646"/>
                  <a:gd name="f8" fmla="val 392"/>
                  <a:gd name="f9" fmla="val 504"/>
                  <a:gd name="f10" fmla="val 320"/>
                  <a:gd name="f11" fmla="val 61"/>
                  <a:gd name="f12" fmla="val 238"/>
                  <a:gd name="f13" fmla="val 109"/>
                  <a:gd name="f14" fmla="val 144"/>
                  <a:gd name="f15" fmla="val 216"/>
                  <a:gd name="f16" fmla="val 263"/>
                  <a:gd name="f17" fmla="val 432"/>
                  <a:gd name="f18" fmla="val 182"/>
                  <a:gd name="f19" fmla="val 142"/>
                  <a:gd name="f20" fmla="+- 0 0 -90"/>
                  <a:gd name="f21" fmla="*/ f4 1 646"/>
                  <a:gd name="f22" fmla="*/ f5 1 392"/>
                  <a:gd name="f23" fmla="val f6"/>
                  <a:gd name="f24" fmla="val f7"/>
                  <a:gd name="f25" fmla="val f8"/>
                  <a:gd name="f26" fmla="*/ f20 f0 1"/>
                  <a:gd name="f27" fmla="+- f25 0 f23"/>
                  <a:gd name="f28" fmla="+- f24 0 f23"/>
                  <a:gd name="f29" fmla="*/ f26 1 f3"/>
                  <a:gd name="f30" fmla="*/ f28 1 646"/>
                  <a:gd name="f31" fmla="*/ f27 1 392"/>
                  <a:gd name="f32" fmla="*/ 504 f28 1"/>
                  <a:gd name="f33" fmla="*/ 0 f27 1"/>
                  <a:gd name="f34" fmla="*/ 320 f28 1"/>
                  <a:gd name="f35" fmla="*/ 61 f27 1"/>
                  <a:gd name="f36" fmla="*/ 238 f28 1"/>
                  <a:gd name="f37" fmla="*/ 109 f27 1"/>
                  <a:gd name="f38" fmla="*/ 144 f28 1"/>
                  <a:gd name="f39" fmla="*/ 216 f27 1"/>
                  <a:gd name="f40" fmla="*/ 0 f28 1"/>
                  <a:gd name="f41" fmla="*/ 392 f27 1"/>
                  <a:gd name="f42" fmla="*/ 360 f28 1"/>
                  <a:gd name="f43" fmla="*/ 263 f27 1"/>
                  <a:gd name="f44" fmla="*/ 432 f28 1"/>
                  <a:gd name="f45" fmla="*/ 182 f27 1"/>
                  <a:gd name="f46" fmla="*/ 646 f28 1"/>
                  <a:gd name="f47" fmla="*/ 142 f27 1"/>
                  <a:gd name="f48" fmla="+- f29 0 f1"/>
                  <a:gd name="f49" fmla="*/ f32 1 646"/>
                  <a:gd name="f50" fmla="*/ f33 1 392"/>
                  <a:gd name="f51" fmla="*/ f34 1 646"/>
                  <a:gd name="f52" fmla="*/ f35 1 392"/>
                  <a:gd name="f53" fmla="*/ f36 1 646"/>
                  <a:gd name="f54" fmla="*/ f37 1 392"/>
                  <a:gd name="f55" fmla="*/ f38 1 646"/>
                  <a:gd name="f56" fmla="*/ f39 1 392"/>
                  <a:gd name="f57" fmla="*/ f40 1 646"/>
                  <a:gd name="f58" fmla="*/ f41 1 392"/>
                  <a:gd name="f59" fmla="*/ f42 1 646"/>
                  <a:gd name="f60" fmla="*/ f43 1 392"/>
                  <a:gd name="f61" fmla="*/ f44 1 646"/>
                  <a:gd name="f62" fmla="*/ f45 1 392"/>
                  <a:gd name="f63" fmla="*/ f46 1 646"/>
                  <a:gd name="f64" fmla="*/ f47 1 392"/>
                  <a:gd name="f65" fmla="*/ 0 1 f30"/>
                  <a:gd name="f66" fmla="*/ f24 1 f30"/>
                  <a:gd name="f67" fmla="*/ 0 1 f31"/>
                  <a:gd name="f68" fmla="*/ f25 1 f31"/>
                  <a:gd name="f69" fmla="*/ f49 1 f30"/>
                  <a:gd name="f70" fmla="*/ f50 1 f31"/>
                  <a:gd name="f71" fmla="*/ f51 1 f30"/>
                  <a:gd name="f72" fmla="*/ f52 1 f31"/>
                  <a:gd name="f73" fmla="*/ f53 1 f30"/>
                  <a:gd name="f74" fmla="*/ f54 1 f31"/>
                  <a:gd name="f75" fmla="*/ f55 1 f30"/>
                  <a:gd name="f76" fmla="*/ f56 1 f31"/>
                  <a:gd name="f77" fmla="*/ f57 1 f30"/>
                  <a:gd name="f78" fmla="*/ f58 1 f31"/>
                  <a:gd name="f79" fmla="*/ f59 1 f30"/>
                  <a:gd name="f80" fmla="*/ f60 1 f31"/>
                  <a:gd name="f81" fmla="*/ f61 1 f30"/>
                  <a:gd name="f82" fmla="*/ f62 1 f31"/>
                  <a:gd name="f83" fmla="*/ f63 1 f30"/>
                  <a:gd name="f84" fmla="*/ f64 1 f31"/>
                  <a:gd name="f85" fmla="*/ f65 f21 1"/>
                  <a:gd name="f86" fmla="*/ f66 f21 1"/>
                  <a:gd name="f87" fmla="*/ f68 f22 1"/>
                  <a:gd name="f88" fmla="*/ f67 f22 1"/>
                  <a:gd name="f89" fmla="*/ f69 f21 1"/>
                  <a:gd name="f90" fmla="*/ f70 f22 1"/>
                  <a:gd name="f91" fmla="*/ f71 f21 1"/>
                  <a:gd name="f92" fmla="*/ f72 f22 1"/>
                  <a:gd name="f93" fmla="*/ f73 f21 1"/>
                  <a:gd name="f94" fmla="*/ f74 f22 1"/>
                  <a:gd name="f95" fmla="*/ f75 f21 1"/>
                  <a:gd name="f96" fmla="*/ f76 f22 1"/>
                  <a:gd name="f97" fmla="*/ f77 f21 1"/>
                  <a:gd name="f98" fmla="*/ f78 f22 1"/>
                  <a:gd name="f99" fmla="*/ f79 f21 1"/>
                  <a:gd name="f100" fmla="*/ f80 f22 1"/>
                  <a:gd name="f101" fmla="*/ f81 f21 1"/>
                  <a:gd name="f102" fmla="*/ f82 f22 1"/>
                  <a:gd name="f103" fmla="*/ f83 f21 1"/>
                  <a:gd name="f104" fmla="*/ f8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89" y="f90"/>
                  </a:cxn>
                  <a:cxn ang="f48">
                    <a:pos x="f91" y="f92"/>
                  </a:cxn>
                  <a:cxn ang="f48">
                    <a:pos x="f93" y="f94"/>
                  </a:cxn>
                  <a:cxn ang="f48">
                    <a:pos x="f95" y="f96"/>
                  </a:cxn>
                  <a:cxn ang="f48">
                    <a:pos x="f97" y="f98"/>
                  </a:cxn>
                  <a:cxn ang="f48">
                    <a:pos x="f99" y="f100"/>
                  </a:cxn>
                  <a:cxn ang="f48">
                    <a:pos x="f101" y="f102"/>
                  </a:cxn>
                  <a:cxn ang="f48">
                    <a:pos x="f103" y="f104"/>
                  </a:cxn>
                  <a:cxn ang="f48">
                    <a:pos x="f89" y="f90"/>
                  </a:cxn>
                </a:cxnLst>
                <a:rect l="f85" t="f88" r="f86" b="f87"/>
                <a:pathLst>
                  <a:path w="646" h="392">
                    <a:moveTo>
                      <a:pt x="f9" y="f6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8"/>
                    </a:lnTo>
                    <a:lnTo>
                      <a:pt x="f2" y="f16"/>
                    </a:lnTo>
                    <a:lnTo>
                      <a:pt x="f17" y="f18"/>
                    </a:lnTo>
                    <a:lnTo>
                      <a:pt x="f7" y="f19"/>
                    </a:lnTo>
                    <a:lnTo>
                      <a:pt x="f9" y="f6"/>
                    </a:lnTo>
                    <a:close/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9379" y="3810003"/>
                <a:ext cx="4343400" cy="3047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36"/>
                  <a:gd name="f7" fmla="val 1920"/>
                  <a:gd name="f8" fmla="val 96"/>
                  <a:gd name="f9" fmla="val 336"/>
                  <a:gd name="f10" fmla="val 384"/>
                  <a:gd name="f11" fmla="val 576"/>
                  <a:gd name="f12" fmla="val 720"/>
                  <a:gd name="f13" fmla="val 528"/>
                  <a:gd name="f14" fmla="val 960"/>
                  <a:gd name="f15" fmla="val 672"/>
                  <a:gd name="f16" fmla="val 1104"/>
                  <a:gd name="f17" fmla="val 1392"/>
                  <a:gd name="f18" fmla="val 624"/>
                  <a:gd name="f19" fmla="val 1632"/>
                  <a:gd name="f20" fmla="val 1488"/>
                  <a:gd name="f21" fmla="val 1872"/>
                  <a:gd name="f22" fmla="val 1680"/>
                  <a:gd name="f23" fmla="val 1728"/>
                  <a:gd name="f24" fmla="val 2208"/>
                  <a:gd name="f25" fmla="val 2304"/>
                  <a:gd name="f26" fmla="val 2640"/>
                  <a:gd name="f27" fmla="val 1824"/>
                  <a:gd name="f28" fmla="val 2160"/>
                  <a:gd name="f29" fmla="val 1440"/>
                  <a:gd name="f30" fmla="val 480"/>
                  <a:gd name="f31" fmla="val 192"/>
                  <a:gd name="f32" fmla="val 288"/>
                  <a:gd name="f33" fmla="val 144"/>
                  <a:gd name="f34" fmla="val 864"/>
                  <a:gd name="f35" fmla="val 240"/>
                  <a:gd name="f36" fmla="val 48"/>
                  <a:gd name="f37" fmla="+- 0 0 -90"/>
                  <a:gd name="f38" fmla="*/ f3 1 2736"/>
                  <a:gd name="f39" fmla="*/ f4 1 1920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2736"/>
                  <a:gd name="f48" fmla="*/ f44 1 1920"/>
                  <a:gd name="f49" fmla="*/ 0 f45 1"/>
                  <a:gd name="f50" fmla="*/ 0 f44 1"/>
                  <a:gd name="f51" fmla="*/ 96 f45 1"/>
                  <a:gd name="f52" fmla="*/ 336 f44 1"/>
                  <a:gd name="f53" fmla="*/ 384 f45 1"/>
                  <a:gd name="f54" fmla="*/ 384 f44 1"/>
                  <a:gd name="f55" fmla="*/ 576 f45 1"/>
                  <a:gd name="f56" fmla="*/ 720 f44 1"/>
                  <a:gd name="f57" fmla="*/ 528 f45 1"/>
                  <a:gd name="f58" fmla="*/ 960 f44 1"/>
                  <a:gd name="f59" fmla="*/ 672 f45 1"/>
                  <a:gd name="f60" fmla="*/ 1104 f44 1"/>
                  <a:gd name="f61" fmla="*/ 1392 f44 1"/>
                  <a:gd name="f62" fmla="*/ 624 f45 1"/>
                  <a:gd name="f63" fmla="*/ 1632 f44 1"/>
                  <a:gd name="f64" fmla="*/ 1488 f45 1"/>
                  <a:gd name="f65" fmla="*/ 1872 f44 1"/>
                  <a:gd name="f66" fmla="*/ 1680 f45 1"/>
                  <a:gd name="f67" fmla="*/ 1728 f44 1"/>
                  <a:gd name="f68" fmla="*/ 2208 f45 1"/>
                  <a:gd name="f69" fmla="*/ 2304 f45 1"/>
                  <a:gd name="f70" fmla="*/ 2736 f45 1"/>
                  <a:gd name="f71" fmla="*/ 2640 f45 1"/>
                  <a:gd name="f72" fmla="*/ 1920 f44 1"/>
                  <a:gd name="f73" fmla="*/ 1824 f44 1"/>
                  <a:gd name="f74" fmla="*/ 2160 f45 1"/>
                  <a:gd name="f75" fmla="*/ 1632 f45 1"/>
                  <a:gd name="f76" fmla="*/ 1440 f45 1"/>
                  <a:gd name="f77" fmla="*/ 480 f45 1"/>
                  <a:gd name="f78" fmla="*/ 192 f45 1"/>
                  <a:gd name="f79" fmla="*/ 1680 f44 1"/>
                  <a:gd name="f80" fmla="*/ 288 f45 1"/>
                  <a:gd name="f81" fmla="*/ 1440 f44 1"/>
                  <a:gd name="f82" fmla="*/ 336 f45 1"/>
                  <a:gd name="f83" fmla="*/ 144 f45 1"/>
                  <a:gd name="f84" fmla="*/ 864 f44 1"/>
                  <a:gd name="f85" fmla="*/ 240 f45 1"/>
                  <a:gd name="f86" fmla="*/ 624 f44 1"/>
                  <a:gd name="f87" fmla="*/ 48 f45 1"/>
                  <a:gd name="f88" fmla="*/ 528 f44 1"/>
                  <a:gd name="f89" fmla="+- f46 0 f1"/>
                  <a:gd name="f90" fmla="*/ f49 1 2736"/>
                  <a:gd name="f91" fmla="*/ f50 1 1920"/>
                  <a:gd name="f92" fmla="*/ f51 1 2736"/>
                  <a:gd name="f93" fmla="*/ f52 1 1920"/>
                  <a:gd name="f94" fmla="*/ f53 1 2736"/>
                  <a:gd name="f95" fmla="*/ f54 1 1920"/>
                  <a:gd name="f96" fmla="*/ f55 1 2736"/>
                  <a:gd name="f97" fmla="*/ f56 1 1920"/>
                  <a:gd name="f98" fmla="*/ f57 1 2736"/>
                  <a:gd name="f99" fmla="*/ f58 1 1920"/>
                  <a:gd name="f100" fmla="*/ f59 1 2736"/>
                  <a:gd name="f101" fmla="*/ f60 1 1920"/>
                  <a:gd name="f102" fmla="*/ f61 1 1920"/>
                  <a:gd name="f103" fmla="*/ f62 1 2736"/>
                  <a:gd name="f104" fmla="*/ f63 1 1920"/>
                  <a:gd name="f105" fmla="*/ f64 1 2736"/>
                  <a:gd name="f106" fmla="*/ f65 1 1920"/>
                  <a:gd name="f107" fmla="*/ f66 1 2736"/>
                  <a:gd name="f108" fmla="*/ f67 1 1920"/>
                  <a:gd name="f109" fmla="*/ f68 1 2736"/>
                  <a:gd name="f110" fmla="*/ f69 1 2736"/>
                  <a:gd name="f111" fmla="*/ f70 1 2736"/>
                  <a:gd name="f112" fmla="*/ f71 1 2736"/>
                  <a:gd name="f113" fmla="*/ f72 1 1920"/>
                  <a:gd name="f114" fmla="*/ f73 1 1920"/>
                  <a:gd name="f115" fmla="*/ f74 1 2736"/>
                  <a:gd name="f116" fmla="*/ f75 1 2736"/>
                  <a:gd name="f117" fmla="*/ f76 1 2736"/>
                  <a:gd name="f118" fmla="*/ f77 1 2736"/>
                  <a:gd name="f119" fmla="*/ f78 1 2736"/>
                  <a:gd name="f120" fmla="*/ f79 1 1920"/>
                  <a:gd name="f121" fmla="*/ f80 1 2736"/>
                  <a:gd name="f122" fmla="*/ f81 1 1920"/>
                  <a:gd name="f123" fmla="*/ f82 1 2736"/>
                  <a:gd name="f124" fmla="*/ f83 1 2736"/>
                  <a:gd name="f125" fmla="*/ f84 1 1920"/>
                  <a:gd name="f126" fmla="*/ f85 1 2736"/>
                  <a:gd name="f127" fmla="*/ f86 1 1920"/>
                  <a:gd name="f128" fmla="*/ f87 1 2736"/>
                  <a:gd name="f129" fmla="*/ f88 1 1920"/>
                  <a:gd name="f130" fmla="*/ 0 1 f47"/>
                  <a:gd name="f131" fmla="*/ f41 1 f47"/>
                  <a:gd name="f132" fmla="*/ 0 1 f48"/>
                  <a:gd name="f133" fmla="*/ f42 1 f48"/>
                  <a:gd name="f134" fmla="*/ f90 1 f47"/>
                  <a:gd name="f135" fmla="*/ f91 1 f48"/>
                  <a:gd name="f136" fmla="*/ f92 1 f47"/>
                  <a:gd name="f137" fmla="*/ f93 1 f48"/>
                  <a:gd name="f138" fmla="*/ f94 1 f47"/>
                  <a:gd name="f139" fmla="*/ f95 1 f48"/>
                  <a:gd name="f140" fmla="*/ f96 1 f47"/>
                  <a:gd name="f141" fmla="*/ f97 1 f48"/>
                  <a:gd name="f142" fmla="*/ f98 1 f47"/>
                  <a:gd name="f143" fmla="*/ f99 1 f48"/>
                  <a:gd name="f144" fmla="*/ f100 1 f47"/>
                  <a:gd name="f145" fmla="*/ f101 1 f48"/>
                  <a:gd name="f146" fmla="*/ f102 1 f48"/>
                  <a:gd name="f147" fmla="*/ f103 1 f47"/>
                  <a:gd name="f148" fmla="*/ f104 1 f48"/>
                  <a:gd name="f149" fmla="*/ f105 1 f47"/>
                  <a:gd name="f150" fmla="*/ f106 1 f48"/>
                  <a:gd name="f151" fmla="*/ f107 1 f47"/>
                  <a:gd name="f152" fmla="*/ f108 1 f48"/>
                  <a:gd name="f153" fmla="*/ f109 1 f47"/>
                  <a:gd name="f154" fmla="*/ f110 1 f47"/>
                  <a:gd name="f155" fmla="*/ f111 1 f47"/>
                  <a:gd name="f156" fmla="*/ f112 1 f47"/>
                  <a:gd name="f157" fmla="*/ f113 1 f48"/>
                  <a:gd name="f158" fmla="*/ f114 1 f48"/>
                  <a:gd name="f159" fmla="*/ f115 1 f47"/>
                  <a:gd name="f160" fmla="*/ f116 1 f47"/>
                  <a:gd name="f161" fmla="*/ f117 1 f47"/>
                  <a:gd name="f162" fmla="*/ f118 1 f47"/>
                  <a:gd name="f163" fmla="*/ f119 1 f47"/>
                  <a:gd name="f164" fmla="*/ f120 1 f48"/>
                  <a:gd name="f165" fmla="*/ f121 1 f47"/>
                  <a:gd name="f166" fmla="*/ f122 1 f48"/>
                  <a:gd name="f167" fmla="*/ f123 1 f47"/>
                  <a:gd name="f168" fmla="*/ f124 1 f47"/>
                  <a:gd name="f169" fmla="*/ f125 1 f48"/>
                  <a:gd name="f170" fmla="*/ f126 1 f47"/>
                  <a:gd name="f171" fmla="*/ f127 1 f48"/>
                  <a:gd name="f172" fmla="*/ f128 1 f47"/>
                  <a:gd name="f173" fmla="*/ f129 1 f48"/>
                  <a:gd name="f174" fmla="*/ f130 f38 1"/>
                  <a:gd name="f175" fmla="*/ f131 f38 1"/>
                  <a:gd name="f176" fmla="*/ f133 f39 1"/>
                  <a:gd name="f177" fmla="*/ f132 f39 1"/>
                  <a:gd name="f178" fmla="*/ f134 f38 1"/>
                  <a:gd name="f179" fmla="*/ f135 f39 1"/>
                  <a:gd name="f180" fmla="*/ f136 f38 1"/>
                  <a:gd name="f181" fmla="*/ f137 f39 1"/>
                  <a:gd name="f182" fmla="*/ f138 f38 1"/>
                  <a:gd name="f183" fmla="*/ f139 f39 1"/>
                  <a:gd name="f184" fmla="*/ f140 f38 1"/>
                  <a:gd name="f185" fmla="*/ f141 f39 1"/>
                  <a:gd name="f186" fmla="*/ f142 f38 1"/>
                  <a:gd name="f187" fmla="*/ f143 f39 1"/>
                  <a:gd name="f188" fmla="*/ f144 f38 1"/>
                  <a:gd name="f189" fmla="*/ f145 f39 1"/>
                  <a:gd name="f190" fmla="*/ f146 f39 1"/>
                  <a:gd name="f191" fmla="*/ f147 f38 1"/>
                  <a:gd name="f192" fmla="*/ f148 f39 1"/>
                  <a:gd name="f193" fmla="*/ f149 f38 1"/>
                  <a:gd name="f194" fmla="*/ f150 f39 1"/>
                  <a:gd name="f195" fmla="*/ f151 f38 1"/>
                  <a:gd name="f196" fmla="*/ f152 f39 1"/>
                  <a:gd name="f197" fmla="*/ f153 f38 1"/>
                  <a:gd name="f198" fmla="*/ f154 f38 1"/>
                  <a:gd name="f199" fmla="*/ f155 f38 1"/>
                  <a:gd name="f200" fmla="*/ f156 f38 1"/>
                  <a:gd name="f201" fmla="*/ f157 f39 1"/>
                  <a:gd name="f202" fmla="*/ f158 f39 1"/>
                  <a:gd name="f203" fmla="*/ f159 f38 1"/>
                  <a:gd name="f204" fmla="*/ f160 f38 1"/>
                  <a:gd name="f205" fmla="*/ f161 f38 1"/>
                  <a:gd name="f206" fmla="*/ f162 f38 1"/>
                  <a:gd name="f207" fmla="*/ f163 f38 1"/>
                  <a:gd name="f208" fmla="*/ f164 f39 1"/>
                  <a:gd name="f209" fmla="*/ f165 f38 1"/>
                  <a:gd name="f210" fmla="*/ f166 f39 1"/>
                  <a:gd name="f211" fmla="*/ f167 f38 1"/>
                  <a:gd name="f212" fmla="*/ f168 f38 1"/>
                  <a:gd name="f213" fmla="*/ f169 f39 1"/>
                  <a:gd name="f214" fmla="*/ f170 f38 1"/>
                  <a:gd name="f215" fmla="*/ f171 f39 1"/>
                  <a:gd name="f216" fmla="*/ f172 f38 1"/>
                  <a:gd name="f217" fmla="*/ f173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9">
                    <a:pos x="f178" y="f179"/>
                  </a:cxn>
                  <a:cxn ang="f89">
                    <a:pos x="f180" y="f181"/>
                  </a:cxn>
                  <a:cxn ang="f89">
                    <a:pos x="f182" y="f183"/>
                  </a:cxn>
                  <a:cxn ang="f89">
                    <a:pos x="f184" y="f185"/>
                  </a:cxn>
                  <a:cxn ang="f89">
                    <a:pos x="f186" y="f187"/>
                  </a:cxn>
                  <a:cxn ang="f89">
                    <a:pos x="f188" y="f189"/>
                  </a:cxn>
                  <a:cxn ang="f89">
                    <a:pos x="f184" y="f190"/>
                  </a:cxn>
                  <a:cxn ang="f89">
                    <a:pos x="f191" y="f192"/>
                  </a:cxn>
                  <a:cxn ang="f89">
                    <a:pos x="f193" y="f194"/>
                  </a:cxn>
                  <a:cxn ang="f89">
                    <a:pos x="f195" y="f196"/>
                  </a:cxn>
                  <a:cxn ang="f89">
                    <a:pos x="f197" y="f196"/>
                  </a:cxn>
                  <a:cxn ang="f89">
                    <a:pos x="f198" y="f192"/>
                  </a:cxn>
                  <a:cxn ang="f89">
                    <a:pos x="f199" y="f194"/>
                  </a:cxn>
                  <a:cxn ang="f89">
                    <a:pos x="f200" y="f201"/>
                  </a:cxn>
                  <a:cxn ang="f89">
                    <a:pos x="f198" y="f202"/>
                  </a:cxn>
                  <a:cxn ang="f89">
                    <a:pos x="f203" y="f194"/>
                  </a:cxn>
                  <a:cxn ang="f89">
                    <a:pos x="f204" y="f201"/>
                  </a:cxn>
                  <a:cxn ang="f89">
                    <a:pos x="f205" y="f201"/>
                  </a:cxn>
                  <a:cxn ang="f89">
                    <a:pos x="f206" y="f202"/>
                  </a:cxn>
                  <a:cxn ang="f89">
                    <a:pos x="f207" y="f194"/>
                  </a:cxn>
                  <a:cxn ang="f89">
                    <a:pos x="f180" y="f208"/>
                  </a:cxn>
                  <a:cxn ang="f89">
                    <a:pos x="f209" y="f210"/>
                  </a:cxn>
                  <a:cxn ang="f89">
                    <a:pos x="f211" y="f189"/>
                  </a:cxn>
                  <a:cxn ang="f89">
                    <a:pos x="f212" y="f213"/>
                  </a:cxn>
                  <a:cxn ang="f89">
                    <a:pos x="f214" y="f215"/>
                  </a:cxn>
                  <a:cxn ang="f89">
                    <a:pos x="f216" y="f217"/>
                  </a:cxn>
                  <a:cxn ang="f89">
                    <a:pos x="f178" y="f179"/>
                  </a:cxn>
                </a:cxnLst>
                <a:rect l="f174" t="f177" r="f175" b="f176"/>
                <a:pathLst>
                  <a:path w="2736" h="1920">
                    <a:moveTo>
                      <a:pt x="f5" y="f5"/>
                    </a:moveTo>
                    <a:lnTo>
                      <a:pt x="f8" y="f9"/>
                    </a:lnTo>
                    <a:lnTo>
                      <a:pt x="f10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1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3"/>
                    </a:lnTo>
                    <a:lnTo>
                      <a:pt x="f25" y="f19"/>
                    </a:lnTo>
                    <a:lnTo>
                      <a:pt x="f6" y="f21"/>
                    </a:lnTo>
                    <a:lnTo>
                      <a:pt x="f26" y="f7"/>
                    </a:lnTo>
                    <a:lnTo>
                      <a:pt x="f25" y="f27"/>
                    </a:lnTo>
                    <a:lnTo>
                      <a:pt x="f28" y="f21"/>
                    </a:lnTo>
                    <a:lnTo>
                      <a:pt x="f19" y="f7"/>
                    </a:lnTo>
                    <a:lnTo>
                      <a:pt x="f29" y="f7"/>
                    </a:lnTo>
                    <a:lnTo>
                      <a:pt x="f30" y="f27"/>
                    </a:lnTo>
                    <a:lnTo>
                      <a:pt x="f31" y="f21"/>
                    </a:lnTo>
                    <a:lnTo>
                      <a:pt x="f8" y="f22"/>
                    </a:lnTo>
                    <a:lnTo>
                      <a:pt x="f32" y="f29"/>
                    </a:lnTo>
                    <a:lnTo>
                      <a:pt x="f9" y="f16"/>
                    </a:lnTo>
                    <a:lnTo>
                      <a:pt x="f33" y="f34"/>
                    </a:lnTo>
                    <a:lnTo>
                      <a:pt x="f35" y="f18"/>
                    </a:lnTo>
                    <a:lnTo>
                      <a:pt x="f36" y="f13"/>
                    </a:lnTo>
                    <a:lnTo>
                      <a:pt x="f5" y="f5"/>
                    </a:lnTo>
                    <a:close/>
                  </a:path>
                </a:pathLst>
              </a:custGeom>
              <a:noFill/>
              <a:ln w="9528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-3" y="3636960"/>
              <a:ext cx="2198685" cy="2701927"/>
              <a:chOff x="-3" y="3636960"/>
              <a:chExt cx="2198685" cy="2701927"/>
            </a:xfrm>
          </p:grpSpPr>
          <p:sp>
            <p:nvSpPr>
              <p:cNvPr id="18" name="Rectangle 18"/>
              <p:cNvSpPr/>
              <p:nvPr/>
            </p:nvSpPr>
            <p:spPr>
              <a:xfrm rot="6798901">
                <a:off x="100015" y="6162684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9" name="Rectangle 19"/>
              <p:cNvSpPr/>
              <p:nvPr/>
            </p:nvSpPr>
            <p:spPr>
              <a:xfrm rot="6798901">
                <a:off x="52393" y="6159511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0" name="Rectangle 20"/>
              <p:cNvSpPr/>
              <p:nvPr/>
            </p:nvSpPr>
            <p:spPr>
              <a:xfrm rot="6798901">
                <a:off x="11117" y="6149982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1" name="Rectangle 21"/>
              <p:cNvSpPr/>
              <p:nvPr/>
            </p:nvSpPr>
            <p:spPr>
              <a:xfrm rot="5999899">
                <a:off x="331791" y="616584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2" name="Rectangle 22"/>
              <p:cNvSpPr/>
              <p:nvPr/>
            </p:nvSpPr>
            <p:spPr>
              <a:xfrm rot="5999899">
                <a:off x="290515" y="6172201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3" name="Rectangle 23"/>
              <p:cNvSpPr/>
              <p:nvPr/>
            </p:nvSpPr>
            <p:spPr>
              <a:xfrm rot="6250133">
                <a:off x="242893" y="617220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4" name="Rectangle 24"/>
              <p:cNvSpPr/>
              <p:nvPr/>
            </p:nvSpPr>
            <p:spPr>
              <a:xfrm rot="6238067">
                <a:off x="195272" y="6169018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5" name="Rectangle 25"/>
              <p:cNvSpPr/>
              <p:nvPr/>
            </p:nvSpPr>
            <p:spPr>
              <a:xfrm rot="5380727">
                <a:off x="576265" y="614044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6" name="Rectangle 26"/>
              <p:cNvSpPr/>
              <p:nvPr/>
            </p:nvSpPr>
            <p:spPr>
              <a:xfrm rot="5380727">
                <a:off x="528643" y="6146798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7" name="Rectangle 27"/>
              <p:cNvSpPr/>
              <p:nvPr/>
            </p:nvSpPr>
            <p:spPr>
              <a:xfrm rot="5583210">
                <a:off x="481021" y="6153143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8" name="Rectangle 28"/>
              <p:cNvSpPr/>
              <p:nvPr/>
            </p:nvSpPr>
            <p:spPr>
              <a:xfrm rot="5737634">
                <a:off x="430217" y="6162673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9" name="Rectangle 29"/>
              <p:cNvSpPr/>
              <p:nvPr/>
            </p:nvSpPr>
            <p:spPr>
              <a:xfrm rot="4715488">
                <a:off x="820743" y="6076951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0" name="Rectangle 30"/>
              <p:cNvSpPr/>
              <p:nvPr/>
            </p:nvSpPr>
            <p:spPr>
              <a:xfrm rot="4924950">
                <a:off x="771530" y="6086480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1" name="Rectangle 31"/>
              <p:cNvSpPr/>
              <p:nvPr/>
            </p:nvSpPr>
            <p:spPr>
              <a:xfrm rot="4924950">
                <a:off x="723899" y="6108699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2" name="Rectangle 32"/>
              <p:cNvSpPr/>
              <p:nvPr/>
            </p:nvSpPr>
            <p:spPr>
              <a:xfrm rot="5041353">
                <a:off x="677868" y="6111872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3" name="Rectangle 33"/>
              <p:cNvSpPr/>
              <p:nvPr/>
            </p:nvSpPr>
            <p:spPr>
              <a:xfrm rot="3816896">
                <a:off x="1054106" y="5972178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4" name="Rectangle 34"/>
              <p:cNvSpPr/>
              <p:nvPr/>
            </p:nvSpPr>
            <p:spPr>
              <a:xfrm rot="3816896">
                <a:off x="1006475" y="6000753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5" name="Rectangle 35"/>
              <p:cNvSpPr/>
              <p:nvPr/>
            </p:nvSpPr>
            <p:spPr>
              <a:xfrm rot="4104188">
                <a:off x="962026" y="6016628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6" name="Rectangle 36"/>
              <p:cNvSpPr/>
              <p:nvPr/>
            </p:nvSpPr>
            <p:spPr>
              <a:xfrm rot="4325339">
                <a:off x="912814" y="603884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7" name="Rectangle 37"/>
              <p:cNvSpPr/>
              <p:nvPr/>
            </p:nvSpPr>
            <p:spPr>
              <a:xfrm rot="3368029">
                <a:off x="1270005" y="584517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8" name="Rectangle 38"/>
              <p:cNvSpPr/>
              <p:nvPr/>
            </p:nvSpPr>
            <p:spPr>
              <a:xfrm rot="3368029">
                <a:off x="1225556" y="5870579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9" name="Rectangle 39"/>
              <p:cNvSpPr/>
              <p:nvPr/>
            </p:nvSpPr>
            <p:spPr>
              <a:xfrm rot="3368029">
                <a:off x="1184280" y="5899154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0" name="Rectangle 40"/>
              <p:cNvSpPr/>
              <p:nvPr/>
            </p:nvSpPr>
            <p:spPr>
              <a:xfrm rot="3816896">
                <a:off x="1138240" y="5927729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1" name="Rectangle 41"/>
              <p:cNvSpPr/>
              <p:nvPr/>
            </p:nvSpPr>
            <p:spPr>
              <a:xfrm rot="2302259">
                <a:off x="1465266" y="5694360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2" name="Rectangle 42"/>
              <p:cNvSpPr/>
              <p:nvPr/>
            </p:nvSpPr>
            <p:spPr>
              <a:xfrm rot="2302259">
                <a:off x="1427163" y="5724516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3" name="Rectangle 43"/>
              <p:cNvSpPr/>
              <p:nvPr/>
            </p:nvSpPr>
            <p:spPr>
              <a:xfrm rot="2707569">
                <a:off x="1390652" y="575627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4" name="Rectangle 44"/>
              <p:cNvSpPr/>
              <p:nvPr/>
            </p:nvSpPr>
            <p:spPr>
              <a:xfrm rot="2707569">
                <a:off x="1349374" y="5784853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5" name="Rectangle 45"/>
              <p:cNvSpPr/>
              <p:nvPr/>
            </p:nvSpPr>
            <p:spPr>
              <a:xfrm rot="1525844">
                <a:off x="1630360" y="551338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6" name="Rectangle 46"/>
              <p:cNvSpPr/>
              <p:nvPr/>
            </p:nvSpPr>
            <p:spPr>
              <a:xfrm rot="1525844">
                <a:off x="1601785" y="5551486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7" name="Rectangle 47"/>
              <p:cNvSpPr/>
              <p:nvPr/>
            </p:nvSpPr>
            <p:spPr>
              <a:xfrm rot="1788110">
                <a:off x="1571628" y="558640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8" name="Rectangle 48"/>
              <p:cNvSpPr/>
              <p:nvPr/>
            </p:nvSpPr>
            <p:spPr>
              <a:xfrm rot="1788110">
                <a:off x="1538289" y="5626100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9" name="Rectangle 49"/>
              <p:cNvSpPr/>
              <p:nvPr/>
            </p:nvSpPr>
            <p:spPr>
              <a:xfrm rot="841629">
                <a:off x="1766896" y="5326061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0" name="Rectangle 50"/>
              <p:cNvSpPr/>
              <p:nvPr/>
            </p:nvSpPr>
            <p:spPr>
              <a:xfrm rot="841629">
                <a:off x="1746250" y="5362571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1" name="Rectangle 51"/>
              <p:cNvSpPr/>
              <p:nvPr/>
            </p:nvSpPr>
            <p:spPr>
              <a:xfrm rot="1308681">
                <a:off x="1724021" y="5403846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2" name="Rectangle 52"/>
              <p:cNvSpPr/>
              <p:nvPr/>
            </p:nvSpPr>
            <p:spPr>
              <a:xfrm rot="1308681">
                <a:off x="1689100" y="543718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3" name="Rectangle 53"/>
              <p:cNvSpPr/>
              <p:nvPr/>
            </p:nvSpPr>
            <p:spPr>
              <a:xfrm rot="469906">
                <a:off x="1860549" y="5119689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4" name="Rectangle 54"/>
              <p:cNvSpPr/>
              <p:nvPr/>
            </p:nvSpPr>
            <p:spPr>
              <a:xfrm rot="559871">
                <a:off x="1844675" y="5159375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5" name="Rectangle 55"/>
              <p:cNvSpPr/>
              <p:nvPr/>
            </p:nvSpPr>
            <p:spPr>
              <a:xfrm rot="734062">
                <a:off x="1831974" y="520065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6" name="Rectangle 56"/>
              <p:cNvSpPr/>
              <p:nvPr/>
            </p:nvSpPr>
            <p:spPr>
              <a:xfrm rot="734062">
                <a:off x="1811345" y="5245100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7" name="Rectangle 57"/>
              <p:cNvSpPr/>
              <p:nvPr/>
            </p:nvSpPr>
            <p:spPr>
              <a:xfrm rot="21306089">
                <a:off x="1922461" y="4914900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8" name="Rectangle 58"/>
              <p:cNvSpPr/>
              <p:nvPr/>
            </p:nvSpPr>
            <p:spPr>
              <a:xfrm rot="21599982">
                <a:off x="1906588" y="4956176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9" name="Rectangle 59"/>
              <p:cNvSpPr/>
              <p:nvPr/>
            </p:nvSpPr>
            <p:spPr>
              <a:xfrm rot="21599982">
                <a:off x="1905006" y="499586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0" name="Rectangle 60"/>
              <p:cNvSpPr/>
              <p:nvPr/>
            </p:nvSpPr>
            <p:spPr>
              <a:xfrm rot="214172">
                <a:off x="1887541" y="5037138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1" name="Rectangle 61"/>
              <p:cNvSpPr/>
              <p:nvPr/>
            </p:nvSpPr>
            <p:spPr>
              <a:xfrm rot="20917623">
                <a:off x="1935161" y="470693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2" name="Rectangle 62"/>
              <p:cNvSpPr/>
              <p:nvPr/>
            </p:nvSpPr>
            <p:spPr>
              <a:xfrm rot="21119591">
                <a:off x="1936754" y="4748214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3" name="Rectangle 63"/>
              <p:cNvSpPr/>
              <p:nvPr/>
            </p:nvSpPr>
            <p:spPr>
              <a:xfrm rot="21119591">
                <a:off x="1936754" y="478630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4" name="Rectangle 64"/>
              <p:cNvSpPr/>
              <p:nvPr/>
            </p:nvSpPr>
            <p:spPr>
              <a:xfrm rot="21329465">
                <a:off x="1935163" y="4827583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5" name="Rectangle 65"/>
              <p:cNvSpPr/>
              <p:nvPr/>
            </p:nvSpPr>
            <p:spPr>
              <a:xfrm rot="20467725">
                <a:off x="1916115" y="4513256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6" name="Rectangle 66"/>
              <p:cNvSpPr/>
              <p:nvPr/>
            </p:nvSpPr>
            <p:spPr>
              <a:xfrm rot="20630743">
                <a:off x="1925643" y="454659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7" name="Rectangle 67"/>
              <p:cNvSpPr/>
              <p:nvPr/>
            </p:nvSpPr>
            <p:spPr>
              <a:xfrm rot="20630743">
                <a:off x="1930397" y="458470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8" name="Rectangle 68"/>
              <p:cNvSpPr/>
              <p:nvPr/>
            </p:nvSpPr>
            <p:spPr>
              <a:xfrm rot="20793727">
                <a:off x="1935162" y="462755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9" name="Rectangle 69"/>
              <p:cNvSpPr/>
              <p:nvPr/>
            </p:nvSpPr>
            <p:spPr>
              <a:xfrm rot="20056055">
                <a:off x="1849435" y="4329105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0" name="Rectangle 70"/>
              <p:cNvSpPr/>
              <p:nvPr/>
            </p:nvSpPr>
            <p:spPr>
              <a:xfrm rot="20258057">
                <a:off x="1866901" y="436880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1" name="Rectangle 71"/>
              <p:cNvSpPr/>
              <p:nvPr/>
            </p:nvSpPr>
            <p:spPr>
              <a:xfrm rot="20258057">
                <a:off x="1879602" y="440531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2" name="Rectangle 72"/>
              <p:cNvSpPr/>
              <p:nvPr/>
            </p:nvSpPr>
            <p:spPr>
              <a:xfrm rot="20258057">
                <a:off x="1895476" y="443706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3" name="Rectangle 73"/>
              <p:cNvSpPr/>
              <p:nvPr/>
            </p:nvSpPr>
            <p:spPr>
              <a:xfrm rot="19671268">
                <a:off x="1747836" y="4171948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4" name="Rectangle 74"/>
              <p:cNvSpPr/>
              <p:nvPr/>
            </p:nvSpPr>
            <p:spPr>
              <a:xfrm rot="19755837">
                <a:off x="1768474" y="419893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5" name="Rectangle 75"/>
              <p:cNvSpPr/>
              <p:nvPr/>
            </p:nvSpPr>
            <p:spPr>
              <a:xfrm rot="19847625">
                <a:off x="1792285" y="423386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6" name="Rectangle 76"/>
              <p:cNvSpPr/>
              <p:nvPr/>
            </p:nvSpPr>
            <p:spPr>
              <a:xfrm rot="19847625">
                <a:off x="1812923" y="4260846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7" name="Rectangle 77"/>
              <p:cNvSpPr/>
              <p:nvPr/>
            </p:nvSpPr>
            <p:spPr>
              <a:xfrm rot="19133261">
                <a:off x="1609724" y="402907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8" name="Rectangle 78"/>
              <p:cNvSpPr/>
              <p:nvPr/>
            </p:nvSpPr>
            <p:spPr>
              <a:xfrm rot="19133261">
                <a:off x="1643063" y="4059228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9" name="Rectangle 79"/>
              <p:cNvSpPr/>
              <p:nvPr/>
            </p:nvSpPr>
            <p:spPr>
              <a:xfrm rot="19133261">
                <a:off x="1666874" y="408622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0" name="Rectangle 80"/>
              <p:cNvSpPr/>
              <p:nvPr/>
            </p:nvSpPr>
            <p:spPr>
              <a:xfrm rot="19257123">
                <a:off x="1695449" y="4111625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771525" y="4068759"/>
                <a:ext cx="285750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44"/>
                  <a:gd name="f8" fmla="val 28"/>
                  <a:gd name="f9" fmla="val 147"/>
                  <a:gd name="f10" fmla="val 64"/>
                  <a:gd name="f11" fmla="val 46"/>
                  <a:gd name="f12" fmla="val 94"/>
                  <a:gd name="f13" fmla="val 129"/>
                  <a:gd name="f14" fmla="val 9"/>
                  <a:gd name="f15" fmla="val 148"/>
                  <a:gd name="f16" fmla="val 10"/>
                  <a:gd name="f17" fmla="val 112"/>
                  <a:gd name="f18" fmla="val 79"/>
                  <a:gd name="f19" fmla="val 48"/>
                  <a:gd name="f20" fmla="+- 0 0 -90"/>
                  <a:gd name="f21" fmla="*/ f3 1 180"/>
                  <a:gd name="f22" fmla="*/ f4 1 151"/>
                  <a:gd name="f23" fmla="val f5"/>
                  <a:gd name="f24" fmla="val f2"/>
                  <a:gd name="f25" fmla="val f6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80"/>
                  <a:gd name="f31" fmla="*/ f27 1 151"/>
                  <a:gd name="f32" fmla="*/ 0 f28 1"/>
                  <a:gd name="f33" fmla="*/ 144 f27 1"/>
                  <a:gd name="f34" fmla="*/ 28 f28 1"/>
                  <a:gd name="f35" fmla="*/ 147 f27 1"/>
                  <a:gd name="f36" fmla="*/ 64 f28 1"/>
                  <a:gd name="f37" fmla="*/ 46 f27 1"/>
                  <a:gd name="f38" fmla="*/ 94 f28 1"/>
                  <a:gd name="f39" fmla="*/ 151 f27 1"/>
                  <a:gd name="f40" fmla="*/ 129 f28 1"/>
                  <a:gd name="f41" fmla="*/ 180 f28 1"/>
                  <a:gd name="f42" fmla="*/ 9 f27 1"/>
                  <a:gd name="f43" fmla="*/ 148 f28 1"/>
                  <a:gd name="f44" fmla="*/ 10 f27 1"/>
                  <a:gd name="f45" fmla="*/ 112 f28 1"/>
                  <a:gd name="f46" fmla="*/ 112 f27 1"/>
                  <a:gd name="f47" fmla="*/ 79 f28 1"/>
                  <a:gd name="f48" fmla="*/ 0 f27 1"/>
                  <a:gd name="f49" fmla="*/ 48 f28 1"/>
                  <a:gd name="f50" fmla="+- f29 0 f1"/>
                  <a:gd name="f51" fmla="*/ f32 1 180"/>
                  <a:gd name="f52" fmla="*/ f33 1 151"/>
                  <a:gd name="f53" fmla="*/ f34 1 180"/>
                  <a:gd name="f54" fmla="*/ f35 1 151"/>
                  <a:gd name="f55" fmla="*/ f36 1 180"/>
                  <a:gd name="f56" fmla="*/ f37 1 151"/>
                  <a:gd name="f57" fmla="*/ f38 1 180"/>
                  <a:gd name="f58" fmla="*/ f39 1 151"/>
                  <a:gd name="f59" fmla="*/ f40 1 180"/>
                  <a:gd name="f60" fmla="*/ f41 1 180"/>
                  <a:gd name="f61" fmla="*/ f42 1 151"/>
                  <a:gd name="f62" fmla="*/ f43 1 180"/>
                  <a:gd name="f63" fmla="*/ f44 1 151"/>
                  <a:gd name="f64" fmla="*/ f45 1 180"/>
                  <a:gd name="f65" fmla="*/ f46 1 151"/>
                  <a:gd name="f66" fmla="*/ f47 1 180"/>
                  <a:gd name="f67" fmla="*/ f48 1 151"/>
                  <a:gd name="f68" fmla="*/ f49 1 180"/>
                  <a:gd name="f69" fmla="*/ 0 1 f30"/>
                  <a:gd name="f70" fmla="*/ f24 1 f30"/>
                  <a:gd name="f71" fmla="*/ 0 1 f31"/>
                  <a:gd name="f72" fmla="*/ f25 1 f31"/>
                  <a:gd name="f73" fmla="*/ f51 1 f30"/>
                  <a:gd name="f74" fmla="*/ f52 1 f31"/>
                  <a:gd name="f75" fmla="*/ f53 1 f30"/>
                  <a:gd name="f76" fmla="*/ f54 1 f31"/>
                  <a:gd name="f77" fmla="*/ f55 1 f30"/>
                  <a:gd name="f78" fmla="*/ f56 1 f31"/>
                  <a:gd name="f79" fmla="*/ f57 1 f30"/>
                  <a:gd name="f80" fmla="*/ f58 1 f31"/>
                  <a:gd name="f81" fmla="*/ f59 1 f30"/>
                  <a:gd name="f82" fmla="*/ f60 1 f30"/>
                  <a:gd name="f83" fmla="*/ f61 1 f31"/>
                  <a:gd name="f84" fmla="*/ f62 1 f30"/>
                  <a:gd name="f85" fmla="*/ f63 1 f31"/>
                  <a:gd name="f86" fmla="*/ f64 1 f30"/>
                  <a:gd name="f87" fmla="*/ f65 1 f31"/>
                  <a:gd name="f88" fmla="*/ f66 1 f30"/>
                  <a:gd name="f89" fmla="*/ f67 1 f31"/>
                  <a:gd name="f90" fmla="*/ f68 1 f30"/>
                  <a:gd name="f91" fmla="*/ f69 f21 1"/>
                  <a:gd name="f92" fmla="*/ f70 f21 1"/>
                  <a:gd name="f93" fmla="*/ f72 f22 1"/>
                  <a:gd name="f94" fmla="*/ f71 f22 1"/>
                  <a:gd name="f95" fmla="*/ f73 f21 1"/>
                  <a:gd name="f96" fmla="*/ f74 f22 1"/>
                  <a:gd name="f97" fmla="*/ f75 f21 1"/>
                  <a:gd name="f98" fmla="*/ f76 f22 1"/>
                  <a:gd name="f99" fmla="*/ f77 f21 1"/>
                  <a:gd name="f100" fmla="*/ f78 f22 1"/>
                  <a:gd name="f101" fmla="*/ f79 f21 1"/>
                  <a:gd name="f102" fmla="*/ f80 f22 1"/>
                  <a:gd name="f103" fmla="*/ f81 f21 1"/>
                  <a:gd name="f104" fmla="*/ f82 f21 1"/>
                  <a:gd name="f105" fmla="*/ f83 f22 1"/>
                  <a:gd name="f106" fmla="*/ f84 f21 1"/>
                  <a:gd name="f107" fmla="*/ f85 f22 1"/>
                  <a:gd name="f108" fmla="*/ f86 f21 1"/>
                  <a:gd name="f109" fmla="*/ f87 f22 1"/>
                  <a:gd name="f110" fmla="*/ f88 f21 1"/>
                  <a:gd name="f111" fmla="*/ f89 f22 1"/>
                  <a:gd name="f112" fmla="*/ f90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95" y="f96"/>
                  </a:cxn>
                  <a:cxn ang="f50">
                    <a:pos x="f97" y="f98"/>
                  </a:cxn>
                  <a:cxn ang="f50">
                    <a:pos x="f99" y="f100"/>
                  </a:cxn>
                  <a:cxn ang="f50">
                    <a:pos x="f101" y="f102"/>
                  </a:cxn>
                  <a:cxn ang="f50">
                    <a:pos x="f103" y="f102"/>
                  </a:cxn>
                  <a:cxn ang="f50">
                    <a:pos x="f104" y="f105"/>
                  </a:cxn>
                  <a:cxn ang="f50">
                    <a:pos x="f106" y="f107"/>
                  </a:cxn>
                  <a:cxn ang="f50">
                    <a:pos x="f108" y="f109"/>
                  </a:cxn>
                  <a:cxn ang="f50">
                    <a:pos x="f110" y="f111"/>
                  </a:cxn>
                  <a:cxn ang="f50">
                    <a:pos x="f112" y="f111"/>
                  </a:cxn>
                  <a:cxn ang="f50">
                    <a:pos x="f95" y="f96"/>
                  </a:cxn>
                </a:cxnLst>
                <a:rect l="f91" t="f94" r="f92" b="f93"/>
                <a:pathLst>
                  <a:path w="180" h="151">
                    <a:moveTo>
                      <a:pt x="f5" y="f7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6"/>
                    </a:lnTo>
                    <a:lnTo>
                      <a:pt x="f13" y="f6"/>
                    </a:lnTo>
                    <a:lnTo>
                      <a:pt x="f2" y="f14"/>
                    </a:lnTo>
                    <a:lnTo>
                      <a:pt x="f15" y="f16"/>
                    </a:lnTo>
                    <a:lnTo>
                      <a:pt x="f17" y="f17"/>
                    </a:lnTo>
                    <a:lnTo>
                      <a:pt x="f18" y="f5"/>
                    </a:lnTo>
                    <a:lnTo>
                      <a:pt x="f19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2" name="Rectangle 82"/>
              <p:cNvSpPr/>
              <p:nvPr/>
            </p:nvSpPr>
            <p:spPr>
              <a:xfrm rot="6575653">
                <a:off x="-344480" y="4981570"/>
                <a:ext cx="194627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3" name="Rectangle 83"/>
              <p:cNvSpPr/>
              <p:nvPr/>
            </p:nvSpPr>
            <p:spPr>
              <a:xfrm rot="238786">
                <a:off x="6347" y="4994268"/>
                <a:ext cx="16367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4" name="Rectangle 84"/>
              <p:cNvSpPr/>
              <p:nvPr/>
            </p:nvSpPr>
            <p:spPr>
              <a:xfrm rot="18642969">
                <a:off x="1439863" y="392429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5" name="Rectangle 85"/>
              <p:cNvSpPr/>
              <p:nvPr/>
            </p:nvSpPr>
            <p:spPr>
              <a:xfrm rot="18642969">
                <a:off x="1476375" y="394652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6" name="Rectangle 86"/>
              <p:cNvSpPr/>
              <p:nvPr/>
            </p:nvSpPr>
            <p:spPr>
              <a:xfrm rot="18642969">
                <a:off x="1514469" y="3963986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7" name="Rectangle 87"/>
              <p:cNvSpPr/>
              <p:nvPr/>
            </p:nvSpPr>
            <p:spPr>
              <a:xfrm rot="18938959">
                <a:off x="1546218" y="398303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8" name="Rectangle 88"/>
              <p:cNvSpPr/>
              <p:nvPr/>
            </p:nvSpPr>
            <p:spPr>
              <a:xfrm rot="17961505">
                <a:off x="1250947" y="3851268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9" name="Rectangle 89"/>
              <p:cNvSpPr/>
              <p:nvPr/>
            </p:nvSpPr>
            <p:spPr>
              <a:xfrm rot="17961505">
                <a:off x="1293805" y="3863969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0" name="Rectangle 90"/>
              <p:cNvSpPr/>
              <p:nvPr/>
            </p:nvSpPr>
            <p:spPr>
              <a:xfrm rot="18085367">
                <a:off x="1328735" y="3873497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1" name="Rectangle 91"/>
              <p:cNvSpPr/>
              <p:nvPr/>
            </p:nvSpPr>
            <p:spPr>
              <a:xfrm rot="18379191">
                <a:off x="1368421" y="3892543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2" name="Rectangle 92"/>
              <p:cNvSpPr/>
              <p:nvPr/>
            </p:nvSpPr>
            <p:spPr>
              <a:xfrm rot="17261752">
                <a:off x="1030283" y="3803647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3" name="Rectangle 93"/>
              <p:cNvSpPr/>
              <p:nvPr/>
            </p:nvSpPr>
            <p:spPr>
              <a:xfrm rot="17349655">
                <a:off x="1074732" y="3813175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4" name="Rectangle 94"/>
              <p:cNvSpPr/>
              <p:nvPr/>
            </p:nvSpPr>
            <p:spPr>
              <a:xfrm rot="17349655">
                <a:off x="1123945" y="3819520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5" name="Rectangle 95"/>
              <p:cNvSpPr/>
              <p:nvPr/>
            </p:nvSpPr>
            <p:spPr>
              <a:xfrm rot="17610752">
                <a:off x="1171568" y="3825865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6" name="Rectangle 96"/>
              <p:cNvSpPr/>
              <p:nvPr/>
            </p:nvSpPr>
            <p:spPr>
              <a:xfrm rot="16737770">
                <a:off x="798508" y="3800484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7" name="Rectangle 97"/>
              <p:cNvSpPr/>
              <p:nvPr/>
            </p:nvSpPr>
            <p:spPr>
              <a:xfrm rot="16926640">
                <a:off x="847722" y="3797291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8" name="Rectangle 98"/>
              <p:cNvSpPr/>
              <p:nvPr/>
            </p:nvSpPr>
            <p:spPr>
              <a:xfrm rot="16953283">
                <a:off x="893753" y="3794119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9" name="Rectangle 99"/>
              <p:cNvSpPr/>
              <p:nvPr/>
            </p:nvSpPr>
            <p:spPr>
              <a:xfrm rot="17019390">
                <a:off x="944557" y="3794118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0" name="Rectangle 100"/>
              <p:cNvSpPr/>
              <p:nvPr/>
            </p:nvSpPr>
            <p:spPr>
              <a:xfrm rot="16404859">
                <a:off x="563562" y="383223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1" name="Rectangle 101"/>
              <p:cNvSpPr/>
              <p:nvPr/>
            </p:nvSpPr>
            <p:spPr>
              <a:xfrm rot="16239503">
                <a:off x="611184" y="3822704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2" name="Rectangle 102"/>
              <p:cNvSpPr/>
              <p:nvPr/>
            </p:nvSpPr>
            <p:spPr>
              <a:xfrm rot="16311077">
                <a:off x="665162" y="3816359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3" name="Rectangle 103"/>
              <p:cNvSpPr/>
              <p:nvPr/>
            </p:nvSpPr>
            <p:spPr>
              <a:xfrm rot="16435145">
                <a:off x="712783" y="381000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4" name="Rectangle 104"/>
              <p:cNvSpPr/>
              <p:nvPr/>
            </p:nvSpPr>
            <p:spPr>
              <a:xfrm rot="15467832">
                <a:off x="327021" y="3902080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5" name="Rectangle 105"/>
              <p:cNvSpPr/>
              <p:nvPr/>
            </p:nvSpPr>
            <p:spPr>
              <a:xfrm rot="15379551">
                <a:off x="376234" y="3886206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6" name="Rectangle 106"/>
              <p:cNvSpPr/>
              <p:nvPr/>
            </p:nvSpPr>
            <p:spPr>
              <a:xfrm rot="15489043">
                <a:off x="422265" y="3870332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7" name="Rectangle 107"/>
              <p:cNvSpPr/>
              <p:nvPr/>
            </p:nvSpPr>
            <p:spPr>
              <a:xfrm rot="15680422">
                <a:off x="465137" y="3851279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8" name="Rectangle 108"/>
              <p:cNvSpPr/>
              <p:nvPr/>
            </p:nvSpPr>
            <p:spPr>
              <a:xfrm rot="14223712">
                <a:off x="9514" y="4044956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9" name="Rectangle 109"/>
              <p:cNvSpPr/>
              <p:nvPr/>
            </p:nvSpPr>
            <p:spPr>
              <a:xfrm rot="14431661">
                <a:off x="103176" y="3994151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0" name="Rectangle 110"/>
              <p:cNvSpPr/>
              <p:nvPr/>
            </p:nvSpPr>
            <p:spPr>
              <a:xfrm rot="14797575">
                <a:off x="146042" y="3971931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1" name="Rectangle 111"/>
              <p:cNvSpPr/>
              <p:nvPr/>
            </p:nvSpPr>
            <p:spPr>
              <a:xfrm rot="14797575">
                <a:off x="188900" y="395605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2" name="Rectangle 112"/>
              <p:cNvSpPr/>
              <p:nvPr/>
            </p:nvSpPr>
            <p:spPr>
              <a:xfrm rot="15142312">
                <a:off x="238114" y="393382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3" name="Rectangle 113"/>
              <p:cNvSpPr/>
              <p:nvPr/>
            </p:nvSpPr>
            <p:spPr>
              <a:xfrm rot="19723213">
                <a:off x="-3" y="5338759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4" name="Rectangle 114"/>
              <p:cNvSpPr/>
              <p:nvPr/>
            </p:nvSpPr>
            <p:spPr>
              <a:xfrm rot="3283976">
                <a:off x="811213" y="5521322"/>
                <a:ext cx="384176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5" name="Rectangle 115"/>
              <p:cNvSpPr/>
              <p:nvPr/>
            </p:nvSpPr>
            <p:spPr>
              <a:xfrm rot="3283976">
                <a:off x="55562" y="4441828"/>
                <a:ext cx="384176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6" name="Rectangle 116"/>
              <p:cNvSpPr/>
              <p:nvPr/>
            </p:nvSpPr>
            <p:spPr>
              <a:xfrm rot="19723213">
                <a:off x="1111249" y="4525958"/>
                <a:ext cx="503240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7" name="Rectangle 117"/>
              <p:cNvSpPr/>
              <p:nvPr/>
            </p:nvSpPr>
            <p:spPr>
              <a:xfrm rot="5908524">
                <a:off x="317503" y="6215063"/>
                <a:ext cx="21907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8" name="Rectangle 118"/>
              <p:cNvSpPr/>
              <p:nvPr/>
            </p:nvSpPr>
            <p:spPr>
              <a:xfrm rot="6683977">
                <a:off x="71447" y="6215064"/>
                <a:ext cx="228600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9" name="Rectangle 119"/>
              <p:cNvSpPr/>
              <p:nvPr/>
            </p:nvSpPr>
            <p:spPr>
              <a:xfrm rot="5245623">
                <a:off x="573092" y="6180147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0" name="Rectangle 120"/>
              <p:cNvSpPr/>
              <p:nvPr/>
            </p:nvSpPr>
            <p:spPr>
              <a:xfrm rot="4500526">
                <a:off x="828675" y="6107122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1" name="Rectangle 121"/>
              <p:cNvSpPr/>
              <p:nvPr/>
            </p:nvSpPr>
            <p:spPr>
              <a:xfrm rot="3805242">
                <a:off x="1063633" y="5997574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2" name="Rectangle 122"/>
              <p:cNvSpPr/>
              <p:nvPr/>
            </p:nvSpPr>
            <p:spPr>
              <a:xfrm rot="3060145">
                <a:off x="1290641" y="5854698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3" name="Rectangle 123"/>
              <p:cNvSpPr/>
              <p:nvPr/>
            </p:nvSpPr>
            <p:spPr>
              <a:xfrm rot="2090288">
                <a:off x="1489085" y="5686429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4" name="Rectangle 124"/>
              <p:cNvSpPr/>
              <p:nvPr/>
            </p:nvSpPr>
            <p:spPr>
              <a:xfrm rot="14431661">
                <a:off x="-28587" y="3978273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5" name="Rectangle 125"/>
              <p:cNvSpPr/>
              <p:nvPr/>
            </p:nvSpPr>
            <p:spPr>
              <a:xfrm rot="15193500">
                <a:off x="215887" y="3862390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6" name="Rectangle 126"/>
              <p:cNvSpPr/>
              <p:nvPr/>
            </p:nvSpPr>
            <p:spPr>
              <a:xfrm rot="16629378">
                <a:off x="709606" y="3752847"/>
                <a:ext cx="21907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7" name="Rectangle 127"/>
              <p:cNvSpPr/>
              <p:nvPr/>
            </p:nvSpPr>
            <p:spPr>
              <a:xfrm rot="17301492">
                <a:off x="947734" y="3746501"/>
                <a:ext cx="238128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8" name="Rectangle 128"/>
              <p:cNvSpPr/>
              <p:nvPr/>
            </p:nvSpPr>
            <p:spPr>
              <a:xfrm rot="17923690">
                <a:off x="1173152" y="3787776"/>
                <a:ext cx="24606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9" name="Rectangle 129"/>
              <p:cNvSpPr/>
              <p:nvPr/>
            </p:nvSpPr>
            <p:spPr>
              <a:xfrm rot="18411368">
                <a:off x="1379535" y="3857630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0" name="Rectangle 130"/>
              <p:cNvSpPr/>
              <p:nvPr/>
            </p:nvSpPr>
            <p:spPr>
              <a:xfrm rot="18989769">
                <a:off x="1562094" y="3963993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1" name="Rectangle 131"/>
              <p:cNvSpPr/>
              <p:nvPr/>
            </p:nvSpPr>
            <p:spPr>
              <a:xfrm rot="19410000">
                <a:off x="1706559" y="4103678"/>
                <a:ext cx="274640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2" name="Rectangle 132"/>
              <p:cNvSpPr/>
              <p:nvPr/>
            </p:nvSpPr>
            <p:spPr>
              <a:xfrm rot="19871448">
                <a:off x="1820853" y="4267196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3" name="Rectangle 133"/>
              <p:cNvSpPr/>
              <p:nvPr/>
            </p:nvSpPr>
            <p:spPr>
              <a:xfrm rot="20427882">
                <a:off x="1901823" y="4452938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4" name="Rectangle 134"/>
              <p:cNvSpPr/>
              <p:nvPr/>
            </p:nvSpPr>
            <p:spPr>
              <a:xfrm rot="20846153">
                <a:off x="1933571" y="4651370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5" name="Rectangle 135"/>
              <p:cNvSpPr/>
              <p:nvPr/>
            </p:nvSpPr>
            <p:spPr>
              <a:xfrm rot="21312174">
                <a:off x="1925635" y="4867268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6" name="Rectangle 136"/>
              <p:cNvSpPr/>
              <p:nvPr/>
            </p:nvSpPr>
            <p:spPr>
              <a:xfrm rot="696728">
                <a:off x="1787525" y="5297485"/>
                <a:ext cx="238128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7" name="Rectangle 137"/>
              <p:cNvSpPr/>
              <p:nvPr/>
            </p:nvSpPr>
            <p:spPr>
              <a:xfrm rot="1530004">
                <a:off x="1652588" y="5500683"/>
                <a:ext cx="22225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8" name="Freeform 138"/>
              <p:cNvSpPr/>
              <p:nvPr/>
            </p:nvSpPr>
            <p:spPr>
              <a:xfrm>
                <a:off x="1349370" y="4978405"/>
                <a:ext cx="323853" cy="1904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4"/>
                  <a:gd name="f7" fmla="val 120"/>
                  <a:gd name="f8" fmla="val 168"/>
                  <a:gd name="f9" fmla="val 12"/>
                  <a:gd name="f10" fmla="val 42"/>
                  <a:gd name="f11" fmla="val 108"/>
                  <a:gd name="f12" fmla="val 30"/>
                  <a:gd name="f13" fmla="val 114"/>
                  <a:gd name="f14" fmla="val 60"/>
                  <a:gd name="f15" fmla="val 102"/>
                  <a:gd name="f16" fmla="val 36"/>
                  <a:gd name="f17" fmla="val 78"/>
                  <a:gd name="f18" fmla="val 132"/>
                  <a:gd name="f19" fmla="val 162"/>
                  <a:gd name="f20" fmla="val 138"/>
                  <a:gd name="f21" fmla="+- 0 0 -90"/>
                  <a:gd name="f22" fmla="*/ f3 1 204"/>
                  <a:gd name="f23" fmla="*/ f4 1 120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204"/>
                  <a:gd name="f32" fmla="*/ f28 1 120"/>
                  <a:gd name="f33" fmla="*/ 168 f29 1"/>
                  <a:gd name="f34" fmla="*/ 120 f28 1"/>
                  <a:gd name="f35" fmla="*/ 204 f29 1"/>
                  <a:gd name="f36" fmla="*/ 12 f28 1"/>
                  <a:gd name="f37" fmla="*/ 42 f29 1"/>
                  <a:gd name="f38" fmla="*/ 0 f28 1"/>
                  <a:gd name="f39" fmla="*/ 0 f29 1"/>
                  <a:gd name="f40" fmla="*/ 108 f28 1"/>
                  <a:gd name="f41" fmla="*/ 30 f29 1"/>
                  <a:gd name="f42" fmla="*/ 114 f28 1"/>
                  <a:gd name="f43" fmla="*/ 60 f29 1"/>
                  <a:gd name="f44" fmla="*/ 30 f28 1"/>
                  <a:gd name="f45" fmla="*/ 102 f29 1"/>
                  <a:gd name="f46" fmla="*/ 36 f28 1"/>
                  <a:gd name="f47" fmla="*/ 78 f29 1"/>
                  <a:gd name="f48" fmla="*/ 132 f29 1"/>
                  <a:gd name="f49" fmla="*/ 162 f29 1"/>
                  <a:gd name="f50" fmla="*/ 138 f29 1"/>
                  <a:gd name="f51" fmla="+- f30 0 f1"/>
                  <a:gd name="f52" fmla="*/ f33 1 204"/>
                  <a:gd name="f53" fmla="*/ f34 1 120"/>
                  <a:gd name="f54" fmla="*/ f35 1 204"/>
                  <a:gd name="f55" fmla="*/ f36 1 120"/>
                  <a:gd name="f56" fmla="*/ f37 1 204"/>
                  <a:gd name="f57" fmla="*/ f38 1 120"/>
                  <a:gd name="f58" fmla="*/ f39 1 204"/>
                  <a:gd name="f59" fmla="*/ f40 1 120"/>
                  <a:gd name="f60" fmla="*/ f41 1 204"/>
                  <a:gd name="f61" fmla="*/ f42 1 120"/>
                  <a:gd name="f62" fmla="*/ f43 1 204"/>
                  <a:gd name="f63" fmla="*/ f44 1 120"/>
                  <a:gd name="f64" fmla="*/ f45 1 204"/>
                  <a:gd name="f65" fmla="*/ f46 1 120"/>
                  <a:gd name="f66" fmla="*/ f47 1 204"/>
                  <a:gd name="f67" fmla="*/ f48 1 204"/>
                  <a:gd name="f68" fmla="*/ f49 1 204"/>
                  <a:gd name="f69" fmla="*/ f50 1 204"/>
                  <a:gd name="f70" fmla="*/ 0 1 f31"/>
                  <a:gd name="f71" fmla="*/ f25 1 f31"/>
                  <a:gd name="f72" fmla="*/ 0 1 f32"/>
                  <a:gd name="f73" fmla="*/ f26 1 f32"/>
                  <a:gd name="f74" fmla="*/ f52 1 f31"/>
                  <a:gd name="f75" fmla="*/ f53 1 f32"/>
                  <a:gd name="f76" fmla="*/ f54 1 f31"/>
                  <a:gd name="f77" fmla="*/ f55 1 f32"/>
                  <a:gd name="f78" fmla="*/ f56 1 f31"/>
                  <a:gd name="f79" fmla="*/ f57 1 f32"/>
                  <a:gd name="f80" fmla="*/ f58 1 f31"/>
                  <a:gd name="f81" fmla="*/ f59 1 f32"/>
                  <a:gd name="f82" fmla="*/ f60 1 f31"/>
                  <a:gd name="f83" fmla="*/ f61 1 f32"/>
                  <a:gd name="f84" fmla="*/ f62 1 f31"/>
                  <a:gd name="f85" fmla="*/ f63 1 f32"/>
                  <a:gd name="f86" fmla="*/ f64 1 f31"/>
                  <a:gd name="f87" fmla="*/ f65 1 f32"/>
                  <a:gd name="f88" fmla="*/ f66 1 f31"/>
                  <a:gd name="f89" fmla="*/ f67 1 f31"/>
                  <a:gd name="f90" fmla="*/ f68 1 f31"/>
                  <a:gd name="f91" fmla="*/ f69 1 f31"/>
                  <a:gd name="f92" fmla="*/ f70 f22 1"/>
                  <a:gd name="f93" fmla="*/ f71 f22 1"/>
                  <a:gd name="f94" fmla="*/ f73 f23 1"/>
                  <a:gd name="f95" fmla="*/ f72 f23 1"/>
                  <a:gd name="f96" fmla="*/ f74 f22 1"/>
                  <a:gd name="f97" fmla="*/ f75 f23 1"/>
                  <a:gd name="f98" fmla="*/ f76 f22 1"/>
                  <a:gd name="f99" fmla="*/ f77 f23 1"/>
                  <a:gd name="f100" fmla="*/ f78 f22 1"/>
                  <a:gd name="f101" fmla="*/ f79 f23 1"/>
                  <a:gd name="f102" fmla="*/ f80 f22 1"/>
                  <a:gd name="f103" fmla="*/ f81 f23 1"/>
                  <a:gd name="f104" fmla="*/ f82 f22 1"/>
                  <a:gd name="f105" fmla="*/ f83 f23 1"/>
                  <a:gd name="f106" fmla="*/ f84 f22 1"/>
                  <a:gd name="f107" fmla="*/ f85 f23 1"/>
                  <a:gd name="f108" fmla="*/ f86 f22 1"/>
                  <a:gd name="f109" fmla="*/ f87 f23 1"/>
                  <a:gd name="f110" fmla="*/ f88 f22 1"/>
                  <a:gd name="f111" fmla="*/ f89 f22 1"/>
                  <a:gd name="f112" fmla="*/ f90 f22 1"/>
                  <a:gd name="f113" fmla="*/ f9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96" y="f97"/>
                  </a:cxn>
                  <a:cxn ang="f51">
                    <a:pos x="f98" y="f99"/>
                  </a:cxn>
                  <a:cxn ang="f51">
                    <a:pos x="f100" y="f101"/>
                  </a:cxn>
                  <a:cxn ang="f51">
                    <a:pos x="f102" y="f103"/>
                  </a:cxn>
                  <a:cxn ang="f51">
                    <a:pos x="f104" y="f105"/>
                  </a:cxn>
                  <a:cxn ang="f51">
                    <a:pos x="f106" y="f107"/>
                  </a:cxn>
                  <a:cxn ang="f51">
                    <a:pos x="f108" y="f109"/>
                  </a:cxn>
                  <a:cxn ang="f51">
                    <a:pos x="f110" y="f103"/>
                  </a:cxn>
                  <a:cxn ang="f51">
                    <a:pos x="f108" y="f103"/>
                  </a:cxn>
                  <a:cxn ang="f51">
                    <a:pos x="f111" y="f109"/>
                  </a:cxn>
                  <a:cxn ang="f51">
                    <a:pos x="f112" y="f109"/>
                  </a:cxn>
                  <a:cxn ang="f51">
                    <a:pos x="f113" y="f105"/>
                  </a:cxn>
                  <a:cxn ang="f51">
                    <a:pos x="f96" y="f97"/>
                  </a:cxn>
                </a:cxnLst>
                <a:rect l="f92" t="f95" r="f93" b="f94"/>
                <a:pathLst>
                  <a:path w="204" h="120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5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2"/>
                    </a:lnTo>
                    <a:lnTo>
                      <a:pt x="f15" y="f16"/>
                    </a:lnTo>
                    <a:lnTo>
                      <a:pt x="f17" y="f11"/>
                    </a:lnTo>
                    <a:lnTo>
                      <a:pt x="f15" y="f11"/>
                    </a:lnTo>
                    <a:lnTo>
                      <a:pt x="f18" y="f16"/>
                    </a:lnTo>
                    <a:lnTo>
                      <a:pt x="f19" y="f16"/>
                    </a:lnTo>
                    <a:lnTo>
                      <a:pt x="f20" y="f13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9" name="Freeform 139"/>
              <p:cNvSpPr/>
              <p:nvPr/>
            </p:nvSpPr>
            <p:spPr>
              <a:xfrm>
                <a:off x="30166" y="4321180"/>
                <a:ext cx="142875" cy="1238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"/>
                  <a:gd name="f7" fmla="val 78"/>
                  <a:gd name="f8" fmla="val 66"/>
                  <a:gd name="f9" fmla="val 36"/>
                  <a:gd name="f10" fmla="val 18"/>
                  <a:gd name="f11" fmla="val 24"/>
                  <a:gd name="f12" fmla="val 30"/>
                  <a:gd name="f13" fmla="val 48"/>
                  <a:gd name="f14" fmla="val 72"/>
                  <a:gd name="f15" fmla="val 54"/>
                  <a:gd name="f16" fmla="val 42"/>
                  <a:gd name="f17" fmla="val 6"/>
                  <a:gd name="f18" fmla="+- 0 0 -90"/>
                  <a:gd name="f19" fmla="*/ f3 1 90"/>
                  <a:gd name="f20" fmla="*/ f4 1 78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90"/>
                  <a:gd name="f29" fmla="*/ f25 1 78"/>
                  <a:gd name="f30" fmla="*/ 66 f26 1"/>
                  <a:gd name="f31" fmla="*/ 36 f25 1"/>
                  <a:gd name="f32" fmla="*/ 18 f26 1"/>
                  <a:gd name="f33" fmla="*/ 24 f25 1"/>
                  <a:gd name="f34" fmla="*/ 0 f26 1"/>
                  <a:gd name="f35" fmla="*/ 30 f25 1"/>
                  <a:gd name="f36" fmla="*/ 36 f26 1"/>
                  <a:gd name="f37" fmla="*/ 78 f25 1"/>
                  <a:gd name="f38" fmla="*/ 48 f26 1"/>
                  <a:gd name="f39" fmla="*/ 72 f25 1"/>
                  <a:gd name="f40" fmla="*/ 24 f26 1"/>
                  <a:gd name="f41" fmla="*/ 72 f26 1"/>
                  <a:gd name="f42" fmla="*/ 54 f25 1"/>
                  <a:gd name="f43" fmla="*/ 90 f26 1"/>
                  <a:gd name="f44" fmla="*/ 42 f25 1"/>
                  <a:gd name="f45" fmla="*/ 54 f26 1"/>
                  <a:gd name="f46" fmla="*/ 0 f25 1"/>
                  <a:gd name="f47" fmla="*/ 42 f26 1"/>
                  <a:gd name="f48" fmla="*/ 6 f25 1"/>
                  <a:gd name="f49" fmla="+- f27 0 f1"/>
                  <a:gd name="f50" fmla="*/ f30 1 90"/>
                  <a:gd name="f51" fmla="*/ f31 1 78"/>
                  <a:gd name="f52" fmla="*/ f32 1 90"/>
                  <a:gd name="f53" fmla="*/ f33 1 78"/>
                  <a:gd name="f54" fmla="*/ f34 1 90"/>
                  <a:gd name="f55" fmla="*/ f35 1 78"/>
                  <a:gd name="f56" fmla="*/ f36 1 90"/>
                  <a:gd name="f57" fmla="*/ f37 1 78"/>
                  <a:gd name="f58" fmla="*/ f38 1 90"/>
                  <a:gd name="f59" fmla="*/ f39 1 78"/>
                  <a:gd name="f60" fmla="*/ f40 1 90"/>
                  <a:gd name="f61" fmla="*/ f41 1 90"/>
                  <a:gd name="f62" fmla="*/ f42 1 78"/>
                  <a:gd name="f63" fmla="*/ f43 1 90"/>
                  <a:gd name="f64" fmla="*/ f44 1 78"/>
                  <a:gd name="f65" fmla="*/ f45 1 90"/>
                  <a:gd name="f66" fmla="*/ f46 1 78"/>
                  <a:gd name="f67" fmla="*/ f47 1 90"/>
                  <a:gd name="f68" fmla="*/ f48 1 78"/>
                  <a:gd name="f69" fmla="*/ 0 1 f28"/>
                  <a:gd name="f70" fmla="*/ f22 1 f28"/>
                  <a:gd name="f71" fmla="*/ 0 1 f29"/>
                  <a:gd name="f72" fmla="*/ f23 1 f29"/>
                  <a:gd name="f73" fmla="*/ f50 1 f28"/>
                  <a:gd name="f74" fmla="*/ f51 1 f29"/>
                  <a:gd name="f75" fmla="*/ f52 1 f28"/>
                  <a:gd name="f76" fmla="*/ f53 1 f29"/>
                  <a:gd name="f77" fmla="*/ f54 1 f28"/>
                  <a:gd name="f78" fmla="*/ f55 1 f29"/>
                  <a:gd name="f79" fmla="*/ f56 1 f28"/>
                  <a:gd name="f80" fmla="*/ f57 1 f29"/>
                  <a:gd name="f81" fmla="*/ f58 1 f28"/>
                  <a:gd name="f82" fmla="*/ f59 1 f29"/>
                  <a:gd name="f83" fmla="*/ f60 1 f28"/>
                  <a:gd name="f84" fmla="*/ f61 1 f28"/>
                  <a:gd name="f85" fmla="*/ f62 1 f29"/>
                  <a:gd name="f86" fmla="*/ f63 1 f28"/>
                  <a:gd name="f87" fmla="*/ f64 1 f29"/>
                  <a:gd name="f88" fmla="*/ f65 1 f28"/>
                  <a:gd name="f89" fmla="*/ f66 1 f29"/>
                  <a:gd name="f90" fmla="*/ f67 1 f28"/>
                  <a:gd name="f91" fmla="*/ f68 1 f29"/>
                  <a:gd name="f92" fmla="*/ f69 f19 1"/>
                  <a:gd name="f93" fmla="*/ f70 f19 1"/>
                  <a:gd name="f94" fmla="*/ f72 f20 1"/>
                  <a:gd name="f95" fmla="*/ f71 f20 1"/>
                  <a:gd name="f96" fmla="*/ f73 f19 1"/>
                  <a:gd name="f97" fmla="*/ f74 f20 1"/>
                  <a:gd name="f98" fmla="*/ f75 f19 1"/>
                  <a:gd name="f99" fmla="*/ f76 f20 1"/>
                  <a:gd name="f100" fmla="*/ f77 f19 1"/>
                  <a:gd name="f101" fmla="*/ f78 f20 1"/>
                  <a:gd name="f102" fmla="*/ f79 f19 1"/>
                  <a:gd name="f103" fmla="*/ f80 f20 1"/>
                  <a:gd name="f104" fmla="*/ f81 f19 1"/>
                  <a:gd name="f105" fmla="*/ f82 f20 1"/>
                  <a:gd name="f106" fmla="*/ f83 f19 1"/>
                  <a:gd name="f107" fmla="*/ f84 f19 1"/>
                  <a:gd name="f108" fmla="*/ f85 f20 1"/>
                  <a:gd name="f109" fmla="*/ f86 f19 1"/>
                  <a:gd name="f110" fmla="*/ f87 f20 1"/>
                  <a:gd name="f111" fmla="*/ f88 f19 1"/>
                  <a:gd name="f112" fmla="*/ f89 f20 1"/>
                  <a:gd name="f113" fmla="*/ f90 f19 1"/>
                  <a:gd name="f114" fmla="*/ f91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6" y="f97"/>
                  </a:cxn>
                  <a:cxn ang="f49">
                    <a:pos x="f96" y="f97"/>
                  </a:cxn>
                  <a:cxn ang="f49">
                    <a:pos x="f98" y="f99"/>
                  </a:cxn>
                  <a:cxn ang="f49">
                    <a:pos x="f100" y="f101"/>
                  </a:cxn>
                  <a:cxn ang="f49">
                    <a:pos x="f102" y="f103"/>
                  </a:cxn>
                  <a:cxn ang="f49">
                    <a:pos x="f104" y="f105"/>
                  </a:cxn>
                  <a:cxn ang="f49">
                    <a:pos x="f106" y="f97"/>
                  </a:cxn>
                  <a:cxn ang="f49">
                    <a:pos x="f106" y="f97"/>
                  </a:cxn>
                  <a:cxn ang="f49">
                    <a:pos x="f107" y="f108"/>
                  </a:cxn>
                  <a:cxn ang="f49">
                    <a:pos x="f109" y="f110"/>
                  </a:cxn>
                  <a:cxn ang="f49">
                    <a:pos x="f111" y="f112"/>
                  </a:cxn>
                  <a:cxn ang="f49">
                    <a:pos x="f113" y="f114"/>
                  </a:cxn>
                  <a:cxn ang="f49">
                    <a:pos x="f96" y="f97"/>
                  </a:cxn>
                </a:cxnLst>
                <a:rect l="f92" t="f95" r="f93" b="f94"/>
                <a:pathLst>
                  <a:path w="90" h="78">
                    <a:moveTo>
                      <a:pt x="f8" y="f9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5" y="f12"/>
                    </a:lnTo>
                    <a:lnTo>
                      <a:pt x="f9" y="f7"/>
                    </a:lnTo>
                    <a:lnTo>
                      <a:pt x="f13" y="f14"/>
                    </a:lnTo>
                    <a:lnTo>
                      <a:pt x="f11" y="f9"/>
                    </a:lnTo>
                    <a:lnTo>
                      <a:pt x="f14" y="f15"/>
                    </a:lnTo>
                    <a:lnTo>
                      <a:pt x="f6" y="f16"/>
                    </a:lnTo>
                    <a:lnTo>
                      <a:pt x="f15" y="f5"/>
                    </a:lnTo>
                    <a:lnTo>
                      <a:pt x="f16" y="f1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0" name="Freeform 140"/>
              <p:cNvSpPr/>
              <p:nvPr/>
            </p:nvSpPr>
            <p:spPr>
              <a:xfrm>
                <a:off x="153984" y="4208461"/>
                <a:ext cx="160340" cy="141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1"/>
                  <a:gd name="f7" fmla="val 89"/>
                  <a:gd name="f8" fmla="val 54"/>
                  <a:gd name="f9" fmla="val 65"/>
                  <a:gd name="f10" fmla="val 83"/>
                  <a:gd name="f11" fmla="val 48"/>
                  <a:gd name="f12" fmla="val 35"/>
                  <a:gd name="f13" fmla="val 59"/>
                  <a:gd name="f14" fmla="val 71"/>
                  <a:gd name="f15" fmla="val 12"/>
                  <a:gd name="f16" fmla="val 41"/>
                  <a:gd name="f17" fmla="val 23"/>
                  <a:gd name="f18" fmla="val 36"/>
                  <a:gd name="f19" fmla="val 29"/>
                  <a:gd name="f20" fmla="val 45"/>
                  <a:gd name="f21" fmla="val 68"/>
                  <a:gd name="f22" fmla="val 18"/>
                  <a:gd name="f23" fmla="val 53"/>
                  <a:gd name="f24" fmla="+- 0 0 -90"/>
                  <a:gd name="f25" fmla="*/ f3 1 101"/>
                  <a:gd name="f26" fmla="*/ f4 1 89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101"/>
                  <a:gd name="f35" fmla="*/ f31 1 89"/>
                  <a:gd name="f36" fmla="*/ 54 f32 1"/>
                  <a:gd name="f37" fmla="*/ 89 f31 1"/>
                  <a:gd name="f38" fmla="*/ 65 f32 1"/>
                  <a:gd name="f39" fmla="*/ 83 f31 1"/>
                  <a:gd name="f40" fmla="*/ 48 f32 1"/>
                  <a:gd name="f41" fmla="*/ 35 f31 1"/>
                  <a:gd name="f42" fmla="*/ 89 f32 1"/>
                  <a:gd name="f43" fmla="*/ 65 f31 1"/>
                  <a:gd name="f44" fmla="*/ 101 f32 1"/>
                  <a:gd name="f45" fmla="*/ 59 f31 1"/>
                  <a:gd name="f46" fmla="*/ 83 f32 1"/>
                  <a:gd name="f47" fmla="*/ 0 f31 1"/>
                  <a:gd name="f48" fmla="*/ 71 f32 1"/>
                  <a:gd name="f49" fmla="*/ 12 f31 1"/>
                  <a:gd name="f50" fmla="*/ 41 f31 1"/>
                  <a:gd name="f51" fmla="*/ 23 f31 1"/>
                  <a:gd name="f52" fmla="*/ 36 f32 1"/>
                  <a:gd name="f53" fmla="*/ 29 f31 1"/>
                  <a:gd name="f54" fmla="*/ 45 f32 1"/>
                  <a:gd name="f55" fmla="*/ 68 f31 1"/>
                  <a:gd name="f56" fmla="*/ 18 f32 1"/>
                  <a:gd name="f57" fmla="*/ 0 f32 1"/>
                  <a:gd name="f58" fmla="*/ 53 f31 1"/>
                  <a:gd name="f59" fmla="+- f33 0 f1"/>
                  <a:gd name="f60" fmla="*/ f36 1 101"/>
                  <a:gd name="f61" fmla="*/ f37 1 89"/>
                  <a:gd name="f62" fmla="*/ f38 1 101"/>
                  <a:gd name="f63" fmla="*/ f39 1 89"/>
                  <a:gd name="f64" fmla="*/ f40 1 101"/>
                  <a:gd name="f65" fmla="*/ f41 1 89"/>
                  <a:gd name="f66" fmla="*/ f42 1 101"/>
                  <a:gd name="f67" fmla="*/ f43 1 89"/>
                  <a:gd name="f68" fmla="*/ f44 1 101"/>
                  <a:gd name="f69" fmla="*/ f45 1 89"/>
                  <a:gd name="f70" fmla="*/ f46 1 101"/>
                  <a:gd name="f71" fmla="*/ f47 1 89"/>
                  <a:gd name="f72" fmla="*/ f48 1 101"/>
                  <a:gd name="f73" fmla="*/ f49 1 89"/>
                  <a:gd name="f74" fmla="*/ f50 1 89"/>
                  <a:gd name="f75" fmla="*/ f51 1 89"/>
                  <a:gd name="f76" fmla="*/ f52 1 101"/>
                  <a:gd name="f77" fmla="*/ f53 1 89"/>
                  <a:gd name="f78" fmla="*/ f54 1 101"/>
                  <a:gd name="f79" fmla="*/ f55 1 89"/>
                  <a:gd name="f80" fmla="*/ f56 1 101"/>
                  <a:gd name="f81" fmla="*/ f57 1 101"/>
                  <a:gd name="f82" fmla="*/ f58 1 89"/>
                  <a:gd name="f83" fmla="*/ 0 1 f34"/>
                  <a:gd name="f84" fmla="*/ f28 1 f34"/>
                  <a:gd name="f85" fmla="*/ 0 1 f35"/>
                  <a:gd name="f86" fmla="*/ f29 1 f35"/>
                  <a:gd name="f87" fmla="*/ f60 1 f34"/>
                  <a:gd name="f88" fmla="*/ f61 1 f35"/>
                  <a:gd name="f89" fmla="*/ f62 1 f34"/>
                  <a:gd name="f90" fmla="*/ f63 1 f35"/>
                  <a:gd name="f91" fmla="*/ f64 1 f34"/>
                  <a:gd name="f92" fmla="*/ f65 1 f35"/>
                  <a:gd name="f93" fmla="*/ f66 1 f34"/>
                  <a:gd name="f94" fmla="*/ f67 1 f35"/>
                  <a:gd name="f95" fmla="*/ f68 1 f34"/>
                  <a:gd name="f96" fmla="*/ f69 1 f35"/>
                  <a:gd name="f97" fmla="*/ f70 1 f34"/>
                  <a:gd name="f98" fmla="*/ f71 1 f35"/>
                  <a:gd name="f99" fmla="*/ f72 1 f34"/>
                  <a:gd name="f100" fmla="*/ f73 1 f35"/>
                  <a:gd name="f101" fmla="*/ f74 1 f35"/>
                  <a:gd name="f102" fmla="*/ f75 1 f35"/>
                  <a:gd name="f103" fmla="*/ f76 1 f34"/>
                  <a:gd name="f104" fmla="*/ f77 1 f35"/>
                  <a:gd name="f105" fmla="*/ f78 1 f34"/>
                  <a:gd name="f106" fmla="*/ f79 1 f35"/>
                  <a:gd name="f107" fmla="*/ f80 1 f34"/>
                  <a:gd name="f108" fmla="*/ f81 1 f34"/>
                  <a:gd name="f109" fmla="*/ f82 1 f35"/>
                  <a:gd name="f110" fmla="*/ f83 f25 1"/>
                  <a:gd name="f111" fmla="*/ f84 f25 1"/>
                  <a:gd name="f112" fmla="*/ f86 f26 1"/>
                  <a:gd name="f113" fmla="*/ f85 f26 1"/>
                  <a:gd name="f114" fmla="*/ f87 f25 1"/>
                  <a:gd name="f115" fmla="*/ f88 f26 1"/>
                  <a:gd name="f116" fmla="*/ f89 f25 1"/>
                  <a:gd name="f117" fmla="*/ f90 f26 1"/>
                  <a:gd name="f118" fmla="*/ f91 f25 1"/>
                  <a:gd name="f119" fmla="*/ f92 f26 1"/>
                  <a:gd name="f120" fmla="*/ f93 f25 1"/>
                  <a:gd name="f121" fmla="*/ f94 f26 1"/>
                  <a:gd name="f122" fmla="*/ f95 f25 1"/>
                  <a:gd name="f123" fmla="*/ f96 f26 1"/>
                  <a:gd name="f124" fmla="*/ f97 f25 1"/>
                  <a:gd name="f125" fmla="*/ f98 f26 1"/>
                  <a:gd name="f126" fmla="*/ f99 f25 1"/>
                  <a:gd name="f127" fmla="*/ f100 f26 1"/>
                  <a:gd name="f128" fmla="*/ f101 f26 1"/>
                  <a:gd name="f129" fmla="*/ f102 f26 1"/>
                  <a:gd name="f130" fmla="*/ f103 f25 1"/>
                  <a:gd name="f131" fmla="*/ f104 f26 1"/>
                  <a:gd name="f132" fmla="*/ f105 f25 1"/>
                  <a:gd name="f133" fmla="*/ f106 f26 1"/>
                  <a:gd name="f134" fmla="*/ f107 f25 1"/>
                  <a:gd name="f135" fmla="*/ f108 f25 1"/>
                  <a:gd name="f136" fmla="*/ f109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14" y="f115"/>
                  </a:cxn>
                  <a:cxn ang="f59">
                    <a:pos x="f116" y="f117"/>
                  </a:cxn>
                  <a:cxn ang="f59">
                    <a:pos x="f118" y="f119"/>
                  </a:cxn>
                  <a:cxn ang="f59">
                    <a:pos x="f120" y="f121"/>
                  </a:cxn>
                  <a:cxn ang="f59">
                    <a:pos x="f122" y="f123"/>
                  </a:cxn>
                  <a:cxn ang="f59">
                    <a:pos x="f124" y="f125"/>
                  </a:cxn>
                  <a:cxn ang="f59">
                    <a:pos x="f126" y="f127"/>
                  </a:cxn>
                  <a:cxn ang="f59">
                    <a:pos x="f124" y="f128"/>
                  </a:cxn>
                  <a:cxn ang="f59">
                    <a:pos x="f118" y="f129"/>
                  </a:cxn>
                  <a:cxn ang="f59">
                    <a:pos x="f130" y="f131"/>
                  </a:cxn>
                  <a:cxn ang="f59">
                    <a:pos x="f132" y="f133"/>
                  </a:cxn>
                  <a:cxn ang="f59">
                    <a:pos x="f134" y="f128"/>
                  </a:cxn>
                  <a:cxn ang="f59">
                    <a:pos x="f135" y="f136"/>
                  </a:cxn>
                  <a:cxn ang="f59">
                    <a:pos x="f114" y="f115"/>
                  </a:cxn>
                </a:cxnLst>
                <a:rect l="f110" t="f113" r="f111" b="f112"/>
                <a:pathLst>
                  <a:path w="101" h="89">
                    <a:moveTo>
                      <a:pt x="f8" y="f7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7" y="f9"/>
                    </a:lnTo>
                    <a:lnTo>
                      <a:pt x="f6" y="f13"/>
                    </a:lnTo>
                    <a:lnTo>
                      <a:pt x="f10" y="f5"/>
                    </a:lnTo>
                    <a:lnTo>
                      <a:pt x="f14" y="f15"/>
                    </a:lnTo>
                    <a:lnTo>
                      <a:pt x="f10" y="f16"/>
                    </a:lnTo>
                    <a:lnTo>
                      <a:pt x="f11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16"/>
                    </a:lnTo>
                    <a:lnTo>
                      <a:pt x="f5" y="f23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1" name="Freeform 141"/>
              <p:cNvSpPr/>
              <p:nvPr/>
            </p:nvSpPr>
            <p:spPr>
              <a:xfrm>
                <a:off x="1074740" y="5559423"/>
                <a:ext cx="131765" cy="1238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"/>
                  <a:gd name="f7" fmla="val 78"/>
                  <a:gd name="f8" fmla="val 36"/>
                  <a:gd name="f9" fmla="val 48"/>
                  <a:gd name="f10" fmla="val 54"/>
                  <a:gd name="f11" fmla="val 30"/>
                  <a:gd name="f12" fmla="val 6"/>
                  <a:gd name="f13" fmla="val 42"/>
                  <a:gd name="f14" fmla="val 18"/>
                  <a:gd name="f15" fmla="val 24"/>
                  <a:gd name="f16" fmla="val 60"/>
                  <a:gd name="f17" fmla="val 66"/>
                  <a:gd name="f18" fmla="+- 0 0 -90"/>
                  <a:gd name="f19" fmla="*/ f3 1 83"/>
                  <a:gd name="f20" fmla="*/ f4 1 78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83"/>
                  <a:gd name="f29" fmla="*/ f25 1 78"/>
                  <a:gd name="f30" fmla="*/ 36 f26 1"/>
                  <a:gd name="f31" fmla="*/ 78 f25 1"/>
                  <a:gd name="f32" fmla="*/ 83 f26 1"/>
                  <a:gd name="f33" fmla="*/ 48 f25 1"/>
                  <a:gd name="f34" fmla="*/ 54 f26 1"/>
                  <a:gd name="f35" fmla="*/ 0 f25 1"/>
                  <a:gd name="f36" fmla="*/ 0 f26 1"/>
                  <a:gd name="f37" fmla="*/ 30 f25 1"/>
                  <a:gd name="f38" fmla="*/ 6 f26 1"/>
                  <a:gd name="f39" fmla="*/ 36 f25 1"/>
                  <a:gd name="f40" fmla="*/ 42 f26 1"/>
                  <a:gd name="f41" fmla="*/ 18 f25 1"/>
                  <a:gd name="f42" fmla="*/ 24 f26 1"/>
                  <a:gd name="f43" fmla="*/ 30 f26 1"/>
                  <a:gd name="f44" fmla="*/ 54 f25 1"/>
                  <a:gd name="f45" fmla="*/ 60 f26 1"/>
                  <a:gd name="f46" fmla="*/ 66 f26 1"/>
                  <a:gd name="f47" fmla="*/ 66 f25 1"/>
                  <a:gd name="f48" fmla="+- f27 0 f1"/>
                  <a:gd name="f49" fmla="*/ f30 1 83"/>
                  <a:gd name="f50" fmla="*/ f31 1 78"/>
                  <a:gd name="f51" fmla="*/ f32 1 83"/>
                  <a:gd name="f52" fmla="*/ f33 1 78"/>
                  <a:gd name="f53" fmla="*/ f34 1 83"/>
                  <a:gd name="f54" fmla="*/ f35 1 78"/>
                  <a:gd name="f55" fmla="*/ f36 1 83"/>
                  <a:gd name="f56" fmla="*/ f37 1 78"/>
                  <a:gd name="f57" fmla="*/ f38 1 83"/>
                  <a:gd name="f58" fmla="*/ f39 1 78"/>
                  <a:gd name="f59" fmla="*/ f40 1 83"/>
                  <a:gd name="f60" fmla="*/ f41 1 78"/>
                  <a:gd name="f61" fmla="*/ f42 1 83"/>
                  <a:gd name="f62" fmla="*/ f43 1 83"/>
                  <a:gd name="f63" fmla="*/ f44 1 78"/>
                  <a:gd name="f64" fmla="*/ f45 1 83"/>
                  <a:gd name="f65" fmla="*/ f46 1 83"/>
                  <a:gd name="f66" fmla="*/ f47 1 78"/>
                  <a:gd name="f67" fmla="*/ 0 1 f28"/>
                  <a:gd name="f68" fmla="*/ f22 1 f28"/>
                  <a:gd name="f69" fmla="*/ 0 1 f29"/>
                  <a:gd name="f70" fmla="*/ f23 1 f29"/>
                  <a:gd name="f71" fmla="*/ f49 1 f28"/>
                  <a:gd name="f72" fmla="*/ f50 1 f29"/>
                  <a:gd name="f73" fmla="*/ f51 1 f28"/>
                  <a:gd name="f74" fmla="*/ f52 1 f29"/>
                  <a:gd name="f75" fmla="*/ f53 1 f28"/>
                  <a:gd name="f76" fmla="*/ f54 1 f29"/>
                  <a:gd name="f77" fmla="*/ f55 1 f28"/>
                  <a:gd name="f78" fmla="*/ f56 1 f29"/>
                  <a:gd name="f79" fmla="*/ f57 1 f28"/>
                  <a:gd name="f80" fmla="*/ f58 1 f29"/>
                  <a:gd name="f81" fmla="*/ f59 1 f28"/>
                  <a:gd name="f82" fmla="*/ f60 1 f29"/>
                  <a:gd name="f83" fmla="*/ f61 1 f28"/>
                  <a:gd name="f84" fmla="*/ f62 1 f28"/>
                  <a:gd name="f85" fmla="*/ f63 1 f29"/>
                  <a:gd name="f86" fmla="*/ f64 1 f28"/>
                  <a:gd name="f87" fmla="*/ f65 1 f28"/>
                  <a:gd name="f88" fmla="*/ f66 1 f29"/>
                  <a:gd name="f89" fmla="*/ f67 f19 1"/>
                  <a:gd name="f90" fmla="*/ f68 f19 1"/>
                  <a:gd name="f91" fmla="*/ f70 f20 1"/>
                  <a:gd name="f92" fmla="*/ f69 f20 1"/>
                  <a:gd name="f93" fmla="*/ f71 f19 1"/>
                  <a:gd name="f94" fmla="*/ f72 f20 1"/>
                  <a:gd name="f95" fmla="*/ f73 f19 1"/>
                  <a:gd name="f96" fmla="*/ f74 f20 1"/>
                  <a:gd name="f97" fmla="*/ f75 f19 1"/>
                  <a:gd name="f98" fmla="*/ f76 f20 1"/>
                  <a:gd name="f99" fmla="*/ f77 f19 1"/>
                  <a:gd name="f100" fmla="*/ f78 f20 1"/>
                  <a:gd name="f101" fmla="*/ f79 f19 1"/>
                  <a:gd name="f102" fmla="*/ f80 f20 1"/>
                  <a:gd name="f103" fmla="*/ f81 f19 1"/>
                  <a:gd name="f104" fmla="*/ f82 f20 1"/>
                  <a:gd name="f105" fmla="*/ f83 f19 1"/>
                  <a:gd name="f106" fmla="*/ f84 f19 1"/>
                  <a:gd name="f107" fmla="*/ f85 f20 1"/>
                  <a:gd name="f108" fmla="*/ f86 f19 1"/>
                  <a:gd name="f109" fmla="*/ f87 f19 1"/>
                  <a:gd name="f110" fmla="*/ f8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93" y="f94"/>
                  </a:cxn>
                  <a:cxn ang="f48">
                    <a:pos x="f95" y="f96"/>
                  </a:cxn>
                  <a:cxn ang="f48">
                    <a:pos x="f97" y="f98"/>
                  </a:cxn>
                  <a:cxn ang="f48">
                    <a:pos x="f99" y="f100"/>
                  </a:cxn>
                  <a:cxn ang="f48">
                    <a:pos x="f101" y="f102"/>
                  </a:cxn>
                  <a:cxn ang="f48">
                    <a:pos x="f103" y="f104"/>
                  </a:cxn>
                  <a:cxn ang="f48">
                    <a:pos x="f97" y="f100"/>
                  </a:cxn>
                  <a:cxn ang="f48">
                    <a:pos x="f105" y="f96"/>
                  </a:cxn>
                  <a:cxn ang="f48">
                    <a:pos x="f106" y="f107"/>
                  </a:cxn>
                  <a:cxn ang="f48">
                    <a:pos x="f108" y="f102"/>
                  </a:cxn>
                  <a:cxn ang="f48">
                    <a:pos x="f109" y="f96"/>
                  </a:cxn>
                  <a:cxn ang="f48">
                    <a:pos x="f106" y="f110"/>
                  </a:cxn>
                  <a:cxn ang="f48">
                    <a:pos x="f93" y="f94"/>
                  </a:cxn>
                </a:cxnLst>
                <a:rect l="f89" t="f92" r="f90" b="f91"/>
                <a:pathLst>
                  <a:path w="83" h="78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5"/>
                    </a:lnTo>
                    <a:lnTo>
                      <a:pt x="f5" y="f11"/>
                    </a:lnTo>
                    <a:lnTo>
                      <a:pt x="f12" y="f8"/>
                    </a:lnTo>
                    <a:lnTo>
                      <a:pt x="f13" y="f14"/>
                    </a:lnTo>
                    <a:lnTo>
                      <a:pt x="f10" y="f11"/>
                    </a:lnTo>
                    <a:lnTo>
                      <a:pt x="f15" y="f9"/>
                    </a:lnTo>
                    <a:lnTo>
                      <a:pt x="f11" y="f10"/>
                    </a:lnTo>
                    <a:lnTo>
                      <a:pt x="f16" y="f8"/>
                    </a:lnTo>
                    <a:lnTo>
                      <a:pt x="f17" y="f9"/>
                    </a:lnTo>
                    <a:lnTo>
                      <a:pt x="f11" y="f17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2" name="Freeform 142"/>
              <p:cNvSpPr/>
              <p:nvPr/>
            </p:nvSpPr>
            <p:spPr>
              <a:xfrm>
                <a:off x="1492245" y="4416423"/>
                <a:ext cx="142875" cy="1143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"/>
                  <a:gd name="f7" fmla="val 72"/>
                  <a:gd name="f8" fmla="val 30"/>
                  <a:gd name="f9" fmla="val 66"/>
                  <a:gd name="f10" fmla="val 36"/>
                  <a:gd name="f11" fmla="val 24"/>
                  <a:gd name="f12" fmla="val 18"/>
                  <a:gd name="f13" fmla="val 42"/>
                  <a:gd name="f14" fmla="val 54"/>
                  <a:gd name="f15" fmla="val 60"/>
                  <a:gd name="f16" fmla="val 48"/>
                  <a:gd name="f17" fmla="val 12"/>
                  <a:gd name="f18" fmla="val 78"/>
                  <a:gd name="f19" fmla="+- 0 0 -90"/>
                  <a:gd name="f20" fmla="*/ f3 1 90"/>
                  <a:gd name="f21" fmla="*/ f4 1 72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90"/>
                  <a:gd name="f30" fmla="*/ f26 1 72"/>
                  <a:gd name="f31" fmla="*/ 90 f27 1"/>
                  <a:gd name="f32" fmla="*/ 30 f26 1"/>
                  <a:gd name="f33" fmla="*/ 66 f27 1"/>
                  <a:gd name="f34" fmla="*/ 0 f26 1"/>
                  <a:gd name="f35" fmla="*/ 0 f27 1"/>
                  <a:gd name="f36" fmla="*/ 36 f26 1"/>
                  <a:gd name="f37" fmla="*/ 24 f27 1"/>
                  <a:gd name="f38" fmla="*/ 72 f26 1"/>
                  <a:gd name="f39" fmla="*/ 36 f27 1"/>
                  <a:gd name="f40" fmla="*/ 66 f26 1"/>
                  <a:gd name="f41" fmla="*/ 18 f27 1"/>
                  <a:gd name="f42" fmla="*/ 42 f26 1"/>
                  <a:gd name="f43" fmla="*/ 54 f27 1"/>
                  <a:gd name="f44" fmla="*/ 54 f26 1"/>
                  <a:gd name="f45" fmla="*/ 60 f27 1"/>
                  <a:gd name="f46" fmla="*/ 48 f26 1"/>
                  <a:gd name="f47" fmla="*/ 48 f27 1"/>
                  <a:gd name="f48" fmla="*/ 24 f26 1"/>
                  <a:gd name="f49" fmla="*/ 12 f26 1"/>
                  <a:gd name="f50" fmla="*/ 78 f27 1"/>
                  <a:gd name="f51" fmla="+- f28 0 f1"/>
                  <a:gd name="f52" fmla="*/ f31 1 90"/>
                  <a:gd name="f53" fmla="*/ f32 1 72"/>
                  <a:gd name="f54" fmla="*/ f33 1 90"/>
                  <a:gd name="f55" fmla="*/ f34 1 72"/>
                  <a:gd name="f56" fmla="*/ f35 1 90"/>
                  <a:gd name="f57" fmla="*/ f36 1 72"/>
                  <a:gd name="f58" fmla="*/ f37 1 90"/>
                  <a:gd name="f59" fmla="*/ f38 1 72"/>
                  <a:gd name="f60" fmla="*/ f39 1 90"/>
                  <a:gd name="f61" fmla="*/ f40 1 72"/>
                  <a:gd name="f62" fmla="*/ f41 1 90"/>
                  <a:gd name="f63" fmla="*/ f42 1 72"/>
                  <a:gd name="f64" fmla="*/ f43 1 90"/>
                  <a:gd name="f65" fmla="*/ f44 1 72"/>
                  <a:gd name="f66" fmla="*/ f45 1 90"/>
                  <a:gd name="f67" fmla="*/ f46 1 72"/>
                  <a:gd name="f68" fmla="*/ f47 1 90"/>
                  <a:gd name="f69" fmla="*/ f48 1 72"/>
                  <a:gd name="f70" fmla="*/ f49 1 72"/>
                  <a:gd name="f71" fmla="*/ f50 1 90"/>
                  <a:gd name="f72" fmla="*/ 0 1 f29"/>
                  <a:gd name="f73" fmla="*/ f23 1 f29"/>
                  <a:gd name="f74" fmla="*/ 0 1 f30"/>
                  <a:gd name="f75" fmla="*/ f24 1 f30"/>
                  <a:gd name="f76" fmla="*/ f52 1 f29"/>
                  <a:gd name="f77" fmla="*/ f53 1 f30"/>
                  <a:gd name="f78" fmla="*/ f54 1 f29"/>
                  <a:gd name="f79" fmla="*/ f55 1 f30"/>
                  <a:gd name="f80" fmla="*/ f56 1 f29"/>
                  <a:gd name="f81" fmla="*/ f57 1 f30"/>
                  <a:gd name="f82" fmla="*/ f58 1 f29"/>
                  <a:gd name="f83" fmla="*/ f59 1 f30"/>
                  <a:gd name="f84" fmla="*/ f60 1 f29"/>
                  <a:gd name="f85" fmla="*/ f61 1 f30"/>
                  <a:gd name="f86" fmla="*/ f62 1 f29"/>
                  <a:gd name="f87" fmla="*/ f63 1 f30"/>
                  <a:gd name="f88" fmla="*/ f64 1 f29"/>
                  <a:gd name="f89" fmla="*/ f65 1 f30"/>
                  <a:gd name="f90" fmla="*/ f66 1 f29"/>
                  <a:gd name="f91" fmla="*/ f67 1 f30"/>
                  <a:gd name="f92" fmla="*/ f68 1 f29"/>
                  <a:gd name="f93" fmla="*/ f69 1 f30"/>
                  <a:gd name="f94" fmla="*/ f70 1 f30"/>
                  <a:gd name="f95" fmla="*/ f71 1 f29"/>
                  <a:gd name="f96" fmla="*/ f72 f20 1"/>
                  <a:gd name="f97" fmla="*/ f73 f20 1"/>
                  <a:gd name="f98" fmla="*/ f75 f21 1"/>
                  <a:gd name="f99" fmla="*/ f74 f21 1"/>
                  <a:gd name="f100" fmla="*/ f76 f20 1"/>
                  <a:gd name="f101" fmla="*/ f77 f21 1"/>
                  <a:gd name="f102" fmla="*/ f78 f20 1"/>
                  <a:gd name="f103" fmla="*/ f79 f21 1"/>
                  <a:gd name="f104" fmla="*/ f80 f20 1"/>
                  <a:gd name="f105" fmla="*/ f81 f21 1"/>
                  <a:gd name="f106" fmla="*/ f82 f20 1"/>
                  <a:gd name="f107" fmla="*/ f83 f21 1"/>
                  <a:gd name="f108" fmla="*/ f84 f20 1"/>
                  <a:gd name="f109" fmla="*/ f85 f21 1"/>
                  <a:gd name="f110" fmla="*/ f86 f20 1"/>
                  <a:gd name="f111" fmla="*/ f87 f21 1"/>
                  <a:gd name="f112" fmla="*/ f88 f20 1"/>
                  <a:gd name="f113" fmla="*/ f89 f21 1"/>
                  <a:gd name="f114" fmla="*/ f90 f20 1"/>
                  <a:gd name="f115" fmla="*/ f91 f21 1"/>
                  <a:gd name="f116" fmla="*/ f92 f20 1"/>
                  <a:gd name="f117" fmla="*/ f93 f21 1"/>
                  <a:gd name="f118" fmla="*/ f94 f21 1"/>
                  <a:gd name="f119" fmla="*/ f95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100" y="f101"/>
                  </a:cxn>
                  <a:cxn ang="f51">
                    <a:pos x="f102" y="f103"/>
                  </a:cxn>
                  <a:cxn ang="f51">
                    <a:pos x="f104" y="f105"/>
                  </a:cxn>
                  <a:cxn ang="f51">
                    <a:pos x="f106" y="f107"/>
                  </a:cxn>
                  <a:cxn ang="f51">
                    <a:pos x="f108" y="f109"/>
                  </a:cxn>
                  <a:cxn ang="f51">
                    <a:pos x="f110" y="f111"/>
                  </a:cxn>
                  <a:cxn ang="f51">
                    <a:pos x="f108" y="f101"/>
                  </a:cxn>
                  <a:cxn ang="f51">
                    <a:pos x="f112" y="f113"/>
                  </a:cxn>
                  <a:cxn ang="f51">
                    <a:pos x="f114" y="f115"/>
                  </a:cxn>
                  <a:cxn ang="f51">
                    <a:pos x="f116" y="f117"/>
                  </a:cxn>
                  <a:cxn ang="f51">
                    <a:pos x="f114" y="f118"/>
                  </a:cxn>
                  <a:cxn ang="f51">
                    <a:pos x="f119" y="f111"/>
                  </a:cxn>
                  <a:cxn ang="f51">
                    <a:pos x="f100" y="f101"/>
                  </a:cxn>
                </a:cxnLst>
                <a:rect l="f96" t="f99" r="f97" b="f98"/>
                <a:pathLst>
                  <a:path w="90" h="72">
                    <a:moveTo>
                      <a:pt x="f6" y="f8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11" y="f7"/>
                    </a:lnTo>
                    <a:lnTo>
                      <a:pt x="f10" y="f9"/>
                    </a:lnTo>
                    <a:lnTo>
                      <a:pt x="f12" y="f13"/>
                    </a:lnTo>
                    <a:lnTo>
                      <a:pt x="f10" y="f8"/>
                    </a:lnTo>
                    <a:lnTo>
                      <a:pt x="f14" y="f14"/>
                    </a:lnTo>
                    <a:lnTo>
                      <a:pt x="f15" y="f16"/>
                    </a:lnTo>
                    <a:lnTo>
                      <a:pt x="f16" y="f11"/>
                    </a:lnTo>
                    <a:lnTo>
                      <a:pt x="f15" y="f17"/>
                    </a:lnTo>
                    <a:lnTo>
                      <a:pt x="f18" y="f13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3" name="Freeform 143"/>
              <p:cNvSpPr/>
              <p:nvPr/>
            </p:nvSpPr>
            <p:spPr>
              <a:xfrm>
                <a:off x="1425577" y="4311652"/>
                <a:ext cx="142875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"/>
                  <a:gd name="f7" fmla="val 84"/>
                  <a:gd name="f8" fmla="val 42"/>
                  <a:gd name="f9" fmla="val 60"/>
                  <a:gd name="f10" fmla="val 72"/>
                  <a:gd name="f11" fmla="val 12"/>
                  <a:gd name="f12" fmla="val 66"/>
                  <a:gd name="f13" fmla="val 6"/>
                  <a:gd name="f14" fmla="val 54"/>
                  <a:gd name="f15" fmla="val 24"/>
                  <a:gd name="f16" fmla="val 18"/>
                  <a:gd name="f17" fmla="val 30"/>
                  <a:gd name="f18" fmla="+- 0 0 -90"/>
                  <a:gd name="f19" fmla="*/ f3 1 90"/>
                  <a:gd name="f20" fmla="*/ f4 1 84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90"/>
                  <a:gd name="f29" fmla="*/ f25 1 84"/>
                  <a:gd name="f30" fmla="*/ 42 f26 1"/>
                  <a:gd name="f31" fmla="*/ 60 f25 1"/>
                  <a:gd name="f32" fmla="*/ 72 f26 1"/>
                  <a:gd name="f33" fmla="*/ 12 f25 1"/>
                  <a:gd name="f34" fmla="*/ 66 f26 1"/>
                  <a:gd name="f35" fmla="*/ 0 f25 1"/>
                  <a:gd name="f36" fmla="*/ 0 f26 1"/>
                  <a:gd name="f37" fmla="*/ 42 f25 1"/>
                  <a:gd name="f38" fmla="*/ 6 f26 1"/>
                  <a:gd name="f39" fmla="*/ 54 f25 1"/>
                  <a:gd name="f40" fmla="*/ 54 f26 1"/>
                  <a:gd name="f41" fmla="*/ 24 f25 1"/>
                  <a:gd name="f42" fmla="*/ 18 f26 1"/>
                  <a:gd name="f43" fmla="*/ 72 f25 1"/>
                  <a:gd name="f44" fmla="*/ 24 f26 1"/>
                  <a:gd name="f45" fmla="*/ 84 f25 1"/>
                  <a:gd name="f46" fmla="*/ 90 f26 1"/>
                  <a:gd name="f47" fmla="*/ 84 f26 1"/>
                  <a:gd name="f48" fmla="*/ 30 f25 1"/>
                  <a:gd name="f49" fmla="+- f27 0 f1"/>
                  <a:gd name="f50" fmla="*/ f30 1 90"/>
                  <a:gd name="f51" fmla="*/ f31 1 84"/>
                  <a:gd name="f52" fmla="*/ f32 1 90"/>
                  <a:gd name="f53" fmla="*/ f33 1 84"/>
                  <a:gd name="f54" fmla="*/ f34 1 90"/>
                  <a:gd name="f55" fmla="*/ f35 1 84"/>
                  <a:gd name="f56" fmla="*/ f36 1 90"/>
                  <a:gd name="f57" fmla="*/ f37 1 84"/>
                  <a:gd name="f58" fmla="*/ f38 1 90"/>
                  <a:gd name="f59" fmla="*/ f39 1 84"/>
                  <a:gd name="f60" fmla="*/ f40 1 90"/>
                  <a:gd name="f61" fmla="*/ f41 1 84"/>
                  <a:gd name="f62" fmla="*/ f42 1 90"/>
                  <a:gd name="f63" fmla="*/ f43 1 84"/>
                  <a:gd name="f64" fmla="*/ f44 1 90"/>
                  <a:gd name="f65" fmla="*/ f45 1 84"/>
                  <a:gd name="f66" fmla="*/ f46 1 90"/>
                  <a:gd name="f67" fmla="*/ f47 1 90"/>
                  <a:gd name="f68" fmla="*/ f48 1 84"/>
                  <a:gd name="f69" fmla="*/ 0 1 f28"/>
                  <a:gd name="f70" fmla="*/ f22 1 f28"/>
                  <a:gd name="f71" fmla="*/ 0 1 f29"/>
                  <a:gd name="f72" fmla="*/ f23 1 f29"/>
                  <a:gd name="f73" fmla="*/ f50 1 f28"/>
                  <a:gd name="f74" fmla="*/ f51 1 f29"/>
                  <a:gd name="f75" fmla="*/ f52 1 f28"/>
                  <a:gd name="f76" fmla="*/ f53 1 f29"/>
                  <a:gd name="f77" fmla="*/ f54 1 f28"/>
                  <a:gd name="f78" fmla="*/ f55 1 f29"/>
                  <a:gd name="f79" fmla="*/ f56 1 f28"/>
                  <a:gd name="f80" fmla="*/ f57 1 f29"/>
                  <a:gd name="f81" fmla="*/ f58 1 f28"/>
                  <a:gd name="f82" fmla="*/ f59 1 f29"/>
                  <a:gd name="f83" fmla="*/ f60 1 f28"/>
                  <a:gd name="f84" fmla="*/ f61 1 f29"/>
                  <a:gd name="f85" fmla="*/ f62 1 f28"/>
                  <a:gd name="f86" fmla="*/ f63 1 f29"/>
                  <a:gd name="f87" fmla="*/ f64 1 f28"/>
                  <a:gd name="f88" fmla="*/ f65 1 f29"/>
                  <a:gd name="f89" fmla="*/ f66 1 f28"/>
                  <a:gd name="f90" fmla="*/ f67 1 f28"/>
                  <a:gd name="f91" fmla="*/ f68 1 f29"/>
                  <a:gd name="f92" fmla="*/ f69 f19 1"/>
                  <a:gd name="f93" fmla="*/ f70 f19 1"/>
                  <a:gd name="f94" fmla="*/ f72 f20 1"/>
                  <a:gd name="f95" fmla="*/ f71 f20 1"/>
                  <a:gd name="f96" fmla="*/ f73 f19 1"/>
                  <a:gd name="f97" fmla="*/ f74 f20 1"/>
                  <a:gd name="f98" fmla="*/ f75 f19 1"/>
                  <a:gd name="f99" fmla="*/ f76 f20 1"/>
                  <a:gd name="f100" fmla="*/ f77 f19 1"/>
                  <a:gd name="f101" fmla="*/ f78 f20 1"/>
                  <a:gd name="f102" fmla="*/ f79 f19 1"/>
                  <a:gd name="f103" fmla="*/ f80 f20 1"/>
                  <a:gd name="f104" fmla="*/ f81 f19 1"/>
                  <a:gd name="f105" fmla="*/ f82 f20 1"/>
                  <a:gd name="f106" fmla="*/ f83 f19 1"/>
                  <a:gd name="f107" fmla="*/ f84 f20 1"/>
                  <a:gd name="f108" fmla="*/ f85 f19 1"/>
                  <a:gd name="f109" fmla="*/ f86 f20 1"/>
                  <a:gd name="f110" fmla="*/ f87 f19 1"/>
                  <a:gd name="f111" fmla="*/ f88 f20 1"/>
                  <a:gd name="f112" fmla="*/ f89 f19 1"/>
                  <a:gd name="f113" fmla="*/ f90 f19 1"/>
                  <a:gd name="f114" fmla="*/ f91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6" y="f97"/>
                  </a:cxn>
                  <a:cxn ang="f49">
                    <a:pos x="f96" y="f97"/>
                  </a:cxn>
                  <a:cxn ang="f49">
                    <a:pos x="f98" y="f99"/>
                  </a:cxn>
                  <a:cxn ang="f49">
                    <a:pos x="f100" y="f101"/>
                  </a:cxn>
                  <a:cxn ang="f49">
                    <a:pos x="f102" y="f103"/>
                  </a:cxn>
                  <a:cxn ang="f49">
                    <a:pos x="f104" y="f105"/>
                  </a:cxn>
                  <a:cxn ang="f49">
                    <a:pos x="f106" y="f107"/>
                  </a:cxn>
                  <a:cxn ang="f49">
                    <a:pos x="f106" y="f107"/>
                  </a:cxn>
                  <a:cxn ang="f49">
                    <a:pos x="f108" y="f109"/>
                  </a:cxn>
                  <a:cxn ang="f49">
                    <a:pos x="f110" y="f111"/>
                  </a:cxn>
                  <a:cxn ang="f49">
                    <a:pos x="f112" y="f103"/>
                  </a:cxn>
                  <a:cxn ang="f49">
                    <a:pos x="f113" y="f114"/>
                  </a:cxn>
                  <a:cxn ang="f49">
                    <a:pos x="f96" y="f97"/>
                  </a:cxn>
                </a:cxnLst>
                <a:rect l="f92" t="f95" r="f93" b="f94"/>
                <a:pathLst>
                  <a:path w="90" h="84">
                    <a:moveTo>
                      <a:pt x="f8" y="f9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5"/>
                    </a:lnTo>
                    <a:lnTo>
                      <a:pt x="f5" y="f8"/>
                    </a:lnTo>
                    <a:lnTo>
                      <a:pt x="f13" y="f14"/>
                    </a:lnTo>
                    <a:lnTo>
                      <a:pt x="f14" y="f15"/>
                    </a:lnTo>
                    <a:lnTo>
                      <a:pt x="f16" y="f10"/>
                    </a:lnTo>
                    <a:lnTo>
                      <a:pt x="f15" y="f7"/>
                    </a:lnTo>
                    <a:lnTo>
                      <a:pt x="f6" y="f8"/>
                    </a:lnTo>
                    <a:lnTo>
                      <a:pt x="f7" y="f1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11109" y="6091239"/>
                <a:ext cx="9528" cy="190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12"/>
                  <a:gd name="f8" fmla="+- 0 0 -90"/>
                  <a:gd name="f9" fmla="*/ f3 1 6"/>
                  <a:gd name="f10" fmla="*/ f4 1 1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6"/>
                  <a:gd name="f19" fmla="*/ f15 1 12"/>
                  <a:gd name="f20" fmla="*/ 6 f16 1"/>
                  <a:gd name="f21" fmla="*/ 0 f15 1"/>
                  <a:gd name="f22" fmla="*/ 0 f16 1"/>
                  <a:gd name="f23" fmla="*/ 12 f15 1"/>
                  <a:gd name="f24" fmla="+- f17 0 f1"/>
                  <a:gd name="f25" fmla="*/ f20 1 6"/>
                  <a:gd name="f26" fmla="*/ f21 1 12"/>
                  <a:gd name="f27" fmla="*/ f22 1 6"/>
                  <a:gd name="f28" fmla="*/ f23 1 12"/>
                  <a:gd name="f29" fmla="*/ 0 1 f18"/>
                  <a:gd name="f30" fmla="*/ f12 1 f18"/>
                  <a:gd name="f31" fmla="*/ 0 1 f19"/>
                  <a:gd name="f32" fmla="*/ f13 1 f19"/>
                  <a:gd name="f33" fmla="*/ f25 1 f18"/>
                  <a:gd name="f34" fmla="*/ f26 1 f19"/>
                  <a:gd name="f35" fmla="*/ f27 1 f18"/>
                  <a:gd name="f36" fmla="*/ f28 1 f19"/>
                  <a:gd name="f37" fmla="*/ f29 f9 1"/>
                  <a:gd name="f38" fmla="*/ f30 f9 1"/>
                  <a:gd name="f39" fmla="*/ f32 f10 1"/>
                  <a:gd name="f40" fmla="*/ f31 f10 1"/>
                  <a:gd name="f41" fmla="*/ f33 f9 1"/>
                  <a:gd name="f42" fmla="*/ f34 f10 1"/>
                  <a:gd name="f43" fmla="*/ f35 f9 1"/>
                  <a:gd name="f44" fmla="*/ f36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1" y="f42"/>
                  </a:cxn>
                  <a:cxn ang="f24">
                    <a:pos x="f41" y="f42"/>
                  </a:cxn>
                  <a:cxn ang="f24">
                    <a:pos x="f43" y="f42"/>
                  </a:cxn>
                  <a:cxn ang="f24">
                    <a:pos x="f43" y="f42"/>
                  </a:cxn>
                  <a:cxn ang="f24">
                    <a:pos x="f43" y="f44"/>
                  </a:cxn>
                  <a:cxn ang="f24">
                    <a:pos x="f41" y="f42"/>
                  </a:cxn>
                  <a:cxn ang="f24">
                    <a:pos x="f41" y="f42"/>
                  </a:cxn>
                </a:cxnLst>
                <a:rect l="f37" t="f40" r="f38" b="f39"/>
                <a:pathLst>
                  <a:path w="6" h="12">
                    <a:moveTo>
                      <a:pt x="f6" y="f5"/>
                    </a:move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5" name="Freeform 145"/>
              <p:cNvSpPr/>
              <p:nvPr/>
            </p:nvSpPr>
            <p:spPr>
              <a:xfrm>
                <a:off x="11109" y="4056058"/>
                <a:ext cx="47621" cy="761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48"/>
                  <a:gd name="f8" fmla="val 18"/>
                  <a:gd name="f9" fmla="val 42"/>
                  <a:gd name="f10" fmla="val 24"/>
                  <a:gd name="f11" fmla="+- 0 0 -90"/>
                  <a:gd name="f12" fmla="*/ f3 1 30"/>
                  <a:gd name="f13" fmla="*/ f4 1 48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9 1 30"/>
                  <a:gd name="f22" fmla="*/ f18 1 48"/>
                  <a:gd name="f23" fmla="*/ 18 f19 1"/>
                  <a:gd name="f24" fmla="*/ 48 f18 1"/>
                  <a:gd name="f25" fmla="*/ 30 f19 1"/>
                  <a:gd name="f26" fmla="*/ 42 f18 1"/>
                  <a:gd name="f27" fmla="*/ 0 f19 1"/>
                  <a:gd name="f28" fmla="*/ 0 f18 1"/>
                  <a:gd name="f29" fmla="*/ 24 f18 1"/>
                  <a:gd name="f30" fmla="+- f20 0 f1"/>
                  <a:gd name="f31" fmla="*/ f23 1 30"/>
                  <a:gd name="f32" fmla="*/ f24 1 48"/>
                  <a:gd name="f33" fmla="*/ f25 1 30"/>
                  <a:gd name="f34" fmla="*/ f26 1 48"/>
                  <a:gd name="f35" fmla="*/ f27 1 30"/>
                  <a:gd name="f36" fmla="*/ f28 1 48"/>
                  <a:gd name="f37" fmla="*/ f29 1 48"/>
                  <a:gd name="f38" fmla="*/ 0 1 f21"/>
                  <a:gd name="f39" fmla="*/ f15 1 f21"/>
                  <a:gd name="f40" fmla="*/ 0 1 f22"/>
                  <a:gd name="f41" fmla="*/ f16 1 f22"/>
                  <a:gd name="f42" fmla="*/ f31 1 f21"/>
                  <a:gd name="f43" fmla="*/ f32 1 f22"/>
                  <a:gd name="f44" fmla="*/ f33 1 f21"/>
                  <a:gd name="f45" fmla="*/ f34 1 f22"/>
                  <a:gd name="f46" fmla="*/ f35 1 f21"/>
                  <a:gd name="f47" fmla="*/ f36 1 f22"/>
                  <a:gd name="f48" fmla="*/ f37 1 f22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2 1"/>
                  <a:gd name="f58" fmla="*/ f47 f13 1"/>
                  <a:gd name="f59" fmla="*/ f4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7" y="f59"/>
                  </a:cxn>
                  <a:cxn ang="f30">
                    <a:pos x="f53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30" h="48">
                    <a:moveTo>
                      <a:pt x="f8" y="f7"/>
                    </a:moveTo>
                    <a:lnTo>
                      <a:pt x="f8" y="f7"/>
                    </a:lnTo>
                    <a:lnTo>
                      <a:pt x="f6" y="f9"/>
                    </a:lnTo>
                    <a:lnTo>
                      <a:pt x="f5" y="f5"/>
                    </a:lnTo>
                    <a:lnTo>
                      <a:pt x="f5" y="f10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6" name="Freeform 146"/>
              <p:cNvSpPr/>
              <p:nvPr/>
            </p:nvSpPr>
            <p:spPr>
              <a:xfrm>
                <a:off x="11109" y="6100767"/>
                <a:ext cx="57150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"/>
                  <a:gd name="f7" fmla="val 66"/>
                  <a:gd name="f8" fmla="val 24"/>
                  <a:gd name="f9" fmla="+- 0 0 -90"/>
                  <a:gd name="f10" fmla="*/ f3 1 36"/>
                  <a:gd name="f11" fmla="*/ f4 1 66"/>
                  <a:gd name="f12" fmla="val f5"/>
                  <a:gd name="f13" fmla="val f6"/>
                  <a:gd name="f14" fmla="val f7"/>
                  <a:gd name="f15" fmla="*/ f9 f0 1"/>
                  <a:gd name="f16" fmla="+- f14 0 f12"/>
                  <a:gd name="f17" fmla="+- f13 0 f12"/>
                  <a:gd name="f18" fmla="*/ f15 1 f2"/>
                  <a:gd name="f19" fmla="*/ f17 1 36"/>
                  <a:gd name="f20" fmla="*/ f16 1 66"/>
                  <a:gd name="f21" fmla="*/ 36 f17 1"/>
                  <a:gd name="f22" fmla="*/ 0 f16 1"/>
                  <a:gd name="f23" fmla="*/ 24 f17 1"/>
                  <a:gd name="f24" fmla="*/ 0 f17 1"/>
                  <a:gd name="f25" fmla="*/ 36 f16 1"/>
                  <a:gd name="f26" fmla="*/ 66 f16 1"/>
                  <a:gd name="f27" fmla="+- f18 0 f1"/>
                  <a:gd name="f28" fmla="*/ f21 1 36"/>
                  <a:gd name="f29" fmla="*/ f22 1 66"/>
                  <a:gd name="f30" fmla="*/ f23 1 36"/>
                  <a:gd name="f31" fmla="*/ f24 1 36"/>
                  <a:gd name="f32" fmla="*/ f25 1 66"/>
                  <a:gd name="f33" fmla="*/ f26 1 66"/>
                  <a:gd name="f34" fmla="*/ 0 1 f19"/>
                  <a:gd name="f35" fmla="*/ f13 1 f19"/>
                  <a:gd name="f36" fmla="*/ 0 1 f20"/>
                  <a:gd name="f37" fmla="*/ f14 1 f20"/>
                  <a:gd name="f38" fmla="*/ f28 1 f19"/>
                  <a:gd name="f39" fmla="*/ f29 1 f20"/>
                  <a:gd name="f40" fmla="*/ f30 1 f19"/>
                  <a:gd name="f41" fmla="*/ f31 1 f19"/>
                  <a:gd name="f42" fmla="*/ f32 1 f20"/>
                  <a:gd name="f43" fmla="*/ f33 1 f20"/>
                  <a:gd name="f44" fmla="*/ f34 f10 1"/>
                  <a:gd name="f45" fmla="*/ f35 f10 1"/>
                  <a:gd name="f46" fmla="*/ f37 f11 1"/>
                  <a:gd name="f47" fmla="*/ f36 f11 1"/>
                  <a:gd name="f48" fmla="*/ f38 f10 1"/>
                  <a:gd name="f49" fmla="*/ f39 f11 1"/>
                  <a:gd name="f50" fmla="*/ f40 f10 1"/>
                  <a:gd name="f51" fmla="*/ f41 f10 1"/>
                  <a:gd name="f52" fmla="*/ f42 f11 1"/>
                  <a:gd name="f53" fmla="*/ f43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8" y="f49"/>
                  </a:cxn>
                  <a:cxn ang="f27">
                    <a:pos x="f50" y="f49"/>
                  </a:cxn>
                  <a:cxn ang="f27">
                    <a:pos x="f50" y="f49"/>
                  </a:cxn>
                  <a:cxn ang="f27">
                    <a:pos x="f51" y="f52"/>
                  </a:cxn>
                  <a:cxn ang="f27">
                    <a:pos x="f51" y="f53"/>
                  </a:cxn>
                  <a:cxn ang="f27">
                    <a:pos x="f48" y="f49"/>
                  </a:cxn>
                  <a:cxn ang="f27">
                    <a:pos x="f48" y="f49"/>
                  </a:cxn>
                </a:cxnLst>
                <a:rect l="f44" t="f47" r="f45" b="f46"/>
                <a:pathLst>
                  <a:path w="36" h="66">
                    <a:moveTo>
                      <a:pt x="f6" y="f5"/>
                    </a:moveTo>
                    <a:lnTo>
                      <a:pt x="f8" y="f5"/>
                    </a:lnTo>
                    <a:lnTo>
                      <a:pt x="f5" y="f6"/>
                    </a:lnTo>
                    <a:lnTo>
                      <a:pt x="f5" y="f7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7" name="Rectangle 147"/>
              <p:cNvSpPr/>
              <p:nvPr/>
            </p:nvSpPr>
            <p:spPr>
              <a:xfrm rot="244939">
                <a:off x="1868486" y="5081585"/>
                <a:ext cx="25558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8" name="Rectangle 148"/>
              <p:cNvSpPr/>
              <p:nvPr/>
            </p:nvSpPr>
            <p:spPr>
              <a:xfrm rot="16001405">
                <a:off x="460367" y="3787778"/>
                <a:ext cx="21907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9" name="Freeform 149"/>
              <p:cNvSpPr/>
              <p:nvPr/>
            </p:nvSpPr>
            <p:spPr>
              <a:xfrm>
                <a:off x="220663" y="5672142"/>
                <a:ext cx="228600" cy="2444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4"/>
                  <a:gd name="f7" fmla="val 154"/>
                  <a:gd name="f8" fmla="val 102"/>
                  <a:gd name="f9" fmla="val 6"/>
                  <a:gd name="f10" fmla="val 140"/>
                  <a:gd name="f11" fmla="val 25"/>
                  <a:gd name="f12" fmla="val 59"/>
                  <a:gd name="f13" fmla="val 111"/>
                  <a:gd name="f14" fmla="val 152"/>
                  <a:gd name="f15" fmla="val 106"/>
                  <a:gd name="f16" fmla="val 130"/>
                  <a:gd name="f17" fmla="val 117"/>
                  <a:gd name="f18" fmla="val 120"/>
                  <a:gd name="f19" fmla="val 119"/>
                  <a:gd name="f20" fmla="val 61"/>
                  <a:gd name="f21" fmla="val 84"/>
                  <a:gd name="f22" fmla="val 62"/>
                  <a:gd name="f23" fmla="val 55"/>
                  <a:gd name="f24" fmla="val 42"/>
                  <a:gd name="f25" fmla="val 78"/>
                  <a:gd name="f26" fmla="val 11"/>
                  <a:gd name="f27" fmla="val 104"/>
                  <a:gd name="f28" fmla="val 34"/>
                  <a:gd name="f29" fmla="val 108"/>
                  <a:gd name="f30" fmla="val 41"/>
                  <a:gd name="f31" fmla="val 51"/>
                  <a:gd name="f32" fmla="val 53"/>
                  <a:gd name="f33" fmla="val 123"/>
                  <a:gd name="f34" fmla="val 141"/>
                  <a:gd name="f35" fmla="val 47"/>
                  <a:gd name="f36" fmla="val 138"/>
                  <a:gd name="f37" fmla="val 39"/>
                  <a:gd name="f38" fmla="val 126"/>
                  <a:gd name="f39" fmla="val 5"/>
                  <a:gd name="f40" fmla="val 97"/>
                  <a:gd name="f41" fmla="val 2"/>
                  <a:gd name="f42" fmla="val 77"/>
                  <a:gd name="f43" fmla="val 48"/>
                  <a:gd name="f44" fmla="val 36"/>
                  <a:gd name="f45" fmla="val 33"/>
                  <a:gd name="f46" fmla="val 15"/>
                  <a:gd name="f47" fmla="val 89"/>
                  <a:gd name="f48" fmla="val 83"/>
                  <a:gd name="f49" fmla="val 79"/>
                  <a:gd name="f50" fmla="val 90"/>
                  <a:gd name="f51" fmla="val 107"/>
                  <a:gd name="f52" fmla="val 96"/>
                  <a:gd name="f53" fmla="val 147"/>
                  <a:gd name="f54" fmla="val 28"/>
                  <a:gd name="f55" fmla="val 101"/>
                  <a:gd name="f56" fmla="val 12"/>
                  <a:gd name="f57" fmla="val 98"/>
                  <a:gd name="f58" fmla="+- 0 0 -90"/>
                  <a:gd name="f59" fmla="*/ f3 1 144"/>
                  <a:gd name="f60" fmla="*/ f4 1 154"/>
                  <a:gd name="f61" fmla="val f5"/>
                  <a:gd name="f62" fmla="val f6"/>
                  <a:gd name="f63" fmla="val f7"/>
                  <a:gd name="f64" fmla="*/ f58 f0 1"/>
                  <a:gd name="f65" fmla="+- f63 0 f61"/>
                  <a:gd name="f66" fmla="+- f62 0 f61"/>
                  <a:gd name="f67" fmla="*/ f64 1 f2"/>
                  <a:gd name="f68" fmla="*/ f66 1 144"/>
                  <a:gd name="f69" fmla="*/ f65 1 154"/>
                  <a:gd name="f70" fmla="*/ 0 f66 1"/>
                  <a:gd name="f71" fmla="*/ 102 f65 1"/>
                  <a:gd name="f72" fmla="*/ 59 f66 1"/>
                  <a:gd name="f73" fmla="*/ 154 f65 1"/>
                  <a:gd name="f74" fmla="*/ 117 f66 1"/>
                  <a:gd name="f75" fmla="*/ 120 f65 1"/>
                  <a:gd name="f76" fmla="*/ 62 f66 1"/>
                  <a:gd name="f77" fmla="*/ 55 f65 1"/>
                  <a:gd name="f78" fmla="*/ 104 f66 1"/>
                  <a:gd name="f79" fmla="*/ 34 f65 1"/>
                  <a:gd name="f80" fmla="*/ 53 f65 1"/>
                  <a:gd name="f81" fmla="*/ 141 f66 1"/>
                  <a:gd name="f82" fmla="*/ 47 f65 1"/>
                  <a:gd name="f83" fmla="*/ 97 f66 1"/>
                  <a:gd name="f84" fmla="*/ 2 f65 1"/>
                  <a:gd name="f85" fmla="*/ 36 f66 1"/>
                  <a:gd name="f86" fmla="*/ 33 f65 1"/>
                  <a:gd name="f87" fmla="*/ 90 f66 1"/>
                  <a:gd name="f88" fmla="*/ 107 f65 1"/>
                  <a:gd name="f89" fmla="*/ 28 f66 1"/>
                  <a:gd name="f90" fmla="*/ 101 f65 1"/>
                  <a:gd name="f91" fmla="+- f67 0 f1"/>
                  <a:gd name="f92" fmla="*/ f70 1 144"/>
                  <a:gd name="f93" fmla="*/ f71 1 154"/>
                  <a:gd name="f94" fmla="*/ f72 1 144"/>
                  <a:gd name="f95" fmla="*/ f73 1 154"/>
                  <a:gd name="f96" fmla="*/ f74 1 144"/>
                  <a:gd name="f97" fmla="*/ f75 1 154"/>
                  <a:gd name="f98" fmla="*/ f76 1 144"/>
                  <a:gd name="f99" fmla="*/ f77 1 154"/>
                  <a:gd name="f100" fmla="*/ f78 1 144"/>
                  <a:gd name="f101" fmla="*/ f79 1 154"/>
                  <a:gd name="f102" fmla="*/ f80 1 154"/>
                  <a:gd name="f103" fmla="*/ f81 1 144"/>
                  <a:gd name="f104" fmla="*/ f82 1 154"/>
                  <a:gd name="f105" fmla="*/ f83 1 144"/>
                  <a:gd name="f106" fmla="*/ f84 1 154"/>
                  <a:gd name="f107" fmla="*/ f85 1 144"/>
                  <a:gd name="f108" fmla="*/ f86 1 154"/>
                  <a:gd name="f109" fmla="*/ f87 1 144"/>
                  <a:gd name="f110" fmla="*/ f88 1 154"/>
                  <a:gd name="f111" fmla="*/ f89 1 144"/>
                  <a:gd name="f112" fmla="*/ f90 1 154"/>
                  <a:gd name="f113" fmla="*/ 0 1 f68"/>
                  <a:gd name="f114" fmla="*/ f62 1 f68"/>
                  <a:gd name="f115" fmla="*/ 0 1 f69"/>
                  <a:gd name="f116" fmla="*/ f63 1 f69"/>
                  <a:gd name="f117" fmla="*/ f92 1 f68"/>
                  <a:gd name="f118" fmla="*/ f93 1 f69"/>
                  <a:gd name="f119" fmla="*/ f94 1 f68"/>
                  <a:gd name="f120" fmla="*/ f95 1 f69"/>
                  <a:gd name="f121" fmla="*/ f96 1 f68"/>
                  <a:gd name="f122" fmla="*/ f97 1 f69"/>
                  <a:gd name="f123" fmla="*/ f98 1 f68"/>
                  <a:gd name="f124" fmla="*/ f99 1 f69"/>
                  <a:gd name="f125" fmla="*/ f100 1 f68"/>
                  <a:gd name="f126" fmla="*/ f101 1 f69"/>
                  <a:gd name="f127" fmla="*/ f102 1 f69"/>
                  <a:gd name="f128" fmla="*/ f103 1 f68"/>
                  <a:gd name="f129" fmla="*/ f104 1 f69"/>
                  <a:gd name="f130" fmla="*/ f105 1 f68"/>
                  <a:gd name="f131" fmla="*/ f106 1 f69"/>
                  <a:gd name="f132" fmla="*/ f107 1 f68"/>
                  <a:gd name="f133" fmla="*/ f108 1 f69"/>
                  <a:gd name="f134" fmla="*/ f109 1 f68"/>
                  <a:gd name="f135" fmla="*/ f110 1 f69"/>
                  <a:gd name="f136" fmla="*/ f111 1 f68"/>
                  <a:gd name="f137" fmla="*/ f112 1 f69"/>
                  <a:gd name="f138" fmla="*/ f113 f59 1"/>
                  <a:gd name="f139" fmla="*/ f114 f59 1"/>
                  <a:gd name="f140" fmla="*/ f116 f60 1"/>
                  <a:gd name="f141" fmla="*/ f115 f60 1"/>
                  <a:gd name="f142" fmla="*/ f117 f59 1"/>
                  <a:gd name="f143" fmla="*/ f118 f60 1"/>
                  <a:gd name="f144" fmla="*/ f119 f59 1"/>
                  <a:gd name="f145" fmla="*/ f120 f60 1"/>
                  <a:gd name="f146" fmla="*/ f121 f59 1"/>
                  <a:gd name="f147" fmla="*/ f122 f60 1"/>
                  <a:gd name="f148" fmla="*/ f123 f59 1"/>
                  <a:gd name="f149" fmla="*/ f124 f60 1"/>
                  <a:gd name="f150" fmla="*/ f125 f59 1"/>
                  <a:gd name="f151" fmla="*/ f126 f60 1"/>
                  <a:gd name="f152" fmla="*/ f127 f60 1"/>
                  <a:gd name="f153" fmla="*/ f128 f59 1"/>
                  <a:gd name="f154" fmla="*/ f129 f60 1"/>
                  <a:gd name="f155" fmla="*/ f130 f59 1"/>
                  <a:gd name="f156" fmla="*/ f131 f60 1"/>
                  <a:gd name="f157" fmla="*/ f132 f59 1"/>
                  <a:gd name="f158" fmla="*/ f133 f60 1"/>
                  <a:gd name="f159" fmla="*/ f134 f59 1"/>
                  <a:gd name="f160" fmla="*/ f135 f60 1"/>
                  <a:gd name="f161" fmla="*/ f136 f59 1"/>
                  <a:gd name="f162" fmla="*/ f137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1">
                    <a:pos x="f142" y="f143"/>
                  </a:cxn>
                  <a:cxn ang="f91">
                    <a:pos x="f144" y="f145"/>
                  </a:cxn>
                  <a:cxn ang="f91">
                    <a:pos x="f146" y="f147"/>
                  </a:cxn>
                  <a:cxn ang="f91">
                    <a:pos x="f148" y="f149"/>
                  </a:cxn>
                  <a:cxn ang="f91">
                    <a:pos x="f150" y="f151"/>
                  </a:cxn>
                  <a:cxn ang="f91">
                    <a:pos x="f146" y="f152"/>
                  </a:cxn>
                  <a:cxn ang="f91">
                    <a:pos x="f153" y="f154"/>
                  </a:cxn>
                  <a:cxn ang="f91">
                    <a:pos x="f155" y="f156"/>
                  </a:cxn>
                  <a:cxn ang="f91">
                    <a:pos x="f157" y="f158"/>
                  </a:cxn>
                  <a:cxn ang="f91">
                    <a:pos x="f159" y="f160"/>
                  </a:cxn>
                  <a:cxn ang="f91">
                    <a:pos x="f161" y="f162"/>
                  </a:cxn>
                  <a:cxn ang="f91">
                    <a:pos x="f142" y="f143"/>
                  </a:cxn>
                </a:cxnLst>
                <a:rect l="f138" t="f141" r="f139" b="f140"/>
                <a:pathLst>
                  <a:path w="144" h="154">
                    <a:moveTo>
                      <a:pt x="f5" y="f8"/>
                    </a:moveTo>
                    <a:cubicBezTo>
                      <a:pt x="f9" y="f10"/>
                      <a:pt x="f11" y="f7"/>
                      <a:pt x="f12" y="f7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1"/>
                      <a:pt x="f22" y="f23"/>
                    </a:cubicBezTo>
                    <a:cubicBezTo>
                      <a:pt x="f12" y="f24"/>
                      <a:pt x="f25" y="f26"/>
                      <a:pt x="f27" y="f28"/>
                    </a:cubicBezTo>
                    <a:cubicBezTo>
                      <a:pt x="f29" y="f30"/>
                      <a:pt x="f13" y="f31"/>
                      <a:pt x="f17" y="f32"/>
                    </a:cubicBezTo>
                    <a:cubicBezTo>
                      <a:pt x="f33" y="f23"/>
                      <a:pt x="f6" y="f2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5"/>
                      <a:pt x="f43" y="f5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16"/>
                      <a:pt x="f28" y="f53"/>
                      <a:pt x="f54" y="f55"/>
                    </a:cubicBezTo>
                    <a:cubicBezTo>
                      <a:pt x="f56" y="f27"/>
                      <a:pt x="f46" y="f57"/>
                      <a:pt x="f5" y="f8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50" name="Freeform 150"/>
              <p:cNvSpPr/>
              <p:nvPr/>
            </p:nvSpPr>
            <p:spPr>
              <a:xfrm rot="18742974">
                <a:off x="982655" y="5635623"/>
                <a:ext cx="107954" cy="1095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4"/>
                  <a:gd name="f7" fmla="val 154"/>
                  <a:gd name="f8" fmla="val 102"/>
                  <a:gd name="f9" fmla="val 6"/>
                  <a:gd name="f10" fmla="val 140"/>
                  <a:gd name="f11" fmla="val 25"/>
                  <a:gd name="f12" fmla="val 59"/>
                  <a:gd name="f13" fmla="val 111"/>
                  <a:gd name="f14" fmla="val 152"/>
                  <a:gd name="f15" fmla="val 106"/>
                  <a:gd name="f16" fmla="val 130"/>
                  <a:gd name="f17" fmla="val 117"/>
                  <a:gd name="f18" fmla="val 120"/>
                  <a:gd name="f19" fmla="val 113"/>
                  <a:gd name="f20" fmla="val 47"/>
                  <a:gd name="f21" fmla="val 84"/>
                  <a:gd name="f22" fmla="val 62"/>
                  <a:gd name="f23" fmla="val 55"/>
                  <a:gd name="f24" fmla="val 42"/>
                  <a:gd name="f25" fmla="val 78"/>
                  <a:gd name="f26" fmla="val 11"/>
                  <a:gd name="f27" fmla="val 104"/>
                  <a:gd name="f28" fmla="val 34"/>
                  <a:gd name="f29" fmla="val 108"/>
                  <a:gd name="f30" fmla="val 41"/>
                  <a:gd name="f31" fmla="val 51"/>
                  <a:gd name="f32" fmla="val 53"/>
                  <a:gd name="f33" fmla="val 123"/>
                  <a:gd name="f34" fmla="val 141"/>
                  <a:gd name="f35" fmla="val 138"/>
                  <a:gd name="f36" fmla="val 39"/>
                  <a:gd name="f37" fmla="val 126"/>
                  <a:gd name="f38" fmla="val 5"/>
                  <a:gd name="f39" fmla="val 97"/>
                  <a:gd name="f40" fmla="val 2"/>
                  <a:gd name="f41" fmla="val 77"/>
                  <a:gd name="f42" fmla="val 48"/>
                  <a:gd name="f43" fmla="val 36"/>
                  <a:gd name="f44" fmla="val 33"/>
                  <a:gd name="f45" fmla="val 15"/>
                  <a:gd name="f46" fmla="val 89"/>
                  <a:gd name="f47" fmla="val 83"/>
                  <a:gd name="f48" fmla="val 79"/>
                  <a:gd name="f49" fmla="val 90"/>
                  <a:gd name="f50" fmla="val 107"/>
                  <a:gd name="f51" fmla="val 96"/>
                  <a:gd name="f52" fmla="val 147"/>
                  <a:gd name="f53" fmla="val 28"/>
                  <a:gd name="f54" fmla="val 101"/>
                  <a:gd name="f55" fmla="val 12"/>
                  <a:gd name="f56" fmla="val 98"/>
                  <a:gd name="f57" fmla="+- 0 0 -90"/>
                  <a:gd name="f58" fmla="*/ f3 1 144"/>
                  <a:gd name="f59" fmla="*/ f4 1 154"/>
                  <a:gd name="f60" fmla="val f5"/>
                  <a:gd name="f61" fmla="val f6"/>
                  <a:gd name="f62" fmla="val f7"/>
                  <a:gd name="f63" fmla="*/ f57 f0 1"/>
                  <a:gd name="f64" fmla="+- f62 0 f60"/>
                  <a:gd name="f65" fmla="+- f61 0 f60"/>
                  <a:gd name="f66" fmla="*/ f63 1 f2"/>
                  <a:gd name="f67" fmla="*/ f65 1 144"/>
                  <a:gd name="f68" fmla="*/ f64 1 154"/>
                  <a:gd name="f69" fmla="*/ 0 f65 1"/>
                  <a:gd name="f70" fmla="*/ 4 f64 1"/>
                  <a:gd name="f71" fmla="*/ 3 f65 1"/>
                  <a:gd name="f72" fmla="*/ 6 f64 1"/>
                  <a:gd name="f73" fmla="*/ 6 f65 1"/>
                  <a:gd name="f74" fmla="*/ 5 f64 1"/>
                  <a:gd name="f75" fmla="*/ 2 f64 1"/>
                  <a:gd name="f76" fmla="*/ 5 f65 1"/>
                  <a:gd name="f77" fmla="*/ 1 f64 1"/>
                  <a:gd name="f78" fmla="*/ 7 f65 1"/>
                  <a:gd name="f79" fmla="*/ 0 f64 1"/>
                  <a:gd name="f80" fmla="*/ 2 f65 1"/>
                  <a:gd name="f81" fmla="*/ 4 f65 1"/>
                  <a:gd name="f82" fmla="*/ 1 f65 1"/>
                  <a:gd name="f83" fmla="+- f66 0 f1"/>
                  <a:gd name="f84" fmla="*/ f69 1 144"/>
                  <a:gd name="f85" fmla="*/ f70 1 154"/>
                  <a:gd name="f86" fmla="*/ f71 1 144"/>
                  <a:gd name="f87" fmla="*/ f72 1 154"/>
                  <a:gd name="f88" fmla="*/ f73 1 144"/>
                  <a:gd name="f89" fmla="*/ f74 1 154"/>
                  <a:gd name="f90" fmla="*/ f75 1 154"/>
                  <a:gd name="f91" fmla="*/ f76 1 144"/>
                  <a:gd name="f92" fmla="*/ f77 1 154"/>
                  <a:gd name="f93" fmla="*/ f78 1 144"/>
                  <a:gd name="f94" fmla="*/ f79 1 154"/>
                  <a:gd name="f95" fmla="*/ f80 1 144"/>
                  <a:gd name="f96" fmla="*/ f81 1 144"/>
                  <a:gd name="f97" fmla="*/ f82 1 144"/>
                  <a:gd name="f98" fmla="*/ 0 1 f67"/>
                  <a:gd name="f99" fmla="*/ f61 1 f67"/>
                  <a:gd name="f100" fmla="*/ 0 1 f68"/>
                  <a:gd name="f101" fmla="*/ f62 1 f68"/>
                  <a:gd name="f102" fmla="*/ f84 1 f67"/>
                  <a:gd name="f103" fmla="*/ f85 1 f68"/>
                  <a:gd name="f104" fmla="*/ f86 1 f67"/>
                  <a:gd name="f105" fmla="*/ f87 1 f68"/>
                  <a:gd name="f106" fmla="*/ f88 1 f67"/>
                  <a:gd name="f107" fmla="*/ f89 1 f68"/>
                  <a:gd name="f108" fmla="*/ f90 1 f68"/>
                  <a:gd name="f109" fmla="*/ f91 1 f67"/>
                  <a:gd name="f110" fmla="*/ f92 1 f68"/>
                  <a:gd name="f111" fmla="*/ f93 1 f67"/>
                  <a:gd name="f112" fmla="*/ f94 1 f68"/>
                  <a:gd name="f113" fmla="*/ f95 1 f67"/>
                  <a:gd name="f114" fmla="*/ f96 1 f67"/>
                  <a:gd name="f115" fmla="*/ f97 1 f67"/>
                  <a:gd name="f116" fmla="*/ f98 f58 1"/>
                  <a:gd name="f117" fmla="*/ f99 f58 1"/>
                  <a:gd name="f118" fmla="*/ f101 f59 1"/>
                  <a:gd name="f119" fmla="*/ f100 f59 1"/>
                  <a:gd name="f120" fmla="*/ f102 f58 1"/>
                  <a:gd name="f121" fmla="*/ f103 f59 1"/>
                  <a:gd name="f122" fmla="*/ f104 f58 1"/>
                  <a:gd name="f123" fmla="*/ f105 f59 1"/>
                  <a:gd name="f124" fmla="*/ f106 f58 1"/>
                  <a:gd name="f125" fmla="*/ f107 f59 1"/>
                  <a:gd name="f126" fmla="*/ f108 f59 1"/>
                  <a:gd name="f127" fmla="*/ f109 f58 1"/>
                  <a:gd name="f128" fmla="*/ f110 f59 1"/>
                  <a:gd name="f129" fmla="*/ f111 f58 1"/>
                  <a:gd name="f130" fmla="*/ f112 f59 1"/>
                  <a:gd name="f131" fmla="*/ f113 f58 1"/>
                  <a:gd name="f132" fmla="*/ f114 f58 1"/>
                  <a:gd name="f133" fmla="*/ f115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20" y="f121"/>
                  </a:cxn>
                  <a:cxn ang="f83">
                    <a:pos x="f122" y="f123"/>
                  </a:cxn>
                  <a:cxn ang="f83">
                    <a:pos x="f124" y="f125"/>
                  </a:cxn>
                  <a:cxn ang="f83">
                    <a:pos x="f122" y="f126"/>
                  </a:cxn>
                  <a:cxn ang="f83">
                    <a:pos x="f127" y="f128"/>
                  </a:cxn>
                  <a:cxn ang="f83">
                    <a:pos x="f124" y="f126"/>
                  </a:cxn>
                  <a:cxn ang="f83">
                    <a:pos x="f129" y="f126"/>
                  </a:cxn>
                  <a:cxn ang="f83">
                    <a:pos x="f127" y="f130"/>
                  </a:cxn>
                  <a:cxn ang="f83">
                    <a:pos x="f131" y="f128"/>
                  </a:cxn>
                  <a:cxn ang="f83">
                    <a:pos x="f132" y="f121"/>
                  </a:cxn>
                  <a:cxn ang="f83">
                    <a:pos x="f133" y="f121"/>
                  </a:cxn>
                  <a:cxn ang="f83">
                    <a:pos x="f120" y="f121"/>
                  </a:cxn>
                </a:cxnLst>
                <a:rect l="f116" t="f119" r="f117" b="f118"/>
                <a:pathLst>
                  <a:path w="144" h="154">
                    <a:moveTo>
                      <a:pt x="f5" y="f8"/>
                    </a:moveTo>
                    <a:cubicBezTo>
                      <a:pt x="f9" y="f10"/>
                      <a:pt x="f11" y="f7"/>
                      <a:pt x="f12" y="f7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1"/>
                      <a:pt x="f22" y="f23"/>
                    </a:cubicBezTo>
                    <a:cubicBezTo>
                      <a:pt x="f12" y="f24"/>
                      <a:pt x="f25" y="f26"/>
                      <a:pt x="f27" y="f28"/>
                    </a:cubicBezTo>
                    <a:cubicBezTo>
                      <a:pt x="f29" y="f30"/>
                      <a:pt x="f13" y="f31"/>
                      <a:pt x="f17" y="f32"/>
                    </a:cubicBezTo>
                    <a:cubicBezTo>
                      <a:pt x="f33" y="f23"/>
                      <a:pt x="f6" y="f23"/>
                      <a:pt x="f34" y="f20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5"/>
                      <a:pt x="f42" y="f5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16"/>
                      <a:pt x="f28" y="f52"/>
                      <a:pt x="f53" y="f54"/>
                    </a:cubicBezTo>
                    <a:cubicBezTo>
                      <a:pt x="f55" y="f27"/>
                      <a:pt x="f45" y="f56"/>
                      <a:pt x="f5" y="f8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51" name="Freeform 151"/>
              <p:cNvSpPr/>
              <p:nvPr/>
            </p:nvSpPr>
            <p:spPr>
              <a:xfrm>
                <a:off x="373066" y="3973516"/>
                <a:ext cx="552453" cy="20192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"/>
                  <a:gd name="f7" fmla="val 1272"/>
                  <a:gd name="f8" fmla="val 287"/>
                  <a:gd name="f9" fmla="val 582"/>
                  <a:gd name="f10" fmla="val 54"/>
                  <a:gd name="f11" fmla="val 676"/>
                  <a:gd name="f12" fmla="+- 0 0 -90"/>
                  <a:gd name="f13" fmla="*/ f3 1 348"/>
                  <a:gd name="f14" fmla="*/ f4 1 1272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48"/>
                  <a:gd name="f23" fmla="*/ f19 1 1272"/>
                  <a:gd name="f24" fmla="+- f21 0 f1"/>
                  <a:gd name="f25" fmla="*/ 0 1 f22"/>
                  <a:gd name="f26" fmla="*/ 0 1 f23"/>
                  <a:gd name="f27" fmla="*/ 287 1 f22"/>
                  <a:gd name="f28" fmla="*/ 582 1 f23"/>
                  <a:gd name="f29" fmla="*/ 348 1 f22"/>
                  <a:gd name="f30" fmla="*/ 1272 1 f23"/>
                  <a:gd name="f31" fmla="*/ 54 1 f22"/>
                  <a:gd name="f32" fmla="*/ 676 1 f23"/>
                  <a:gd name="f33" fmla="*/ f16 1 f22"/>
                  <a:gd name="f34" fmla="*/ f17 1 f23"/>
                  <a:gd name="f35" fmla="*/ f25 f13 1"/>
                  <a:gd name="f36" fmla="*/ f33 f13 1"/>
                  <a:gd name="f37" fmla="*/ f34 f14 1"/>
                  <a:gd name="f38" fmla="*/ f26 f14 1"/>
                  <a:gd name="f39" fmla="*/ f27 f13 1"/>
                  <a:gd name="f40" fmla="*/ f28 f14 1"/>
                  <a:gd name="f41" fmla="*/ f29 f13 1"/>
                  <a:gd name="f42" fmla="*/ f30 f14 1"/>
                  <a:gd name="f43" fmla="*/ f31 f13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5" y="f38"/>
                  </a:cxn>
                  <a:cxn ang="f24">
                    <a:pos x="f39" y="f40"/>
                  </a:cxn>
                  <a:cxn ang="f24">
                    <a:pos x="f41" y="f42"/>
                  </a:cxn>
                  <a:cxn ang="f24">
                    <a:pos x="f43" y="f44"/>
                  </a:cxn>
                  <a:cxn ang="f24">
                    <a:pos x="f35" y="f38"/>
                  </a:cxn>
                </a:cxnLst>
                <a:rect l="f35" t="f38" r="f36" b="f37"/>
                <a:pathLst>
                  <a:path w="348" h="1272">
                    <a:moveTo>
                      <a:pt x="f5" y="f5"/>
                    </a:moveTo>
                    <a:lnTo>
                      <a:pt x="f8" y="f9"/>
                    </a:lnTo>
                    <a:lnTo>
                      <a:pt x="f6" y="f7"/>
                    </a:lnTo>
                    <a:lnTo>
                      <a:pt x="f10" y="f11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B5D6B"/>
                  </a:gs>
                  <a:gs pos="100000">
                    <a:srgbClr val="585A68"/>
                  </a:gs>
                </a:gsLst>
                <a:lin ang="189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52" name="Oval 152"/>
              <p:cNvSpPr/>
              <p:nvPr/>
            </p:nvSpPr>
            <p:spPr>
              <a:xfrm rot="19915658">
                <a:off x="469902" y="4837112"/>
                <a:ext cx="350836" cy="27622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535561"/>
                  </a:gs>
                  <a:gs pos="50000">
                    <a:srgbClr val="5B5D6B"/>
                  </a:gs>
                  <a:gs pos="100000">
                    <a:srgbClr val="535561"/>
                  </a:gs>
                </a:gsLst>
                <a:lin ang="189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/>
                </a:endParaRPr>
              </a:p>
            </p:txBody>
          </p:sp>
        </p:grpSp>
      </p:grpSp>
      <p:sp>
        <p:nvSpPr>
          <p:cNvPr id="153" name="Rectangle 153"/>
          <p:cNvSpPr txBox="1">
            <a:spLocks noGrp="1"/>
          </p:cNvSpPr>
          <p:nvPr>
            <p:ph type="ctrTitle"/>
          </p:nvPr>
        </p:nvSpPr>
        <p:spPr>
          <a:xfrm>
            <a:off x="685800" y="1768477"/>
            <a:ext cx="7772400" cy="1736729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4" name="Rectangle 1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 txBox="1">
            <a:spLocks noGrp="1"/>
          </p:cNvSpPr>
          <p:nvPr>
            <p:ph type="dt" sz="half" idx="7"/>
          </p:nvPr>
        </p:nvSpPr>
        <p:spPr>
          <a:xfrm>
            <a:off x="304796" y="6248396"/>
            <a:ext cx="2286000" cy="457200"/>
          </a:xfrm>
        </p:spPr>
        <p:txBody>
          <a:bodyPr/>
          <a:lstStyle>
            <a:lvl1pPr>
              <a:defRPr>
                <a:effectLst>
                  <a:outerShdw dist="38096" dir="2700000">
                    <a:srgbClr val="000000"/>
                  </a:outerShdw>
                </a:effectLst>
                <a:latin typeface="Tahoma"/>
              </a:defRPr>
            </a:lvl1pPr>
          </a:lstStyle>
          <a:p>
            <a:pPr lvl="0"/>
            <a:endParaRPr lang="ru-RU"/>
          </a:p>
        </p:txBody>
      </p:sp>
      <p:sp>
        <p:nvSpPr>
          <p:cNvPr id="156" name="Rectangle 15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>
                <a:effectLst>
                  <a:outerShdw dist="38096" dir="2700000">
                    <a:srgbClr val="000000"/>
                  </a:outerShdw>
                </a:effectLst>
                <a:latin typeface="Tahoma"/>
              </a:defRPr>
            </a:lvl1pPr>
          </a:lstStyle>
          <a:p>
            <a:pPr lvl="0"/>
            <a:endParaRPr lang="ru-RU"/>
          </a:p>
        </p:txBody>
      </p:sp>
      <p:sp>
        <p:nvSpPr>
          <p:cNvPr id="157" name="Rectangle 15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286000" cy="457200"/>
          </a:xfrm>
        </p:spPr>
        <p:txBody>
          <a:bodyPr/>
          <a:lstStyle>
            <a:lvl1pPr>
              <a:defRPr>
                <a:effectLst>
                  <a:outerShdw dist="38096" dir="2700000">
                    <a:srgbClr val="000000"/>
                  </a:outerShdw>
                </a:effectLst>
                <a:latin typeface="Tahoma"/>
              </a:defRPr>
            </a:lvl1pPr>
          </a:lstStyle>
          <a:p>
            <a:pPr lvl="0"/>
            <a:fld id="{7817D78B-F2AD-411F-9B53-C58EBD424D6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8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CBDD0-FFA5-4595-998C-9CBD803323B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17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3D7E5F-901A-4ACC-806B-3ADCB85BEA9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08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B09D1-3BE7-43E9-A447-F0860357360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8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01623" y="1600200"/>
            <a:ext cx="4194179" cy="449897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194179" cy="449897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0420B7-1FBE-4634-A37E-9CD30443225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43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C0EEB6-CAF5-416E-961F-C7F05C2E22D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0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29C65-C9D7-44CF-9F20-F165E8FF973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7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EE53C6-50D3-42CA-9299-3AFEDDF12FD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57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835863-ADA7-4F1A-89DF-3C343D8EE69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37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AEB772-40F1-4412-BBE2-9DE09139D05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14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CD9DA0-0404-4A88-AD31-3BFE5439A26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51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707188" y="228600"/>
            <a:ext cx="2135188" cy="587057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301623" y="228600"/>
            <a:ext cx="6253160" cy="587057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5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5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B4FC6A-01E8-4915-9769-B5BC87ECA46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19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089" y="1752603"/>
            <a:ext cx="8824910" cy="5129217"/>
            <a:chOff x="319089" y="1752603"/>
            <a:chExt cx="8824910" cy="5129217"/>
          </a:xfrm>
        </p:grpSpPr>
        <p:sp>
          <p:nvSpPr>
            <p:cNvPr id="3" name="Freeform 3"/>
            <p:cNvSpPr/>
            <p:nvPr/>
          </p:nvSpPr>
          <p:spPr>
            <a:xfrm>
              <a:off x="333371" y="1752603"/>
              <a:ext cx="8810628" cy="5105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50"/>
                <a:gd name="f7" fmla="val 3216"/>
                <a:gd name="f8" fmla="val 335"/>
                <a:gd name="f9" fmla="val 333"/>
                <a:gd name="f10" fmla="val 1290"/>
                <a:gd name="f11" fmla="val 6"/>
                <a:gd name="f12" fmla="val 3210"/>
                <a:gd name="f13" fmla="+- 0 0 -90"/>
                <a:gd name="f14" fmla="*/ f3 1 5550"/>
                <a:gd name="f15" fmla="*/ f4 1 321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5550"/>
                <a:gd name="f24" fmla="*/ f20 1 3216"/>
                <a:gd name="f25" fmla="*/ 335 f21 1"/>
                <a:gd name="f26" fmla="*/ 0 f20 1"/>
                <a:gd name="f27" fmla="*/ 333 f21 1"/>
                <a:gd name="f28" fmla="*/ 1290 f20 1"/>
                <a:gd name="f29" fmla="*/ 0 f21 1"/>
                <a:gd name="f30" fmla="*/ 6 f21 1"/>
                <a:gd name="f31" fmla="*/ 3210 f20 1"/>
                <a:gd name="f32" fmla="*/ 5550 f21 1"/>
                <a:gd name="f33" fmla="*/ 3216 f20 1"/>
                <a:gd name="f34" fmla="+- f22 0 f1"/>
                <a:gd name="f35" fmla="*/ f25 1 5550"/>
                <a:gd name="f36" fmla="*/ f26 1 3216"/>
                <a:gd name="f37" fmla="*/ f27 1 5550"/>
                <a:gd name="f38" fmla="*/ f28 1 3216"/>
                <a:gd name="f39" fmla="*/ f29 1 5550"/>
                <a:gd name="f40" fmla="*/ f30 1 5550"/>
                <a:gd name="f41" fmla="*/ f31 1 3216"/>
                <a:gd name="f42" fmla="*/ f32 1 5550"/>
                <a:gd name="f43" fmla="*/ f33 1 3216"/>
                <a:gd name="f44" fmla="*/ 0 1 f23"/>
                <a:gd name="f45" fmla="*/ f17 1 f23"/>
                <a:gd name="f46" fmla="*/ 0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3"/>
                <a:gd name="f54" fmla="*/ f41 1 f24"/>
                <a:gd name="f55" fmla="*/ f42 1 f23"/>
                <a:gd name="f56" fmla="*/ f43 1 f24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5 1"/>
                <a:gd name="f65" fmla="*/ f52 f14 1"/>
                <a:gd name="f66" fmla="*/ f53 f14 1"/>
                <a:gd name="f67" fmla="*/ f54 f15 1"/>
                <a:gd name="f68" fmla="*/ f55 f14 1"/>
                <a:gd name="f69" fmla="*/ f5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4"/>
                </a:cxn>
                <a:cxn ang="f34">
                  <a:pos x="f66" y="f67"/>
                </a:cxn>
                <a:cxn ang="f34">
                  <a:pos x="f68" y="f69"/>
                </a:cxn>
                <a:cxn ang="f34">
                  <a:pos x="f68" y="f62"/>
                </a:cxn>
                <a:cxn ang="f34">
                  <a:pos x="f61" y="f62"/>
                </a:cxn>
                <a:cxn ang="f34">
                  <a:pos x="f61" y="f62"/>
                </a:cxn>
              </a:cxnLst>
              <a:rect l="f57" t="f60" r="f58" b="f59"/>
              <a:pathLst>
                <a:path w="5550" h="3216">
                  <a:moveTo>
                    <a:pt x="f8" y="f5"/>
                  </a:moveTo>
                  <a:lnTo>
                    <a:pt x="f9" y="f10"/>
                  </a:lnTo>
                  <a:lnTo>
                    <a:pt x="f5" y="f10"/>
                  </a:lnTo>
                  <a:lnTo>
                    <a:pt x="f11" y="f12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838203" y="3810003"/>
              <a:ext cx="8305796" cy="30479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97"/>
                <a:gd name="f7" fmla="val 2182"/>
                <a:gd name="f8" fmla="+- 0 0 -90"/>
                <a:gd name="f9" fmla="*/ f3 1 4897"/>
                <a:gd name="f10" fmla="*/ f4 1 218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4897"/>
                <a:gd name="f19" fmla="*/ f15 1 2182"/>
                <a:gd name="f20" fmla="*/ 0 f16 1"/>
                <a:gd name="f21" fmla="*/ 0 f15 1"/>
                <a:gd name="f22" fmla="*/ 1308 f15 1"/>
                <a:gd name="f23" fmla="*/ 6381 f16 1"/>
                <a:gd name="f24" fmla="+- f17 0 f1"/>
                <a:gd name="f25" fmla="*/ f20 1 4897"/>
                <a:gd name="f26" fmla="*/ f21 1 2182"/>
                <a:gd name="f27" fmla="*/ f22 1 2182"/>
                <a:gd name="f28" fmla="*/ f23 1 4897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4897" h="2182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6600">
                <a:alpha val="30196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319089" y="3773491"/>
              <a:ext cx="548480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87"/>
                <a:gd name="f7" fmla="val 149"/>
                <a:gd name="f8" fmla="+- 0 0 -90"/>
                <a:gd name="f9" fmla="*/ f3 1 5387"/>
                <a:gd name="f10" fmla="*/ f4 1 14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387"/>
                <a:gd name="f19" fmla="*/ f15 1 149"/>
                <a:gd name="f20" fmla="+- f17 0 f1"/>
                <a:gd name="f21" fmla="*/ 0 1 f18"/>
                <a:gd name="f22" fmla="*/ 0 1 f19"/>
                <a:gd name="f23" fmla="*/ 149 1 f19"/>
                <a:gd name="f24" fmla="*/ 5387 1 f18"/>
                <a:gd name="f25" fmla="*/ f12 1 f18"/>
                <a:gd name="f26" fmla="*/ f13 1 f19"/>
                <a:gd name="f27" fmla="*/ f21 f9 1"/>
                <a:gd name="f28" fmla="*/ f25 f9 1"/>
                <a:gd name="f29" fmla="*/ f26 f10 1"/>
                <a:gd name="f30" fmla="*/ f22 f10 1"/>
                <a:gd name="f31" fmla="*/ f23 f10 1"/>
                <a:gd name="f32" fmla="*/ f2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30"/>
                </a:cxn>
                <a:cxn ang="f20">
                  <a:pos x="f27" y="f31"/>
                </a:cxn>
                <a:cxn ang="f20">
                  <a:pos x="f32" y="f31"/>
                </a:cxn>
                <a:cxn ang="f20">
                  <a:pos x="f32" y="f30"/>
                </a:cxn>
                <a:cxn ang="f20">
                  <a:pos x="f27" y="f30"/>
                </a:cxn>
                <a:cxn ang="f20">
                  <a:pos x="f27" y="f30"/>
                </a:cxn>
              </a:cxnLst>
              <a:rect l="f27" t="f30" r="f28" b="f29"/>
              <a:pathLst>
                <a:path w="5387" h="149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838203" y="1752603"/>
              <a:ext cx="776922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87"/>
                <a:gd name="f7" fmla="val 149"/>
                <a:gd name="f8" fmla="+- 0 0 -90"/>
                <a:gd name="f9" fmla="*/ f3 1 5387"/>
                <a:gd name="f10" fmla="*/ f4 1 14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387"/>
                <a:gd name="f19" fmla="*/ f15 1 149"/>
                <a:gd name="f20" fmla="+- f17 0 f1"/>
                <a:gd name="f21" fmla="*/ 0 1 f18"/>
                <a:gd name="f22" fmla="*/ 0 1 f19"/>
                <a:gd name="f23" fmla="*/ 149 1 f19"/>
                <a:gd name="f24" fmla="*/ 5387 1 f18"/>
                <a:gd name="f25" fmla="*/ f12 1 f18"/>
                <a:gd name="f26" fmla="*/ f13 1 f19"/>
                <a:gd name="f27" fmla="*/ f21 f9 1"/>
                <a:gd name="f28" fmla="*/ f25 f9 1"/>
                <a:gd name="f29" fmla="*/ f26 f10 1"/>
                <a:gd name="f30" fmla="*/ f22 f10 1"/>
                <a:gd name="f31" fmla="*/ f23 f10 1"/>
                <a:gd name="f32" fmla="*/ f2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30"/>
                </a:cxn>
                <a:cxn ang="f20">
                  <a:pos x="f27" y="f31"/>
                </a:cxn>
                <a:cxn ang="f20">
                  <a:pos x="f32" y="f31"/>
                </a:cxn>
                <a:cxn ang="f20">
                  <a:pos x="f32" y="f30"/>
                </a:cxn>
                <a:cxn ang="f20">
                  <a:pos x="f27" y="f30"/>
                </a:cxn>
                <a:cxn ang="f20">
                  <a:pos x="f27" y="f30"/>
                </a:cxn>
              </a:cxnLst>
              <a:rect l="f27" t="f30" r="f28" b="f29"/>
              <a:pathLst>
                <a:path w="5387" h="149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319089" y="3773491"/>
              <a:ext cx="47621" cy="3108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416"/>
                <a:gd name="f8" fmla="val 29"/>
                <a:gd name="f9" fmla="val 27"/>
                <a:gd name="f10" fmla="+- 0 0 -90"/>
                <a:gd name="f11" fmla="*/ f3 1 30"/>
                <a:gd name="f12" fmla="*/ f4 1 141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0"/>
                <a:gd name="f21" fmla="*/ f17 1 1416"/>
                <a:gd name="f22" fmla="+- f19 0 f1"/>
                <a:gd name="f23" fmla="*/ 0 1 f20"/>
                <a:gd name="f24" fmla="*/ 0 1 f21"/>
                <a:gd name="f25" fmla="*/ 1416 1 f21"/>
                <a:gd name="f26" fmla="*/ 29 1 f20"/>
                <a:gd name="f27" fmla="*/ 30 1 f20"/>
                <a:gd name="f28" fmla="*/ 27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4 f12 1"/>
                <a:gd name="f35" fmla="*/ f25 f12 1"/>
                <a:gd name="f36" fmla="*/ f26 f11 1"/>
                <a:gd name="f37" fmla="*/ f27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4"/>
                </a:cxn>
                <a:cxn ang="f22">
                  <a:pos x="f31" y="f35"/>
                </a:cxn>
                <a:cxn ang="f22">
                  <a:pos x="f36" y="f35"/>
                </a:cxn>
                <a:cxn ang="f22">
                  <a:pos x="f37" y="f38"/>
                </a:cxn>
                <a:cxn ang="f22">
                  <a:pos x="f31" y="f34"/>
                </a:cxn>
                <a:cxn ang="f22">
                  <a:pos x="f31" y="f34"/>
                </a:cxn>
              </a:cxnLst>
              <a:rect l="f31" t="f34" r="f32" b="f33"/>
              <a:pathLst>
                <a:path w="30" h="1416">
                  <a:moveTo>
                    <a:pt x="f5" y="f5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838203" y="1752603"/>
              <a:ext cx="46040" cy="51196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161"/>
                <a:gd name="f8" fmla="val 27"/>
                <a:gd name="f9" fmla="+- 0 0 -90"/>
                <a:gd name="f10" fmla="*/ f3 1 29"/>
                <a:gd name="f11" fmla="*/ f4 1 2161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29"/>
                <a:gd name="f20" fmla="*/ f16 1 2161"/>
                <a:gd name="f21" fmla="+- f18 0 f1"/>
                <a:gd name="f22" fmla="*/ 0 1 f19"/>
                <a:gd name="f23" fmla="*/ 0 1 f20"/>
                <a:gd name="f24" fmla="*/ 2161 1 f20"/>
                <a:gd name="f25" fmla="*/ 29 1 f19"/>
                <a:gd name="f26" fmla="*/ 27 1 f19"/>
                <a:gd name="f27" fmla="*/ 27 1 f20"/>
                <a:gd name="f28" fmla="*/ f13 1 f19"/>
                <a:gd name="f29" fmla="*/ f14 1 f20"/>
                <a:gd name="f30" fmla="*/ f22 f10 1"/>
                <a:gd name="f31" fmla="*/ f28 f10 1"/>
                <a:gd name="f32" fmla="*/ f29 f11 1"/>
                <a:gd name="f33" fmla="*/ f23 f11 1"/>
                <a:gd name="f34" fmla="*/ f24 f11 1"/>
                <a:gd name="f35" fmla="*/ f25 f10 1"/>
                <a:gd name="f36" fmla="*/ f26 f10 1"/>
                <a:gd name="f37" fmla="*/ f2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30" y="f33"/>
                </a:cxn>
                <a:cxn ang="f21">
                  <a:pos x="f30" y="f34"/>
                </a:cxn>
                <a:cxn ang="f21">
                  <a:pos x="f35" y="f34"/>
                </a:cxn>
                <a:cxn ang="f21">
                  <a:pos x="f36" y="f37"/>
                </a:cxn>
                <a:cxn ang="f21">
                  <a:pos x="f30" y="f33"/>
                </a:cxn>
                <a:cxn ang="f21">
                  <a:pos x="f30" y="f33"/>
                </a:cxn>
              </a:cxnLst>
              <a:rect l="f30" t="f33" r="f31" b="f32"/>
              <a:pathLst>
                <a:path w="29" h="2161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8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9" name="Rectangle 9"/>
          <p:cNvSpPr txBox="1">
            <a:spLocks noGrp="1"/>
          </p:cNvSpPr>
          <p:nvPr>
            <p:ph type="ctrTitle"/>
          </p:nvPr>
        </p:nvSpPr>
        <p:spPr>
          <a:xfrm>
            <a:off x="990596" y="1904996"/>
            <a:ext cx="7772400" cy="1736729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Rectangle 10"/>
          <p:cNvSpPr txBox="1">
            <a:spLocks noGrp="1"/>
          </p:cNvSpPr>
          <p:nvPr>
            <p:ph type="subTitle" idx="1"/>
          </p:nvPr>
        </p:nvSpPr>
        <p:spPr>
          <a:xfrm>
            <a:off x="990596" y="3962396"/>
            <a:ext cx="6781803" cy="17526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 txBox="1">
            <a:spLocks noGrp="1"/>
          </p:cNvSpPr>
          <p:nvPr>
            <p:ph type="dt" sz="half" idx="7"/>
          </p:nvPr>
        </p:nvSpPr>
        <p:spPr>
          <a:xfrm>
            <a:off x="990596" y="6245223"/>
            <a:ext cx="190182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2" name="Rectangle 12"/>
          <p:cNvSpPr txBox="1">
            <a:spLocks noGrp="1"/>
          </p:cNvSpPr>
          <p:nvPr>
            <p:ph type="ftr" sz="quarter" idx="9"/>
          </p:nvPr>
        </p:nvSpPr>
        <p:spPr>
          <a:xfrm>
            <a:off x="3468684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3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ACBEC-F163-41ED-82E7-9483A3F8E25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79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E838E-0DDB-48C2-9E62-5DA4DA7B24C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74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4EF10D-2824-435C-9C6B-6C993550EDE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4E0D9-C4D0-414F-B398-7511598106E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21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838203" y="1904996"/>
            <a:ext cx="3927476" cy="419099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918072" y="1904996"/>
            <a:ext cx="3927476" cy="419099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0F9E9-D90E-479C-8C91-675FA1ED8EB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51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42A019-B8DE-42F7-ACF9-FF4855C87C5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49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18EC7-1AC7-42FF-B0A9-D037FCC2FAB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84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629AC7-60D7-42DC-B5C0-AC1A99899B9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74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357F15-AF2E-46FD-9C9A-5AD0CC422CC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68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645FAC-4C9C-4FCC-92B0-A0E4C3F9866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22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7DA424-2000-4297-A076-8B7C0DE2850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4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748464" y="244473"/>
            <a:ext cx="2097084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44473"/>
            <a:ext cx="613886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81BC02-4744-400D-9B63-380983C2BF5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0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685800" y="198120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685800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fld id="{17543DB6-FD3D-4286-A9B6-A2DD90EE1ADC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000000"/>
          </a:solidFill>
          <a:uFillTx/>
          <a:latin typeface="Times New Roman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ru-RU" sz="3200" b="0" i="0" u="none" strike="noStrike" kern="0" cap="none" spc="0" baseline="0">
          <a:solidFill>
            <a:srgbClr val="000000"/>
          </a:solidFill>
          <a:uFillTx/>
          <a:latin typeface="Times New Roman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ru-RU" sz="2800" b="0" i="0" u="none" strike="noStrike" kern="0" cap="none" spc="0" baseline="0">
          <a:solidFill>
            <a:srgbClr val="000000"/>
          </a:solidFill>
          <a:uFillTx/>
          <a:latin typeface="Times New Roman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ru-RU" sz="2400" b="0" i="0" u="none" strike="noStrike" kern="0" cap="none" spc="0" baseline="0">
          <a:solidFill>
            <a:srgbClr val="000000"/>
          </a:solidFill>
          <a:uFillTx/>
          <a:latin typeface="Times New Roman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Times New Roman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Times New Roman"/>
        </a:defRPr>
      </a:lvl5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59873" cy="6858000"/>
            <a:chOff x="0" y="0"/>
            <a:chExt cx="9159873" cy="6858000"/>
          </a:xfrm>
        </p:grpSpPr>
        <p:sp>
          <p:nvSpPr>
            <p:cNvPr id="3" name="Rectangle 3"/>
            <p:cNvSpPr/>
            <p:nvPr/>
          </p:nvSpPr>
          <p:spPr>
            <a:xfrm>
              <a:off x="8305796" y="1591"/>
              <a:ext cx="838203" cy="6856408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rgbClr val="0F0F0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>
              <a:off x="1676396" y="0"/>
              <a:ext cx="304796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>
              <a:off x="2743200" y="0"/>
              <a:ext cx="685800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>
              <a:off x="3581403" y="0"/>
              <a:ext cx="381003" cy="6858000"/>
            </a:xfrm>
            <a:prstGeom prst="rect">
              <a:avLst/>
            </a:prstGeom>
            <a:solidFill>
              <a:srgbClr val="8000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2133596" y="0"/>
              <a:ext cx="6096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761996" y="0"/>
              <a:ext cx="914400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457200" y="0"/>
              <a:ext cx="304796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511B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3429000" y="0"/>
              <a:ext cx="3810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419596" y="0"/>
              <a:ext cx="838203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1981203" y="0"/>
              <a:ext cx="228600" cy="6858000"/>
            </a:xfrm>
            <a:prstGeom prst="rect">
              <a:avLst/>
            </a:pr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5238753" y="0"/>
              <a:ext cx="400050" cy="6858000"/>
            </a:xfrm>
            <a:prstGeom prst="rect">
              <a:avLst/>
            </a:pr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7391396" y="0"/>
              <a:ext cx="228600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5D1F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7315200" y="0"/>
              <a:ext cx="10668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5562596" y="0"/>
              <a:ext cx="990596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" name="Rectangle 18"/>
            <p:cNvSpPr/>
            <p:nvPr/>
          </p:nvSpPr>
          <p:spPr>
            <a:xfrm>
              <a:off x="6096003" y="0"/>
              <a:ext cx="838203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6934196" y="0"/>
              <a:ext cx="381003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50000">
                  <a:srgbClr val="5D1F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>
              <a:off x="4254502" y="0"/>
              <a:ext cx="241301" cy="6858000"/>
            </a:xfrm>
            <a:prstGeom prst="rect">
              <a:avLst/>
            </a:pr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3756026" y="0"/>
              <a:ext cx="533396" cy="6858000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591" y="6151561"/>
              <a:ext cx="9144000" cy="70643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760"/>
                <a:gd name="f8" fmla="val 445"/>
                <a:gd name="f9" fmla="val 76"/>
                <a:gd name="f10" fmla="val 5730"/>
                <a:gd name="f11" fmla="val 81"/>
                <a:gd name="f12" fmla="val 5700"/>
                <a:gd name="f13" fmla="val 86"/>
                <a:gd name="f14" fmla="val 5646"/>
                <a:gd name="f15" fmla="val 91"/>
                <a:gd name="f16" fmla="val 5592"/>
                <a:gd name="f17" fmla="val 5544"/>
                <a:gd name="f18" fmla="val 5508"/>
                <a:gd name="f19" fmla="val 5490"/>
                <a:gd name="f20" fmla="val 5478"/>
                <a:gd name="f21" fmla="val 5466"/>
                <a:gd name="f22" fmla="val 5454"/>
                <a:gd name="f23" fmla="val 70"/>
                <a:gd name="f24" fmla="val 5448"/>
                <a:gd name="f25" fmla="val 65"/>
                <a:gd name="f26" fmla="val 60"/>
                <a:gd name="f27" fmla="val 55"/>
                <a:gd name="f28" fmla="val 5442"/>
                <a:gd name="f29" fmla="val 50"/>
                <a:gd name="f30" fmla="val 44"/>
                <a:gd name="f31" fmla="val 5436"/>
                <a:gd name="f32" fmla="val 39"/>
                <a:gd name="f33" fmla="val 5424"/>
                <a:gd name="f34" fmla="val 34"/>
                <a:gd name="f35" fmla="val 5418"/>
                <a:gd name="f36" fmla="val 29"/>
                <a:gd name="f37" fmla="val 5414"/>
                <a:gd name="f38" fmla="val 18"/>
                <a:gd name="f39" fmla="val 5401"/>
                <a:gd name="f40" fmla="val 16"/>
                <a:gd name="f41" fmla="val 5386"/>
                <a:gd name="f42" fmla="val 10"/>
                <a:gd name="f43" fmla="val 5368"/>
                <a:gd name="f44" fmla="val 7"/>
                <a:gd name="f45" fmla="val 5332"/>
                <a:gd name="f46" fmla="val 5246"/>
                <a:gd name="f47" fmla="val 5144"/>
                <a:gd name="f48" fmla="val 5090"/>
                <a:gd name="f49" fmla="val 5051"/>
                <a:gd name="f50" fmla="val 22"/>
                <a:gd name="f51" fmla="val 5036"/>
                <a:gd name="f52" fmla="val 30"/>
                <a:gd name="f53" fmla="val 5022"/>
                <a:gd name="f54" fmla="val 5010"/>
                <a:gd name="f55" fmla="val 4986"/>
                <a:gd name="f56" fmla="val 4950"/>
                <a:gd name="f57" fmla="val 4920"/>
                <a:gd name="f58" fmla="val 4884"/>
                <a:gd name="f59" fmla="val 96"/>
                <a:gd name="f60" fmla="val 4854"/>
                <a:gd name="f61" fmla="val 102"/>
                <a:gd name="f62" fmla="val 4824"/>
                <a:gd name="f63" fmla="val 107"/>
                <a:gd name="f64" fmla="val 4794"/>
                <a:gd name="f65" fmla="val 112"/>
                <a:gd name="f66" fmla="val 4764"/>
                <a:gd name="f67" fmla="val 4740"/>
                <a:gd name="f68" fmla="val 4716"/>
                <a:gd name="f69" fmla="val 4698"/>
                <a:gd name="f70" fmla="val 4674"/>
                <a:gd name="f71" fmla="val 4662"/>
                <a:gd name="f72" fmla="val 4644"/>
                <a:gd name="f73" fmla="val 4631"/>
                <a:gd name="f74" fmla="val 66"/>
                <a:gd name="f75" fmla="val 4617"/>
                <a:gd name="f76" fmla="val 42"/>
                <a:gd name="f77" fmla="val 4598"/>
                <a:gd name="f78" fmla="val 25"/>
                <a:gd name="f79" fmla="val 4584"/>
                <a:gd name="f80" fmla="val 13"/>
                <a:gd name="f81" fmla="val 4565"/>
                <a:gd name="f82" fmla="val 4"/>
                <a:gd name="f83" fmla="val 4535"/>
                <a:gd name="f84" fmla="val 3"/>
                <a:gd name="f85" fmla="val 4514"/>
                <a:gd name="f86" fmla="val 9"/>
                <a:gd name="f87" fmla="val 4494"/>
                <a:gd name="f88" fmla="val 4471"/>
                <a:gd name="f89" fmla="val 23"/>
                <a:gd name="f90" fmla="val 4440"/>
                <a:gd name="f91" fmla="val 4410"/>
                <a:gd name="f92" fmla="val 4374"/>
                <a:gd name="f93" fmla="val 4332"/>
                <a:gd name="f94" fmla="val 4284"/>
                <a:gd name="f95" fmla="val 4236"/>
                <a:gd name="f96" fmla="val 4183"/>
                <a:gd name="f97" fmla="val 4128"/>
                <a:gd name="f98" fmla="val 4074"/>
                <a:gd name="f99" fmla="val 4020"/>
                <a:gd name="f100" fmla="val 3966"/>
                <a:gd name="f101" fmla="val 3912"/>
                <a:gd name="f102" fmla="val 3858"/>
                <a:gd name="f103" fmla="val 3810"/>
                <a:gd name="f104" fmla="val 3762"/>
                <a:gd name="f105" fmla="val 3726"/>
                <a:gd name="f106" fmla="val 3684"/>
                <a:gd name="f107" fmla="val 3654"/>
                <a:gd name="f108" fmla="val 3642"/>
                <a:gd name="f109" fmla="val 3630"/>
                <a:gd name="f110" fmla="val 3612"/>
                <a:gd name="f111" fmla="val 3594"/>
                <a:gd name="f112" fmla="val 3576"/>
                <a:gd name="f113" fmla="val 3558"/>
                <a:gd name="f114" fmla="val 3540"/>
                <a:gd name="f115" fmla="val 3528"/>
                <a:gd name="f116" fmla="val 3516"/>
                <a:gd name="f117" fmla="val 3504"/>
                <a:gd name="f118" fmla="val 3492"/>
                <a:gd name="f119" fmla="val 3480"/>
                <a:gd name="f120" fmla="val 3468"/>
                <a:gd name="f121" fmla="val 3456"/>
                <a:gd name="f122" fmla="val 3450"/>
                <a:gd name="f123" fmla="val 3420"/>
                <a:gd name="f124" fmla="val 3330"/>
                <a:gd name="f125" fmla="val 3204"/>
                <a:gd name="f126" fmla="val 3126"/>
                <a:gd name="f127" fmla="val 3048"/>
                <a:gd name="f128" fmla="val 2970"/>
                <a:gd name="f129" fmla="val 123"/>
                <a:gd name="f130" fmla="val 2904"/>
                <a:gd name="f131" fmla="val 128"/>
                <a:gd name="f132" fmla="val 2868"/>
                <a:gd name="f133" fmla="val 2844"/>
                <a:gd name="f134" fmla="val 2814"/>
                <a:gd name="f135" fmla="val 2790"/>
                <a:gd name="f136" fmla="val 2766"/>
                <a:gd name="f137" fmla="val 2742"/>
                <a:gd name="f138" fmla="val 117"/>
                <a:gd name="f139" fmla="val 2724"/>
                <a:gd name="f140" fmla="val 2706"/>
                <a:gd name="f141" fmla="val 2704"/>
                <a:gd name="f142" fmla="val 83"/>
                <a:gd name="f143" fmla="val 2710"/>
                <a:gd name="f144" fmla="val 56"/>
                <a:gd name="f145" fmla="val 36"/>
                <a:gd name="f146" fmla="val 2696"/>
                <a:gd name="f147" fmla="val 2672"/>
                <a:gd name="f148" fmla="val 2658"/>
                <a:gd name="f149" fmla="val 2638"/>
                <a:gd name="f150" fmla="val 2614"/>
                <a:gd name="f151" fmla="val 2590"/>
                <a:gd name="f152" fmla="val 84"/>
                <a:gd name="f153" fmla="val 2558"/>
                <a:gd name="f154" fmla="val 95"/>
                <a:gd name="f155" fmla="val 2536"/>
                <a:gd name="f156" fmla="val 98"/>
                <a:gd name="f157" fmla="val 2508"/>
                <a:gd name="f158" fmla="val 2478"/>
                <a:gd name="f159" fmla="val 105"/>
                <a:gd name="f160" fmla="val 2444"/>
                <a:gd name="f161" fmla="val 109"/>
                <a:gd name="f162" fmla="val 2410"/>
                <a:gd name="f163" fmla="val 110"/>
                <a:gd name="f164" fmla="val 2374"/>
                <a:gd name="f165" fmla="val 2348"/>
                <a:gd name="f166" fmla="val 103"/>
                <a:gd name="f167" fmla="val 2322"/>
                <a:gd name="f168" fmla="val 2304"/>
                <a:gd name="f169" fmla="val 2292"/>
                <a:gd name="f170" fmla="val 2286"/>
                <a:gd name="f171" fmla="val 2274"/>
                <a:gd name="f172" fmla="val 2268"/>
                <a:gd name="f173" fmla="val 2246"/>
                <a:gd name="f174" fmla="val 2224"/>
                <a:gd name="f175" fmla="val 2185"/>
                <a:gd name="f176" fmla="val 2156"/>
                <a:gd name="f177" fmla="val 2126"/>
                <a:gd name="f178" fmla="val 2081"/>
                <a:gd name="f179" fmla="val 49"/>
                <a:gd name="f180" fmla="val 2048"/>
                <a:gd name="f181" fmla="val 64"/>
                <a:gd name="f182" fmla="val 2018"/>
                <a:gd name="f183" fmla="val 1986"/>
                <a:gd name="f184" fmla="val 1896"/>
                <a:gd name="f185" fmla="val 1794"/>
                <a:gd name="f186" fmla="val 1692"/>
                <a:gd name="f187" fmla="val 1644"/>
                <a:gd name="f188" fmla="val 1602"/>
                <a:gd name="f189" fmla="val 1560"/>
                <a:gd name="f190" fmla="val 1524"/>
                <a:gd name="f191" fmla="val 1506"/>
                <a:gd name="f192" fmla="val 1494"/>
                <a:gd name="f193" fmla="val 1482"/>
                <a:gd name="f194" fmla="val 1476"/>
                <a:gd name="f195" fmla="val 1458"/>
                <a:gd name="f196" fmla="val 1440"/>
                <a:gd name="f197" fmla="val 1428"/>
                <a:gd name="f198" fmla="val 1410"/>
                <a:gd name="f199" fmla="val 1398"/>
                <a:gd name="f200" fmla="val 1386"/>
                <a:gd name="f201" fmla="val 1374"/>
                <a:gd name="f202" fmla="val 1356"/>
                <a:gd name="f203" fmla="val 1344"/>
                <a:gd name="f204" fmla="val 1332"/>
                <a:gd name="f205" fmla="val 1308"/>
                <a:gd name="f206" fmla="val 1260"/>
                <a:gd name="f207" fmla="val 1218"/>
                <a:gd name="f208" fmla="val 1176"/>
                <a:gd name="f209" fmla="val 1140"/>
                <a:gd name="f210" fmla="val 1098"/>
                <a:gd name="f211" fmla="val 1062"/>
                <a:gd name="f212" fmla="val 1020"/>
                <a:gd name="f213" fmla="val 133"/>
                <a:gd name="f214" fmla="val 948"/>
                <a:gd name="f215" fmla="val 143"/>
                <a:gd name="f216" fmla="val 882"/>
                <a:gd name="f217" fmla="val 149"/>
                <a:gd name="f218" fmla="val 822"/>
                <a:gd name="f219" fmla="val 762"/>
                <a:gd name="f220" fmla="val 708"/>
                <a:gd name="f221" fmla="val 138"/>
                <a:gd name="f222" fmla="val 654"/>
                <a:gd name="f223" fmla="val 612"/>
                <a:gd name="f224" fmla="val 570"/>
                <a:gd name="f225" fmla="val 534"/>
                <a:gd name="f226" fmla="val 504"/>
                <a:gd name="f227" fmla="val 480"/>
                <a:gd name="f228" fmla="val 462"/>
                <a:gd name="f229" fmla="val 444"/>
                <a:gd name="f230" fmla="val 426"/>
                <a:gd name="f231" fmla="val 408"/>
                <a:gd name="f232" fmla="val 402"/>
                <a:gd name="f233" fmla="val 396"/>
                <a:gd name="f234" fmla="val 390"/>
                <a:gd name="f235" fmla="val 384"/>
                <a:gd name="f236" fmla="val 378"/>
                <a:gd name="f237" fmla="val 372"/>
                <a:gd name="f238" fmla="val 348"/>
                <a:gd name="f239" fmla="val 342"/>
                <a:gd name="f240" fmla="val 336"/>
                <a:gd name="f241" fmla="val 324"/>
                <a:gd name="f242" fmla="val 306"/>
                <a:gd name="f243" fmla="val 288"/>
                <a:gd name="f244" fmla="val 264"/>
                <a:gd name="f245" fmla="val 240"/>
                <a:gd name="f246" fmla="val 216"/>
                <a:gd name="f247" fmla="val 192"/>
                <a:gd name="f248" fmla="val 168"/>
                <a:gd name="f249" fmla="val 145"/>
                <a:gd name="f250" fmla="val 120"/>
                <a:gd name="f251" fmla="val 90"/>
                <a:gd name="f252" fmla="val 24"/>
                <a:gd name="f253" fmla="+- 0 0 -90"/>
                <a:gd name="f254" fmla="*/ f4 1 5760"/>
                <a:gd name="f255" fmla="*/ f5 1 445"/>
                <a:gd name="f256" fmla="val f6"/>
                <a:gd name="f257" fmla="val f7"/>
                <a:gd name="f258" fmla="val f8"/>
                <a:gd name="f259" fmla="*/ f253 f0 1"/>
                <a:gd name="f260" fmla="+- f258 0 f256"/>
                <a:gd name="f261" fmla="+- f257 0 f256"/>
                <a:gd name="f262" fmla="*/ f259 1 f3"/>
                <a:gd name="f263" fmla="*/ f261 1 5760"/>
                <a:gd name="f264" fmla="*/ f260 1 445"/>
                <a:gd name="f265" fmla="*/ 5700 f261 1"/>
                <a:gd name="f266" fmla="*/ 86 f260 1"/>
                <a:gd name="f267" fmla="*/ 5508 f261 1"/>
                <a:gd name="f268" fmla="*/ 5454 f261 1"/>
                <a:gd name="f269" fmla="*/ 76 f260 1"/>
                <a:gd name="f270" fmla="*/ 5448 f261 1"/>
                <a:gd name="f271" fmla="*/ 65 f260 1"/>
                <a:gd name="f272" fmla="*/ 5442 f261 1"/>
                <a:gd name="f273" fmla="*/ 44 f260 1"/>
                <a:gd name="f274" fmla="*/ 5414 f261 1"/>
                <a:gd name="f275" fmla="*/ 18 f260 1"/>
                <a:gd name="f276" fmla="*/ 5332 f261 1"/>
                <a:gd name="f277" fmla="*/ 7 f260 1"/>
                <a:gd name="f278" fmla="*/ 5051 f261 1"/>
                <a:gd name="f279" fmla="*/ 22 f260 1"/>
                <a:gd name="f280" fmla="*/ 4986 f261 1"/>
                <a:gd name="f281" fmla="*/ 55 f260 1"/>
                <a:gd name="f282" fmla="*/ 4854 f261 1"/>
                <a:gd name="f283" fmla="*/ 102 f260 1"/>
                <a:gd name="f284" fmla="*/ 4740 f261 1"/>
                <a:gd name="f285" fmla="*/ 112 f260 1"/>
                <a:gd name="f286" fmla="*/ 4662 f261 1"/>
                <a:gd name="f287" fmla="*/ 91 f260 1"/>
                <a:gd name="f288" fmla="*/ 4598 f261 1"/>
                <a:gd name="f289" fmla="*/ 25 f260 1"/>
                <a:gd name="f290" fmla="*/ 4514 f261 1"/>
                <a:gd name="f291" fmla="*/ 9 f260 1"/>
                <a:gd name="f292" fmla="*/ 4410 f261 1"/>
                <a:gd name="f293" fmla="*/ 39 f260 1"/>
                <a:gd name="f294" fmla="*/ 4236 f261 1"/>
                <a:gd name="f295" fmla="*/ 81 f260 1"/>
                <a:gd name="f296" fmla="*/ 4020 f261 1"/>
                <a:gd name="f297" fmla="*/ 3810 f261 1"/>
                <a:gd name="f298" fmla="*/ 3654 f261 1"/>
                <a:gd name="f299" fmla="*/ 3594 f261 1"/>
                <a:gd name="f300" fmla="*/ 50 f260 1"/>
                <a:gd name="f301" fmla="*/ 3528 f261 1"/>
                <a:gd name="f302" fmla="*/ 3480 f261 1"/>
                <a:gd name="f303" fmla="*/ 3420 f261 1"/>
                <a:gd name="f304" fmla="*/ 3048 f261 1"/>
                <a:gd name="f305" fmla="*/ 2844 f261 1"/>
                <a:gd name="f306" fmla="*/ 128 f260 1"/>
                <a:gd name="f307" fmla="*/ 2742 f261 1"/>
                <a:gd name="f308" fmla="*/ 117 f260 1"/>
                <a:gd name="f309" fmla="*/ 2710 f261 1"/>
                <a:gd name="f310" fmla="*/ 56 f260 1"/>
                <a:gd name="f311" fmla="*/ 2658 f261 1"/>
                <a:gd name="f312" fmla="*/ 2558 f261 1"/>
                <a:gd name="f313" fmla="*/ 95 f260 1"/>
                <a:gd name="f314" fmla="*/ 2444 f261 1"/>
                <a:gd name="f315" fmla="*/ 109 f260 1"/>
                <a:gd name="f316" fmla="*/ 2322 f261 1"/>
                <a:gd name="f317" fmla="*/ 2274 f261 1"/>
                <a:gd name="f318" fmla="*/ 70 f260 1"/>
                <a:gd name="f319" fmla="*/ 2185 f261 1"/>
                <a:gd name="f320" fmla="*/ 3 f260 1"/>
                <a:gd name="f321" fmla="*/ 2048 f261 1"/>
                <a:gd name="f322" fmla="*/ 64 f260 1"/>
                <a:gd name="f323" fmla="*/ 1794 f261 1"/>
                <a:gd name="f324" fmla="*/ 1560 f261 1"/>
                <a:gd name="f325" fmla="*/ 1482 f261 1"/>
                <a:gd name="f326" fmla="*/ 1428 f261 1"/>
                <a:gd name="f327" fmla="*/ 1374 f261 1"/>
                <a:gd name="f328" fmla="*/ 1308 f261 1"/>
                <a:gd name="f329" fmla="*/ 1140 f261 1"/>
                <a:gd name="f330" fmla="*/ 107 f260 1"/>
                <a:gd name="f331" fmla="*/ 948 f261 1"/>
                <a:gd name="f332" fmla="*/ 143 f260 1"/>
                <a:gd name="f333" fmla="*/ 708 f261 1"/>
                <a:gd name="f334" fmla="*/ 138 f260 1"/>
                <a:gd name="f335" fmla="*/ 534 f261 1"/>
                <a:gd name="f336" fmla="*/ 96 f260 1"/>
                <a:gd name="f337" fmla="*/ 444 f261 1"/>
                <a:gd name="f338" fmla="*/ 396 f261 1"/>
                <a:gd name="f339" fmla="*/ 34 f260 1"/>
                <a:gd name="f340" fmla="*/ 378 f261 1"/>
                <a:gd name="f341" fmla="*/ 342 f261 1"/>
                <a:gd name="f342" fmla="*/ 288 f261 1"/>
                <a:gd name="f343" fmla="*/ 192 f261 1"/>
                <a:gd name="f344" fmla="*/ 90 f261 1"/>
                <a:gd name="f345" fmla="*/ 0 f261 1"/>
                <a:gd name="f346" fmla="*/ 5760 f261 1"/>
                <a:gd name="f347" fmla="*/ 445 f260 1"/>
                <a:gd name="f348" fmla="+- f262 0 f1"/>
                <a:gd name="f349" fmla="*/ f265 1 5760"/>
                <a:gd name="f350" fmla="*/ f266 1 445"/>
                <a:gd name="f351" fmla="*/ f267 1 5760"/>
                <a:gd name="f352" fmla="*/ f268 1 5760"/>
                <a:gd name="f353" fmla="*/ f269 1 445"/>
                <a:gd name="f354" fmla="*/ f270 1 5760"/>
                <a:gd name="f355" fmla="*/ f271 1 445"/>
                <a:gd name="f356" fmla="*/ f272 1 5760"/>
                <a:gd name="f357" fmla="*/ f273 1 445"/>
                <a:gd name="f358" fmla="*/ f274 1 5760"/>
                <a:gd name="f359" fmla="*/ f275 1 445"/>
                <a:gd name="f360" fmla="*/ f276 1 5760"/>
                <a:gd name="f361" fmla="*/ f277 1 445"/>
                <a:gd name="f362" fmla="*/ f278 1 5760"/>
                <a:gd name="f363" fmla="*/ f279 1 445"/>
                <a:gd name="f364" fmla="*/ f280 1 5760"/>
                <a:gd name="f365" fmla="*/ f281 1 445"/>
                <a:gd name="f366" fmla="*/ f282 1 5760"/>
                <a:gd name="f367" fmla="*/ f283 1 445"/>
                <a:gd name="f368" fmla="*/ f284 1 5760"/>
                <a:gd name="f369" fmla="*/ f285 1 445"/>
                <a:gd name="f370" fmla="*/ f286 1 5760"/>
                <a:gd name="f371" fmla="*/ f287 1 445"/>
                <a:gd name="f372" fmla="*/ f288 1 5760"/>
                <a:gd name="f373" fmla="*/ f289 1 445"/>
                <a:gd name="f374" fmla="*/ f290 1 5760"/>
                <a:gd name="f375" fmla="*/ f291 1 445"/>
                <a:gd name="f376" fmla="*/ f292 1 5760"/>
                <a:gd name="f377" fmla="*/ f293 1 445"/>
                <a:gd name="f378" fmla="*/ f294 1 5760"/>
                <a:gd name="f379" fmla="*/ f295 1 445"/>
                <a:gd name="f380" fmla="*/ f296 1 5760"/>
                <a:gd name="f381" fmla="*/ f297 1 5760"/>
                <a:gd name="f382" fmla="*/ f298 1 5760"/>
                <a:gd name="f383" fmla="*/ f299 1 5760"/>
                <a:gd name="f384" fmla="*/ f300 1 445"/>
                <a:gd name="f385" fmla="*/ f301 1 5760"/>
                <a:gd name="f386" fmla="*/ f302 1 5760"/>
                <a:gd name="f387" fmla="*/ f303 1 5760"/>
                <a:gd name="f388" fmla="*/ f304 1 5760"/>
                <a:gd name="f389" fmla="*/ f305 1 5760"/>
                <a:gd name="f390" fmla="*/ f306 1 445"/>
                <a:gd name="f391" fmla="*/ f307 1 5760"/>
                <a:gd name="f392" fmla="*/ f308 1 445"/>
                <a:gd name="f393" fmla="*/ f309 1 5760"/>
                <a:gd name="f394" fmla="*/ f310 1 445"/>
                <a:gd name="f395" fmla="*/ f311 1 5760"/>
                <a:gd name="f396" fmla="*/ f312 1 5760"/>
                <a:gd name="f397" fmla="*/ f313 1 445"/>
                <a:gd name="f398" fmla="*/ f314 1 5760"/>
                <a:gd name="f399" fmla="*/ f315 1 445"/>
                <a:gd name="f400" fmla="*/ f316 1 5760"/>
                <a:gd name="f401" fmla="*/ f317 1 5760"/>
                <a:gd name="f402" fmla="*/ f318 1 445"/>
                <a:gd name="f403" fmla="*/ f319 1 5760"/>
                <a:gd name="f404" fmla="*/ f320 1 445"/>
                <a:gd name="f405" fmla="*/ f321 1 5760"/>
                <a:gd name="f406" fmla="*/ f322 1 445"/>
                <a:gd name="f407" fmla="*/ f323 1 5760"/>
                <a:gd name="f408" fmla="*/ f324 1 5760"/>
                <a:gd name="f409" fmla="*/ f325 1 5760"/>
                <a:gd name="f410" fmla="*/ f326 1 5760"/>
                <a:gd name="f411" fmla="*/ f327 1 5760"/>
                <a:gd name="f412" fmla="*/ f328 1 5760"/>
                <a:gd name="f413" fmla="*/ f329 1 5760"/>
                <a:gd name="f414" fmla="*/ f330 1 445"/>
                <a:gd name="f415" fmla="*/ f331 1 5760"/>
                <a:gd name="f416" fmla="*/ f332 1 445"/>
                <a:gd name="f417" fmla="*/ f333 1 5760"/>
                <a:gd name="f418" fmla="*/ f334 1 445"/>
                <a:gd name="f419" fmla="*/ f335 1 5760"/>
                <a:gd name="f420" fmla="*/ f336 1 445"/>
                <a:gd name="f421" fmla="*/ f337 1 5760"/>
                <a:gd name="f422" fmla="*/ f338 1 5760"/>
                <a:gd name="f423" fmla="*/ f339 1 445"/>
                <a:gd name="f424" fmla="*/ f340 1 5760"/>
                <a:gd name="f425" fmla="*/ f341 1 5760"/>
                <a:gd name="f426" fmla="*/ f342 1 5760"/>
                <a:gd name="f427" fmla="*/ f343 1 5760"/>
                <a:gd name="f428" fmla="*/ f344 1 5760"/>
                <a:gd name="f429" fmla="*/ f345 1 5760"/>
                <a:gd name="f430" fmla="*/ f346 1 5760"/>
                <a:gd name="f431" fmla="*/ f347 1 445"/>
                <a:gd name="f432" fmla="*/ 0 1 f263"/>
                <a:gd name="f433" fmla="*/ f257 1 f263"/>
                <a:gd name="f434" fmla="*/ 0 1 f264"/>
                <a:gd name="f435" fmla="*/ f258 1 f264"/>
                <a:gd name="f436" fmla="*/ f349 1 f263"/>
                <a:gd name="f437" fmla="*/ f350 1 f264"/>
                <a:gd name="f438" fmla="*/ f351 1 f263"/>
                <a:gd name="f439" fmla="*/ f352 1 f263"/>
                <a:gd name="f440" fmla="*/ f353 1 f264"/>
                <a:gd name="f441" fmla="*/ f354 1 f263"/>
                <a:gd name="f442" fmla="*/ f355 1 f264"/>
                <a:gd name="f443" fmla="*/ f356 1 f263"/>
                <a:gd name="f444" fmla="*/ f357 1 f264"/>
                <a:gd name="f445" fmla="*/ f358 1 f263"/>
                <a:gd name="f446" fmla="*/ f359 1 f264"/>
                <a:gd name="f447" fmla="*/ f360 1 f263"/>
                <a:gd name="f448" fmla="*/ f361 1 f264"/>
                <a:gd name="f449" fmla="*/ f362 1 f263"/>
                <a:gd name="f450" fmla="*/ f363 1 f264"/>
                <a:gd name="f451" fmla="*/ f364 1 f263"/>
                <a:gd name="f452" fmla="*/ f365 1 f264"/>
                <a:gd name="f453" fmla="*/ f366 1 f263"/>
                <a:gd name="f454" fmla="*/ f367 1 f264"/>
                <a:gd name="f455" fmla="*/ f368 1 f263"/>
                <a:gd name="f456" fmla="*/ f369 1 f264"/>
                <a:gd name="f457" fmla="*/ f370 1 f263"/>
                <a:gd name="f458" fmla="*/ f371 1 f264"/>
                <a:gd name="f459" fmla="*/ f372 1 f263"/>
                <a:gd name="f460" fmla="*/ f373 1 f264"/>
                <a:gd name="f461" fmla="*/ f374 1 f263"/>
                <a:gd name="f462" fmla="*/ f375 1 f264"/>
                <a:gd name="f463" fmla="*/ f376 1 f263"/>
                <a:gd name="f464" fmla="*/ f377 1 f264"/>
                <a:gd name="f465" fmla="*/ f378 1 f263"/>
                <a:gd name="f466" fmla="*/ f379 1 f264"/>
                <a:gd name="f467" fmla="*/ f380 1 f263"/>
                <a:gd name="f468" fmla="*/ f381 1 f263"/>
                <a:gd name="f469" fmla="*/ f382 1 f263"/>
                <a:gd name="f470" fmla="*/ f383 1 f263"/>
                <a:gd name="f471" fmla="*/ f384 1 f264"/>
                <a:gd name="f472" fmla="*/ f385 1 f263"/>
                <a:gd name="f473" fmla="*/ f386 1 f263"/>
                <a:gd name="f474" fmla="*/ f387 1 f263"/>
                <a:gd name="f475" fmla="*/ f388 1 f263"/>
                <a:gd name="f476" fmla="*/ f389 1 f263"/>
                <a:gd name="f477" fmla="*/ f390 1 f264"/>
                <a:gd name="f478" fmla="*/ f391 1 f263"/>
                <a:gd name="f479" fmla="*/ f392 1 f264"/>
                <a:gd name="f480" fmla="*/ f393 1 f263"/>
                <a:gd name="f481" fmla="*/ f394 1 f264"/>
                <a:gd name="f482" fmla="*/ f395 1 f263"/>
                <a:gd name="f483" fmla="*/ f396 1 f263"/>
                <a:gd name="f484" fmla="*/ f397 1 f264"/>
                <a:gd name="f485" fmla="*/ f398 1 f263"/>
                <a:gd name="f486" fmla="*/ f399 1 f264"/>
                <a:gd name="f487" fmla="*/ f400 1 f263"/>
                <a:gd name="f488" fmla="*/ f401 1 f263"/>
                <a:gd name="f489" fmla="*/ f402 1 f264"/>
                <a:gd name="f490" fmla="*/ f403 1 f263"/>
                <a:gd name="f491" fmla="*/ f404 1 f264"/>
                <a:gd name="f492" fmla="*/ f405 1 f263"/>
                <a:gd name="f493" fmla="*/ f406 1 f264"/>
                <a:gd name="f494" fmla="*/ f407 1 f263"/>
                <a:gd name="f495" fmla="*/ f408 1 f263"/>
                <a:gd name="f496" fmla="*/ f409 1 f263"/>
                <a:gd name="f497" fmla="*/ f410 1 f263"/>
                <a:gd name="f498" fmla="*/ f411 1 f263"/>
                <a:gd name="f499" fmla="*/ f412 1 f263"/>
                <a:gd name="f500" fmla="*/ f413 1 f263"/>
                <a:gd name="f501" fmla="*/ f414 1 f264"/>
                <a:gd name="f502" fmla="*/ f415 1 f263"/>
                <a:gd name="f503" fmla="*/ f416 1 f264"/>
                <a:gd name="f504" fmla="*/ f417 1 f263"/>
                <a:gd name="f505" fmla="*/ f418 1 f264"/>
                <a:gd name="f506" fmla="*/ f419 1 f263"/>
                <a:gd name="f507" fmla="*/ f420 1 f264"/>
                <a:gd name="f508" fmla="*/ f421 1 f263"/>
                <a:gd name="f509" fmla="*/ f422 1 f263"/>
                <a:gd name="f510" fmla="*/ f423 1 f264"/>
                <a:gd name="f511" fmla="*/ f424 1 f263"/>
                <a:gd name="f512" fmla="*/ f425 1 f263"/>
                <a:gd name="f513" fmla="*/ f426 1 f263"/>
                <a:gd name="f514" fmla="*/ f427 1 f263"/>
                <a:gd name="f515" fmla="*/ f428 1 f263"/>
                <a:gd name="f516" fmla="*/ f429 1 f263"/>
                <a:gd name="f517" fmla="*/ f430 1 f263"/>
                <a:gd name="f518" fmla="*/ f431 1 f264"/>
                <a:gd name="f519" fmla="*/ f432 f254 1"/>
                <a:gd name="f520" fmla="*/ f433 f254 1"/>
                <a:gd name="f521" fmla="*/ f435 f255 1"/>
                <a:gd name="f522" fmla="*/ f434 f255 1"/>
                <a:gd name="f523" fmla="*/ f436 f254 1"/>
                <a:gd name="f524" fmla="*/ f437 f255 1"/>
                <a:gd name="f525" fmla="*/ f438 f254 1"/>
                <a:gd name="f526" fmla="*/ f439 f254 1"/>
                <a:gd name="f527" fmla="*/ f440 f255 1"/>
                <a:gd name="f528" fmla="*/ f441 f254 1"/>
                <a:gd name="f529" fmla="*/ f442 f255 1"/>
                <a:gd name="f530" fmla="*/ f443 f254 1"/>
                <a:gd name="f531" fmla="*/ f444 f255 1"/>
                <a:gd name="f532" fmla="*/ f445 f254 1"/>
                <a:gd name="f533" fmla="*/ f446 f255 1"/>
                <a:gd name="f534" fmla="*/ f447 f254 1"/>
                <a:gd name="f535" fmla="*/ f448 f255 1"/>
                <a:gd name="f536" fmla="*/ f449 f254 1"/>
                <a:gd name="f537" fmla="*/ f450 f255 1"/>
                <a:gd name="f538" fmla="*/ f451 f254 1"/>
                <a:gd name="f539" fmla="*/ f452 f255 1"/>
                <a:gd name="f540" fmla="*/ f453 f254 1"/>
                <a:gd name="f541" fmla="*/ f454 f255 1"/>
                <a:gd name="f542" fmla="*/ f455 f254 1"/>
                <a:gd name="f543" fmla="*/ f456 f255 1"/>
                <a:gd name="f544" fmla="*/ f457 f254 1"/>
                <a:gd name="f545" fmla="*/ f458 f255 1"/>
                <a:gd name="f546" fmla="*/ f459 f254 1"/>
                <a:gd name="f547" fmla="*/ f460 f255 1"/>
                <a:gd name="f548" fmla="*/ f461 f254 1"/>
                <a:gd name="f549" fmla="*/ f462 f255 1"/>
                <a:gd name="f550" fmla="*/ f463 f254 1"/>
                <a:gd name="f551" fmla="*/ f464 f255 1"/>
                <a:gd name="f552" fmla="*/ f465 f254 1"/>
                <a:gd name="f553" fmla="*/ f466 f255 1"/>
                <a:gd name="f554" fmla="*/ f467 f254 1"/>
                <a:gd name="f555" fmla="*/ f468 f254 1"/>
                <a:gd name="f556" fmla="*/ f469 f254 1"/>
                <a:gd name="f557" fmla="*/ f470 f254 1"/>
                <a:gd name="f558" fmla="*/ f471 f255 1"/>
                <a:gd name="f559" fmla="*/ f472 f254 1"/>
                <a:gd name="f560" fmla="*/ f473 f254 1"/>
                <a:gd name="f561" fmla="*/ f474 f254 1"/>
                <a:gd name="f562" fmla="*/ f475 f254 1"/>
                <a:gd name="f563" fmla="*/ f476 f254 1"/>
                <a:gd name="f564" fmla="*/ f477 f255 1"/>
                <a:gd name="f565" fmla="*/ f478 f254 1"/>
                <a:gd name="f566" fmla="*/ f479 f255 1"/>
                <a:gd name="f567" fmla="*/ f480 f254 1"/>
                <a:gd name="f568" fmla="*/ f481 f255 1"/>
                <a:gd name="f569" fmla="*/ f482 f254 1"/>
                <a:gd name="f570" fmla="*/ f483 f254 1"/>
                <a:gd name="f571" fmla="*/ f484 f255 1"/>
                <a:gd name="f572" fmla="*/ f485 f254 1"/>
                <a:gd name="f573" fmla="*/ f486 f255 1"/>
                <a:gd name="f574" fmla="*/ f487 f254 1"/>
                <a:gd name="f575" fmla="*/ f488 f254 1"/>
                <a:gd name="f576" fmla="*/ f489 f255 1"/>
                <a:gd name="f577" fmla="*/ f490 f254 1"/>
                <a:gd name="f578" fmla="*/ f491 f255 1"/>
                <a:gd name="f579" fmla="*/ f492 f254 1"/>
                <a:gd name="f580" fmla="*/ f493 f255 1"/>
                <a:gd name="f581" fmla="*/ f494 f254 1"/>
                <a:gd name="f582" fmla="*/ f495 f254 1"/>
                <a:gd name="f583" fmla="*/ f496 f254 1"/>
                <a:gd name="f584" fmla="*/ f497 f254 1"/>
                <a:gd name="f585" fmla="*/ f498 f254 1"/>
                <a:gd name="f586" fmla="*/ f499 f254 1"/>
                <a:gd name="f587" fmla="*/ f500 f254 1"/>
                <a:gd name="f588" fmla="*/ f501 f255 1"/>
                <a:gd name="f589" fmla="*/ f502 f254 1"/>
                <a:gd name="f590" fmla="*/ f503 f255 1"/>
                <a:gd name="f591" fmla="*/ f504 f254 1"/>
                <a:gd name="f592" fmla="*/ f505 f255 1"/>
                <a:gd name="f593" fmla="*/ f506 f254 1"/>
                <a:gd name="f594" fmla="*/ f507 f255 1"/>
                <a:gd name="f595" fmla="*/ f508 f254 1"/>
                <a:gd name="f596" fmla="*/ f509 f254 1"/>
                <a:gd name="f597" fmla="*/ f510 f255 1"/>
                <a:gd name="f598" fmla="*/ f511 f254 1"/>
                <a:gd name="f599" fmla="*/ f512 f254 1"/>
                <a:gd name="f600" fmla="*/ f513 f254 1"/>
                <a:gd name="f601" fmla="*/ f514 f254 1"/>
                <a:gd name="f602" fmla="*/ f515 f254 1"/>
                <a:gd name="f603" fmla="*/ f516 f254 1"/>
                <a:gd name="f604" fmla="*/ f517 f254 1"/>
                <a:gd name="f605" fmla="*/ f518 f2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8">
                  <a:pos x="f523" y="f524"/>
                </a:cxn>
                <a:cxn ang="f348">
                  <a:pos x="f525" y="f524"/>
                </a:cxn>
                <a:cxn ang="f348">
                  <a:pos x="f526" y="f527"/>
                </a:cxn>
                <a:cxn ang="f348">
                  <a:pos x="f528" y="f529"/>
                </a:cxn>
                <a:cxn ang="f348">
                  <a:pos x="f530" y="f531"/>
                </a:cxn>
                <a:cxn ang="f348">
                  <a:pos x="f532" y="f533"/>
                </a:cxn>
                <a:cxn ang="f348">
                  <a:pos x="f534" y="f535"/>
                </a:cxn>
                <a:cxn ang="f348">
                  <a:pos x="f536" y="f537"/>
                </a:cxn>
                <a:cxn ang="f348">
                  <a:pos x="f538" y="f539"/>
                </a:cxn>
                <a:cxn ang="f348">
                  <a:pos x="f540" y="f541"/>
                </a:cxn>
                <a:cxn ang="f348">
                  <a:pos x="f542" y="f543"/>
                </a:cxn>
                <a:cxn ang="f348">
                  <a:pos x="f544" y="f545"/>
                </a:cxn>
                <a:cxn ang="f348">
                  <a:pos x="f546" y="f547"/>
                </a:cxn>
                <a:cxn ang="f348">
                  <a:pos x="f548" y="f549"/>
                </a:cxn>
                <a:cxn ang="f348">
                  <a:pos x="f550" y="f551"/>
                </a:cxn>
                <a:cxn ang="f348">
                  <a:pos x="f552" y="f553"/>
                </a:cxn>
                <a:cxn ang="f348">
                  <a:pos x="f554" y="f541"/>
                </a:cxn>
                <a:cxn ang="f348">
                  <a:pos x="f555" y="f541"/>
                </a:cxn>
                <a:cxn ang="f348">
                  <a:pos x="f556" y="f527"/>
                </a:cxn>
                <a:cxn ang="f348">
                  <a:pos x="f557" y="f558"/>
                </a:cxn>
                <a:cxn ang="f348">
                  <a:pos x="f559" y="f531"/>
                </a:cxn>
                <a:cxn ang="f348">
                  <a:pos x="f560" y="f539"/>
                </a:cxn>
                <a:cxn ang="f348">
                  <a:pos x="f561" y="f527"/>
                </a:cxn>
                <a:cxn ang="f348">
                  <a:pos x="f562" y="f543"/>
                </a:cxn>
                <a:cxn ang="f348">
                  <a:pos x="f563" y="f564"/>
                </a:cxn>
                <a:cxn ang="f348">
                  <a:pos x="f565" y="f566"/>
                </a:cxn>
                <a:cxn ang="f348">
                  <a:pos x="f567" y="f568"/>
                </a:cxn>
                <a:cxn ang="f348">
                  <a:pos x="f569" y="f558"/>
                </a:cxn>
                <a:cxn ang="f348">
                  <a:pos x="f570" y="f571"/>
                </a:cxn>
                <a:cxn ang="f348">
                  <a:pos x="f572" y="f573"/>
                </a:cxn>
                <a:cxn ang="f348">
                  <a:pos x="f574" y="f545"/>
                </a:cxn>
                <a:cxn ang="f348">
                  <a:pos x="f575" y="f576"/>
                </a:cxn>
                <a:cxn ang="f348">
                  <a:pos x="f577" y="f578"/>
                </a:cxn>
                <a:cxn ang="f348">
                  <a:pos x="f579" y="f580"/>
                </a:cxn>
                <a:cxn ang="f348">
                  <a:pos x="f581" y="f541"/>
                </a:cxn>
                <a:cxn ang="f348">
                  <a:pos x="f582" y="f545"/>
                </a:cxn>
                <a:cxn ang="f348">
                  <a:pos x="f583" y="f527"/>
                </a:cxn>
                <a:cxn ang="f348">
                  <a:pos x="f584" y="f558"/>
                </a:cxn>
                <a:cxn ang="f348">
                  <a:pos x="f585" y="f531"/>
                </a:cxn>
                <a:cxn ang="f348">
                  <a:pos x="f586" y="f539"/>
                </a:cxn>
                <a:cxn ang="f348">
                  <a:pos x="f587" y="f588"/>
                </a:cxn>
                <a:cxn ang="f348">
                  <a:pos x="f589" y="f590"/>
                </a:cxn>
                <a:cxn ang="f348">
                  <a:pos x="f591" y="f592"/>
                </a:cxn>
                <a:cxn ang="f348">
                  <a:pos x="f593" y="f594"/>
                </a:cxn>
                <a:cxn ang="f348">
                  <a:pos x="f595" y="f539"/>
                </a:cxn>
                <a:cxn ang="f348">
                  <a:pos x="f596" y="f597"/>
                </a:cxn>
                <a:cxn ang="f348">
                  <a:pos x="f598" y="f551"/>
                </a:cxn>
                <a:cxn ang="f348">
                  <a:pos x="f599" y="f576"/>
                </a:cxn>
                <a:cxn ang="f348">
                  <a:pos x="f600" y="f594"/>
                </a:cxn>
                <a:cxn ang="f348">
                  <a:pos x="f601" y="f543"/>
                </a:cxn>
                <a:cxn ang="f348">
                  <a:pos x="f602" y="f543"/>
                </a:cxn>
                <a:cxn ang="f348">
                  <a:pos x="f603" y="f594"/>
                </a:cxn>
                <a:cxn ang="f348">
                  <a:pos x="f604" y="f605"/>
                </a:cxn>
              </a:cxnLst>
              <a:rect l="f519" t="f522" r="f520" b="f521"/>
              <a:pathLst>
                <a:path w="5760" h="445">
                  <a:moveTo>
                    <a:pt x="f7" y="f8"/>
                  </a:moveTo>
                  <a:lnTo>
                    <a:pt x="f7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5"/>
                  </a:lnTo>
                  <a:lnTo>
                    <a:pt x="f18" y="f13"/>
                  </a:lnTo>
                  <a:lnTo>
                    <a:pt x="f19" y="f13"/>
                  </a:lnTo>
                  <a:lnTo>
                    <a:pt x="f20" y="f11"/>
                  </a:lnTo>
                  <a:lnTo>
                    <a:pt x="f21" y="f9"/>
                  </a:lnTo>
                  <a:lnTo>
                    <a:pt x="f22" y="f9"/>
                  </a:lnTo>
                  <a:lnTo>
                    <a:pt x="f22" y="f23"/>
                  </a:lnTo>
                  <a:lnTo>
                    <a:pt x="f24" y="f23"/>
                  </a:lnTo>
                  <a:lnTo>
                    <a:pt x="f24" y="f25"/>
                  </a:lnTo>
                  <a:lnTo>
                    <a:pt x="f24" y="f26"/>
                  </a:lnTo>
                  <a:lnTo>
                    <a:pt x="f24" y="f27"/>
                  </a:lnTo>
                  <a:lnTo>
                    <a:pt x="f28" y="f29"/>
                  </a:lnTo>
                  <a:lnTo>
                    <a:pt x="f28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4"/>
                  </a:lnTo>
                  <a:lnTo>
                    <a:pt x="f46" y="f42"/>
                  </a:lnTo>
                  <a:lnTo>
                    <a:pt x="f47" y="f44"/>
                  </a:lnTo>
                  <a:lnTo>
                    <a:pt x="f48" y="f40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32"/>
                  </a:lnTo>
                  <a:lnTo>
                    <a:pt x="f54" y="f30"/>
                  </a:lnTo>
                  <a:lnTo>
                    <a:pt x="f55" y="f27"/>
                  </a:lnTo>
                  <a:lnTo>
                    <a:pt x="f56" y="f23"/>
                  </a:lnTo>
                  <a:lnTo>
                    <a:pt x="f57" y="f13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5"/>
                  </a:lnTo>
                  <a:lnTo>
                    <a:pt x="f67" y="f65"/>
                  </a:lnTo>
                  <a:lnTo>
                    <a:pt x="f68" y="f63"/>
                  </a:lnTo>
                  <a:lnTo>
                    <a:pt x="f69" y="f61"/>
                  </a:lnTo>
                  <a:lnTo>
                    <a:pt x="f70" y="f59"/>
                  </a:lnTo>
                  <a:lnTo>
                    <a:pt x="f71" y="f15"/>
                  </a:lnTo>
                  <a:lnTo>
                    <a:pt x="f72" y="f13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38"/>
                  </a:lnTo>
                  <a:lnTo>
                    <a:pt x="f88" y="f89"/>
                  </a:lnTo>
                  <a:lnTo>
                    <a:pt x="f90" y="f36"/>
                  </a:lnTo>
                  <a:lnTo>
                    <a:pt x="f91" y="f32"/>
                  </a:lnTo>
                  <a:lnTo>
                    <a:pt x="f92" y="f29"/>
                  </a:lnTo>
                  <a:lnTo>
                    <a:pt x="f93" y="f26"/>
                  </a:lnTo>
                  <a:lnTo>
                    <a:pt x="f94" y="f9"/>
                  </a:lnTo>
                  <a:lnTo>
                    <a:pt x="f95" y="f11"/>
                  </a:lnTo>
                  <a:lnTo>
                    <a:pt x="f96" y="f15"/>
                  </a:lnTo>
                  <a:lnTo>
                    <a:pt x="f97" y="f59"/>
                  </a:lnTo>
                  <a:lnTo>
                    <a:pt x="f98" y="f61"/>
                  </a:lnTo>
                  <a:lnTo>
                    <a:pt x="f99" y="f61"/>
                  </a:lnTo>
                  <a:lnTo>
                    <a:pt x="f100" y="f61"/>
                  </a:lnTo>
                  <a:lnTo>
                    <a:pt x="f101" y="f61"/>
                  </a:lnTo>
                  <a:lnTo>
                    <a:pt x="f102" y="f61"/>
                  </a:lnTo>
                  <a:lnTo>
                    <a:pt x="f103" y="f61"/>
                  </a:lnTo>
                  <a:lnTo>
                    <a:pt x="f104" y="f59"/>
                  </a:lnTo>
                  <a:lnTo>
                    <a:pt x="f105" y="f15"/>
                  </a:lnTo>
                  <a:lnTo>
                    <a:pt x="f106" y="f11"/>
                  </a:lnTo>
                  <a:lnTo>
                    <a:pt x="f107" y="f9"/>
                  </a:lnTo>
                  <a:lnTo>
                    <a:pt x="f108" y="f23"/>
                  </a:lnTo>
                  <a:lnTo>
                    <a:pt x="f109" y="f25"/>
                  </a:lnTo>
                  <a:lnTo>
                    <a:pt x="f110" y="f26"/>
                  </a:lnTo>
                  <a:lnTo>
                    <a:pt x="f111" y="f29"/>
                  </a:lnTo>
                  <a:lnTo>
                    <a:pt x="f112" y="f29"/>
                  </a:lnTo>
                  <a:lnTo>
                    <a:pt x="f113" y="f30"/>
                  </a:lnTo>
                  <a:lnTo>
                    <a:pt x="f114" y="f30"/>
                  </a:lnTo>
                  <a:lnTo>
                    <a:pt x="f115" y="f30"/>
                  </a:lnTo>
                  <a:lnTo>
                    <a:pt x="f116" y="f29"/>
                  </a:lnTo>
                  <a:lnTo>
                    <a:pt x="f117" y="f29"/>
                  </a:lnTo>
                  <a:lnTo>
                    <a:pt x="f118" y="f27"/>
                  </a:lnTo>
                  <a:lnTo>
                    <a:pt x="f119" y="f27"/>
                  </a:lnTo>
                  <a:lnTo>
                    <a:pt x="f120" y="f25"/>
                  </a:lnTo>
                  <a:lnTo>
                    <a:pt x="f121" y="f23"/>
                  </a:lnTo>
                  <a:lnTo>
                    <a:pt x="f122" y="f23"/>
                  </a:lnTo>
                  <a:lnTo>
                    <a:pt x="f123" y="f9"/>
                  </a:lnTo>
                  <a:lnTo>
                    <a:pt x="f124" y="f11"/>
                  </a:lnTo>
                  <a:lnTo>
                    <a:pt x="f125" y="f15"/>
                  </a:lnTo>
                  <a:lnTo>
                    <a:pt x="f126" y="f61"/>
                  </a:lnTo>
                  <a:lnTo>
                    <a:pt x="f127" y="f65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132" y="f131"/>
                  </a:lnTo>
                  <a:lnTo>
                    <a:pt x="f133" y="f131"/>
                  </a:lnTo>
                  <a:lnTo>
                    <a:pt x="f134" y="f131"/>
                  </a:lnTo>
                  <a:lnTo>
                    <a:pt x="f135" y="f131"/>
                  </a:lnTo>
                  <a:lnTo>
                    <a:pt x="f136" y="f129"/>
                  </a:lnTo>
                  <a:lnTo>
                    <a:pt x="f137" y="f138"/>
                  </a:lnTo>
                  <a:lnTo>
                    <a:pt x="f139" y="f65"/>
                  </a:lnTo>
                  <a:lnTo>
                    <a:pt x="f140" y="f63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3" y="f145"/>
                  </a:lnTo>
                  <a:lnTo>
                    <a:pt x="f146" y="f78"/>
                  </a:lnTo>
                  <a:lnTo>
                    <a:pt x="f147" y="f145"/>
                  </a:lnTo>
                  <a:lnTo>
                    <a:pt x="f148" y="f29"/>
                  </a:lnTo>
                  <a:lnTo>
                    <a:pt x="f149" y="f26"/>
                  </a:lnTo>
                  <a:lnTo>
                    <a:pt x="f150" y="f9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61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63"/>
                  </a:lnTo>
                  <a:lnTo>
                    <a:pt x="f165" y="f166"/>
                  </a:lnTo>
                  <a:lnTo>
                    <a:pt x="f167" y="f15"/>
                  </a:lnTo>
                  <a:lnTo>
                    <a:pt x="f168" y="f13"/>
                  </a:lnTo>
                  <a:lnTo>
                    <a:pt x="f169" y="f11"/>
                  </a:lnTo>
                  <a:lnTo>
                    <a:pt x="f170" y="f9"/>
                  </a:lnTo>
                  <a:lnTo>
                    <a:pt x="f171" y="f23"/>
                  </a:lnTo>
                  <a:lnTo>
                    <a:pt x="f172" y="f25"/>
                  </a:lnTo>
                  <a:lnTo>
                    <a:pt x="f173" y="f38"/>
                  </a:lnTo>
                  <a:lnTo>
                    <a:pt x="f174" y="f6"/>
                  </a:lnTo>
                  <a:lnTo>
                    <a:pt x="f175" y="f84"/>
                  </a:lnTo>
                  <a:lnTo>
                    <a:pt x="f176" y="f40"/>
                  </a:lnTo>
                  <a:lnTo>
                    <a:pt x="f177" y="f50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9"/>
                  </a:lnTo>
                  <a:lnTo>
                    <a:pt x="f183" y="f59"/>
                  </a:lnTo>
                  <a:lnTo>
                    <a:pt x="f184" y="f61"/>
                  </a:lnTo>
                  <a:lnTo>
                    <a:pt x="f185" y="f61"/>
                  </a:lnTo>
                  <a:lnTo>
                    <a:pt x="f186" y="f61"/>
                  </a:lnTo>
                  <a:lnTo>
                    <a:pt x="f187" y="f61"/>
                  </a:lnTo>
                  <a:lnTo>
                    <a:pt x="f188" y="f59"/>
                  </a:lnTo>
                  <a:lnTo>
                    <a:pt x="f189" y="f15"/>
                  </a:lnTo>
                  <a:lnTo>
                    <a:pt x="f190" y="f13"/>
                  </a:lnTo>
                  <a:lnTo>
                    <a:pt x="f191" y="f13"/>
                  </a:lnTo>
                  <a:lnTo>
                    <a:pt x="f192" y="f11"/>
                  </a:lnTo>
                  <a:lnTo>
                    <a:pt x="f193" y="f9"/>
                  </a:lnTo>
                  <a:lnTo>
                    <a:pt x="f194" y="f23"/>
                  </a:lnTo>
                  <a:lnTo>
                    <a:pt x="f195" y="f25"/>
                  </a:lnTo>
                  <a:lnTo>
                    <a:pt x="f196" y="f27"/>
                  </a:lnTo>
                  <a:lnTo>
                    <a:pt x="f197" y="f29"/>
                  </a:lnTo>
                  <a:lnTo>
                    <a:pt x="f198" y="f29"/>
                  </a:lnTo>
                  <a:lnTo>
                    <a:pt x="f199" y="f30"/>
                  </a:lnTo>
                  <a:lnTo>
                    <a:pt x="f200" y="f30"/>
                  </a:lnTo>
                  <a:lnTo>
                    <a:pt x="f201" y="f30"/>
                  </a:lnTo>
                  <a:lnTo>
                    <a:pt x="f202" y="f30"/>
                  </a:lnTo>
                  <a:lnTo>
                    <a:pt x="f203" y="f30"/>
                  </a:lnTo>
                  <a:lnTo>
                    <a:pt x="f204" y="f29"/>
                  </a:lnTo>
                  <a:lnTo>
                    <a:pt x="f205" y="f27"/>
                  </a:lnTo>
                  <a:lnTo>
                    <a:pt x="f206" y="f23"/>
                  </a:lnTo>
                  <a:lnTo>
                    <a:pt x="f207" y="f13"/>
                  </a:lnTo>
                  <a:lnTo>
                    <a:pt x="f208" y="f59"/>
                  </a:lnTo>
                  <a:lnTo>
                    <a:pt x="f209" y="f63"/>
                  </a:lnTo>
                  <a:lnTo>
                    <a:pt x="f210" y="f138"/>
                  </a:lnTo>
                  <a:lnTo>
                    <a:pt x="f211" y="f13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218" y="f217"/>
                  </a:lnTo>
                  <a:lnTo>
                    <a:pt x="f219" y="f215"/>
                  </a:lnTo>
                  <a:lnTo>
                    <a:pt x="f220" y="f221"/>
                  </a:lnTo>
                  <a:lnTo>
                    <a:pt x="f222" y="f131"/>
                  </a:lnTo>
                  <a:lnTo>
                    <a:pt x="f223" y="f138"/>
                  </a:lnTo>
                  <a:lnTo>
                    <a:pt x="f224" y="f63"/>
                  </a:lnTo>
                  <a:lnTo>
                    <a:pt x="f225" y="f59"/>
                  </a:lnTo>
                  <a:lnTo>
                    <a:pt x="f226" y="f13"/>
                  </a:lnTo>
                  <a:lnTo>
                    <a:pt x="f227" y="f9"/>
                  </a:lnTo>
                  <a:lnTo>
                    <a:pt x="f228" y="f25"/>
                  </a:lnTo>
                  <a:lnTo>
                    <a:pt x="f229" y="f27"/>
                  </a:lnTo>
                  <a:lnTo>
                    <a:pt x="f230" y="f30"/>
                  </a:lnTo>
                  <a:lnTo>
                    <a:pt x="f231" y="f34"/>
                  </a:lnTo>
                  <a:lnTo>
                    <a:pt x="f232" y="f34"/>
                  </a:lnTo>
                  <a:lnTo>
                    <a:pt x="f233" y="f34"/>
                  </a:lnTo>
                  <a:lnTo>
                    <a:pt x="f234" y="f34"/>
                  </a:lnTo>
                  <a:lnTo>
                    <a:pt x="f235" y="f34"/>
                  </a:lnTo>
                  <a:lnTo>
                    <a:pt x="f236" y="f32"/>
                  </a:lnTo>
                  <a:lnTo>
                    <a:pt x="f237" y="f30"/>
                  </a:lnTo>
                  <a:lnTo>
                    <a:pt x="f2" y="f27"/>
                  </a:lnTo>
                  <a:lnTo>
                    <a:pt x="f238" y="f25"/>
                  </a:lnTo>
                  <a:lnTo>
                    <a:pt x="f239" y="f23"/>
                  </a:lnTo>
                  <a:lnTo>
                    <a:pt x="f240" y="f9"/>
                  </a:lnTo>
                  <a:lnTo>
                    <a:pt x="f241" y="f13"/>
                  </a:lnTo>
                  <a:lnTo>
                    <a:pt x="f242" y="f15"/>
                  </a:lnTo>
                  <a:lnTo>
                    <a:pt x="f243" y="f59"/>
                  </a:lnTo>
                  <a:lnTo>
                    <a:pt x="f244" y="f61"/>
                  </a:lnTo>
                  <a:lnTo>
                    <a:pt x="f245" y="f63"/>
                  </a:lnTo>
                  <a:lnTo>
                    <a:pt x="f246" y="f65"/>
                  </a:lnTo>
                  <a:lnTo>
                    <a:pt x="f247" y="f65"/>
                  </a:lnTo>
                  <a:lnTo>
                    <a:pt x="f248" y="f138"/>
                  </a:lnTo>
                  <a:lnTo>
                    <a:pt x="f249" y="f138"/>
                  </a:lnTo>
                  <a:lnTo>
                    <a:pt x="f250" y="f138"/>
                  </a:lnTo>
                  <a:lnTo>
                    <a:pt x="f251" y="f65"/>
                  </a:lnTo>
                  <a:lnTo>
                    <a:pt x="f74" y="f65"/>
                  </a:lnTo>
                  <a:lnTo>
                    <a:pt x="f76" y="f63"/>
                  </a:lnTo>
                  <a:lnTo>
                    <a:pt x="f252" y="f61"/>
                  </a:lnTo>
                  <a:lnTo>
                    <a:pt x="f6" y="f59"/>
                  </a:lnTo>
                  <a:lnTo>
                    <a:pt x="f6" y="f8"/>
                  </a:lnTo>
                  <a:lnTo>
                    <a:pt x="f7" y="f8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6138860"/>
              <a:ext cx="9159873" cy="276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70"/>
                <a:gd name="f7" fmla="val 174"/>
                <a:gd name="f8" fmla="val 5151"/>
                <a:gd name="f9" fmla="val 24"/>
                <a:gd name="f10" fmla="val 5127"/>
                <a:gd name="f11" fmla="val 26"/>
                <a:gd name="f12" fmla="val 5082"/>
                <a:gd name="f13" fmla="val 30"/>
                <a:gd name="f14" fmla="val 5049"/>
                <a:gd name="f15" fmla="val 38"/>
                <a:gd name="f16" fmla="val 5029"/>
                <a:gd name="f17" fmla="val 48"/>
                <a:gd name="f18" fmla="val 5017"/>
                <a:gd name="f19" fmla="val 54"/>
                <a:gd name="f20" fmla="val 4993"/>
                <a:gd name="f21" fmla="val 66"/>
                <a:gd name="f22" fmla="val 4957"/>
                <a:gd name="f23" fmla="val 84"/>
                <a:gd name="f24" fmla="val 4927"/>
                <a:gd name="f25" fmla="val 102"/>
                <a:gd name="f26" fmla="val 4891"/>
                <a:gd name="f27" fmla="val 114"/>
                <a:gd name="f28" fmla="val 4861"/>
                <a:gd name="f29" fmla="val 120"/>
                <a:gd name="f30" fmla="val 4831"/>
                <a:gd name="f31" fmla="val 126"/>
                <a:gd name="f32" fmla="val 4801"/>
                <a:gd name="f33" fmla="val 132"/>
                <a:gd name="f34" fmla="val 4771"/>
                <a:gd name="f35" fmla="val 4748"/>
                <a:gd name="f36" fmla="val 4724"/>
                <a:gd name="f37" fmla="val 4706"/>
                <a:gd name="f38" fmla="val 4682"/>
                <a:gd name="f39" fmla="val 4670"/>
                <a:gd name="f40" fmla="val 108"/>
                <a:gd name="f41" fmla="val 4652"/>
                <a:gd name="f42" fmla="val 4640"/>
                <a:gd name="f43" fmla="val 96"/>
                <a:gd name="f44" fmla="val 4634"/>
                <a:gd name="f45" fmla="val 4628"/>
                <a:gd name="f46" fmla="val 78"/>
                <a:gd name="f47" fmla="val 4622"/>
                <a:gd name="f48" fmla="val 4616"/>
                <a:gd name="f49" fmla="val 4610"/>
                <a:gd name="f50" fmla="val 4604"/>
                <a:gd name="f51" fmla="val 42"/>
                <a:gd name="f52" fmla="val 4598"/>
                <a:gd name="f53" fmla="val 36"/>
                <a:gd name="f54" fmla="val 4586"/>
                <a:gd name="f55" fmla="val 4574"/>
                <a:gd name="f56" fmla="val 4562"/>
                <a:gd name="f57" fmla="val 18"/>
                <a:gd name="f58" fmla="val 4544"/>
                <a:gd name="f59" fmla="val 4526"/>
                <a:gd name="f60" fmla="val 4502"/>
                <a:gd name="f61" fmla="val 4478"/>
                <a:gd name="f62" fmla="val 4449"/>
                <a:gd name="f63" fmla="val 4419"/>
                <a:gd name="f64" fmla="val 4383"/>
                <a:gd name="f65" fmla="val 60"/>
                <a:gd name="f66" fmla="val 4341"/>
                <a:gd name="f67" fmla="val 72"/>
                <a:gd name="f68" fmla="val 4287"/>
                <a:gd name="f69" fmla="val 90"/>
                <a:gd name="f70" fmla="val 4239"/>
                <a:gd name="f71" fmla="val 4186"/>
                <a:gd name="f72" fmla="val 4132"/>
                <a:gd name="f73" fmla="val 4078"/>
                <a:gd name="f74" fmla="val 4024"/>
                <a:gd name="f75" fmla="val 3970"/>
                <a:gd name="f76" fmla="val 3916"/>
                <a:gd name="f77" fmla="val 3863"/>
                <a:gd name="f78" fmla="val 3815"/>
                <a:gd name="f79" fmla="val 3767"/>
                <a:gd name="f80" fmla="val 3731"/>
                <a:gd name="f81" fmla="val 3689"/>
                <a:gd name="f82" fmla="val 3659"/>
                <a:gd name="f83" fmla="val 3647"/>
                <a:gd name="f84" fmla="val 3635"/>
                <a:gd name="f85" fmla="val 3617"/>
                <a:gd name="f86" fmla="val 3600"/>
                <a:gd name="f87" fmla="val 3582"/>
                <a:gd name="f88" fmla="val 3564"/>
                <a:gd name="f89" fmla="val 3546"/>
                <a:gd name="f90" fmla="val 3534"/>
                <a:gd name="f91" fmla="val 3522"/>
                <a:gd name="f92" fmla="val 3510"/>
                <a:gd name="f93" fmla="val 3498"/>
                <a:gd name="f94" fmla="val 3486"/>
                <a:gd name="f95" fmla="val 3474"/>
                <a:gd name="f96" fmla="val 3462"/>
                <a:gd name="f97" fmla="val 3456"/>
                <a:gd name="f98" fmla="val 3426"/>
                <a:gd name="f99" fmla="val 3336"/>
                <a:gd name="f100" fmla="val 3205"/>
                <a:gd name="f101" fmla="val 3127"/>
                <a:gd name="f102" fmla="val 3049"/>
                <a:gd name="f103" fmla="val 2972"/>
                <a:gd name="f104" fmla="val 144"/>
                <a:gd name="f105" fmla="val 2906"/>
                <a:gd name="f106" fmla="val 150"/>
                <a:gd name="f107" fmla="val 2870"/>
                <a:gd name="f108" fmla="val 2846"/>
                <a:gd name="f109" fmla="val 2816"/>
                <a:gd name="f110" fmla="val 2792"/>
                <a:gd name="f111" fmla="val 2768"/>
                <a:gd name="f112" fmla="val 2744"/>
                <a:gd name="f113" fmla="val 138"/>
                <a:gd name="f114" fmla="val 2727"/>
                <a:gd name="f115" fmla="val 2709"/>
                <a:gd name="f116" fmla="val 2703"/>
                <a:gd name="f117" fmla="val 2697"/>
                <a:gd name="f118" fmla="val 2673"/>
                <a:gd name="f119" fmla="val 2661"/>
                <a:gd name="f120" fmla="val 2643"/>
                <a:gd name="f121" fmla="val 2619"/>
                <a:gd name="f122" fmla="val 2595"/>
                <a:gd name="f123" fmla="val 2559"/>
                <a:gd name="f124" fmla="val 2541"/>
                <a:gd name="f125" fmla="val 2511"/>
                <a:gd name="f126" fmla="val 2481"/>
                <a:gd name="f127" fmla="val 2446"/>
                <a:gd name="f128" fmla="val 2416"/>
                <a:gd name="f129" fmla="val 2380"/>
                <a:gd name="f130" fmla="val 2350"/>
                <a:gd name="f131" fmla="val 2326"/>
                <a:gd name="f132" fmla="val 2308"/>
                <a:gd name="f133" fmla="val 2296"/>
                <a:gd name="f134" fmla="val 2290"/>
                <a:gd name="f135" fmla="val 2278"/>
                <a:gd name="f136" fmla="val 2272"/>
                <a:gd name="f137" fmla="val 2250"/>
                <a:gd name="f138" fmla="val 57"/>
                <a:gd name="f139" fmla="val 2243"/>
                <a:gd name="f140" fmla="val 35"/>
                <a:gd name="f141" fmla="val 2228"/>
                <a:gd name="f142" fmla="val 2208"/>
                <a:gd name="f143" fmla="val 2172"/>
                <a:gd name="f144" fmla="val 2151"/>
                <a:gd name="f145" fmla="val 2127"/>
                <a:gd name="f146" fmla="val 51"/>
                <a:gd name="f147" fmla="val 2097"/>
                <a:gd name="f148" fmla="val 2073"/>
                <a:gd name="f149" fmla="val 2046"/>
                <a:gd name="f150" fmla="val 87"/>
                <a:gd name="f151" fmla="val 2007"/>
                <a:gd name="f152" fmla="val 1977"/>
                <a:gd name="f153" fmla="val 1947"/>
                <a:gd name="f154" fmla="val 1895"/>
                <a:gd name="f155" fmla="val 1794"/>
                <a:gd name="f156" fmla="val 1692"/>
                <a:gd name="f157" fmla="val 1644"/>
                <a:gd name="f158" fmla="val 1602"/>
                <a:gd name="f159" fmla="val 1561"/>
                <a:gd name="f160" fmla="val 1525"/>
                <a:gd name="f161" fmla="val 1507"/>
                <a:gd name="f162" fmla="val 1495"/>
                <a:gd name="f163" fmla="val 1483"/>
                <a:gd name="f164" fmla="val 1477"/>
                <a:gd name="f165" fmla="val 1459"/>
                <a:gd name="f166" fmla="val 1441"/>
                <a:gd name="f167" fmla="val 1429"/>
                <a:gd name="f168" fmla="val 1411"/>
                <a:gd name="f169" fmla="val 1399"/>
                <a:gd name="f170" fmla="val 1387"/>
                <a:gd name="f171" fmla="val 1375"/>
                <a:gd name="f172" fmla="val 1357"/>
                <a:gd name="f173" fmla="val 1345"/>
                <a:gd name="f174" fmla="val 1333"/>
                <a:gd name="f175" fmla="val 1309"/>
                <a:gd name="f176" fmla="val 1262"/>
                <a:gd name="f177" fmla="val 1220"/>
                <a:gd name="f178" fmla="val 1178"/>
                <a:gd name="f179" fmla="val 1142"/>
                <a:gd name="f180" fmla="val 1100"/>
                <a:gd name="f181" fmla="val 1058"/>
                <a:gd name="f182" fmla="val 1016"/>
                <a:gd name="f183" fmla="val 156"/>
                <a:gd name="f184" fmla="val 945"/>
                <a:gd name="f185" fmla="val 168"/>
                <a:gd name="f186" fmla="val 879"/>
                <a:gd name="f187" fmla="val 819"/>
                <a:gd name="f188" fmla="val 759"/>
                <a:gd name="f189" fmla="val 706"/>
                <a:gd name="f190" fmla="val 162"/>
                <a:gd name="f191" fmla="val 652"/>
                <a:gd name="f192" fmla="val 610"/>
                <a:gd name="f193" fmla="val 568"/>
                <a:gd name="f194" fmla="val 532"/>
                <a:gd name="f195" fmla="val 502"/>
                <a:gd name="f196" fmla="val 478"/>
                <a:gd name="f197" fmla="val 460"/>
                <a:gd name="f198" fmla="val 442"/>
                <a:gd name="f199" fmla="val 425"/>
                <a:gd name="f200" fmla="val 407"/>
                <a:gd name="f201" fmla="val 401"/>
                <a:gd name="f202" fmla="val 395"/>
                <a:gd name="f203" fmla="val 389"/>
                <a:gd name="f204" fmla="val 383"/>
                <a:gd name="f205" fmla="val 377"/>
                <a:gd name="f206" fmla="val 371"/>
                <a:gd name="f207" fmla="val 359"/>
                <a:gd name="f208" fmla="val 347"/>
                <a:gd name="f209" fmla="val 341"/>
                <a:gd name="f210" fmla="val 335"/>
                <a:gd name="f211" fmla="val 323"/>
                <a:gd name="f212" fmla="val 305"/>
                <a:gd name="f213" fmla="val 287"/>
                <a:gd name="f214" fmla="val 263"/>
                <a:gd name="f215" fmla="val 239"/>
                <a:gd name="f216" fmla="val 215"/>
                <a:gd name="f217" fmla="val 191"/>
                <a:gd name="f218" fmla="val 167"/>
                <a:gd name="f219" fmla="val 1938"/>
                <a:gd name="f220" fmla="val 1971"/>
                <a:gd name="f221" fmla="val 2019"/>
                <a:gd name="f222" fmla="val 77"/>
                <a:gd name="f223" fmla="val 2063"/>
                <a:gd name="f224" fmla="val 2111"/>
                <a:gd name="f225" fmla="val 2145"/>
                <a:gd name="f226" fmla="val 9"/>
                <a:gd name="f227" fmla="val 2202"/>
                <a:gd name="f228" fmla="val 2235"/>
                <a:gd name="f229" fmla="val 3"/>
                <a:gd name="f230" fmla="val 2262"/>
                <a:gd name="f231" fmla="val 2715"/>
                <a:gd name="f232" fmla="val 12"/>
                <a:gd name="f233" fmla="val 6"/>
                <a:gd name="f234" fmla="val 5061"/>
                <a:gd name="f235" fmla="val 5091"/>
                <a:gd name="f236" fmla="val 17"/>
                <a:gd name="f237" fmla="val 5118"/>
                <a:gd name="f238" fmla="val 14"/>
                <a:gd name="f239" fmla="val 5145"/>
                <a:gd name="f240" fmla="val 5175"/>
                <a:gd name="f241" fmla="val 5199"/>
                <a:gd name="f242" fmla="val 8"/>
                <a:gd name="f243" fmla="val 5219"/>
                <a:gd name="f244" fmla="val 5238"/>
                <a:gd name="f245" fmla="val 5258"/>
                <a:gd name="f246" fmla="val 11"/>
                <a:gd name="f247" fmla="val 5280"/>
                <a:gd name="f248" fmla="val 5304"/>
                <a:gd name="f249" fmla="val 5327"/>
                <a:gd name="f250" fmla="val 5351"/>
                <a:gd name="f251" fmla="val 5390"/>
                <a:gd name="f252" fmla="val 5435"/>
                <a:gd name="f253" fmla="val 5447"/>
                <a:gd name="f254" fmla="val 5453"/>
                <a:gd name="f255" fmla="val 5459"/>
                <a:gd name="f256" fmla="val 5465"/>
                <a:gd name="f257" fmla="val 5477"/>
                <a:gd name="f258" fmla="val 5489"/>
                <a:gd name="f259" fmla="val 5501"/>
                <a:gd name="f260" fmla="val 5519"/>
                <a:gd name="f261" fmla="val 5555"/>
                <a:gd name="f262" fmla="val 5603"/>
                <a:gd name="f263" fmla="val 5656"/>
                <a:gd name="f264" fmla="val 5710"/>
                <a:gd name="f265" fmla="val 5740"/>
                <a:gd name="f266" fmla="val 5429"/>
                <a:gd name="f267" fmla="val 5423"/>
                <a:gd name="f268" fmla="val 5405"/>
                <a:gd name="f269" fmla="val 5393"/>
                <a:gd name="f270" fmla="val 5370"/>
                <a:gd name="f271" fmla="val 23"/>
                <a:gd name="f272" fmla="val 5346"/>
                <a:gd name="f273" fmla="val 5325"/>
                <a:gd name="f274" fmla="val 27"/>
                <a:gd name="f275" fmla="val 5298"/>
                <a:gd name="f276" fmla="val 29"/>
                <a:gd name="f277" fmla="val 5270"/>
                <a:gd name="f278" fmla="val 5247"/>
                <a:gd name="f279" fmla="val 21"/>
                <a:gd name="f280" fmla="val 5174"/>
                <a:gd name="f281" fmla="+- 0 0 -90"/>
                <a:gd name="f282" fmla="*/ f3 1 5770"/>
                <a:gd name="f283" fmla="*/ f4 1 174"/>
                <a:gd name="f284" fmla="val f5"/>
                <a:gd name="f285" fmla="val f6"/>
                <a:gd name="f286" fmla="val f7"/>
                <a:gd name="f287" fmla="*/ f281 f0 1"/>
                <a:gd name="f288" fmla="+- f286 0 f284"/>
                <a:gd name="f289" fmla="+- f285 0 f284"/>
                <a:gd name="f290" fmla="*/ f287 1 f2"/>
                <a:gd name="f291" fmla="*/ f289 1 5770"/>
                <a:gd name="f292" fmla="*/ f288 1 174"/>
                <a:gd name="f293" fmla="+- f290 0 f1"/>
                <a:gd name="f294" fmla="*/ 4993 1 f291"/>
                <a:gd name="f295" fmla="*/ 66 1 f292"/>
                <a:gd name="f296" fmla="*/ 4771 1 f291"/>
                <a:gd name="f297" fmla="*/ 132 1 f292"/>
                <a:gd name="f298" fmla="*/ 4640 1 f291"/>
                <a:gd name="f299" fmla="*/ 96 1 f292"/>
                <a:gd name="f300" fmla="*/ 4598 1 f291"/>
                <a:gd name="f301" fmla="*/ 36 1 f292"/>
                <a:gd name="f302" fmla="*/ 4478 1 f291"/>
                <a:gd name="f303" fmla="*/ 30 1 f292"/>
                <a:gd name="f304" fmla="*/ 4186 1 f291"/>
                <a:gd name="f305" fmla="*/ 108 1 f292"/>
                <a:gd name="f306" fmla="*/ 3815 1 f291"/>
                <a:gd name="f307" fmla="*/ 120 1 f292"/>
                <a:gd name="f308" fmla="*/ 3617 1 f291"/>
                <a:gd name="f309" fmla="*/ 72 1 f292"/>
                <a:gd name="f310" fmla="*/ 3510 1 f291"/>
                <a:gd name="f311" fmla="*/ 60 1 f292"/>
                <a:gd name="f312" fmla="*/ 3336 1 f291"/>
                <a:gd name="f313" fmla="*/ 2846 1 f291"/>
                <a:gd name="f314" fmla="*/ 150 1 f292"/>
                <a:gd name="f315" fmla="*/ 2703 1 f291"/>
                <a:gd name="f316" fmla="*/ 2619 1 f291"/>
                <a:gd name="f317" fmla="*/ 90 1 f292"/>
                <a:gd name="f318" fmla="*/ 2416 1 f291"/>
                <a:gd name="f319" fmla="*/ 2278 1 f291"/>
                <a:gd name="f320" fmla="*/ 84 1 f292"/>
                <a:gd name="f321" fmla="*/ 2151 1 f291"/>
                <a:gd name="f322" fmla="*/ 1947 1 f291"/>
                <a:gd name="f323" fmla="*/ 1525 1 f291"/>
                <a:gd name="f324" fmla="*/ 102 1 f292"/>
                <a:gd name="f325" fmla="*/ 1429 1 f291"/>
                <a:gd name="f326" fmla="*/ 1333 1 f291"/>
                <a:gd name="f327" fmla="*/ 1058 1 f291"/>
                <a:gd name="f328" fmla="*/ 652 1 f291"/>
                <a:gd name="f329" fmla="*/ 442 1 f291"/>
                <a:gd name="f330" fmla="*/ 377 1 f291"/>
                <a:gd name="f331" fmla="*/ 48 1 f292"/>
                <a:gd name="f332" fmla="*/ 305 1 f291"/>
                <a:gd name="f333" fmla="*/ 144 1 f291"/>
                <a:gd name="f334" fmla="*/ 138 1 f292"/>
                <a:gd name="f335" fmla="*/ 0 1 f291"/>
                <a:gd name="f336" fmla="*/ 167 1 f291"/>
                <a:gd name="f337" fmla="*/ 323 1 f291"/>
                <a:gd name="f338" fmla="*/ 383 1 f291"/>
                <a:gd name="f339" fmla="*/ 24 1 f292"/>
                <a:gd name="f340" fmla="*/ 460 1 f291"/>
                <a:gd name="f341" fmla="*/ 706 1 f291"/>
                <a:gd name="f342" fmla="*/ 144 1 f292"/>
                <a:gd name="f343" fmla="*/ 1100 1 f291"/>
                <a:gd name="f344" fmla="*/ 1345 1 f291"/>
                <a:gd name="f345" fmla="*/ 1441 1 f291"/>
                <a:gd name="f346" fmla="*/ 1561 1 f291"/>
                <a:gd name="f347" fmla="*/ 1971 1 f291"/>
                <a:gd name="f348" fmla="*/ 2235 1 f291"/>
                <a:gd name="f349" fmla="*/ 3 1 f292"/>
                <a:gd name="f350" fmla="*/ 2350 1 f291"/>
                <a:gd name="f351" fmla="*/ 2559 1 f291"/>
                <a:gd name="f352" fmla="*/ 2715 1 f291"/>
                <a:gd name="f353" fmla="*/ 2792 1 f291"/>
                <a:gd name="f354" fmla="*/ 3127 1 f291"/>
                <a:gd name="f355" fmla="*/ 3486 1 f291"/>
                <a:gd name="f356" fmla="*/ 3582 1 f291"/>
                <a:gd name="f357" fmla="*/ 42 1 f292"/>
                <a:gd name="f358" fmla="*/ 3731 1 f291"/>
                <a:gd name="f359" fmla="*/ 4078 1 f291"/>
                <a:gd name="f360" fmla="*/ 4419 1 f291"/>
                <a:gd name="f361" fmla="*/ 4574 1 f291"/>
                <a:gd name="f362" fmla="*/ 6 1 f292"/>
                <a:gd name="f363" fmla="*/ 4628 1 f291"/>
                <a:gd name="f364" fmla="*/ 4724 1 f291"/>
                <a:gd name="f365" fmla="*/ 4927 1 f291"/>
                <a:gd name="f366" fmla="*/ 5118 1 f291"/>
                <a:gd name="f367" fmla="*/ 14 1 f292"/>
                <a:gd name="f368" fmla="*/ 5280 1 f291"/>
                <a:gd name="f369" fmla="*/ 9 1 f292"/>
                <a:gd name="f370" fmla="*/ 5453 1 f291"/>
                <a:gd name="f371" fmla="*/ 5465 1 f291"/>
                <a:gd name="f372" fmla="*/ 5656 1 f291"/>
                <a:gd name="f373" fmla="*/ 5710 1 f291"/>
                <a:gd name="f374" fmla="*/ 5477 1 f291"/>
                <a:gd name="f375" fmla="*/ 5393 1 f291"/>
                <a:gd name="f376" fmla="*/ 5219 1 f291"/>
                <a:gd name="f377" fmla="*/ f285 1 f291"/>
                <a:gd name="f378" fmla="*/ 0 1 f292"/>
                <a:gd name="f379" fmla="*/ f286 1 f292"/>
                <a:gd name="f380" fmla="*/ f335 f282 1"/>
                <a:gd name="f381" fmla="*/ f377 f282 1"/>
                <a:gd name="f382" fmla="*/ f379 f283 1"/>
                <a:gd name="f383" fmla="*/ f378 f283 1"/>
                <a:gd name="f384" fmla="*/ f294 f282 1"/>
                <a:gd name="f385" fmla="*/ f295 f283 1"/>
                <a:gd name="f386" fmla="*/ f296 f282 1"/>
                <a:gd name="f387" fmla="*/ f297 f283 1"/>
                <a:gd name="f388" fmla="*/ f298 f282 1"/>
                <a:gd name="f389" fmla="*/ f299 f283 1"/>
                <a:gd name="f390" fmla="*/ f300 f282 1"/>
                <a:gd name="f391" fmla="*/ f301 f283 1"/>
                <a:gd name="f392" fmla="*/ f302 f282 1"/>
                <a:gd name="f393" fmla="*/ f303 f283 1"/>
                <a:gd name="f394" fmla="*/ f304 f282 1"/>
                <a:gd name="f395" fmla="*/ f305 f283 1"/>
                <a:gd name="f396" fmla="*/ f306 f282 1"/>
                <a:gd name="f397" fmla="*/ f307 f283 1"/>
                <a:gd name="f398" fmla="*/ f308 f282 1"/>
                <a:gd name="f399" fmla="*/ f309 f283 1"/>
                <a:gd name="f400" fmla="*/ f310 f282 1"/>
                <a:gd name="f401" fmla="*/ f311 f283 1"/>
                <a:gd name="f402" fmla="*/ f312 f282 1"/>
                <a:gd name="f403" fmla="*/ f313 f282 1"/>
                <a:gd name="f404" fmla="*/ f314 f283 1"/>
                <a:gd name="f405" fmla="*/ f315 f282 1"/>
                <a:gd name="f406" fmla="*/ f316 f282 1"/>
                <a:gd name="f407" fmla="*/ f317 f283 1"/>
                <a:gd name="f408" fmla="*/ f318 f282 1"/>
                <a:gd name="f409" fmla="*/ f319 f282 1"/>
                <a:gd name="f410" fmla="*/ f320 f283 1"/>
                <a:gd name="f411" fmla="*/ f321 f282 1"/>
                <a:gd name="f412" fmla="*/ f322 f282 1"/>
                <a:gd name="f413" fmla="*/ f323 f282 1"/>
                <a:gd name="f414" fmla="*/ f324 f283 1"/>
                <a:gd name="f415" fmla="*/ f325 f282 1"/>
                <a:gd name="f416" fmla="*/ f326 f282 1"/>
                <a:gd name="f417" fmla="*/ f327 f282 1"/>
                <a:gd name="f418" fmla="*/ f328 f282 1"/>
                <a:gd name="f419" fmla="*/ f329 f282 1"/>
                <a:gd name="f420" fmla="*/ f330 f282 1"/>
                <a:gd name="f421" fmla="*/ f331 f283 1"/>
                <a:gd name="f422" fmla="*/ f332 f282 1"/>
                <a:gd name="f423" fmla="*/ f333 f282 1"/>
                <a:gd name="f424" fmla="*/ f334 f283 1"/>
                <a:gd name="f425" fmla="*/ f336 f282 1"/>
                <a:gd name="f426" fmla="*/ f337 f282 1"/>
                <a:gd name="f427" fmla="*/ f338 f282 1"/>
                <a:gd name="f428" fmla="*/ f339 f283 1"/>
                <a:gd name="f429" fmla="*/ f340 f282 1"/>
                <a:gd name="f430" fmla="*/ f341 f282 1"/>
                <a:gd name="f431" fmla="*/ f342 f283 1"/>
                <a:gd name="f432" fmla="*/ f343 f282 1"/>
                <a:gd name="f433" fmla="*/ f344 f282 1"/>
                <a:gd name="f434" fmla="*/ f345 f282 1"/>
                <a:gd name="f435" fmla="*/ f346 f282 1"/>
                <a:gd name="f436" fmla="*/ f347 f282 1"/>
                <a:gd name="f437" fmla="*/ f348 f282 1"/>
                <a:gd name="f438" fmla="*/ f349 f283 1"/>
                <a:gd name="f439" fmla="*/ f350 f282 1"/>
                <a:gd name="f440" fmla="*/ f351 f282 1"/>
                <a:gd name="f441" fmla="*/ f352 f282 1"/>
                <a:gd name="f442" fmla="*/ f353 f282 1"/>
                <a:gd name="f443" fmla="*/ f354 f282 1"/>
                <a:gd name="f444" fmla="*/ f355 f282 1"/>
                <a:gd name="f445" fmla="*/ f356 f282 1"/>
                <a:gd name="f446" fmla="*/ f357 f283 1"/>
                <a:gd name="f447" fmla="*/ f358 f282 1"/>
                <a:gd name="f448" fmla="*/ f359 f282 1"/>
                <a:gd name="f449" fmla="*/ f360 f282 1"/>
                <a:gd name="f450" fmla="*/ f361 f282 1"/>
                <a:gd name="f451" fmla="*/ f362 f283 1"/>
                <a:gd name="f452" fmla="*/ f363 f282 1"/>
                <a:gd name="f453" fmla="*/ f364 f282 1"/>
                <a:gd name="f454" fmla="*/ f365 f282 1"/>
                <a:gd name="f455" fmla="*/ f366 f282 1"/>
                <a:gd name="f456" fmla="*/ f367 f283 1"/>
                <a:gd name="f457" fmla="*/ f368 f282 1"/>
                <a:gd name="f458" fmla="*/ f369 f283 1"/>
                <a:gd name="f459" fmla="*/ f370 f282 1"/>
                <a:gd name="f460" fmla="*/ f371 f282 1"/>
                <a:gd name="f461" fmla="*/ f372 f282 1"/>
                <a:gd name="f462" fmla="*/ f373 f282 1"/>
                <a:gd name="f463" fmla="*/ f374 f282 1"/>
                <a:gd name="f464" fmla="*/ f375 f282 1"/>
                <a:gd name="f465" fmla="*/ f376 f2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3">
                  <a:pos x="f384" y="f385"/>
                </a:cxn>
                <a:cxn ang="f293">
                  <a:pos x="f386" y="f387"/>
                </a:cxn>
                <a:cxn ang="f293">
                  <a:pos x="f388" y="f389"/>
                </a:cxn>
                <a:cxn ang="f293">
                  <a:pos x="f390" y="f391"/>
                </a:cxn>
                <a:cxn ang="f293">
                  <a:pos x="f392" y="f393"/>
                </a:cxn>
                <a:cxn ang="f293">
                  <a:pos x="f394" y="f395"/>
                </a:cxn>
                <a:cxn ang="f293">
                  <a:pos x="f396" y="f397"/>
                </a:cxn>
                <a:cxn ang="f293">
                  <a:pos x="f398" y="f399"/>
                </a:cxn>
                <a:cxn ang="f293">
                  <a:pos x="f400" y="f401"/>
                </a:cxn>
                <a:cxn ang="f293">
                  <a:pos x="f402" y="f389"/>
                </a:cxn>
                <a:cxn ang="f293">
                  <a:pos x="f403" y="f404"/>
                </a:cxn>
                <a:cxn ang="f293">
                  <a:pos x="f405" y="f389"/>
                </a:cxn>
                <a:cxn ang="f293">
                  <a:pos x="f406" y="f407"/>
                </a:cxn>
                <a:cxn ang="f293">
                  <a:pos x="f408" y="f387"/>
                </a:cxn>
                <a:cxn ang="f293">
                  <a:pos x="f409" y="f410"/>
                </a:cxn>
                <a:cxn ang="f293">
                  <a:pos x="f411" y="f391"/>
                </a:cxn>
                <a:cxn ang="f293">
                  <a:pos x="f412" y="f397"/>
                </a:cxn>
                <a:cxn ang="f293">
                  <a:pos x="f413" y="f414"/>
                </a:cxn>
                <a:cxn ang="f293">
                  <a:pos x="f415" y="f401"/>
                </a:cxn>
                <a:cxn ang="f293">
                  <a:pos x="f416" y="f401"/>
                </a:cxn>
                <a:cxn ang="f293">
                  <a:pos x="f417" y="f404"/>
                </a:cxn>
                <a:cxn ang="f293">
                  <a:pos x="f418" y="f404"/>
                </a:cxn>
                <a:cxn ang="f293">
                  <a:pos x="f419" y="f385"/>
                </a:cxn>
                <a:cxn ang="f293">
                  <a:pos x="f420" y="f421"/>
                </a:cxn>
                <a:cxn ang="f293">
                  <a:pos x="f422" y="f395"/>
                </a:cxn>
                <a:cxn ang="f293">
                  <a:pos x="f423" y="f424"/>
                </a:cxn>
                <a:cxn ang="f293">
                  <a:pos x="f380" y="f389"/>
                </a:cxn>
                <a:cxn ang="f293">
                  <a:pos x="f425" y="f397"/>
                </a:cxn>
                <a:cxn ang="f293">
                  <a:pos x="f426" y="f410"/>
                </a:cxn>
                <a:cxn ang="f293">
                  <a:pos x="f427" y="f428"/>
                </a:cxn>
                <a:cxn ang="f293">
                  <a:pos x="f429" y="f401"/>
                </a:cxn>
                <a:cxn ang="f293">
                  <a:pos x="f430" y="f431"/>
                </a:cxn>
                <a:cxn ang="f293">
                  <a:pos x="f432" y="f397"/>
                </a:cxn>
                <a:cxn ang="f293">
                  <a:pos x="f433" y="f391"/>
                </a:cxn>
                <a:cxn ang="f293">
                  <a:pos x="f434" y="f421"/>
                </a:cxn>
                <a:cxn ang="f293">
                  <a:pos x="f435" y="f407"/>
                </a:cxn>
                <a:cxn ang="f293">
                  <a:pos x="f436" y="f389"/>
                </a:cxn>
                <a:cxn ang="f293">
                  <a:pos x="f437" y="f438"/>
                </a:cxn>
                <a:cxn ang="f293">
                  <a:pos x="f439" y="f414"/>
                </a:cxn>
                <a:cxn ang="f293">
                  <a:pos x="f440" y="f389"/>
                </a:cxn>
                <a:cxn ang="f293">
                  <a:pos x="f441" y="f428"/>
                </a:cxn>
                <a:cxn ang="f293">
                  <a:pos x="f442" y="f387"/>
                </a:cxn>
                <a:cxn ang="f293">
                  <a:pos x="f443" y="f414"/>
                </a:cxn>
                <a:cxn ang="f293">
                  <a:pos x="f444" y="f421"/>
                </a:cxn>
                <a:cxn ang="f293">
                  <a:pos x="f445" y="f446"/>
                </a:cxn>
                <a:cxn ang="f293">
                  <a:pos x="f447" y="f407"/>
                </a:cxn>
                <a:cxn ang="f293">
                  <a:pos x="f448" y="f414"/>
                </a:cxn>
                <a:cxn ang="f293">
                  <a:pos x="f449" y="f393"/>
                </a:cxn>
                <a:cxn ang="f293">
                  <a:pos x="f450" y="f451"/>
                </a:cxn>
                <a:cxn ang="f293">
                  <a:pos x="f452" y="f401"/>
                </a:cxn>
                <a:cxn ang="f293">
                  <a:pos x="f453" y="f395"/>
                </a:cxn>
                <a:cxn ang="f293">
                  <a:pos x="f454" y="f410"/>
                </a:cxn>
                <a:cxn ang="f293">
                  <a:pos x="f455" y="f456"/>
                </a:cxn>
                <a:cxn ang="f293">
                  <a:pos x="f457" y="f458"/>
                </a:cxn>
                <a:cxn ang="f293">
                  <a:pos x="f459" y="f391"/>
                </a:cxn>
                <a:cxn ang="f293">
                  <a:pos x="f460" y="f399"/>
                </a:cxn>
                <a:cxn ang="f293">
                  <a:pos x="f461" y="f407"/>
                </a:cxn>
                <a:cxn ang="f293">
                  <a:pos x="f462" y="f414"/>
                </a:cxn>
                <a:cxn ang="f293">
                  <a:pos x="f463" y="f407"/>
                </a:cxn>
                <a:cxn ang="f293">
                  <a:pos x="f459" y="f401"/>
                </a:cxn>
                <a:cxn ang="f293">
                  <a:pos x="f464" y="f393"/>
                </a:cxn>
                <a:cxn ang="f293">
                  <a:pos x="f465" y="f428"/>
                </a:cxn>
              </a:cxnLst>
              <a:rect l="f380" t="f383" r="f381" b="f382"/>
              <a:pathLst>
                <a:path w="5770" h="174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3"/>
                  </a:lnTo>
                  <a:lnTo>
                    <a:pt x="f35" y="f33"/>
                  </a:lnTo>
                  <a:lnTo>
                    <a:pt x="f36" y="f31"/>
                  </a:lnTo>
                  <a:lnTo>
                    <a:pt x="f37" y="f29"/>
                  </a:lnTo>
                  <a:lnTo>
                    <a:pt x="f38" y="f27"/>
                  </a:lnTo>
                  <a:lnTo>
                    <a:pt x="f39" y="f40"/>
                  </a:lnTo>
                  <a:lnTo>
                    <a:pt x="f41" y="f25"/>
                  </a:lnTo>
                  <a:lnTo>
                    <a:pt x="f42" y="f43"/>
                  </a:lnTo>
                  <a:lnTo>
                    <a:pt x="f44" y="f23"/>
                  </a:lnTo>
                  <a:lnTo>
                    <a:pt x="f45" y="f46"/>
                  </a:lnTo>
                  <a:lnTo>
                    <a:pt x="f47" y="f21"/>
                  </a:lnTo>
                  <a:lnTo>
                    <a:pt x="f48" y="f19"/>
                  </a:lnTo>
                  <a:lnTo>
                    <a:pt x="f49" y="f17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13"/>
                  </a:lnTo>
                  <a:lnTo>
                    <a:pt x="f55" y="f9"/>
                  </a:lnTo>
                  <a:lnTo>
                    <a:pt x="f56" y="f57"/>
                  </a:lnTo>
                  <a:lnTo>
                    <a:pt x="f58" y="f57"/>
                  </a:lnTo>
                  <a:lnTo>
                    <a:pt x="f59" y="f57"/>
                  </a:lnTo>
                  <a:lnTo>
                    <a:pt x="f60" y="f9"/>
                  </a:lnTo>
                  <a:lnTo>
                    <a:pt x="f61" y="f13"/>
                  </a:lnTo>
                  <a:lnTo>
                    <a:pt x="f62" y="f53"/>
                  </a:lnTo>
                  <a:lnTo>
                    <a:pt x="f63" y="f17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43"/>
                  </a:lnTo>
                  <a:lnTo>
                    <a:pt x="f71" y="f40"/>
                  </a:lnTo>
                  <a:lnTo>
                    <a:pt x="f72" y="f27"/>
                  </a:lnTo>
                  <a:lnTo>
                    <a:pt x="f73" y="f29"/>
                  </a:lnTo>
                  <a:lnTo>
                    <a:pt x="f74" y="f29"/>
                  </a:lnTo>
                  <a:lnTo>
                    <a:pt x="f75" y="f29"/>
                  </a:lnTo>
                  <a:lnTo>
                    <a:pt x="f76" y="f29"/>
                  </a:lnTo>
                  <a:lnTo>
                    <a:pt x="f77" y="f29"/>
                  </a:lnTo>
                  <a:lnTo>
                    <a:pt x="f78" y="f29"/>
                  </a:lnTo>
                  <a:lnTo>
                    <a:pt x="f79" y="f27"/>
                  </a:lnTo>
                  <a:lnTo>
                    <a:pt x="f80" y="f40"/>
                  </a:lnTo>
                  <a:lnTo>
                    <a:pt x="f81" y="f43"/>
                  </a:lnTo>
                  <a:lnTo>
                    <a:pt x="f82" y="f69"/>
                  </a:lnTo>
                  <a:lnTo>
                    <a:pt x="f83" y="f23"/>
                  </a:lnTo>
                  <a:lnTo>
                    <a:pt x="f84" y="f46"/>
                  </a:lnTo>
                  <a:lnTo>
                    <a:pt x="f85" y="f67"/>
                  </a:lnTo>
                  <a:lnTo>
                    <a:pt x="f86" y="f65"/>
                  </a:lnTo>
                  <a:lnTo>
                    <a:pt x="f87" y="f65"/>
                  </a:lnTo>
                  <a:lnTo>
                    <a:pt x="f88" y="f19"/>
                  </a:lnTo>
                  <a:lnTo>
                    <a:pt x="f89" y="f19"/>
                  </a:lnTo>
                  <a:lnTo>
                    <a:pt x="f90" y="f19"/>
                  </a:lnTo>
                  <a:lnTo>
                    <a:pt x="f91" y="f65"/>
                  </a:lnTo>
                  <a:lnTo>
                    <a:pt x="f92" y="f65"/>
                  </a:lnTo>
                  <a:lnTo>
                    <a:pt x="f93" y="f21"/>
                  </a:lnTo>
                  <a:lnTo>
                    <a:pt x="f94" y="f21"/>
                  </a:lnTo>
                  <a:lnTo>
                    <a:pt x="f95" y="f46"/>
                  </a:lnTo>
                  <a:lnTo>
                    <a:pt x="f96" y="f23"/>
                  </a:lnTo>
                  <a:lnTo>
                    <a:pt x="f97" y="f23"/>
                  </a:lnTo>
                  <a:lnTo>
                    <a:pt x="f98" y="f69"/>
                  </a:lnTo>
                  <a:lnTo>
                    <a:pt x="f99" y="f43"/>
                  </a:lnTo>
                  <a:lnTo>
                    <a:pt x="f100" y="f40"/>
                  </a:lnTo>
                  <a:lnTo>
                    <a:pt x="f101" y="f29"/>
                  </a:lnTo>
                  <a:lnTo>
                    <a:pt x="f102" y="f33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6"/>
                  </a:lnTo>
                  <a:lnTo>
                    <a:pt x="f108" y="f106"/>
                  </a:lnTo>
                  <a:lnTo>
                    <a:pt x="f109" y="f106"/>
                  </a:lnTo>
                  <a:lnTo>
                    <a:pt x="f110" y="f106"/>
                  </a:lnTo>
                  <a:lnTo>
                    <a:pt x="f111" y="f104"/>
                  </a:lnTo>
                  <a:lnTo>
                    <a:pt x="f112" y="f113"/>
                  </a:lnTo>
                  <a:lnTo>
                    <a:pt x="f114" y="f33"/>
                  </a:lnTo>
                  <a:lnTo>
                    <a:pt x="f115" y="f31"/>
                  </a:lnTo>
                  <a:lnTo>
                    <a:pt x="f116" y="f43"/>
                  </a:lnTo>
                  <a:lnTo>
                    <a:pt x="f116" y="f46"/>
                  </a:lnTo>
                  <a:lnTo>
                    <a:pt x="f115" y="f51"/>
                  </a:lnTo>
                  <a:lnTo>
                    <a:pt x="f117" y="f53"/>
                  </a:lnTo>
                  <a:lnTo>
                    <a:pt x="f118" y="f51"/>
                  </a:lnTo>
                  <a:lnTo>
                    <a:pt x="f119" y="f65"/>
                  </a:lnTo>
                  <a:lnTo>
                    <a:pt x="f120" y="f67"/>
                  </a:lnTo>
                  <a:lnTo>
                    <a:pt x="f121" y="f69"/>
                  </a:lnTo>
                  <a:lnTo>
                    <a:pt x="f122" y="f25"/>
                  </a:lnTo>
                  <a:lnTo>
                    <a:pt x="f123" y="f27"/>
                  </a:lnTo>
                  <a:lnTo>
                    <a:pt x="f124" y="f27"/>
                  </a:lnTo>
                  <a:lnTo>
                    <a:pt x="f125" y="f29"/>
                  </a:lnTo>
                  <a:lnTo>
                    <a:pt x="f126" y="f31"/>
                  </a:lnTo>
                  <a:lnTo>
                    <a:pt x="f127" y="f31"/>
                  </a:lnTo>
                  <a:lnTo>
                    <a:pt x="f128" y="f33"/>
                  </a:lnTo>
                  <a:lnTo>
                    <a:pt x="f129" y="f31"/>
                  </a:lnTo>
                  <a:lnTo>
                    <a:pt x="f130" y="f29"/>
                  </a:lnTo>
                  <a:lnTo>
                    <a:pt x="f131" y="f40"/>
                  </a:lnTo>
                  <a:lnTo>
                    <a:pt x="f132" y="f25"/>
                  </a:lnTo>
                  <a:lnTo>
                    <a:pt x="f133" y="f43"/>
                  </a:lnTo>
                  <a:lnTo>
                    <a:pt x="f134" y="f69"/>
                  </a:lnTo>
                  <a:lnTo>
                    <a:pt x="f135" y="f23"/>
                  </a:lnTo>
                  <a:lnTo>
                    <a:pt x="f136" y="f4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57"/>
                  </a:lnTo>
                  <a:lnTo>
                    <a:pt x="f142" y="f57"/>
                  </a:lnTo>
                  <a:lnTo>
                    <a:pt x="f143" y="f9"/>
                  </a:lnTo>
                  <a:lnTo>
                    <a:pt x="f144" y="f53"/>
                  </a:lnTo>
                  <a:lnTo>
                    <a:pt x="f145" y="f146"/>
                  </a:lnTo>
                  <a:lnTo>
                    <a:pt x="f147" y="f65"/>
                  </a:lnTo>
                  <a:lnTo>
                    <a:pt x="f148" y="f67"/>
                  </a:lnTo>
                  <a:lnTo>
                    <a:pt x="f149" y="f150"/>
                  </a:lnTo>
                  <a:lnTo>
                    <a:pt x="f151" y="f25"/>
                  </a:lnTo>
                  <a:lnTo>
                    <a:pt x="f152" y="f27"/>
                  </a:lnTo>
                  <a:lnTo>
                    <a:pt x="f153" y="f29"/>
                  </a:lnTo>
                  <a:lnTo>
                    <a:pt x="f154" y="f29"/>
                  </a:lnTo>
                  <a:lnTo>
                    <a:pt x="f155" y="f29"/>
                  </a:lnTo>
                  <a:lnTo>
                    <a:pt x="f156" y="f29"/>
                  </a:lnTo>
                  <a:lnTo>
                    <a:pt x="f157" y="f29"/>
                  </a:lnTo>
                  <a:lnTo>
                    <a:pt x="f158" y="f27"/>
                  </a:lnTo>
                  <a:lnTo>
                    <a:pt x="f159" y="f40"/>
                  </a:lnTo>
                  <a:lnTo>
                    <a:pt x="f160" y="f25"/>
                  </a:lnTo>
                  <a:lnTo>
                    <a:pt x="f161" y="f25"/>
                  </a:lnTo>
                  <a:lnTo>
                    <a:pt x="f162" y="f43"/>
                  </a:lnTo>
                  <a:lnTo>
                    <a:pt x="f163" y="f69"/>
                  </a:lnTo>
                  <a:lnTo>
                    <a:pt x="f164" y="f23"/>
                  </a:lnTo>
                  <a:lnTo>
                    <a:pt x="f165" y="f46"/>
                  </a:lnTo>
                  <a:lnTo>
                    <a:pt x="f166" y="f21"/>
                  </a:lnTo>
                  <a:lnTo>
                    <a:pt x="f167" y="f65"/>
                  </a:lnTo>
                  <a:lnTo>
                    <a:pt x="f168" y="f65"/>
                  </a:lnTo>
                  <a:lnTo>
                    <a:pt x="f169" y="f19"/>
                  </a:lnTo>
                  <a:lnTo>
                    <a:pt x="f170" y="f19"/>
                  </a:lnTo>
                  <a:lnTo>
                    <a:pt x="f171" y="f19"/>
                  </a:lnTo>
                  <a:lnTo>
                    <a:pt x="f172" y="f19"/>
                  </a:lnTo>
                  <a:lnTo>
                    <a:pt x="f173" y="f19"/>
                  </a:lnTo>
                  <a:lnTo>
                    <a:pt x="f174" y="f65"/>
                  </a:lnTo>
                  <a:lnTo>
                    <a:pt x="f175" y="f21"/>
                  </a:lnTo>
                  <a:lnTo>
                    <a:pt x="f176" y="f23"/>
                  </a:lnTo>
                  <a:lnTo>
                    <a:pt x="f177" y="f25"/>
                  </a:lnTo>
                  <a:lnTo>
                    <a:pt x="f178" y="f27"/>
                  </a:lnTo>
                  <a:lnTo>
                    <a:pt x="f179" y="f31"/>
                  </a:lnTo>
                  <a:lnTo>
                    <a:pt x="f180" y="f113"/>
                  </a:lnTo>
                  <a:lnTo>
                    <a:pt x="f181" y="f106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7"/>
                  </a:lnTo>
                  <a:lnTo>
                    <a:pt x="f187" y="f7"/>
                  </a:lnTo>
                  <a:lnTo>
                    <a:pt x="f188" y="f185"/>
                  </a:lnTo>
                  <a:lnTo>
                    <a:pt x="f189" y="f190"/>
                  </a:lnTo>
                  <a:lnTo>
                    <a:pt x="f191" y="f106"/>
                  </a:lnTo>
                  <a:lnTo>
                    <a:pt x="f192" y="f113"/>
                  </a:lnTo>
                  <a:lnTo>
                    <a:pt x="f193" y="f31"/>
                  </a:lnTo>
                  <a:lnTo>
                    <a:pt x="f194" y="f27"/>
                  </a:lnTo>
                  <a:lnTo>
                    <a:pt x="f195" y="f25"/>
                  </a:lnTo>
                  <a:lnTo>
                    <a:pt x="f196" y="f69"/>
                  </a:lnTo>
                  <a:lnTo>
                    <a:pt x="f197" y="f46"/>
                  </a:lnTo>
                  <a:lnTo>
                    <a:pt x="f198" y="f21"/>
                  </a:lnTo>
                  <a:lnTo>
                    <a:pt x="f199" y="f19"/>
                  </a:lnTo>
                  <a:lnTo>
                    <a:pt x="f200" y="f51"/>
                  </a:lnTo>
                  <a:lnTo>
                    <a:pt x="f201" y="f51"/>
                  </a:lnTo>
                  <a:lnTo>
                    <a:pt x="f202" y="f51"/>
                  </a:lnTo>
                  <a:lnTo>
                    <a:pt x="f203" y="f51"/>
                  </a:lnTo>
                  <a:lnTo>
                    <a:pt x="f204" y="f51"/>
                  </a:lnTo>
                  <a:lnTo>
                    <a:pt x="f205" y="f17"/>
                  </a:lnTo>
                  <a:lnTo>
                    <a:pt x="f206" y="f19"/>
                  </a:lnTo>
                  <a:lnTo>
                    <a:pt x="f207" y="f21"/>
                  </a:lnTo>
                  <a:lnTo>
                    <a:pt x="f208" y="f46"/>
                  </a:lnTo>
                  <a:lnTo>
                    <a:pt x="f209" y="f23"/>
                  </a:lnTo>
                  <a:lnTo>
                    <a:pt x="f210" y="f69"/>
                  </a:lnTo>
                  <a:lnTo>
                    <a:pt x="f211" y="f25"/>
                  </a:lnTo>
                  <a:lnTo>
                    <a:pt x="f212" y="f40"/>
                  </a:lnTo>
                  <a:lnTo>
                    <a:pt x="f213" y="f27"/>
                  </a:lnTo>
                  <a:lnTo>
                    <a:pt x="f214" y="f29"/>
                  </a:lnTo>
                  <a:lnTo>
                    <a:pt x="f215" y="f31"/>
                  </a:lnTo>
                  <a:lnTo>
                    <a:pt x="f216" y="f33"/>
                  </a:lnTo>
                  <a:lnTo>
                    <a:pt x="f217" y="f33"/>
                  </a:lnTo>
                  <a:lnTo>
                    <a:pt x="f218" y="f113"/>
                  </a:lnTo>
                  <a:lnTo>
                    <a:pt x="f104" y="f113"/>
                  </a:lnTo>
                  <a:lnTo>
                    <a:pt x="f29" y="f113"/>
                  </a:lnTo>
                  <a:lnTo>
                    <a:pt x="f69" y="f33"/>
                  </a:lnTo>
                  <a:lnTo>
                    <a:pt x="f21" y="f33"/>
                  </a:lnTo>
                  <a:lnTo>
                    <a:pt x="f51" y="f31"/>
                  </a:lnTo>
                  <a:lnTo>
                    <a:pt x="f9" y="f29"/>
                  </a:lnTo>
                  <a:lnTo>
                    <a:pt x="f5" y="f27"/>
                  </a:lnTo>
                  <a:lnTo>
                    <a:pt x="f5" y="f43"/>
                  </a:lnTo>
                  <a:lnTo>
                    <a:pt x="f9" y="f25"/>
                  </a:lnTo>
                  <a:lnTo>
                    <a:pt x="f51" y="f40"/>
                  </a:lnTo>
                  <a:lnTo>
                    <a:pt x="f21" y="f27"/>
                  </a:lnTo>
                  <a:lnTo>
                    <a:pt x="f69" y="f27"/>
                  </a:lnTo>
                  <a:lnTo>
                    <a:pt x="f29" y="f29"/>
                  </a:lnTo>
                  <a:lnTo>
                    <a:pt x="f104" y="f29"/>
                  </a:lnTo>
                  <a:lnTo>
                    <a:pt x="f218" y="f29"/>
                  </a:lnTo>
                  <a:lnTo>
                    <a:pt x="f217" y="f27"/>
                  </a:lnTo>
                  <a:lnTo>
                    <a:pt x="f216" y="f27"/>
                  </a:lnTo>
                  <a:lnTo>
                    <a:pt x="f215" y="f40"/>
                  </a:lnTo>
                  <a:lnTo>
                    <a:pt x="f214" y="f25"/>
                  </a:lnTo>
                  <a:lnTo>
                    <a:pt x="f213" y="f43"/>
                  </a:lnTo>
                  <a:lnTo>
                    <a:pt x="f212" y="f69"/>
                  </a:lnTo>
                  <a:lnTo>
                    <a:pt x="f211" y="f23"/>
                  </a:lnTo>
                  <a:lnTo>
                    <a:pt x="f210" y="f67"/>
                  </a:lnTo>
                  <a:lnTo>
                    <a:pt x="f209" y="f21"/>
                  </a:lnTo>
                  <a:lnTo>
                    <a:pt x="f208" y="f65"/>
                  </a:lnTo>
                  <a:lnTo>
                    <a:pt x="f207" y="f17"/>
                  </a:lnTo>
                  <a:lnTo>
                    <a:pt x="f206" y="f53"/>
                  </a:lnTo>
                  <a:lnTo>
                    <a:pt x="f205" y="f13"/>
                  </a:lnTo>
                  <a:lnTo>
                    <a:pt x="f204" y="f9"/>
                  </a:lnTo>
                  <a:lnTo>
                    <a:pt x="f203" y="f9"/>
                  </a:lnTo>
                  <a:lnTo>
                    <a:pt x="f202" y="f9"/>
                  </a:lnTo>
                  <a:lnTo>
                    <a:pt x="f201" y="f9"/>
                  </a:lnTo>
                  <a:lnTo>
                    <a:pt x="f200" y="f9"/>
                  </a:lnTo>
                  <a:lnTo>
                    <a:pt x="f199" y="f53"/>
                  </a:lnTo>
                  <a:lnTo>
                    <a:pt x="f198" y="f17"/>
                  </a:lnTo>
                  <a:lnTo>
                    <a:pt x="f197" y="f65"/>
                  </a:lnTo>
                  <a:lnTo>
                    <a:pt x="f196" y="f67"/>
                  </a:lnTo>
                  <a:lnTo>
                    <a:pt x="f195" y="f23"/>
                  </a:lnTo>
                  <a:lnTo>
                    <a:pt x="f194" y="f43"/>
                  </a:lnTo>
                  <a:lnTo>
                    <a:pt x="f193" y="f40"/>
                  </a:lnTo>
                  <a:lnTo>
                    <a:pt x="f192" y="f29"/>
                  </a:lnTo>
                  <a:lnTo>
                    <a:pt x="f191" y="f33"/>
                  </a:lnTo>
                  <a:lnTo>
                    <a:pt x="f189" y="f104"/>
                  </a:lnTo>
                  <a:lnTo>
                    <a:pt x="f188" y="f106"/>
                  </a:lnTo>
                  <a:lnTo>
                    <a:pt x="f187" y="f183"/>
                  </a:lnTo>
                  <a:lnTo>
                    <a:pt x="f186" y="f183"/>
                  </a:lnTo>
                  <a:lnTo>
                    <a:pt x="f184" y="f106"/>
                  </a:lnTo>
                  <a:lnTo>
                    <a:pt x="f182" y="f113"/>
                  </a:lnTo>
                  <a:lnTo>
                    <a:pt x="f181" y="f33"/>
                  </a:lnTo>
                  <a:lnTo>
                    <a:pt x="f180" y="f29"/>
                  </a:lnTo>
                  <a:lnTo>
                    <a:pt x="f179" y="f40"/>
                  </a:lnTo>
                  <a:lnTo>
                    <a:pt x="f178" y="f43"/>
                  </a:lnTo>
                  <a:lnTo>
                    <a:pt x="f177" y="f23"/>
                  </a:lnTo>
                  <a:lnTo>
                    <a:pt x="f176" y="f21"/>
                  </a:lnTo>
                  <a:lnTo>
                    <a:pt x="f175" y="f17"/>
                  </a:lnTo>
                  <a:lnTo>
                    <a:pt x="f174" y="f51"/>
                  </a:lnTo>
                  <a:lnTo>
                    <a:pt x="f173" y="f53"/>
                  </a:lnTo>
                  <a:lnTo>
                    <a:pt x="f172" y="f53"/>
                  </a:lnTo>
                  <a:lnTo>
                    <a:pt x="f171" y="f53"/>
                  </a:lnTo>
                  <a:lnTo>
                    <a:pt x="f170" y="f53"/>
                  </a:lnTo>
                  <a:lnTo>
                    <a:pt x="f169" y="f53"/>
                  </a:lnTo>
                  <a:lnTo>
                    <a:pt x="f168" y="f51"/>
                  </a:lnTo>
                  <a:lnTo>
                    <a:pt x="f167" y="f51"/>
                  </a:lnTo>
                  <a:lnTo>
                    <a:pt x="f166" y="f17"/>
                  </a:lnTo>
                  <a:lnTo>
                    <a:pt x="f165" y="f65"/>
                  </a:lnTo>
                  <a:lnTo>
                    <a:pt x="f164" y="f21"/>
                  </a:lnTo>
                  <a:lnTo>
                    <a:pt x="f163" y="f67"/>
                  </a:lnTo>
                  <a:lnTo>
                    <a:pt x="f162" y="f46"/>
                  </a:lnTo>
                  <a:lnTo>
                    <a:pt x="f161" y="f23"/>
                  </a:lnTo>
                  <a:lnTo>
                    <a:pt x="f160" y="f23"/>
                  </a:lnTo>
                  <a:lnTo>
                    <a:pt x="f159" y="f69"/>
                  </a:lnTo>
                  <a:lnTo>
                    <a:pt x="f158" y="f43"/>
                  </a:lnTo>
                  <a:lnTo>
                    <a:pt x="f157" y="f25"/>
                  </a:lnTo>
                  <a:lnTo>
                    <a:pt x="f156" y="f25"/>
                  </a:lnTo>
                  <a:lnTo>
                    <a:pt x="f155" y="f25"/>
                  </a:lnTo>
                  <a:lnTo>
                    <a:pt x="f154" y="f25"/>
                  </a:lnTo>
                  <a:lnTo>
                    <a:pt x="f219" y="f25"/>
                  </a:lnTo>
                  <a:lnTo>
                    <a:pt x="f220" y="f43"/>
                  </a:lnTo>
                  <a:lnTo>
                    <a:pt x="f221" y="f222"/>
                  </a:lnTo>
                  <a:lnTo>
                    <a:pt x="f223" y="f138"/>
                  </a:lnTo>
                  <a:lnTo>
                    <a:pt x="f224" y="f15"/>
                  </a:lnTo>
                  <a:lnTo>
                    <a:pt x="f225" y="f57"/>
                  </a:lnTo>
                  <a:lnTo>
                    <a:pt x="f143" y="f226"/>
                  </a:lnTo>
                  <a:lnTo>
                    <a:pt x="f227" y="f5"/>
                  </a:lnTo>
                  <a:lnTo>
                    <a:pt x="f228" y="f229"/>
                  </a:lnTo>
                  <a:lnTo>
                    <a:pt x="f137" y="f9"/>
                  </a:lnTo>
                  <a:lnTo>
                    <a:pt x="f230" y="f146"/>
                  </a:lnTo>
                  <a:lnTo>
                    <a:pt x="f134" y="f67"/>
                  </a:lnTo>
                  <a:lnTo>
                    <a:pt x="f133" y="f46"/>
                  </a:lnTo>
                  <a:lnTo>
                    <a:pt x="f132" y="f23"/>
                  </a:lnTo>
                  <a:lnTo>
                    <a:pt x="f131" y="f69"/>
                  </a:lnTo>
                  <a:lnTo>
                    <a:pt x="f130" y="f25"/>
                  </a:lnTo>
                  <a:lnTo>
                    <a:pt x="f129" y="f40"/>
                  </a:lnTo>
                  <a:lnTo>
                    <a:pt x="f128" y="f27"/>
                  </a:lnTo>
                  <a:lnTo>
                    <a:pt x="f127" y="f40"/>
                  </a:lnTo>
                  <a:lnTo>
                    <a:pt x="f126" y="f40"/>
                  </a:lnTo>
                  <a:lnTo>
                    <a:pt x="f125" y="f25"/>
                  </a:lnTo>
                  <a:lnTo>
                    <a:pt x="f124" y="f43"/>
                  </a:lnTo>
                  <a:lnTo>
                    <a:pt x="f123" y="f43"/>
                  </a:lnTo>
                  <a:lnTo>
                    <a:pt x="f122" y="f23"/>
                  </a:lnTo>
                  <a:lnTo>
                    <a:pt x="f121" y="f67"/>
                  </a:lnTo>
                  <a:lnTo>
                    <a:pt x="f120" y="f19"/>
                  </a:lnTo>
                  <a:lnTo>
                    <a:pt x="f119" y="f51"/>
                  </a:lnTo>
                  <a:lnTo>
                    <a:pt x="f118" y="f9"/>
                  </a:lnTo>
                  <a:lnTo>
                    <a:pt x="f117" y="f57"/>
                  </a:lnTo>
                  <a:lnTo>
                    <a:pt x="f231" y="f9"/>
                  </a:lnTo>
                  <a:lnTo>
                    <a:pt x="f231" y="f17"/>
                  </a:lnTo>
                  <a:lnTo>
                    <a:pt x="f115" y="f46"/>
                  </a:lnTo>
                  <a:lnTo>
                    <a:pt x="f115" y="f40"/>
                  </a:lnTo>
                  <a:lnTo>
                    <a:pt x="f114" y="f27"/>
                  </a:lnTo>
                  <a:lnTo>
                    <a:pt x="f112" y="f29"/>
                  </a:lnTo>
                  <a:lnTo>
                    <a:pt x="f111" y="f31"/>
                  </a:lnTo>
                  <a:lnTo>
                    <a:pt x="f110" y="f33"/>
                  </a:lnTo>
                  <a:lnTo>
                    <a:pt x="f109" y="f33"/>
                  </a:lnTo>
                  <a:lnTo>
                    <a:pt x="f108" y="f33"/>
                  </a:lnTo>
                  <a:lnTo>
                    <a:pt x="f107" y="f33"/>
                  </a:lnTo>
                  <a:lnTo>
                    <a:pt x="f105" y="f33"/>
                  </a:lnTo>
                  <a:lnTo>
                    <a:pt x="f103" y="f31"/>
                  </a:lnTo>
                  <a:lnTo>
                    <a:pt x="f102" y="f27"/>
                  </a:lnTo>
                  <a:lnTo>
                    <a:pt x="f101" y="f25"/>
                  </a:lnTo>
                  <a:lnTo>
                    <a:pt x="f100" y="f69"/>
                  </a:lnTo>
                  <a:lnTo>
                    <a:pt x="f99" y="f46"/>
                  </a:lnTo>
                  <a:lnTo>
                    <a:pt x="f98" y="f67"/>
                  </a:lnTo>
                  <a:lnTo>
                    <a:pt x="f97" y="f21"/>
                  </a:lnTo>
                  <a:lnTo>
                    <a:pt x="f96" y="f21"/>
                  </a:lnTo>
                  <a:lnTo>
                    <a:pt x="f95" y="f65"/>
                  </a:lnTo>
                  <a:lnTo>
                    <a:pt x="f94" y="f17"/>
                  </a:lnTo>
                  <a:lnTo>
                    <a:pt x="f93" y="f17"/>
                  </a:lnTo>
                  <a:lnTo>
                    <a:pt x="f92" y="f51"/>
                  </a:lnTo>
                  <a:lnTo>
                    <a:pt x="f91" y="f51"/>
                  </a:lnTo>
                  <a:lnTo>
                    <a:pt x="f90" y="f53"/>
                  </a:lnTo>
                  <a:lnTo>
                    <a:pt x="f89" y="f53"/>
                  </a:lnTo>
                  <a:lnTo>
                    <a:pt x="f88" y="f53"/>
                  </a:lnTo>
                  <a:lnTo>
                    <a:pt x="f87" y="f51"/>
                  </a:lnTo>
                  <a:lnTo>
                    <a:pt x="f86" y="f51"/>
                  </a:lnTo>
                  <a:lnTo>
                    <a:pt x="f85" y="f19"/>
                  </a:lnTo>
                  <a:lnTo>
                    <a:pt x="f84" y="f65"/>
                  </a:lnTo>
                  <a:lnTo>
                    <a:pt x="f83" y="f21"/>
                  </a:lnTo>
                  <a:lnTo>
                    <a:pt x="f82" y="f67"/>
                  </a:lnTo>
                  <a:lnTo>
                    <a:pt x="f81" y="f46"/>
                  </a:lnTo>
                  <a:lnTo>
                    <a:pt x="f80" y="f69"/>
                  </a:lnTo>
                  <a:lnTo>
                    <a:pt x="f79" y="f43"/>
                  </a:lnTo>
                  <a:lnTo>
                    <a:pt x="f78" y="f25"/>
                  </a:lnTo>
                  <a:lnTo>
                    <a:pt x="f77" y="f25"/>
                  </a:lnTo>
                  <a:lnTo>
                    <a:pt x="f76" y="f25"/>
                  </a:lnTo>
                  <a:lnTo>
                    <a:pt x="f75" y="f25"/>
                  </a:lnTo>
                  <a:lnTo>
                    <a:pt x="f74" y="f25"/>
                  </a:lnTo>
                  <a:lnTo>
                    <a:pt x="f73" y="f25"/>
                  </a:lnTo>
                  <a:lnTo>
                    <a:pt x="f72" y="f43"/>
                  </a:lnTo>
                  <a:lnTo>
                    <a:pt x="f71" y="f69"/>
                  </a:lnTo>
                  <a:lnTo>
                    <a:pt x="f70" y="f46"/>
                  </a:lnTo>
                  <a:lnTo>
                    <a:pt x="f68" y="f67"/>
                  </a:lnTo>
                  <a:lnTo>
                    <a:pt x="f66" y="f19"/>
                  </a:lnTo>
                  <a:lnTo>
                    <a:pt x="f64" y="f51"/>
                  </a:lnTo>
                  <a:lnTo>
                    <a:pt x="f63" y="f13"/>
                  </a:lnTo>
                  <a:lnTo>
                    <a:pt x="f62" y="f57"/>
                  </a:lnTo>
                  <a:lnTo>
                    <a:pt x="f61" y="f232"/>
                  </a:lnTo>
                  <a:lnTo>
                    <a:pt x="f60" y="f233"/>
                  </a:lnTo>
                  <a:lnTo>
                    <a:pt x="f59" y="f5"/>
                  </a:lnTo>
                  <a:lnTo>
                    <a:pt x="f58" y="f5"/>
                  </a:lnTo>
                  <a:lnTo>
                    <a:pt x="f56" y="f5"/>
                  </a:lnTo>
                  <a:lnTo>
                    <a:pt x="f55" y="f233"/>
                  </a:lnTo>
                  <a:lnTo>
                    <a:pt x="f54" y="f232"/>
                  </a:lnTo>
                  <a:lnTo>
                    <a:pt x="f52" y="f57"/>
                  </a:lnTo>
                  <a:lnTo>
                    <a:pt x="f50" y="f9"/>
                  </a:lnTo>
                  <a:lnTo>
                    <a:pt x="f49" y="f13"/>
                  </a:lnTo>
                  <a:lnTo>
                    <a:pt x="f48" y="f53"/>
                  </a:lnTo>
                  <a:lnTo>
                    <a:pt x="f47" y="f17"/>
                  </a:lnTo>
                  <a:lnTo>
                    <a:pt x="f45" y="f65"/>
                  </a:lnTo>
                  <a:lnTo>
                    <a:pt x="f44" y="f21"/>
                  </a:lnTo>
                  <a:lnTo>
                    <a:pt x="f42" y="f46"/>
                  </a:lnTo>
                  <a:lnTo>
                    <a:pt x="f41" y="f23"/>
                  </a:lnTo>
                  <a:lnTo>
                    <a:pt x="f39" y="f69"/>
                  </a:lnTo>
                  <a:lnTo>
                    <a:pt x="f38" y="f43"/>
                  </a:lnTo>
                  <a:lnTo>
                    <a:pt x="f37" y="f25"/>
                  </a:lnTo>
                  <a:lnTo>
                    <a:pt x="f36" y="f40"/>
                  </a:lnTo>
                  <a:lnTo>
                    <a:pt x="f35" y="f27"/>
                  </a:lnTo>
                  <a:lnTo>
                    <a:pt x="f34" y="f27"/>
                  </a:lnTo>
                  <a:lnTo>
                    <a:pt x="f32" y="f27"/>
                  </a:lnTo>
                  <a:lnTo>
                    <a:pt x="f30" y="f40"/>
                  </a:lnTo>
                  <a:lnTo>
                    <a:pt x="f28" y="f25"/>
                  </a:lnTo>
                  <a:lnTo>
                    <a:pt x="f26" y="f43"/>
                  </a:lnTo>
                  <a:lnTo>
                    <a:pt x="f24" y="f23"/>
                  </a:lnTo>
                  <a:lnTo>
                    <a:pt x="f22" y="f21"/>
                  </a:lnTo>
                  <a:lnTo>
                    <a:pt x="f20" y="f17"/>
                  </a:lnTo>
                  <a:lnTo>
                    <a:pt x="f18" y="f53"/>
                  </a:lnTo>
                  <a:lnTo>
                    <a:pt x="f16" y="f13"/>
                  </a:lnTo>
                  <a:lnTo>
                    <a:pt x="f234" y="f9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26"/>
                  </a:lnTo>
                  <a:lnTo>
                    <a:pt x="f240" y="f226"/>
                  </a:lnTo>
                  <a:lnTo>
                    <a:pt x="f241" y="f242"/>
                  </a:lnTo>
                  <a:lnTo>
                    <a:pt x="f243" y="f226"/>
                  </a:lnTo>
                  <a:lnTo>
                    <a:pt x="f244" y="f226"/>
                  </a:lnTo>
                  <a:lnTo>
                    <a:pt x="f245" y="f246"/>
                  </a:lnTo>
                  <a:lnTo>
                    <a:pt x="f247" y="f226"/>
                  </a:lnTo>
                  <a:lnTo>
                    <a:pt x="f248" y="f246"/>
                  </a:lnTo>
                  <a:lnTo>
                    <a:pt x="f249" y="f242"/>
                  </a:lnTo>
                  <a:lnTo>
                    <a:pt x="f250" y="f242"/>
                  </a:lnTo>
                  <a:lnTo>
                    <a:pt x="f251" y="f226"/>
                  </a:lnTo>
                  <a:lnTo>
                    <a:pt x="f252" y="f9"/>
                  </a:lnTo>
                  <a:lnTo>
                    <a:pt x="f253" y="f13"/>
                  </a:lnTo>
                  <a:lnTo>
                    <a:pt x="f254" y="f53"/>
                  </a:lnTo>
                  <a:lnTo>
                    <a:pt x="f254" y="f51"/>
                  </a:lnTo>
                  <a:lnTo>
                    <a:pt x="f255" y="f17"/>
                  </a:lnTo>
                  <a:lnTo>
                    <a:pt x="f255" y="f19"/>
                  </a:lnTo>
                  <a:lnTo>
                    <a:pt x="f255" y="f65"/>
                  </a:lnTo>
                  <a:lnTo>
                    <a:pt x="f255" y="f21"/>
                  </a:lnTo>
                  <a:lnTo>
                    <a:pt x="f256" y="f21"/>
                  </a:lnTo>
                  <a:lnTo>
                    <a:pt x="f256" y="f67"/>
                  </a:lnTo>
                  <a:lnTo>
                    <a:pt x="f257" y="f67"/>
                  </a:lnTo>
                  <a:lnTo>
                    <a:pt x="f258" y="f46"/>
                  </a:lnTo>
                  <a:lnTo>
                    <a:pt x="f259" y="f23"/>
                  </a:lnTo>
                  <a:lnTo>
                    <a:pt x="f260" y="f23"/>
                  </a:lnTo>
                  <a:lnTo>
                    <a:pt x="f261" y="f69"/>
                  </a:lnTo>
                  <a:lnTo>
                    <a:pt x="f262" y="f69"/>
                  </a:lnTo>
                  <a:lnTo>
                    <a:pt x="f263" y="f69"/>
                  </a:lnTo>
                  <a:lnTo>
                    <a:pt x="f264" y="f23"/>
                  </a:lnTo>
                  <a:lnTo>
                    <a:pt x="f265" y="f46"/>
                  </a:lnTo>
                  <a:lnTo>
                    <a:pt x="f6" y="f67"/>
                  </a:lnTo>
                  <a:lnTo>
                    <a:pt x="f6" y="f69"/>
                  </a:lnTo>
                  <a:lnTo>
                    <a:pt x="f6" y="f69"/>
                  </a:lnTo>
                  <a:lnTo>
                    <a:pt x="f265" y="f43"/>
                  </a:lnTo>
                  <a:lnTo>
                    <a:pt x="f264" y="f25"/>
                  </a:lnTo>
                  <a:lnTo>
                    <a:pt x="f263" y="f40"/>
                  </a:lnTo>
                  <a:lnTo>
                    <a:pt x="f262" y="f40"/>
                  </a:lnTo>
                  <a:lnTo>
                    <a:pt x="f261" y="f40"/>
                  </a:lnTo>
                  <a:lnTo>
                    <a:pt x="f260" y="f25"/>
                  </a:lnTo>
                  <a:lnTo>
                    <a:pt x="f259" y="f25"/>
                  </a:lnTo>
                  <a:lnTo>
                    <a:pt x="f258" y="f43"/>
                  </a:lnTo>
                  <a:lnTo>
                    <a:pt x="f257" y="f69"/>
                  </a:lnTo>
                  <a:lnTo>
                    <a:pt x="f256" y="f69"/>
                  </a:lnTo>
                  <a:lnTo>
                    <a:pt x="f256" y="f23"/>
                  </a:lnTo>
                  <a:lnTo>
                    <a:pt x="f255" y="f23"/>
                  </a:lnTo>
                  <a:lnTo>
                    <a:pt x="f255" y="f46"/>
                  </a:lnTo>
                  <a:lnTo>
                    <a:pt x="f255" y="f67"/>
                  </a:lnTo>
                  <a:lnTo>
                    <a:pt x="f255" y="f21"/>
                  </a:lnTo>
                  <a:lnTo>
                    <a:pt x="f254" y="f65"/>
                  </a:lnTo>
                  <a:lnTo>
                    <a:pt x="f254" y="f19"/>
                  </a:lnTo>
                  <a:lnTo>
                    <a:pt x="f253" y="f17"/>
                  </a:lnTo>
                  <a:lnTo>
                    <a:pt x="f252" y="f51"/>
                  </a:lnTo>
                  <a:lnTo>
                    <a:pt x="f266" y="f53"/>
                  </a:lnTo>
                  <a:lnTo>
                    <a:pt x="f267" y="f53"/>
                  </a:lnTo>
                  <a:lnTo>
                    <a:pt x="f268" y="f13"/>
                  </a:lnTo>
                  <a:lnTo>
                    <a:pt x="f269" y="f13"/>
                  </a:lnTo>
                  <a:lnTo>
                    <a:pt x="f270" y="f271"/>
                  </a:lnTo>
                  <a:lnTo>
                    <a:pt x="f272" y="f9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6"/>
                  </a:lnTo>
                  <a:lnTo>
                    <a:pt x="f278" y="f11"/>
                  </a:lnTo>
                  <a:lnTo>
                    <a:pt x="f243" y="f9"/>
                  </a:lnTo>
                  <a:lnTo>
                    <a:pt x="f241" y="f279"/>
                  </a:lnTo>
                  <a:lnTo>
                    <a:pt x="f280" y="f9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24" name="Rectangle 2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" name="Rectangl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" name="Rectangle 26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27" name="Rectangle 27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3642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/>
                <a:cs typeface="Arial"/>
              </a:defRPr>
            </a:lvl1pPr>
          </a:lstStyle>
          <a:p>
            <a:pPr lvl="0"/>
            <a:fld id="{A4BD0F37-9859-41D9-8061-E04F1EC9BFBE}" type="slidenum">
              <a:rPr/>
              <a:pPr lvl="0"/>
              <a:t>‹#›</a:t>
            </a:fld>
            <a:endParaRPr lang="ru-RU"/>
          </a:p>
        </p:txBody>
      </p:sp>
      <p:sp>
        <p:nvSpPr>
          <p:cNvPr id="28" name="Rectangle 28"/>
          <p:cNvSpPr txBox="1">
            <a:spLocks noGrp="1"/>
          </p:cNvSpPr>
          <p:nvPr>
            <p:ph type="dt" sz="half" idx="2"/>
          </p:nvPr>
        </p:nvSpPr>
        <p:spPr>
          <a:xfrm>
            <a:off x="457200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/>
                <a:cs typeface="Arial"/>
              </a:defRPr>
            </a:lvl1pPr>
          </a:lstStyle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200" b="0" i="0" u="none" strike="noStrike" kern="0" cap="none" spc="0" baseline="0">
          <a:solidFill>
            <a:srgbClr val="FFFFCC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EBF25A"/>
        </a:buClr>
        <a:buSzPct val="80000"/>
        <a:buFont typeface="Wingdings" pitchFamily="2"/>
        <a:buChar char="l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F2AA68"/>
        </a:buClr>
        <a:buSzPct val="80000"/>
        <a:buFont typeface="Wingdings" pitchFamily="2"/>
        <a:buChar char="l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FFFCC"/>
        </a:buClr>
        <a:buSzPct val="80000"/>
        <a:buFont typeface="Wingdings" pitchFamily="2"/>
        <a:buChar char="l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EBF25A"/>
        </a:buClr>
        <a:buSzPct val="80000"/>
        <a:buFont typeface="Wingdings" pitchFamily="2"/>
        <a:buChar char="l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80000"/>
        <a:buFont typeface="Wingdings" pitchFamily="2"/>
        <a:buChar char="l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5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03966" y="0"/>
            <a:ext cx="2840033" cy="3254376"/>
            <a:chOff x="6303966" y="0"/>
            <a:chExt cx="2840033" cy="3254376"/>
          </a:xfrm>
        </p:grpSpPr>
        <p:grpSp>
          <p:nvGrpSpPr>
            <p:cNvPr id="3" name="Group 3"/>
            <p:cNvGrpSpPr/>
            <p:nvPr/>
          </p:nvGrpSpPr>
          <p:grpSpPr>
            <a:xfrm>
              <a:off x="7570857" y="2500344"/>
              <a:ext cx="1005135" cy="754032"/>
              <a:chOff x="7570857" y="2500344"/>
              <a:chExt cx="1005135" cy="754032"/>
            </a:xfrm>
          </p:grpSpPr>
          <p:sp>
            <p:nvSpPr>
              <p:cNvPr id="4" name="Oval 4"/>
              <p:cNvSpPr/>
              <p:nvPr/>
            </p:nvSpPr>
            <p:spPr>
              <a:xfrm>
                <a:off x="7570857" y="2500344"/>
                <a:ext cx="1005135" cy="75403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" name="Oval 5"/>
              <p:cNvSpPr/>
              <p:nvPr/>
            </p:nvSpPr>
            <p:spPr>
              <a:xfrm>
                <a:off x="7928149" y="2830232"/>
                <a:ext cx="246046" cy="1413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7794656" y="1447842"/>
              <a:ext cx="1009067" cy="754032"/>
              <a:chOff x="7794656" y="1447842"/>
              <a:chExt cx="1009067" cy="754032"/>
            </a:xfrm>
          </p:grpSpPr>
          <p:sp>
            <p:nvSpPr>
              <p:cNvPr id="7" name="Oval 7"/>
              <p:cNvSpPr/>
              <p:nvPr/>
            </p:nvSpPr>
            <p:spPr>
              <a:xfrm>
                <a:off x="7794656" y="1447842"/>
                <a:ext cx="1009067" cy="75403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8159803" y="1776423"/>
                <a:ext cx="243431" cy="14269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28827" y="0"/>
              <a:ext cx="1005135" cy="754032"/>
              <a:chOff x="6328827" y="0"/>
              <a:chExt cx="1005135" cy="754032"/>
            </a:xfrm>
          </p:grpSpPr>
          <p:sp>
            <p:nvSpPr>
              <p:cNvPr id="10" name="Oval 10"/>
              <p:cNvSpPr/>
              <p:nvPr/>
            </p:nvSpPr>
            <p:spPr>
              <a:xfrm>
                <a:off x="6328827" y="0"/>
                <a:ext cx="1005135" cy="75403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6690052" y="329888"/>
                <a:ext cx="246046" cy="1413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303966" y="0"/>
              <a:ext cx="2840033" cy="2219086"/>
              <a:chOff x="6303966" y="0"/>
              <a:chExt cx="2840033" cy="2219086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6991584" y="403195"/>
                <a:ext cx="1498546" cy="1104860"/>
                <a:chOff x="6991584" y="403195"/>
                <a:chExt cx="1498546" cy="1104860"/>
              </a:xfrm>
            </p:grpSpPr>
            <p:sp>
              <p:nvSpPr>
                <p:cNvPr id="14" name="Oval 14"/>
                <p:cNvSpPr/>
                <p:nvPr/>
              </p:nvSpPr>
              <p:spPr>
                <a:xfrm>
                  <a:off x="6991584" y="403195"/>
                  <a:ext cx="1498546" cy="1104860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AF273E"/>
                    </a:gs>
                    <a:gs pos="100000">
                      <a:srgbClr val="000000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  <a:prstDash val="solid"/>
                </a:ln>
              </p:spPr>
              <p:txBody>
                <a:bodyPr vert="horz" wrap="non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FFCC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15" name="Oval 15"/>
                <p:cNvSpPr/>
                <p:nvPr/>
              </p:nvSpPr>
              <p:spPr>
                <a:xfrm>
                  <a:off x="7564511" y="807954"/>
                  <a:ext cx="296731" cy="208026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gradFill>
                  <a:gsLst>
                    <a:gs pos="0">
                      <a:srgbClr val="FFE103"/>
                    </a:gs>
                    <a:gs pos="100000">
                      <a:srgbClr val="AF273E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  <a:prstDash val="solid"/>
                </a:ln>
              </p:spPr>
              <p:txBody>
                <a:bodyPr vert="horz" wrap="non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FFCC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6303966" y="0"/>
                <a:ext cx="2798591" cy="2219086"/>
                <a:chOff x="6303966" y="0"/>
                <a:chExt cx="2798591" cy="2219086"/>
              </a:xfrm>
            </p:grpSpPr>
            <p:grpSp>
              <p:nvGrpSpPr>
                <p:cNvPr id="17" name="Group 17"/>
                <p:cNvGrpSpPr/>
                <p:nvPr/>
              </p:nvGrpSpPr>
              <p:grpSpPr>
                <a:xfrm>
                  <a:off x="8123149" y="776192"/>
                  <a:ext cx="643178" cy="1179507"/>
                  <a:chOff x="8123149" y="776192"/>
                  <a:chExt cx="643178" cy="1179507"/>
                </a:xfrm>
              </p:grpSpPr>
              <p:sp>
                <p:nvSpPr>
                  <p:cNvPr id="18" name="Freeform 18"/>
                  <p:cNvSpPr/>
                  <p:nvPr/>
                </p:nvSpPr>
                <p:spPr>
                  <a:xfrm rot="2711901">
                    <a:off x="7766040" y="1133301"/>
                    <a:ext cx="874760" cy="16054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75 f45 1"/>
                      <a:gd name="f52" fmla="*/ 130 f46 1"/>
                      <a:gd name="f53" fmla="*/ 25 f45 1"/>
                      <a:gd name="f54" fmla="*/ 268 f46 1"/>
                      <a:gd name="f55" fmla="*/ 4 f45 1"/>
                      <a:gd name="f56" fmla="*/ 413 f46 1"/>
                      <a:gd name="f57" fmla="*/ 410 f46 1"/>
                      <a:gd name="f58" fmla="*/ 16 f45 1"/>
                      <a:gd name="f59" fmla="*/ 266 f46 1"/>
                      <a:gd name="f60" fmla="*/ 98 f46 1"/>
                      <a:gd name="f61" fmla="*/ 4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9" name="Freeform 19"/>
                  <p:cNvSpPr/>
                  <p:nvPr/>
                </p:nvSpPr>
                <p:spPr>
                  <a:xfrm rot="2711901">
                    <a:off x="8408253" y="1597625"/>
                    <a:ext cx="466883" cy="24926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4 f74 1"/>
                      <a:gd name="f81" fmla="*/ 8 f73 1"/>
                      <a:gd name="f82" fmla="*/ 81 f74 1"/>
                      <a:gd name="f83" fmla="*/ 29 f73 1"/>
                      <a:gd name="f84" fmla="*/ 113 f74 1"/>
                      <a:gd name="f85" fmla="*/ 61 f73 1"/>
                      <a:gd name="f86" fmla="*/ 123 f74 1"/>
                      <a:gd name="f87" fmla="*/ 87 f73 1"/>
                      <a:gd name="f88" fmla="*/ 118 f74 1"/>
                      <a:gd name="f89" fmla="*/ 112 f73 1"/>
                      <a:gd name="f90" fmla="*/ 111 f74 1"/>
                      <a:gd name="f91" fmla="*/ 90 f73 1"/>
                      <a:gd name="f92" fmla="*/ 97 f74 1"/>
                      <a:gd name="f93" fmla="*/ 65 f73 1"/>
                      <a:gd name="f94" fmla="*/ 78 f74 1"/>
                      <a:gd name="f95" fmla="*/ 42 f73 1"/>
                      <a:gd name="f96" fmla="*/ 41 f74 1"/>
                      <a:gd name="f97" fmla="*/ 22 f73 1"/>
                      <a:gd name="f98" fmla="*/ 0 f74 1"/>
                      <a:gd name="f99" fmla="*/ 11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20" name="Group 20"/>
                <p:cNvGrpSpPr/>
                <p:nvPr/>
              </p:nvGrpSpPr>
              <p:grpSpPr>
                <a:xfrm>
                  <a:off x="7812186" y="1022391"/>
                  <a:ext cx="1263240" cy="682836"/>
                  <a:chOff x="7812186" y="1022391"/>
                  <a:chExt cx="1263240" cy="682836"/>
                </a:xfrm>
              </p:grpSpPr>
              <p:sp>
                <p:nvSpPr>
                  <p:cNvPr id="21" name="Freeform 21"/>
                  <p:cNvSpPr/>
                  <p:nvPr/>
                </p:nvSpPr>
                <p:spPr>
                  <a:xfrm rot="2104073">
                    <a:off x="7812186" y="1022391"/>
                    <a:ext cx="930109" cy="17801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14 f45 1"/>
                      <a:gd name="f52" fmla="*/ 166 f46 1"/>
                      <a:gd name="f53" fmla="*/ 38 f45 1"/>
                      <a:gd name="f54" fmla="*/ 342 f46 1"/>
                      <a:gd name="f55" fmla="*/ 6 f45 1"/>
                      <a:gd name="f56" fmla="*/ 527 f46 1"/>
                      <a:gd name="f57" fmla="*/ 523 f46 1"/>
                      <a:gd name="f58" fmla="*/ 23 f45 1"/>
                      <a:gd name="f59" fmla="*/ 340 f46 1"/>
                      <a:gd name="f60" fmla="*/ 126 f46 1"/>
                      <a:gd name="f61" fmla="*/ 65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22" name="Freeform 22"/>
                  <p:cNvSpPr/>
                  <p:nvPr/>
                </p:nvSpPr>
                <p:spPr>
                  <a:xfrm rot="2104073">
                    <a:off x="8575469" y="1425631"/>
                    <a:ext cx="499957" cy="27959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2 f73 1"/>
                      <a:gd name="f80" fmla="*/ 45 f74 1"/>
                      <a:gd name="f81" fmla="*/ 13 f73 1"/>
                      <a:gd name="f82" fmla="*/ 106 f74 1"/>
                      <a:gd name="f83" fmla="*/ 45 f73 1"/>
                      <a:gd name="f84" fmla="*/ 148 f74 1"/>
                      <a:gd name="f85" fmla="*/ 97 f73 1"/>
                      <a:gd name="f86" fmla="*/ 161 f74 1"/>
                      <a:gd name="f87" fmla="*/ 137 f73 1"/>
                      <a:gd name="f88" fmla="*/ 155 f74 1"/>
                      <a:gd name="f89" fmla="*/ 177 f73 1"/>
                      <a:gd name="f90" fmla="*/ 146 f74 1"/>
                      <a:gd name="f91" fmla="*/ 143 f73 1"/>
                      <a:gd name="f92" fmla="*/ 128 f74 1"/>
                      <a:gd name="f93" fmla="*/ 103 f73 1"/>
                      <a:gd name="f94" fmla="*/ 102 f74 1"/>
                      <a:gd name="f95" fmla="*/ 67 f73 1"/>
                      <a:gd name="f96" fmla="*/ 53 f74 1"/>
                      <a:gd name="f97" fmla="*/ 34 f73 1"/>
                      <a:gd name="f98" fmla="*/ 0 f74 1"/>
                      <a:gd name="f99" fmla="*/ 17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23" name="Group 23"/>
                <p:cNvGrpSpPr/>
                <p:nvPr/>
              </p:nvGrpSpPr>
              <p:grpSpPr>
                <a:xfrm>
                  <a:off x="7828168" y="925521"/>
                  <a:ext cx="1271337" cy="546397"/>
                  <a:chOff x="7828168" y="925521"/>
                  <a:chExt cx="1271337" cy="546397"/>
                </a:xfrm>
              </p:grpSpPr>
              <p:sp>
                <p:nvSpPr>
                  <p:cNvPr id="24" name="Freeform 24"/>
                  <p:cNvSpPr/>
                  <p:nvPr/>
                </p:nvSpPr>
                <p:spPr>
                  <a:xfrm rot="1582911">
                    <a:off x="7828168" y="925521"/>
                    <a:ext cx="890653" cy="15545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66 f45 1"/>
                      <a:gd name="f52" fmla="*/ 140 f46 1"/>
                      <a:gd name="f53" fmla="*/ 22 f45 1"/>
                      <a:gd name="f54" fmla="*/ 288 f46 1"/>
                      <a:gd name="f55" fmla="*/ 3 f45 1"/>
                      <a:gd name="f56" fmla="*/ 444 f46 1"/>
                      <a:gd name="f57" fmla="*/ 441 f46 1"/>
                      <a:gd name="f58" fmla="*/ 13 f45 1"/>
                      <a:gd name="f59" fmla="*/ 286 f46 1"/>
                      <a:gd name="f60" fmla="*/ 106 f46 1"/>
                      <a:gd name="f61" fmla="*/ 38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25" name="Freeform 25"/>
                  <p:cNvSpPr/>
                  <p:nvPr/>
                </p:nvSpPr>
                <p:spPr>
                  <a:xfrm rot="1582911">
                    <a:off x="8621860" y="1227188"/>
                    <a:ext cx="477645" cy="24473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7 f74 1"/>
                      <a:gd name="f81" fmla="*/ 8 f73 1"/>
                      <a:gd name="f82" fmla="*/ 89 f74 1"/>
                      <a:gd name="f83" fmla="*/ 27 f73 1"/>
                      <a:gd name="f84" fmla="*/ 124 f74 1"/>
                      <a:gd name="f85" fmla="*/ 57 f73 1"/>
                      <a:gd name="f86" fmla="*/ 135 f74 1"/>
                      <a:gd name="f87" fmla="*/ 80 f73 1"/>
                      <a:gd name="f88" fmla="*/ 129 f74 1"/>
                      <a:gd name="f89" fmla="*/ 104 f73 1"/>
                      <a:gd name="f90" fmla="*/ 122 f74 1"/>
                      <a:gd name="f91" fmla="*/ 84 f73 1"/>
                      <a:gd name="f92" fmla="*/ 107 f74 1"/>
                      <a:gd name="f93" fmla="*/ 60 f73 1"/>
                      <a:gd name="f94" fmla="*/ 85 f74 1"/>
                      <a:gd name="f95" fmla="*/ 39 f73 1"/>
                      <a:gd name="f96" fmla="*/ 45 f74 1"/>
                      <a:gd name="f97" fmla="*/ 20 f73 1"/>
                      <a:gd name="f98" fmla="*/ 0 f74 1"/>
                      <a:gd name="f99" fmla="*/ 10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26" name="Group 26"/>
                <p:cNvGrpSpPr/>
                <p:nvPr/>
              </p:nvGrpSpPr>
              <p:grpSpPr>
                <a:xfrm>
                  <a:off x="7834359" y="815985"/>
                  <a:ext cx="1268198" cy="476510"/>
                  <a:chOff x="7834359" y="815985"/>
                  <a:chExt cx="1268198" cy="476510"/>
                </a:xfrm>
              </p:grpSpPr>
              <p:sp>
                <p:nvSpPr>
                  <p:cNvPr id="27" name="Freeform 27"/>
                  <p:cNvSpPr/>
                  <p:nvPr/>
                </p:nvSpPr>
                <p:spPr>
                  <a:xfrm rot="1080346">
                    <a:off x="7834359" y="815985"/>
                    <a:ext cx="861886" cy="17631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08 f45 1"/>
                      <a:gd name="f52" fmla="*/ 123 f46 1"/>
                      <a:gd name="f53" fmla="*/ 36 f45 1"/>
                      <a:gd name="f54" fmla="*/ 252 f46 1"/>
                      <a:gd name="f55" fmla="*/ 5 f45 1"/>
                      <a:gd name="f56" fmla="*/ 389 f46 1"/>
                      <a:gd name="f57" fmla="*/ 386 f46 1"/>
                      <a:gd name="f58" fmla="*/ 22 f45 1"/>
                      <a:gd name="f59" fmla="*/ 251 f46 1"/>
                      <a:gd name="f60" fmla="*/ 93 f46 1"/>
                      <a:gd name="f61" fmla="*/ 6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28" name="Freeform 28"/>
                  <p:cNvSpPr/>
                  <p:nvPr/>
                </p:nvSpPr>
                <p:spPr>
                  <a:xfrm rot="1080346">
                    <a:off x="8645449" y="1027255"/>
                    <a:ext cx="457108" cy="26524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1 f74 1"/>
                      <a:gd name="f81" fmla="*/ 10 f73 1"/>
                      <a:gd name="f82" fmla="*/ 75 f74 1"/>
                      <a:gd name="f83" fmla="*/ 36 f73 1"/>
                      <a:gd name="f84" fmla="*/ 103 f74 1"/>
                      <a:gd name="f85" fmla="*/ 78 f73 1"/>
                      <a:gd name="f86" fmla="*/ 113 f74 1"/>
                      <a:gd name="f87" fmla="*/ 110 f73 1"/>
                      <a:gd name="f88" fmla="*/ 109 f74 1"/>
                      <a:gd name="f89" fmla="*/ 143 f73 1"/>
                      <a:gd name="f90" fmla="*/ 102 f74 1"/>
                      <a:gd name="f91" fmla="*/ 114 f73 1"/>
                      <a:gd name="f92" fmla="*/ 90 f74 1"/>
                      <a:gd name="f93" fmla="*/ 82 f73 1"/>
                      <a:gd name="f94" fmla="*/ 72 f74 1"/>
                      <a:gd name="f95" fmla="*/ 53 f73 1"/>
                      <a:gd name="f96" fmla="*/ 38 f74 1"/>
                      <a:gd name="f97" fmla="*/ 27 f73 1"/>
                      <a:gd name="f98" fmla="*/ 0 f74 1"/>
                      <a:gd name="f99" fmla="*/ 14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29" name="Group 29"/>
                <p:cNvGrpSpPr/>
                <p:nvPr/>
              </p:nvGrpSpPr>
              <p:grpSpPr>
                <a:xfrm>
                  <a:off x="7859578" y="711350"/>
                  <a:ext cx="1201449" cy="327966"/>
                  <a:chOff x="7859578" y="711350"/>
                  <a:chExt cx="1201449" cy="327966"/>
                </a:xfrm>
              </p:grpSpPr>
              <p:sp>
                <p:nvSpPr>
                  <p:cNvPr id="30" name="Freeform 30"/>
                  <p:cNvSpPr/>
                  <p:nvPr/>
                </p:nvSpPr>
                <p:spPr>
                  <a:xfrm rot="463786">
                    <a:off x="7859578" y="711350"/>
                    <a:ext cx="792080" cy="16038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74 f45 1"/>
                      <a:gd name="f52" fmla="*/ 87 f46 1"/>
                      <a:gd name="f53" fmla="*/ 25 f45 1"/>
                      <a:gd name="f54" fmla="*/ 180 f46 1"/>
                      <a:gd name="f55" fmla="*/ 4 f45 1"/>
                      <a:gd name="f56" fmla="*/ 278 f46 1"/>
                      <a:gd name="f57" fmla="*/ 276 f46 1"/>
                      <a:gd name="f58" fmla="*/ 15 f45 1"/>
                      <a:gd name="f59" fmla="*/ 179 f46 1"/>
                      <a:gd name="f60" fmla="*/ 66 f46 1"/>
                      <a:gd name="f61" fmla="*/ 4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31" name="Freeform 31"/>
                  <p:cNvSpPr/>
                  <p:nvPr/>
                </p:nvSpPr>
                <p:spPr>
                  <a:xfrm rot="463786">
                    <a:off x="8635749" y="796680"/>
                    <a:ext cx="425278" cy="24263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1 f73 1"/>
                      <a:gd name="f80" fmla="*/ 23 f74 1"/>
                      <a:gd name="f81" fmla="*/ 7 f73 1"/>
                      <a:gd name="f82" fmla="*/ 56 f74 1"/>
                      <a:gd name="f83" fmla="*/ 25 f73 1"/>
                      <a:gd name="f84" fmla="*/ 78 f74 1"/>
                      <a:gd name="f85" fmla="*/ 55 f73 1"/>
                      <a:gd name="f86" fmla="*/ 85 f74 1"/>
                      <a:gd name="f87" fmla="*/ 77 f73 1"/>
                      <a:gd name="f88" fmla="*/ 82 f74 1"/>
                      <a:gd name="f89" fmla="*/ 100 f73 1"/>
                      <a:gd name="f90" fmla="*/ 77 f74 1"/>
                      <a:gd name="f91" fmla="*/ 80 f73 1"/>
                      <a:gd name="f92" fmla="*/ 67 f74 1"/>
                      <a:gd name="f93" fmla="*/ 58 f73 1"/>
                      <a:gd name="f94" fmla="*/ 53 f74 1"/>
                      <a:gd name="f95" fmla="*/ 38 f73 1"/>
                      <a:gd name="f96" fmla="*/ 28 f74 1"/>
                      <a:gd name="f97" fmla="*/ 19 f73 1"/>
                      <a:gd name="f98" fmla="*/ 10 f73 1"/>
                      <a:gd name="f99" fmla="+- f75 0 f1"/>
                      <a:gd name="f100" fmla="*/ f78 1 1769"/>
                      <a:gd name="f101" fmla="*/ f79 1 791"/>
                      <a:gd name="f102" fmla="*/ f80 1 1769"/>
                      <a:gd name="f103" fmla="*/ f81 1 791"/>
                      <a:gd name="f104" fmla="*/ f82 1 1769"/>
                      <a:gd name="f105" fmla="*/ f83 1 791"/>
                      <a:gd name="f106" fmla="*/ f84 1 1769"/>
                      <a:gd name="f107" fmla="*/ f85 1 791"/>
                      <a:gd name="f108" fmla="*/ f86 1 1769"/>
                      <a:gd name="f109" fmla="*/ f87 1 791"/>
                      <a:gd name="f110" fmla="*/ f88 1 1769"/>
                      <a:gd name="f111" fmla="*/ f89 1 791"/>
                      <a:gd name="f112" fmla="*/ f90 1 1769"/>
                      <a:gd name="f113" fmla="*/ f91 1 791"/>
                      <a:gd name="f114" fmla="*/ f92 1 1769"/>
                      <a:gd name="f115" fmla="*/ f93 1 791"/>
                      <a:gd name="f116" fmla="*/ f94 1 1769"/>
                      <a:gd name="f117" fmla="*/ f95 1 791"/>
                      <a:gd name="f118" fmla="*/ f96 1 1769"/>
                      <a:gd name="f119" fmla="*/ f97 1 791"/>
                      <a:gd name="f120" fmla="*/ f98 1 791"/>
                      <a:gd name="f121" fmla="*/ 0 1 f76"/>
                      <a:gd name="f122" fmla="*/ f70 1 f76"/>
                      <a:gd name="f123" fmla="*/ 0 1 f77"/>
                      <a:gd name="f124" fmla="*/ f71 1 f77"/>
                      <a:gd name="f125" fmla="*/ f100 1 f76"/>
                      <a:gd name="f126" fmla="*/ f101 1 f77"/>
                      <a:gd name="f127" fmla="*/ f102 1 f76"/>
                      <a:gd name="f128" fmla="*/ f103 1 f77"/>
                      <a:gd name="f129" fmla="*/ f104 1 f76"/>
                      <a:gd name="f130" fmla="*/ f105 1 f77"/>
                      <a:gd name="f131" fmla="*/ f106 1 f76"/>
                      <a:gd name="f132" fmla="*/ f107 1 f77"/>
                      <a:gd name="f133" fmla="*/ f108 1 f76"/>
                      <a:gd name="f134" fmla="*/ f109 1 f77"/>
                      <a:gd name="f135" fmla="*/ f110 1 f76"/>
                      <a:gd name="f136" fmla="*/ f111 1 f77"/>
                      <a:gd name="f137" fmla="*/ f112 1 f76"/>
                      <a:gd name="f138" fmla="*/ f113 1 f77"/>
                      <a:gd name="f139" fmla="*/ f114 1 f76"/>
                      <a:gd name="f140" fmla="*/ f115 1 f77"/>
                      <a:gd name="f141" fmla="*/ f116 1 f76"/>
                      <a:gd name="f142" fmla="*/ f117 1 f77"/>
                      <a:gd name="f143" fmla="*/ f118 1 f76"/>
                      <a:gd name="f144" fmla="*/ f119 1 f77"/>
                      <a:gd name="f145" fmla="*/ f120 1 f77"/>
                      <a:gd name="f146" fmla="*/ f121 f67 1"/>
                      <a:gd name="f147" fmla="*/ f122 f67 1"/>
                      <a:gd name="f148" fmla="*/ f124 f68 1"/>
                      <a:gd name="f149" fmla="*/ f123 f68 1"/>
                      <a:gd name="f150" fmla="*/ f125 f67 1"/>
                      <a:gd name="f151" fmla="*/ f126 f68 1"/>
                      <a:gd name="f152" fmla="*/ f127 f67 1"/>
                      <a:gd name="f153" fmla="*/ f128 f68 1"/>
                      <a:gd name="f154" fmla="*/ f129 f67 1"/>
                      <a:gd name="f155" fmla="*/ f130 f68 1"/>
                      <a:gd name="f156" fmla="*/ f131 f67 1"/>
                      <a:gd name="f157" fmla="*/ f132 f68 1"/>
                      <a:gd name="f158" fmla="*/ f133 f67 1"/>
                      <a:gd name="f159" fmla="*/ f134 f68 1"/>
                      <a:gd name="f160" fmla="*/ f135 f67 1"/>
                      <a:gd name="f161" fmla="*/ f136 f68 1"/>
                      <a:gd name="f162" fmla="*/ f137 f67 1"/>
                      <a:gd name="f163" fmla="*/ f138 f68 1"/>
                      <a:gd name="f164" fmla="*/ f139 f67 1"/>
                      <a:gd name="f165" fmla="*/ f140 f68 1"/>
                      <a:gd name="f166" fmla="*/ f141 f67 1"/>
                      <a:gd name="f167" fmla="*/ f142 f68 1"/>
                      <a:gd name="f168" fmla="*/ f143 f67 1"/>
                      <a:gd name="f169" fmla="*/ f144 f68 1"/>
                      <a:gd name="f170" fmla="*/ f145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9">
                        <a:pos x="f150" y="f151"/>
                      </a:cxn>
                      <a:cxn ang="f99">
                        <a:pos x="f152" y="f153"/>
                      </a:cxn>
                      <a:cxn ang="f99">
                        <a:pos x="f154" y="f155"/>
                      </a:cxn>
                      <a:cxn ang="f99">
                        <a:pos x="f156" y="f157"/>
                      </a:cxn>
                      <a:cxn ang="f99">
                        <a:pos x="f158" y="f159"/>
                      </a:cxn>
                      <a:cxn ang="f99">
                        <a:pos x="f160" y="f161"/>
                      </a:cxn>
                      <a:cxn ang="f99">
                        <a:pos x="f162" y="f163"/>
                      </a:cxn>
                      <a:cxn ang="f99">
                        <a:pos x="f164" y="f165"/>
                      </a:cxn>
                      <a:cxn ang="f99">
                        <a:pos x="f166" y="f167"/>
                      </a:cxn>
                      <a:cxn ang="f99">
                        <a:pos x="f168" y="f169"/>
                      </a:cxn>
                      <a:cxn ang="f99">
                        <a:pos x="f150" y="f170"/>
                      </a:cxn>
                      <a:cxn ang="f99">
                        <a:pos x="f150" y="f151"/>
                      </a:cxn>
                    </a:cxnLst>
                    <a:rect l="f146" t="f149" r="f147" b="f148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32" name="Group 32"/>
                <p:cNvGrpSpPr/>
                <p:nvPr/>
              </p:nvGrpSpPr>
              <p:grpSpPr>
                <a:xfrm>
                  <a:off x="7872673" y="628833"/>
                  <a:ext cx="1103297" cy="184114"/>
                  <a:chOff x="7872673" y="628833"/>
                  <a:chExt cx="1103297" cy="184114"/>
                </a:xfrm>
              </p:grpSpPr>
              <p:sp>
                <p:nvSpPr>
                  <p:cNvPr id="33" name="Freeform 33"/>
                  <p:cNvSpPr/>
                  <p:nvPr/>
                </p:nvSpPr>
                <p:spPr>
                  <a:xfrm rot="21515826">
                    <a:off x="7872673" y="646216"/>
                    <a:ext cx="720474" cy="11250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8 f45 1"/>
                      <a:gd name="f52" fmla="*/ 60 f46 1"/>
                      <a:gd name="f53" fmla="*/ 6 f45 1"/>
                      <a:gd name="f54" fmla="*/ 123 f46 1"/>
                      <a:gd name="f55" fmla="*/ 1 f45 1"/>
                      <a:gd name="f56" fmla="*/ 189 f46 1"/>
                      <a:gd name="f57" fmla="*/ 188 f46 1"/>
                      <a:gd name="f58" fmla="*/ 4 f45 1"/>
                      <a:gd name="f59" fmla="*/ 122 f46 1"/>
                      <a:gd name="f60" fmla="*/ 45 f46 1"/>
                      <a:gd name="f61" fmla="*/ 10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34" name="Freeform 34"/>
                  <p:cNvSpPr/>
                  <p:nvPr/>
                </p:nvSpPr>
                <p:spPr>
                  <a:xfrm rot="21515826">
                    <a:off x="8588530" y="628833"/>
                    <a:ext cx="387440" cy="18411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16 f74 1"/>
                      <a:gd name="f81" fmla="*/ 2 f73 1"/>
                      <a:gd name="f82" fmla="*/ 38 f74 1"/>
                      <a:gd name="f83" fmla="*/ 9 f73 1"/>
                      <a:gd name="f84" fmla="*/ 53 f74 1"/>
                      <a:gd name="f85" fmla="*/ 19 f73 1"/>
                      <a:gd name="f86" fmla="*/ 58 f74 1"/>
                      <a:gd name="f87" fmla="*/ 26 f73 1"/>
                      <a:gd name="f88" fmla="*/ 56 f74 1"/>
                      <a:gd name="f89" fmla="*/ 34 f73 1"/>
                      <a:gd name="f90" fmla="*/ 52 f74 1"/>
                      <a:gd name="f91" fmla="*/ 27 f73 1"/>
                      <a:gd name="f92" fmla="*/ 46 f74 1"/>
                      <a:gd name="f93" fmla="*/ 20 f73 1"/>
                      <a:gd name="f94" fmla="*/ 37 f74 1"/>
                      <a:gd name="f95" fmla="*/ 13 f73 1"/>
                      <a:gd name="f96" fmla="*/ 19 f74 1"/>
                      <a:gd name="f97" fmla="*/ 6 f73 1"/>
                      <a:gd name="f98" fmla="*/ 3 f73 1"/>
                      <a:gd name="f99" fmla="+- f75 0 f1"/>
                      <a:gd name="f100" fmla="*/ f78 1 1769"/>
                      <a:gd name="f101" fmla="*/ f79 1 791"/>
                      <a:gd name="f102" fmla="*/ f80 1 1769"/>
                      <a:gd name="f103" fmla="*/ f81 1 791"/>
                      <a:gd name="f104" fmla="*/ f82 1 1769"/>
                      <a:gd name="f105" fmla="*/ f83 1 791"/>
                      <a:gd name="f106" fmla="*/ f84 1 1769"/>
                      <a:gd name="f107" fmla="*/ f85 1 791"/>
                      <a:gd name="f108" fmla="*/ f86 1 1769"/>
                      <a:gd name="f109" fmla="*/ f87 1 791"/>
                      <a:gd name="f110" fmla="*/ f88 1 1769"/>
                      <a:gd name="f111" fmla="*/ f89 1 791"/>
                      <a:gd name="f112" fmla="*/ f90 1 1769"/>
                      <a:gd name="f113" fmla="*/ f91 1 791"/>
                      <a:gd name="f114" fmla="*/ f92 1 1769"/>
                      <a:gd name="f115" fmla="*/ f93 1 791"/>
                      <a:gd name="f116" fmla="*/ f94 1 1769"/>
                      <a:gd name="f117" fmla="*/ f95 1 791"/>
                      <a:gd name="f118" fmla="*/ f96 1 1769"/>
                      <a:gd name="f119" fmla="*/ f97 1 791"/>
                      <a:gd name="f120" fmla="*/ f98 1 791"/>
                      <a:gd name="f121" fmla="*/ 0 1 f76"/>
                      <a:gd name="f122" fmla="*/ f70 1 f76"/>
                      <a:gd name="f123" fmla="*/ 0 1 f77"/>
                      <a:gd name="f124" fmla="*/ f71 1 f77"/>
                      <a:gd name="f125" fmla="*/ f100 1 f76"/>
                      <a:gd name="f126" fmla="*/ f101 1 f77"/>
                      <a:gd name="f127" fmla="*/ f102 1 f76"/>
                      <a:gd name="f128" fmla="*/ f103 1 f77"/>
                      <a:gd name="f129" fmla="*/ f104 1 f76"/>
                      <a:gd name="f130" fmla="*/ f105 1 f77"/>
                      <a:gd name="f131" fmla="*/ f106 1 f76"/>
                      <a:gd name="f132" fmla="*/ f107 1 f77"/>
                      <a:gd name="f133" fmla="*/ f108 1 f76"/>
                      <a:gd name="f134" fmla="*/ f109 1 f77"/>
                      <a:gd name="f135" fmla="*/ f110 1 f76"/>
                      <a:gd name="f136" fmla="*/ f111 1 f77"/>
                      <a:gd name="f137" fmla="*/ f112 1 f76"/>
                      <a:gd name="f138" fmla="*/ f113 1 f77"/>
                      <a:gd name="f139" fmla="*/ f114 1 f76"/>
                      <a:gd name="f140" fmla="*/ f115 1 f77"/>
                      <a:gd name="f141" fmla="*/ f116 1 f76"/>
                      <a:gd name="f142" fmla="*/ f117 1 f77"/>
                      <a:gd name="f143" fmla="*/ f118 1 f76"/>
                      <a:gd name="f144" fmla="*/ f119 1 f77"/>
                      <a:gd name="f145" fmla="*/ f120 1 f77"/>
                      <a:gd name="f146" fmla="*/ f121 f67 1"/>
                      <a:gd name="f147" fmla="*/ f122 f67 1"/>
                      <a:gd name="f148" fmla="*/ f124 f68 1"/>
                      <a:gd name="f149" fmla="*/ f123 f68 1"/>
                      <a:gd name="f150" fmla="*/ f125 f67 1"/>
                      <a:gd name="f151" fmla="*/ f126 f68 1"/>
                      <a:gd name="f152" fmla="*/ f127 f67 1"/>
                      <a:gd name="f153" fmla="*/ f128 f68 1"/>
                      <a:gd name="f154" fmla="*/ f129 f67 1"/>
                      <a:gd name="f155" fmla="*/ f130 f68 1"/>
                      <a:gd name="f156" fmla="*/ f131 f67 1"/>
                      <a:gd name="f157" fmla="*/ f132 f68 1"/>
                      <a:gd name="f158" fmla="*/ f133 f67 1"/>
                      <a:gd name="f159" fmla="*/ f134 f68 1"/>
                      <a:gd name="f160" fmla="*/ f135 f67 1"/>
                      <a:gd name="f161" fmla="*/ f136 f68 1"/>
                      <a:gd name="f162" fmla="*/ f137 f67 1"/>
                      <a:gd name="f163" fmla="*/ f138 f68 1"/>
                      <a:gd name="f164" fmla="*/ f139 f67 1"/>
                      <a:gd name="f165" fmla="*/ f140 f68 1"/>
                      <a:gd name="f166" fmla="*/ f141 f67 1"/>
                      <a:gd name="f167" fmla="*/ f142 f68 1"/>
                      <a:gd name="f168" fmla="*/ f143 f67 1"/>
                      <a:gd name="f169" fmla="*/ f144 f68 1"/>
                      <a:gd name="f170" fmla="*/ f145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9">
                        <a:pos x="f150" y="f151"/>
                      </a:cxn>
                      <a:cxn ang="f99">
                        <a:pos x="f152" y="f153"/>
                      </a:cxn>
                      <a:cxn ang="f99">
                        <a:pos x="f154" y="f155"/>
                      </a:cxn>
                      <a:cxn ang="f99">
                        <a:pos x="f156" y="f157"/>
                      </a:cxn>
                      <a:cxn ang="f99">
                        <a:pos x="f158" y="f159"/>
                      </a:cxn>
                      <a:cxn ang="f99">
                        <a:pos x="f160" y="f161"/>
                      </a:cxn>
                      <a:cxn ang="f99">
                        <a:pos x="f162" y="f163"/>
                      </a:cxn>
                      <a:cxn ang="f99">
                        <a:pos x="f164" y="f165"/>
                      </a:cxn>
                      <a:cxn ang="f99">
                        <a:pos x="f166" y="f167"/>
                      </a:cxn>
                      <a:cxn ang="f99">
                        <a:pos x="f168" y="f169"/>
                      </a:cxn>
                      <a:cxn ang="f99">
                        <a:pos x="f150" y="f170"/>
                      </a:cxn>
                      <a:cxn ang="f99">
                        <a:pos x="f150" y="f151"/>
                      </a:cxn>
                    </a:cxnLst>
                    <a:rect l="f146" t="f149" r="f147" b="f148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35" name="Group 35"/>
                <p:cNvGrpSpPr/>
                <p:nvPr/>
              </p:nvGrpSpPr>
              <p:grpSpPr>
                <a:xfrm>
                  <a:off x="7840898" y="457384"/>
                  <a:ext cx="972776" cy="210932"/>
                  <a:chOff x="7840898" y="457384"/>
                  <a:chExt cx="972776" cy="210932"/>
                </a:xfrm>
              </p:grpSpPr>
              <p:sp>
                <p:nvSpPr>
                  <p:cNvPr id="36" name="Freeform 36"/>
                  <p:cNvSpPr/>
                  <p:nvPr/>
                </p:nvSpPr>
                <p:spPr>
                  <a:xfrm rot="20797440">
                    <a:off x="7840898" y="564898"/>
                    <a:ext cx="641158" cy="103418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3 f45 1"/>
                      <a:gd name="f52" fmla="*/ 37 f46 1"/>
                      <a:gd name="f53" fmla="*/ 4 f45 1"/>
                      <a:gd name="f54" fmla="*/ 77 f46 1"/>
                      <a:gd name="f55" fmla="*/ 1 f45 1"/>
                      <a:gd name="f56" fmla="*/ 119 f46 1"/>
                      <a:gd name="f57" fmla="*/ 118 f46 1"/>
                      <a:gd name="f58" fmla="*/ 2 f45 1"/>
                      <a:gd name="f59" fmla="*/ 28 f46 1"/>
                      <a:gd name="f60" fmla="*/ 8 f45 1"/>
                      <a:gd name="f61" fmla="+- f47 0 f1"/>
                      <a:gd name="f62" fmla="*/ f50 1 2736"/>
                      <a:gd name="f63" fmla="*/ f51 1 504"/>
                      <a:gd name="f64" fmla="*/ f52 1 2736"/>
                      <a:gd name="f65" fmla="*/ f53 1 504"/>
                      <a:gd name="f66" fmla="*/ f54 1 2736"/>
                      <a:gd name="f67" fmla="*/ f55 1 504"/>
                      <a:gd name="f68" fmla="*/ f56 1 2736"/>
                      <a:gd name="f69" fmla="*/ f57 1 2736"/>
                      <a:gd name="f70" fmla="*/ f58 1 504"/>
                      <a:gd name="f71" fmla="*/ f59 1 2736"/>
                      <a:gd name="f72" fmla="*/ f60 1 504"/>
                      <a:gd name="f73" fmla="*/ 0 1 f48"/>
                      <a:gd name="f74" fmla="*/ f42 1 f48"/>
                      <a:gd name="f75" fmla="*/ 0 1 f49"/>
                      <a:gd name="f76" fmla="*/ f43 1 f49"/>
                      <a:gd name="f77" fmla="*/ f62 1 f48"/>
                      <a:gd name="f78" fmla="*/ f63 1 f49"/>
                      <a:gd name="f79" fmla="*/ f64 1 f48"/>
                      <a:gd name="f80" fmla="*/ f65 1 f49"/>
                      <a:gd name="f81" fmla="*/ f66 1 f48"/>
                      <a:gd name="f82" fmla="*/ f67 1 f49"/>
                      <a:gd name="f83" fmla="*/ f68 1 f48"/>
                      <a:gd name="f84" fmla="*/ f69 1 f48"/>
                      <a:gd name="f85" fmla="*/ f70 1 f49"/>
                      <a:gd name="f86" fmla="*/ f71 1 f48"/>
                      <a:gd name="f87" fmla="*/ f72 1 f49"/>
                      <a:gd name="f88" fmla="*/ f73 f39 1"/>
                      <a:gd name="f89" fmla="*/ f74 f39 1"/>
                      <a:gd name="f90" fmla="*/ f76 f40 1"/>
                      <a:gd name="f91" fmla="*/ f75 f40 1"/>
                      <a:gd name="f92" fmla="*/ f77 f39 1"/>
                      <a:gd name="f93" fmla="*/ f78 f40 1"/>
                      <a:gd name="f94" fmla="*/ f79 f39 1"/>
                      <a:gd name="f95" fmla="*/ f80 f40 1"/>
                      <a:gd name="f96" fmla="*/ f81 f39 1"/>
                      <a:gd name="f97" fmla="*/ f82 f40 1"/>
                      <a:gd name="f98" fmla="*/ f83 f39 1"/>
                      <a:gd name="f99" fmla="*/ f84 f39 1"/>
                      <a:gd name="f100" fmla="*/ f85 f40 1"/>
                      <a:gd name="f101" fmla="*/ f86 f39 1"/>
                      <a:gd name="f102" fmla="*/ f87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1">
                        <a:pos x="f92" y="f93"/>
                      </a:cxn>
                      <a:cxn ang="f61">
                        <a:pos x="f94" y="f95"/>
                      </a:cxn>
                      <a:cxn ang="f61">
                        <a:pos x="f96" y="f97"/>
                      </a:cxn>
                      <a:cxn ang="f61">
                        <a:pos x="f98" y="f97"/>
                      </a:cxn>
                      <a:cxn ang="f61">
                        <a:pos x="f99" y="f100"/>
                      </a:cxn>
                      <a:cxn ang="f61">
                        <a:pos x="f96" y="f100"/>
                      </a:cxn>
                      <a:cxn ang="f61">
                        <a:pos x="f101" y="f102"/>
                      </a:cxn>
                      <a:cxn ang="f61">
                        <a:pos x="f92" y="f93"/>
                      </a:cxn>
                    </a:cxnLst>
                    <a:rect l="f88" t="f91" r="f89" b="f90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37" name="Freeform 37"/>
                  <p:cNvSpPr/>
                  <p:nvPr/>
                </p:nvSpPr>
                <p:spPr>
                  <a:xfrm rot="20797440">
                    <a:off x="8470765" y="457384"/>
                    <a:ext cx="342909" cy="17151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10 f74 1"/>
                      <a:gd name="f81" fmla="*/ 2 f73 1"/>
                      <a:gd name="f82" fmla="*/ 23 f74 1"/>
                      <a:gd name="f83" fmla="*/ 6 f73 1"/>
                      <a:gd name="f84" fmla="*/ 33 f74 1"/>
                      <a:gd name="f85" fmla="*/ 14 f73 1"/>
                      <a:gd name="f86" fmla="*/ 35 f74 1"/>
                      <a:gd name="f87" fmla="*/ 19 f73 1"/>
                      <a:gd name="f88" fmla="*/ 34 f74 1"/>
                      <a:gd name="f89" fmla="*/ 25 f73 1"/>
                      <a:gd name="f90" fmla="*/ 32 f74 1"/>
                      <a:gd name="f91" fmla="*/ 20 f73 1"/>
                      <a:gd name="f92" fmla="*/ 28 f74 1"/>
                      <a:gd name="f93" fmla="*/ 9 f73 1"/>
                      <a:gd name="f94" fmla="*/ 12 f74 1"/>
                      <a:gd name="f95" fmla="*/ 5 f73 1"/>
                      <a:gd name="f96" fmla="*/ 3 f73 1"/>
                      <a:gd name="f97" fmla="+- f75 0 f1"/>
                      <a:gd name="f98" fmla="*/ f78 1 1769"/>
                      <a:gd name="f99" fmla="*/ f79 1 791"/>
                      <a:gd name="f100" fmla="*/ f80 1 1769"/>
                      <a:gd name="f101" fmla="*/ f81 1 791"/>
                      <a:gd name="f102" fmla="*/ f82 1 1769"/>
                      <a:gd name="f103" fmla="*/ f83 1 791"/>
                      <a:gd name="f104" fmla="*/ f84 1 1769"/>
                      <a:gd name="f105" fmla="*/ f85 1 791"/>
                      <a:gd name="f106" fmla="*/ f86 1 1769"/>
                      <a:gd name="f107" fmla="*/ f87 1 791"/>
                      <a:gd name="f108" fmla="*/ f88 1 1769"/>
                      <a:gd name="f109" fmla="*/ f89 1 791"/>
                      <a:gd name="f110" fmla="*/ f90 1 1769"/>
                      <a:gd name="f111" fmla="*/ f91 1 791"/>
                      <a:gd name="f112" fmla="*/ f92 1 1769"/>
                      <a:gd name="f113" fmla="*/ f93 1 791"/>
                      <a:gd name="f114" fmla="*/ f94 1 1769"/>
                      <a:gd name="f115" fmla="*/ f95 1 791"/>
                      <a:gd name="f116" fmla="*/ f96 1 791"/>
                      <a:gd name="f117" fmla="*/ 0 1 f76"/>
                      <a:gd name="f118" fmla="*/ f70 1 f76"/>
                      <a:gd name="f119" fmla="*/ 0 1 f77"/>
                      <a:gd name="f120" fmla="*/ f71 1 f77"/>
                      <a:gd name="f121" fmla="*/ f98 1 f76"/>
                      <a:gd name="f122" fmla="*/ f99 1 f77"/>
                      <a:gd name="f123" fmla="*/ f100 1 f76"/>
                      <a:gd name="f124" fmla="*/ f101 1 f77"/>
                      <a:gd name="f125" fmla="*/ f102 1 f76"/>
                      <a:gd name="f126" fmla="*/ f103 1 f77"/>
                      <a:gd name="f127" fmla="*/ f104 1 f76"/>
                      <a:gd name="f128" fmla="*/ f105 1 f77"/>
                      <a:gd name="f129" fmla="*/ f106 1 f76"/>
                      <a:gd name="f130" fmla="*/ f107 1 f77"/>
                      <a:gd name="f131" fmla="*/ f108 1 f76"/>
                      <a:gd name="f132" fmla="*/ f109 1 f77"/>
                      <a:gd name="f133" fmla="*/ f110 1 f76"/>
                      <a:gd name="f134" fmla="*/ f111 1 f77"/>
                      <a:gd name="f135" fmla="*/ f112 1 f76"/>
                      <a:gd name="f136" fmla="*/ f113 1 f77"/>
                      <a:gd name="f137" fmla="*/ f114 1 f76"/>
                      <a:gd name="f138" fmla="*/ f115 1 f77"/>
                      <a:gd name="f139" fmla="*/ f116 1 f77"/>
                      <a:gd name="f140" fmla="*/ f117 f67 1"/>
                      <a:gd name="f141" fmla="*/ f118 f67 1"/>
                      <a:gd name="f142" fmla="*/ f120 f68 1"/>
                      <a:gd name="f143" fmla="*/ f119 f68 1"/>
                      <a:gd name="f144" fmla="*/ f121 f67 1"/>
                      <a:gd name="f145" fmla="*/ f122 f68 1"/>
                      <a:gd name="f146" fmla="*/ f123 f67 1"/>
                      <a:gd name="f147" fmla="*/ f124 f68 1"/>
                      <a:gd name="f148" fmla="*/ f125 f67 1"/>
                      <a:gd name="f149" fmla="*/ f126 f68 1"/>
                      <a:gd name="f150" fmla="*/ f127 f67 1"/>
                      <a:gd name="f151" fmla="*/ f128 f68 1"/>
                      <a:gd name="f152" fmla="*/ f129 f67 1"/>
                      <a:gd name="f153" fmla="*/ f130 f68 1"/>
                      <a:gd name="f154" fmla="*/ f131 f67 1"/>
                      <a:gd name="f155" fmla="*/ f132 f68 1"/>
                      <a:gd name="f156" fmla="*/ f133 f67 1"/>
                      <a:gd name="f157" fmla="*/ f134 f68 1"/>
                      <a:gd name="f158" fmla="*/ f135 f67 1"/>
                      <a:gd name="f159" fmla="*/ f136 f68 1"/>
                      <a:gd name="f160" fmla="*/ f137 f67 1"/>
                      <a:gd name="f161" fmla="*/ f138 f68 1"/>
                      <a:gd name="f162" fmla="*/ f139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7">
                        <a:pos x="f144" y="f145"/>
                      </a:cxn>
                      <a:cxn ang="f97">
                        <a:pos x="f146" y="f147"/>
                      </a:cxn>
                      <a:cxn ang="f97">
                        <a:pos x="f148" y="f149"/>
                      </a:cxn>
                      <a:cxn ang="f97">
                        <a:pos x="f150" y="f151"/>
                      </a:cxn>
                      <a:cxn ang="f97">
                        <a:pos x="f152" y="f153"/>
                      </a:cxn>
                      <a:cxn ang="f97">
                        <a:pos x="f154" y="f155"/>
                      </a:cxn>
                      <a:cxn ang="f97">
                        <a:pos x="f156" y="f157"/>
                      </a:cxn>
                      <a:cxn ang="f97">
                        <a:pos x="f158" y="f151"/>
                      </a:cxn>
                      <a:cxn ang="f97">
                        <a:pos x="f148" y="f159"/>
                      </a:cxn>
                      <a:cxn ang="f97">
                        <a:pos x="f160" y="f161"/>
                      </a:cxn>
                      <a:cxn ang="f97">
                        <a:pos x="f144" y="f162"/>
                      </a:cxn>
                      <a:cxn ang="f97">
                        <a:pos x="f144" y="f145"/>
                      </a:cxn>
                    </a:cxnLst>
                    <a:rect l="f140" t="f143" r="f141" b="f142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38" name="Group 38"/>
                <p:cNvGrpSpPr/>
                <p:nvPr/>
              </p:nvGrpSpPr>
              <p:grpSpPr>
                <a:xfrm>
                  <a:off x="6669116" y="825155"/>
                  <a:ext cx="644195" cy="1202097"/>
                  <a:chOff x="6669116" y="825155"/>
                  <a:chExt cx="644195" cy="1202097"/>
                </a:xfrm>
              </p:grpSpPr>
              <p:sp>
                <p:nvSpPr>
                  <p:cNvPr id="39" name="Freeform 39"/>
                  <p:cNvSpPr/>
                  <p:nvPr/>
                </p:nvSpPr>
                <p:spPr>
                  <a:xfrm rot="18888099" flipH="1">
                    <a:off x="6790279" y="1188039"/>
                    <a:ext cx="885916" cy="160148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74 f45 1"/>
                      <a:gd name="f52" fmla="*/ 137 f46 1"/>
                      <a:gd name="f53" fmla="*/ 25 f45 1"/>
                      <a:gd name="f54" fmla="*/ 281 f46 1"/>
                      <a:gd name="f55" fmla="*/ 4 f45 1"/>
                      <a:gd name="f56" fmla="*/ 433 f46 1"/>
                      <a:gd name="f57" fmla="*/ 431 f46 1"/>
                      <a:gd name="f58" fmla="*/ 15 f45 1"/>
                      <a:gd name="f59" fmla="*/ 279 f46 1"/>
                      <a:gd name="f60" fmla="*/ 104 f46 1"/>
                      <a:gd name="f61" fmla="*/ 4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40" name="Freeform 40"/>
                  <p:cNvSpPr/>
                  <p:nvPr/>
                </p:nvSpPr>
                <p:spPr>
                  <a:xfrm rot="18888099" flipH="1">
                    <a:off x="6557225" y="1664360"/>
                    <a:ext cx="474783" cy="251002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7 f74 1"/>
                      <a:gd name="f81" fmla="*/ 9 f73 1"/>
                      <a:gd name="f82" fmla="*/ 86 f74 1"/>
                      <a:gd name="f83" fmla="*/ 30 f73 1"/>
                      <a:gd name="f84" fmla="*/ 120 f74 1"/>
                      <a:gd name="f85" fmla="*/ 63 f73 1"/>
                      <a:gd name="f86" fmla="*/ 131 f74 1"/>
                      <a:gd name="f87" fmla="*/ 88 f73 1"/>
                      <a:gd name="f88" fmla="*/ 127 f74 1"/>
                      <a:gd name="f89" fmla="*/ 115 f73 1"/>
                      <a:gd name="f90" fmla="*/ 119 f74 1"/>
                      <a:gd name="f91" fmla="*/ 93 f73 1"/>
                      <a:gd name="f92" fmla="*/ 104 f74 1"/>
                      <a:gd name="f93" fmla="*/ 67 f73 1"/>
                      <a:gd name="f94" fmla="*/ 83 f74 1"/>
                      <a:gd name="f95" fmla="*/ 43 f73 1"/>
                      <a:gd name="f96" fmla="*/ 43 f74 1"/>
                      <a:gd name="f97" fmla="*/ 22 f73 1"/>
                      <a:gd name="f98" fmla="*/ 0 f74 1"/>
                      <a:gd name="f99" fmla="*/ 11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41" name="Group 41"/>
                <p:cNvGrpSpPr/>
                <p:nvPr/>
              </p:nvGrpSpPr>
              <p:grpSpPr>
                <a:xfrm>
                  <a:off x="6338788" y="1112715"/>
                  <a:ext cx="1256062" cy="682836"/>
                  <a:chOff x="6338788" y="1112715"/>
                  <a:chExt cx="1256062" cy="682836"/>
                </a:xfrm>
              </p:grpSpPr>
              <p:sp>
                <p:nvSpPr>
                  <p:cNvPr id="42" name="Freeform 42"/>
                  <p:cNvSpPr/>
                  <p:nvPr/>
                </p:nvSpPr>
                <p:spPr>
                  <a:xfrm rot="19495927" flipH="1">
                    <a:off x="6672440" y="1112715"/>
                    <a:ext cx="922410" cy="17801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14 f45 1"/>
                      <a:gd name="f52" fmla="*/ 160 f46 1"/>
                      <a:gd name="f53" fmla="*/ 38 f45 1"/>
                      <a:gd name="f54" fmla="*/ 330 f46 1"/>
                      <a:gd name="f55" fmla="*/ 6 f45 1"/>
                      <a:gd name="f56" fmla="*/ 509 f46 1"/>
                      <a:gd name="f57" fmla="*/ 506 f46 1"/>
                      <a:gd name="f58" fmla="*/ 23 f45 1"/>
                      <a:gd name="f59" fmla="*/ 328 f46 1"/>
                      <a:gd name="f60" fmla="*/ 122 f46 1"/>
                      <a:gd name="f61" fmla="*/ 65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43" name="Freeform 43"/>
                  <p:cNvSpPr/>
                  <p:nvPr/>
                </p:nvSpPr>
                <p:spPr>
                  <a:xfrm rot="19495927" flipH="1">
                    <a:off x="6338788" y="1515955"/>
                    <a:ext cx="496884" cy="27959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2 f73 1"/>
                      <a:gd name="f80" fmla="*/ 43 f74 1"/>
                      <a:gd name="f81" fmla="*/ 13 f73 1"/>
                      <a:gd name="f82" fmla="*/ 103 f74 1"/>
                      <a:gd name="f83" fmla="*/ 45 f73 1"/>
                      <a:gd name="f84" fmla="*/ 144 f74 1"/>
                      <a:gd name="f85" fmla="*/ 97 f73 1"/>
                      <a:gd name="f86" fmla="*/ 158 f74 1"/>
                      <a:gd name="f87" fmla="*/ 137 f73 1"/>
                      <a:gd name="f88" fmla="*/ 152 f74 1"/>
                      <a:gd name="f89" fmla="*/ 177 f73 1"/>
                      <a:gd name="f90" fmla="*/ 142 f74 1"/>
                      <a:gd name="f91" fmla="*/ 143 f73 1"/>
                      <a:gd name="f92" fmla="*/ 125 f74 1"/>
                      <a:gd name="f93" fmla="*/ 103 f73 1"/>
                      <a:gd name="f94" fmla="*/ 100 f74 1"/>
                      <a:gd name="f95" fmla="*/ 67 f73 1"/>
                      <a:gd name="f96" fmla="*/ 52 f74 1"/>
                      <a:gd name="f97" fmla="*/ 34 f73 1"/>
                      <a:gd name="f98" fmla="*/ 0 f74 1"/>
                      <a:gd name="f99" fmla="*/ 17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44" name="Group 44"/>
                <p:cNvGrpSpPr/>
                <p:nvPr/>
              </p:nvGrpSpPr>
              <p:grpSpPr>
                <a:xfrm>
                  <a:off x="6315231" y="1017669"/>
                  <a:ext cx="1271337" cy="536654"/>
                  <a:chOff x="6315231" y="1017669"/>
                  <a:chExt cx="1271337" cy="536654"/>
                </a:xfrm>
              </p:grpSpPr>
              <p:sp>
                <p:nvSpPr>
                  <p:cNvPr id="45" name="Freeform 45"/>
                  <p:cNvSpPr/>
                  <p:nvPr/>
                </p:nvSpPr>
                <p:spPr>
                  <a:xfrm rot="20017089" flipH="1">
                    <a:off x="6695915" y="1017669"/>
                    <a:ext cx="890653" cy="15545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66 f45 1"/>
                      <a:gd name="f52" fmla="*/ 140 f46 1"/>
                      <a:gd name="f53" fmla="*/ 22 f45 1"/>
                      <a:gd name="f54" fmla="*/ 288 f46 1"/>
                      <a:gd name="f55" fmla="*/ 3 f45 1"/>
                      <a:gd name="f56" fmla="*/ 444 f46 1"/>
                      <a:gd name="f57" fmla="*/ 441 f46 1"/>
                      <a:gd name="f58" fmla="*/ 13 f45 1"/>
                      <a:gd name="f59" fmla="*/ 286 f46 1"/>
                      <a:gd name="f60" fmla="*/ 106 f46 1"/>
                      <a:gd name="f61" fmla="*/ 38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46" name="Freeform 46"/>
                  <p:cNvSpPr/>
                  <p:nvPr/>
                </p:nvSpPr>
                <p:spPr>
                  <a:xfrm rot="20017089" flipH="1">
                    <a:off x="6315231" y="1319341"/>
                    <a:ext cx="477645" cy="234982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7 f74 1"/>
                      <a:gd name="f81" fmla="*/ 6 f73 1"/>
                      <a:gd name="f82" fmla="*/ 89 f74 1"/>
                      <a:gd name="f83" fmla="*/ 23 f73 1"/>
                      <a:gd name="f84" fmla="*/ 124 f74 1"/>
                      <a:gd name="f85" fmla="*/ 49 f73 1"/>
                      <a:gd name="f86" fmla="*/ 135 f74 1"/>
                      <a:gd name="f87" fmla="*/ 68 f73 1"/>
                      <a:gd name="f88" fmla="*/ 129 f74 1"/>
                      <a:gd name="f89" fmla="*/ 89 f73 1"/>
                      <a:gd name="f90" fmla="*/ 122 f74 1"/>
                      <a:gd name="f91" fmla="*/ 71 f73 1"/>
                      <a:gd name="f92" fmla="*/ 107 f74 1"/>
                      <a:gd name="f93" fmla="*/ 51 f73 1"/>
                      <a:gd name="f94" fmla="*/ 85 f74 1"/>
                      <a:gd name="f95" fmla="*/ 33 f73 1"/>
                      <a:gd name="f96" fmla="*/ 45 f74 1"/>
                      <a:gd name="f97" fmla="*/ 17 f73 1"/>
                      <a:gd name="f98" fmla="*/ 0 f74 1"/>
                      <a:gd name="f99" fmla="*/ 8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47" name="Group 47"/>
                <p:cNvGrpSpPr/>
                <p:nvPr/>
              </p:nvGrpSpPr>
              <p:grpSpPr>
                <a:xfrm>
                  <a:off x="6303966" y="915845"/>
                  <a:ext cx="1268198" cy="467000"/>
                  <a:chOff x="6303966" y="915845"/>
                  <a:chExt cx="1268198" cy="467000"/>
                </a:xfrm>
              </p:grpSpPr>
              <p:sp>
                <p:nvSpPr>
                  <p:cNvPr id="48" name="Freeform 48"/>
                  <p:cNvSpPr/>
                  <p:nvPr/>
                </p:nvSpPr>
                <p:spPr>
                  <a:xfrm rot="20519654" flipH="1">
                    <a:off x="6711824" y="915845"/>
                    <a:ext cx="860340" cy="16660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87 f45 1"/>
                      <a:gd name="f52" fmla="*/ 122 f46 1"/>
                      <a:gd name="f53" fmla="*/ 29 f45 1"/>
                      <a:gd name="f54" fmla="*/ 251 f46 1"/>
                      <a:gd name="f55" fmla="*/ 4 f45 1"/>
                      <a:gd name="f56" fmla="*/ 386 f46 1"/>
                      <a:gd name="f57" fmla="*/ 384 f46 1"/>
                      <a:gd name="f58" fmla="*/ 18 f45 1"/>
                      <a:gd name="f59" fmla="*/ 249 f46 1"/>
                      <a:gd name="f60" fmla="*/ 93 f46 1"/>
                      <a:gd name="f61" fmla="*/ 50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49" name="Freeform 49"/>
                  <p:cNvSpPr/>
                  <p:nvPr/>
                </p:nvSpPr>
                <p:spPr>
                  <a:xfrm rot="20519654" flipH="1">
                    <a:off x="6303966" y="1120897"/>
                    <a:ext cx="461726" cy="261948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3 f74 1"/>
                      <a:gd name="f81" fmla="*/ 10 f73 1"/>
                      <a:gd name="f82" fmla="*/ 78 f74 1"/>
                      <a:gd name="f83" fmla="*/ 35 f73 1"/>
                      <a:gd name="f84" fmla="*/ 108 f74 1"/>
                      <a:gd name="f85" fmla="*/ 75 f73 1"/>
                      <a:gd name="f86" fmla="*/ 118 f74 1"/>
                      <a:gd name="f87" fmla="*/ 106 f73 1"/>
                      <a:gd name="f88" fmla="*/ 113 f74 1"/>
                      <a:gd name="f89" fmla="*/ 137 f73 1"/>
                      <a:gd name="f90" fmla="*/ 106 f74 1"/>
                      <a:gd name="f91" fmla="*/ 110 f73 1"/>
                      <a:gd name="f92" fmla="*/ 93 f74 1"/>
                      <a:gd name="f93" fmla="*/ 79 f73 1"/>
                      <a:gd name="f94" fmla="*/ 74 f74 1"/>
                      <a:gd name="f95" fmla="*/ 51 f73 1"/>
                      <a:gd name="f96" fmla="*/ 39 f74 1"/>
                      <a:gd name="f97" fmla="*/ 26 f73 1"/>
                      <a:gd name="f98" fmla="*/ 0 f74 1"/>
                      <a:gd name="f99" fmla="*/ 14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50" name="Group 50"/>
                <p:cNvGrpSpPr/>
                <p:nvPr/>
              </p:nvGrpSpPr>
              <p:grpSpPr>
                <a:xfrm>
                  <a:off x="6353178" y="793762"/>
                  <a:ext cx="1201466" cy="344630"/>
                  <a:chOff x="6353178" y="793762"/>
                  <a:chExt cx="1201466" cy="344630"/>
                </a:xfrm>
              </p:grpSpPr>
              <p:sp>
                <p:nvSpPr>
                  <p:cNvPr id="51" name="Freeform 51"/>
                  <p:cNvSpPr/>
                  <p:nvPr/>
                </p:nvSpPr>
                <p:spPr>
                  <a:xfrm rot="21136214" flipH="1">
                    <a:off x="6762564" y="793762"/>
                    <a:ext cx="792080" cy="16027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75 f45 1"/>
                      <a:gd name="f52" fmla="*/ 87 f46 1"/>
                      <a:gd name="f53" fmla="*/ 25 f45 1"/>
                      <a:gd name="f54" fmla="*/ 180 f46 1"/>
                      <a:gd name="f55" fmla="*/ 4 f45 1"/>
                      <a:gd name="f56" fmla="*/ 278 f46 1"/>
                      <a:gd name="f57" fmla="*/ 276 f46 1"/>
                      <a:gd name="f58" fmla="*/ 16 f45 1"/>
                      <a:gd name="f59" fmla="*/ 179 f46 1"/>
                      <a:gd name="f60" fmla="*/ 66 f46 1"/>
                      <a:gd name="f61" fmla="*/ 4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52" name="Freeform 52"/>
                  <p:cNvSpPr/>
                  <p:nvPr/>
                </p:nvSpPr>
                <p:spPr>
                  <a:xfrm rot="21136214" flipH="1">
                    <a:off x="6353178" y="887472"/>
                    <a:ext cx="425278" cy="25092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1 f73 1"/>
                      <a:gd name="f80" fmla="*/ 23 f74 1"/>
                      <a:gd name="f81" fmla="*/ 9 f73 1"/>
                      <a:gd name="f82" fmla="*/ 56 f74 1"/>
                      <a:gd name="f83" fmla="*/ 30 f73 1"/>
                      <a:gd name="f84" fmla="*/ 78 f74 1"/>
                      <a:gd name="f85" fmla="*/ 64 f73 1"/>
                      <a:gd name="f86" fmla="*/ 85 f74 1"/>
                      <a:gd name="f87" fmla="*/ 90 f73 1"/>
                      <a:gd name="f88" fmla="*/ 82 f74 1"/>
                      <a:gd name="f89" fmla="*/ 116 f73 1"/>
                      <a:gd name="f90" fmla="*/ 77 f74 1"/>
                      <a:gd name="f91" fmla="*/ 94 f73 1"/>
                      <a:gd name="f92" fmla="*/ 67 f74 1"/>
                      <a:gd name="f93" fmla="*/ 67 f73 1"/>
                      <a:gd name="f94" fmla="*/ 53 f74 1"/>
                      <a:gd name="f95" fmla="*/ 43 f73 1"/>
                      <a:gd name="f96" fmla="*/ 28 f74 1"/>
                      <a:gd name="f97" fmla="*/ 22 f73 1"/>
                      <a:gd name="f98" fmla="*/ 11 f73 1"/>
                      <a:gd name="f99" fmla="+- f75 0 f1"/>
                      <a:gd name="f100" fmla="*/ f78 1 1769"/>
                      <a:gd name="f101" fmla="*/ f79 1 791"/>
                      <a:gd name="f102" fmla="*/ f80 1 1769"/>
                      <a:gd name="f103" fmla="*/ f81 1 791"/>
                      <a:gd name="f104" fmla="*/ f82 1 1769"/>
                      <a:gd name="f105" fmla="*/ f83 1 791"/>
                      <a:gd name="f106" fmla="*/ f84 1 1769"/>
                      <a:gd name="f107" fmla="*/ f85 1 791"/>
                      <a:gd name="f108" fmla="*/ f86 1 1769"/>
                      <a:gd name="f109" fmla="*/ f87 1 791"/>
                      <a:gd name="f110" fmla="*/ f88 1 1769"/>
                      <a:gd name="f111" fmla="*/ f89 1 791"/>
                      <a:gd name="f112" fmla="*/ f90 1 1769"/>
                      <a:gd name="f113" fmla="*/ f91 1 791"/>
                      <a:gd name="f114" fmla="*/ f92 1 1769"/>
                      <a:gd name="f115" fmla="*/ f93 1 791"/>
                      <a:gd name="f116" fmla="*/ f94 1 1769"/>
                      <a:gd name="f117" fmla="*/ f95 1 791"/>
                      <a:gd name="f118" fmla="*/ f96 1 1769"/>
                      <a:gd name="f119" fmla="*/ f97 1 791"/>
                      <a:gd name="f120" fmla="*/ f98 1 791"/>
                      <a:gd name="f121" fmla="*/ 0 1 f76"/>
                      <a:gd name="f122" fmla="*/ f70 1 f76"/>
                      <a:gd name="f123" fmla="*/ 0 1 f77"/>
                      <a:gd name="f124" fmla="*/ f71 1 f77"/>
                      <a:gd name="f125" fmla="*/ f100 1 f76"/>
                      <a:gd name="f126" fmla="*/ f101 1 f77"/>
                      <a:gd name="f127" fmla="*/ f102 1 f76"/>
                      <a:gd name="f128" fmla="*/ f103 1 f77"/>
                      <a:gd name="f129" fmla="*/ f104 1 f76"/>
                      <a:gd name="f130" fmla="*/ f105 1 f77"/>
                      <a:gd name="f131" fmla="*/ f106 1 f76"/>
                      <a:gd name="f132" fmla="*/ f107 1 f77"/>
                      <a:gd name="f133" fmla="*/ f108 1 f76"/>
                      <a:gd name="f134" fmla="*/ f109 1 f77"/>
                      <a:gd name="f135" fmla="*/ f110 1 f76"/>
                      <a:gd name="f136" fmla="*/ f111 1 f77"/>
                      <a:gd name="f137" fmla="*/ f112 1 f76"/>
                      <a:gd name="f138" fmla="*/ f113 1 f77"/>
                      <a:gd name="f139" fmla="*/ f114 1 f76"/>
                      <a:gd name="f140" fmla="*/ f115 1 f77"/>
                      <a:gd name="f141" fmla="*/ f116 1 f76"/>
                      <a:gd name="f142" fmla="*/ f117 1 f77"/>
                      <a:gd name="f143" fmla="*/ f118 1 f76"/>
                      <a:gd name="f144" fmla="*/ f119 1 f77"/>
                      <a:gd name="f145" fmla="*/ f120 1 f77"/>
                      <a:gd name="f146" fmla="*/ f121 f67 1"/>
                      <a:gd name="f147" fmla="*/ f122 f67 1"/>
                      <a:gd name="f148" fmla="*/ f124 f68 1"/>
                      <a:gd name="f149" fmla="*/ f123 f68 1"/>
                      <a:gd name="f150" fmla="*/ f125 f67 1"/>
                      <a:gd name="f151" fmla="*/ f126 f68 1"/>
                      <a:gd name="f152" fmla="*/ f127 f67 1"/>
                      <a:gd name="f153" fmla="*/ f128 f68 1"/>
                      <a:gd name="f154" fmla="*/ f129 f67 1"/>
                      <a:gd name="f155" fmla="*/ f130 f68 1"/>
                      <a:gd name="f156" fmla="*/ f131 f67 1"/>
                      <a:gd name="f157" fmla="*/ f132 f68 1"/>
                      <a:gd name="f158" fmla="*/ f133 f67 1"/>
                      <a:gd name="f159" fmla="*/ f134 f68 1"/>
                      <a:gd name="f160" fmla="*/ f135 f67 1"/>
                      <a:gd name="f161" fmla="*/ f136 f68 1"/>
                      <a:gd name="f162" fmla="*/ f137 f67 1"/>
                      <a:gd name="f163" fmla="*/ f138 f68 1"/>
                      <a:gd name="f164" fmla="*/ f139 f67 1"/>
                      <a:gd name="f165" fmla="*/ f140 f68 1"/>
                      <a:gd name="f166" fmla="*/ f141 f67 1"/>
                      <a:gd name="f167" fmla="*/ f142 f68 1"/>
                      <a:gd name="f168" fmla="*/ f143 f67 1"/>
                      <a:gd name="f169" fmla="*/ f144 f68 1"/>
                      <a:gd name="f170" fmla="*/ f145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9">
                        <a:pos x="f150" y="f151"/>
                      </a:cxn>
                      <a:cxn ang="f99">
                        <a:pos x="f152" y="f153"/>
                      </a:cxn>
                      <a:cxn ang="f99">
                        <a:pos x="f154" y="f155"/>
                      </a:cxn>
                      <a:cxn ang="f99">
                        <a:pos x="f156" y="f157"/>
                      </a:cxn>
                      <a:cxn ang="f99">
                        <a:pos x="f158" y="f159"/>
                      </a:cxn>
                      <a:cxn ang="f99">
                        <a:pos x="f160" y="f161"/>
                      </a:cxn>
                      <a:cxn ang="f99">
                        <a:pos x="f162" y="f163"/>
                      </a:cxn>
                      <a:cxn ang="f99">
                        <a:pos x="f164" y="f165"/>
                      </a:cxn>
                      <a:cxn ang="f99">
                        <a:pos x="f166" y="f167"/>
                      </a:cxn>
                      <a:cxn ang="f99">
                        <a:pos x="f168" y="f169"/>
                      </a:cxn>
                      <a:cxn ang="f99">
                        <a:pos x="f150" y="f170"/>
                      </a:cxn>
                      <a:cxn ang="f99">
                        <a:pos x="f150" y="f151"/>
                      </a:cxn>
                    </a:cxnLst>
                    <a:rect l="f146" t="f149" r="f147" b="f148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53" name="Group 53"/>
                <p:cNvGrpSpPr/>
                <p:nvPr/>
              </p:nvGrpSpPr>
              <p:grpSpPr>
                <a:xfrm>
                  <a:off x="6438766" y="719157"/>
                  <a:ext cx="1103296" cy="184114"/>
                  <a:chOff x="6438766" y="719157"/>
                  <a:chExt cx="1103296" cy="184114"/>
                </a:xfrm>
              </p:grpSpPr>
              <p:sp>
                <p:nvSpPr>
                  <p:cNvPr id="54" name="Freeform 54"/>
                  <p:cNvSpPr/>
                  <p:nvPr/>
                </p:nvSpPr>
                <p:spPr>
                  <a:xfrm rot="84174" flipH="1">
                    <a:off x="6821588" y="736550"/>
                    <a:ext cx="720474" cy="11250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8 f45 1"/>
                      <a:gd name="f52" fmla="*/ 60 f46 1"/>
                      <a:gd name="f53" fmla="*/ 6 f45 1"/>
                      <a:gd name="f54" fmla="*/ 123 f46 1"/>
                      <a:gd name="f55" fmla="*/ 1 f45 1"/>
                      <a:gd name="f56" fmla="*/ 189 f46 1"/>
                      <a:gd name="f57" fmla="*/ 188 f46 1"/>
                      <a:gd name="f58" fmla="*/ 4 f45 1"/>
                      <a:gd name="f59" fmla="*/ 122 f46 1"/>
                      <a:gd name="f60" fmla="*/ 45 f46 1"/>
                      <a:gd name="f61" fmla="*/ 10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55" name="Freeform 55"/>
                  <p:cNvSpPr/>
                  <p:nvPr/>
                </p:nvSpPr>
                <p:spPr>
                  <a:xfrm rot="84174" flipH="1">
                    <a:off x="6438766" y="719157"/>
                    <a:ext cx="387440" cy="18411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16 f74 1"/>
                      <a:gd name="f81" fmla="*/ 2 f73 1"/>
                      <a:gd name="f82" fmla="*/ 38 f74 1"/>
                      <a:gd name="f83" fmla="*/ 9 f73 1"/>
                      <a:gd name="f84" fmla="*/ 53 f74 1"/>
                      <a:gd name="f85" fmla="*/ 19 f73 1"/>
                      <a:gd name="f86" fmla="*/ 58 f74 1"/>
                      <a:gd name="f87" fmla="*/ 26 f73 1"/>
                      <a:gd name="f88" fmla="*/ 56 f74 1"/>
                      <a:gd name="f89" fmla="*/ 34 f73 1"/>
                      <a:gd name="f90" fmla="*/ 52 f74 1"/>
                      <a:gd name="f91" fmla="*/ 27 f73 1"/>
                      <a:gd name="f92" fmla="*/ 46 f74 1"/>
                      <a:gd name="f93" fmla="*/ 20 f73 1"/>
                      <a:gd name="f94" fmla="*/ 37 f74 1"/>
                      <a:gd name="f95" fmla="*/ 13 f73 1"/>
                      <a:gd name="f96" fmla="*/ 19 f74 1"/>
                      <a:gd name="f97" fmla="*/ 6 f73 1"/>
                      <a:gd name="f98" fmla="*/ 3 f73 1"/>
                      <a:gd name="f99" fmla="+- f75 0 f1"/>
                      <a:gd name="f100" fmla="*/ f78 1 1769"/>
                      <a:gd name="f101" fmla="*/ f79 1 791"/>
                      <a:gd name="f102" fmla="*/ f80 1 1769"/>
                      <a:gd name="f103" fmla="*/ f81 1 791"/>
                      <a:gd name="f104" fmla="*/ f82 1 1769"/>
                      <a:gd name="f105" fmla="*/ f83 1 791"/>
                      <a:gd name="f106" fmla="*/ f84 1 1769"/>
                      <a:gd name="f107" fmla="*/ f85 1 791"/>
                      <a:gd name="f108" fmla="*/ f86 1 1769"/>
                      <a:gd name="f109" fmla="*/ f87 1 791"/>
                      <a:gd name="f110" fmla="*/ f88 1 1769"/>
                      <a:gd name="f111" fmla="*/ f89 1 791"/>
                      <a:gd name="f112" fmla="*/ f90 1 1769"/>
                      <a:gd name="f113" fmla="*/ f91 1 791"/>
                      <a:gd name="f114" fmla="*/ f92 1 1769"/>
                      <a:gd name="f115" fmla="*/ f93 1 791"/>
                      <a:gd name="f116" fmla="*/ f94 1 1769"/>
                      <a:gd name="f117" fmla="*/ f95 1 791"/>
                      <a:gd name="f118" fmla="*/ f96 1 1769"/>
                      <a:gd name="f119" fmla="*/ f97 1 791"/>
                      <a:gd name="f120" fmla="*/ f98 1 791"/>
                      <a:gd name="f121" fmla="*/ 0 1 f76"/>
                      <a:gd name="f122" fmla="*/ f70 1 f76"/>
                      <a:gd name="f123" fmla="*/ 0 1 f77"/>
                      <a:gd name="f124" fmla="*/ f71 1 f77"/>
                      <a:gd name="f125" fmla="*/ f100 1 f76"/>
                      <a:gd name="f126" fmla="*/ f101 1 f77"/>
                      <a:gd name="f127" fmla="*/ f102 1 f76"/>
                      <a:gd name="f128" fmla="*/ f103 1 f77"/>
                      <a:gd name="f129" fmla="*/ f104 1 f76"/>
                      <a:gd name="f130" fmla="*/ f105 1 f77"/>
                      <a:gd name="f131" fmla="*/ f106 1 f76"/>
                      <a:gd name="f132" fmla="*/ f107 1 f77"/>
                      <a:gd name="f133" fmla="*/ f108 1 f76"/>
                      <a:gd name="f134" fmla="*/ f109 1 f77"/>
                      <a:gd name="f135" fmla="*/ f110 1 f76"/>
                      <a:gd name="f136" fmla="*/ f111 1 f77"/>
                      <a:gd name="f137" fmla="*/ f112 1 f76"/>
                      <a:gd name="f138" fmla="*/ f113 1 f77"/>
                      <a:gd name="f139" fmla="*/ f114 1 f76"/>
                      <a:gd name="f140" fmla="*/ f115 1 f77"/>
                      <a:gd name="f141" fmla="*/ f116 1 f76"/>
                      <a:gd name="f142" fmla="*/ f117 1 f77"/>
                      <a:gd name="f143" fmla="*/ f118 1 f76"/>
                      <a:gd name="f144" fmla="*/ f119 1 f77"/>
                      <a:gd name="f145" fmla="*/ f120 1 f77"/>
                      <a:gd name="f146" fmla="*/ f121 f67 1"/>
                      <a:gd name="f147" fmla="*/ f122 f67 1"/>
                      <a:gd name="f148" fmla="*/ f124 f68 1"/>
                      <a:gd name="f149" fmla="*/ f123 f68 1"/>
                      <a:gd name="f150" fmla="*/ f125 f67 1"/>
                      <a:gd name="f151" fmla="*/ f126 f68 1"/>
                      <a:gd name="f152" fmla="*/ f127 f67 1"/>
                      <a:gd name="f153" fmla="*/ f128 f68 1"/>
                      <a:gd name="f154" fmla="*/ f129 f67 1"/>
                      <a:gd name="f155" fmla="*/ f130 f68 1"/>
                      <a:gd name="f156" fmla="*/ f131 f67 1"/>
                      <a:gd name="f157" fmla="*/ f132 f68 1"/>
                      <a:gd name="f158" fmla="*/ f133 f67 1"/>
                      <a:gd name="f159" fmla="*/ f134 f68 1"/>
                      <a:gd name="f160" fmla="*/ f135 f67 1"/>
                      <a:gd name="f161" fmla="*/ f136 f68 1"/>
                      <a:gd name="f162" fmla="*/ f137 f67 1"/>
                      <a:gd name="f163" fmla="*/ f138 f68 1"/>
                      <a:gd name="f164" fmla="*/ f139 f67 1"/>
                      <a:gd name="f165" fmla="*/ f140 f68 1"/>
                      <a:gd name="f166" fmla="*/ f141 f67 1"/>
                      <a:gd name="f167" fmla="*/ f142 f68 1"/>
                      <a:gd name="f168" fmla="*/ f143 f67 1"/>
                      <a:gd name="f169" fmla="*/ f144 f68 1"/>
                      <a:gd name="f170" fmla="*/ f145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9">
                        <a:pos x="f150" y="f151"/>
                      </a:cxn>
                      <a:cxn ang="f99">
                        <a:pos x="f152" y="f153"/>
                      </a:cxn>
                      <a:cxn ang="f99">
                        <a:pos x="f154" y="f155"/>
                      </a:cxn>
                      <a:cxn ang="f99">
                        <a:pos x="f156" y="f157"/>
                      </a:cxn>
                      <a:cxn ang="f99">
                        <a:pos x="f158" y="f159"/>
                      </a:cxn>
                      <a:cxn ang="f99">
                        <a:pos x="f160" y="f161"/>
                      </a:cxn>
                      <a:cxn ang="f99">
                        <a:pos x="f162" y="f163"/>
                      </a:cxn>
                      <a:cxn ang="f99">
                        <a:pos x="f164" y="f165"/>
                      </a:cxn>
                      <a:cxn ang="f99">
                        <a:pos x="f166" y="f167"/>
                      </a:cxn>
                      <a:cxn ang="f99">
                        <a:pos x="f168" y="f169"/>
                      </a:cxn>
                      <a:cxn ang="f99">
                        <a:pos x="f150" y="f170"/>
                      </a:cxn>
                      <a:cxn ang="f99">
                        <a:pos x="f150" y="f151"/>
                      </a:cxn>
                    </a:cxnLst>
                    <a:rect l="f146" t="f149" r="f147" b="f148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56" name="Group 56"/>
                <p:cNvGrpSpPr/>
                <p:nvPr/>
              </p:nvGrpSpPr>
              <p:grpSpPr>
                <a:xfrm>
                  <a:off x="6601053" y="547716"/>
                  <a:ext cx="965076" cy="217582"/>
                  <a:chOff x="6601053" y="547716"/>
                  <a:chExt cx="965076" cy="217582"/>
                </a:xfrm>
              </p:grpSpPr>
              <p:sp>
                <p:nvSpPr>
                  <p:cNvPr id="57" name="Freeform 57"/>
                  <p:cNvSpPr/>
                  <p:nvPr/>
                </p:nvSpPr>
                <p:spPr>
                  <a:xfrm rot="802560" flipH="1">
                    <a:off x="6932670" y="655735"/>
                    <a:ext cx="633459" cy="10956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7 f45 1"/>
                      <a:gd name="f52" fmla="*/ 36 f46 1"/>
                      <a:gd name="f53" fmla="*/ 6 f45 1"/>
                      <a:gd name="f54" fmla="*/ 74 f46 1"/>
                      <a:gd name="f55" fmla="*/ 1 f45 1"/>
                      <a:gd name="f56" fmla="*/ 113 f46 1"/>
                      <a:gd name="f57" fmla="*/ 112 f46 1"/>
                      <a:gd name="f58" fmla="*/ 3 f45 1"/>
                      <a:gd name="f59" fmla="*/ 73 f46 1"/>
                      <a:gd name="f60" fmla="*/ 27 f46 1"/>
                      <a:gd name="f61" fmla="*/ 10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58" name="Freeform 58"/>
                  <p:cNvSpPr/>
                  <p:nvPr/>
                </p:nvSpPr>
                <p:spPr>
                  <a:xfrm rot="802560" flipH="1">
                    <a:off x="6601053" y="547716"/>
                    <a:ext cx="339827" cy="17151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9 f74 1"/>
                      <a:gd name="f81" fmla="*/ 2 f73 1"/>
                      <a:gd name="f82" fmla="*/ 23 f74 1"/>
                      <a:gd name="f83" fmla="*/ 6 f73 1"/>
                      <a:gd name="f84" fmla="*/ 32 f74 1"/>
                      <a:gd name="f85" fmla="*/ 14 f73 1"/>
                      <a:gd name="f86" fmla="*/ 34 f74 1"/>
                      <a:gd name="f87" fmla="*/ 19 f73 1"/>
                      <a:gd name="f88" fmla="*/ 33 f74 1"/>
                      <a:gd name="f89" fmla="*/ 25 f73 1"/>
                      <a:gd name="f90" fmla="*/ 31 f74 1"/>
                      <a:gd name="f91" fmla="*/ 20 f73 1"/>
                      <a:gd name="f92" fmla="*/ 27 f74 1"/>
                      <a:gd name="f93" fmla="*/ 22 f74 1"/>
                      <a:gd name="f94" fmla="*/ 9 f73 1"/>
                      <a:gd name="f95" fmla="*/ 11 f74 1"/>
                      <a:gd name="f96" fmla="*/ 5 f73 1"/>
                      <a:gd name="f97" fmla="*/ 3 f73 1"/>
                      <a:gd name="f98" fmla="+- f75 0 f1"/>
                      <a:gd name="f99" fmla="*/ f78 1 1769"/>
                      <a:gd name="f100" fmla="*/ f79 1 791"/>
                      <a:gd name="f101" fmla="*/ f80 1 1769"/>
                      <a:gd name="f102" fmla="*/ f81 1 791"/>
                      <a:gd name="f103" fmla="*/ f82 1 1769"/>
                      <a:gd name="f104" fmla="*/ f83 1 791"/>
                      <a:gd name="f105" fmla="*/ f84 1 1769"/>
                      <a:gd name="f106" fmla="*/ f85 1 791"/>
                      <a:gd name="f107" fmla="*/ f86 1 1769"/>
                      <a:gd name="f108" fmla="*/ f87 1 791"/>
                      <a:gd name="f109" fmla="*/ f88 1 1769"/>
                      <a:gd name="f110" fmla="*/ f89 1 791"/>
                      <a:gd name="f111" fmla="*/ f90 1 1769"/>
                      <a:gd name="f112" fmla="*/ f91 1 791"/>
                      <a:gd name="f113" fmla="*/ f92 1 1769"/>
                      <a:gd name="f114" fmla="*/ f93 1 1769"/>
                      <a:gd name="f115" fmla="*/ f94 1 791"/>
                      <a:gd name="f116" fmla="*/ f95 1 1769"/>
                      <a:gd name="f117" fmla="*/ f96 1 791"/>
                      <a:gd name="f118" fmla="*/ f97 1 791"/>
                      <a:gd name="f119" fmla="*/ 0 1 f76"/>
                      <a:gd name="f120" fmla="*/ f70 1 f76"/>
                      <a:gd name="f121" fmla="*/ 0 1 f77"/>
                      <a:gd name="f122" fmla="*/ f71 1 f77"/>
                      <a:gd name="f123" fmla="*/ f99 1 f76"/>
                      <a:gd name="f124" fmla="*/ f100 1 f77"/>
                      <a:gd name="f125" fmla="*/ f101 1 f76"/>
                      <a:gd name="f126" fmla="*/ f102 1 f77"/>
                      <a:gd name="f127" fmla="*/ f103 1 f76"/>
                      <a:gd name="f128" fmla="*/ f104 1 f77"/>
                      <a:gd name="f129" fmla="*/ f105 1 f76"/>
                      <a:gd name="f130" fmla="*/ f106 1 f77"/>
                      <a:gd name="f131" fmla="*/ f107 1 f76"/>
                      <a:gd name="f132" fmla="*/ f108 1 f77"/>
                      <a:gd name="f133" fmla="*/ f109 1 f76"/>
                      <a:gd name="f134" fmla="*/ f110 1 f77"/>
                      <a:gd name="f135" fmla="*/ f111 1 f76"/>
                      <a:gd name="f136" fmla="*/ f112 1 f77"/>
                      <a:gd name="f137" fmla="*/ f113 1 f76"/>
                      <a:gd name="f138" fmla="*/ f114 1 f76"/>
                      <a:gd name="f139" fmla="*/ f115 1 f77"/>
                      <a:gd name="f140" fmla="*/ f116 1 f76"/>
                      <a:gd name="f141" fmla="*/ f117 1 f77"/>
                      <a:gd name="f142" fmla="*/ f118 1 f77"/>
                      <a:gd name="f143" fmla="*/ f119 f67 1"/>
                      <a:gd name="f144" fmla="*/ f120 f67 1"/>
                      <a:gd name="f145" fmla="*/ f122 f68 1"/>
                      <a:gd name="f146" fmla="*/ f121 f68 1"/>
                      <a:gd name="f147" fmla="*/ f123 f67 1"/>
                      <a:gd name="f148" fmla="*/ f124 f68 1"/>
                      <a:gd name="f149" fmla="*/ f125 f67 1"/>
                      <a:gd name="f150" fmla="*/ f126 f68 1"/>
                      <a:gd name="f151" fmla="*/ f127 f67 1"/>
                      <a:gd name="f152" fmla="*/ f128 f68 1"/>
                      <a:gd name="f153" fmla="*/ f129 f67 1"/>
                      <a:gd name="f154" fmla="*/ f130 f68 1"/>
                      <a:gd name="f155" fmla="*/ f131 f67 1"/>
                      <a:gd name="f156" fmla="*/ f132 f68 1"/>
                      <a:gd name="f157" fmla="*/ f133 f67 1"/>
                      <a:gd name="f158" fmla="*/ f134 f68 1"/>
                      <a:gd name="f159" fmla="*/ f135 f67 1"/>
                      <a:gd name="f160" fmla="*/ f136 f68 1"/>
                      <a:gd name="f161" fmla="*/ f137 f67 1"/>
                      <a:gd name="f162" fmla="*/ f138 f67 1"/>
                      <a:gd name="f163" fmla="*/ f139 f68 1"/>
                      <a:gd name="f164" fmla="*/ f140 f67 1"/>
                      <a:gd name="f165" fmla="*/ f141 f68 1"/>
                      <a:gd name="f166" fmla="*/ f142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8">
                        <a:pos x="f147" y="f148"/>
                      </a:cxn>
                      <a:cxn ang="f98">
                        <a:pos x="f149" y="f150"/>
                      </a:cxn>
                      <a:cxn ang="f98">
                        <a:pos x="f151" y="f152"/>
                      </a:cxn>
                      <a:cxn ang="f98">
                        <a:pos x="f153" y="f154"/>
                      </a:cxn>
                      <a:cxn ang="f98">
                        <a:pos x="f155" y="f156"/>
                      </a:cxn>
                      <a:cxn ang="f98">
                        <a:pos x="f157" y="f158"/>
                      </a:cxn>
                      <a:cxn ang="f98">
                        <a:pos x="f159" y="f160"/>
                      </a:cxn>
                      <a:cxn ang="f98">
                        <a:pos x="f161" y="f154"/>
                      </a:cxn>
                      <a:cxn ang="f98">
                        <a:pos x="f162" y="f163"/>
                      </a:cxn>
                      <a:cxn ang="f98">
                        <a:pos x="f164" y="f165"/>
                      </a:cxn>
                      <a:cxn ang="f98">
                        <a:pos x="f147" y="f166"/>
                      </a:cxn>
                      <a:cxn ang="f98">
                        <a:pos x="f147" y="f148"/>
                      </a:cxn>
                    </a:cxnLst>
                    <a:rect l="f143" t="f146" r="f144" b="f145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59" name="Group 59"/>
                <p:cNvGrpSpPr/>
                <p:nvPr/>
              </p:nvGrpSpPr>
              <p:grpSpPr>
                <a:xfrm>
                  <a:off x="6658130" y="445879"/>
                  <a:ext cx="949376" cy="285898"/>
                  <a:chOff x="6658130" y="445879"/>
                  <a:chExt cx="949376" cy="285898"/>
                </a:xfrm>
              </p:grpSpPr>
              <p:sp>
                <p:nvSpPr>
                  <p:cNvPr id="60" name="Freeform 60"/>
                  <p:cNvSpPr/>
                  <p:nvPr/>
                </p:nvSpPr>
                <p:spPr>
                  <a:xfrm rot="1277485" flipH="1">
                    <a:off x="6974074" y="620513"/>
                    <a:ext cx="633432" cy="11126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7 f45 1"/>
                      <a:gd name="f52" fmla="*/ 36 f46 1"/>
                      <a:gd name="f53" fmla="*/ 6 f45 1"/>
                      <a:gd name="f54" fmla="*/ 74 f46 1"/>
                      <a:gd name="f55" fmla="*/ 1 f45 1"/>
                      <a:gd name="f56" fmla="*/ 113 f46 1"/>
                      <a:gd name="f57" fmla="*/ 3 f45 1"/>
                      <a:gd name="f58" fmla="*/ 73 f46 1"/>
                      <a:gd name="f59" fmla="*/ 27 f46 1"/>
                      <a:gd name="f60" fmla="*/ 10 f45 1"/>
                      <a:gd name="f61" fmla="+- f47 0 f1"/>
                      <a:gd name="f62" fmla="*/ f50 1 2736"/>
                      <a:gd name="f63" fmla="*/ f51 1 504"/>
                      <a:gd name="f64" fmla="*/ f52 1 2736"/>
                      <a:gd name="f65" fmla="*/ f53 1 504"/>
                      <a:gd name="f66" fmla="*/ f54 1 2736"/>
                      <a:gd name="f67" fmla="*/ f55 1 504"/>
                      <a:gd name="f68" fmla="*/ f56 1 2736"/>
                      <a:gd name="f69" fmla="*/ f57 1 504"/>
                      <a:gd name="f70" fmla="*/ f58 1 2736"/>
                      <a:gd name="f71" fmla="*/ f59 1 2736"/>
                      <a:gd name="f72" fmla="*/ f60 1 504"/>
                      <a:gd name="f73" fmla="*/ 0 1 f48"/>
                      <a:gd name="f74" fmla="*/ f42 1 f48"/>
                      <a:gd name="f75" fmla="*/ 0 1 f49"/>
                      <a:gd name="f76" fmla="*/ f43 1 f49"/>
                      <a:gd name="f77" fmla="*/ f62 1 f48"/>
                      <a:gd name="f78" fmla="*/ f63 1 f49"/>
                      <a:gd name="f79" fmla="*/ f64 1 f48"/>
                      <a:gd name="f80" fmla="*/ f65 1 f49"/>
                      <a:gd name="f81" fmla="*/ f66 1 f48"/>
                      <a:gd name="f82" fmla="*/ f67 1 f49"/>
                      <a:gd name="f83" fmla="*/ f68 1 f48"/>
                      <a:gd name="f84" fmla="*/ f69 1 f49"/>
                      <a:gd name="f85" fmla="*/ f70 1 f48"/>
                      <a:gd name="f86" fmla="*/ f71 1 f48"/>
                      <a:gd name="f87" fmla="*/ f72 1 f49"/>
                      <a:gd name="f88" fmla="*/ f73 f39 1"/>
                      <a:gd name="f89" fmla="*/ f74 f39 1"/>
                      <a:gd name="f90" fmla="*/ f76 f40 1"/>
                      <a:gd name="f91" fmla="*/ f75 f40 1"/>
                      <a:gd name="f92" fmla="*/ f77 f39 1"/>
                      <a:gd name="f93" fmla="*/ f78 f40 1"/>
                      <a:gd name="f94" fmla="*/ f79 f39 1"/>
                      <a:gd name="f95" fmla="*/ f80 f40 1"/>
                      <a:gd name="f96" fmla="*/ f81 f39 1"/>
                      <a:gd name="f97" fmla="*/ f82 f40 1"/>
                      <a:gd name="f98" fmla="*/ f83 f39 1"/>
                      <a:gd name="f99" fmla="*/ f84 f40 1"/>
                      <a:gd name="f100" fmla="*/ f85 f39 1"/>
                      <a:gd name="f101" fmla="*/ f86 f39 1"/>
                      <a:gd name="f102" fmla="*/ f87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1">
                        <a:pos x="f92" y="f93"/>
                      </a:cxn>
                      <a:cxn ang="f61">
                        <a:pos x="f94" y="f95"/>
                      </a:cxn>
                      <a:cxn ang="f61">
                        <a:pos x="f96" y="f97"/>
                      </a:cxn>
                      <a:cxn ang="f61">
                        <a:pos x="f98" y="f97"/>
                      </a:cxn>
                      <a:cxn ang="f61">
                        <a:pos x="f98" y="f99"/>
                      </a:cxn>
                      <a:cxn ang="f61">
                        <a:pos x="f100" y="f99"/>
                      </a:cxn>
                      <a:cxn ang="f61">
                        <a:pos x="f101" y="f102"/>
                      </a:cxn>
                      <a:cxn ang="f61">
                        <a:pos x="f92" y="f93"/>
                      </a:cxn>
                    </a:cxnLst>
                    <a:rect l="f88" t="f91" r="f89" b="f90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61" name="Freeform 61"/>
                  <p:cNvSpPr/>
                  <p:nvPr/>
                </p:nvSpPr>
                <p:spPr>
                  <a:xfrm rot="1277485" flipH="1">
                    <a:off x="6658130" y="445879"/>
                    <a:ext cx="339535" cy="174632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9 f74 1"/>
                      <a:gd name="f81" fmla="*/ 2 f73 1"/>
                      <a:gd name="f82" fmla="*/ 23 f74 1"/>
                      <a:gd name="f83" fmla="*/ 7 f73 1"/>
                      <a:gd name="f84" fmla="*/ 32 f74 1"/>
                      <a:gd name="f85" fmla="*/ 15 f73 1"/>
                      <a:gd name="f86" fmla="*/ 34 f74 1"/>
                      <a:gd name="f87" fmla="*/ 21 f73 1"/>
                      <a:gd name="f88" fmla="*/ 33 f74 1"/>
                      <a:gd name="f89" fmla="*/ 27 f73 1"/>
                      <a:gd name="f90" fmla="*/ 31 f74 1"/>
                      <a:gd name="f91" fmla="*/ 27 f74 1"/>
                      <a:gd name="f92" fmla="*/ 22 f74 1"/>
                      <a:gd name="f93" fmla="*/ 10 f73 1"/>
                      <a:gd name="f94" fmla="*/ 11 f74 1"/>
                      <a:gd name="f95" fmla="*/ 5 f73 1"/>
                      <a:gd name="f96" fmla="*/ 3 f73 1"/>
                      <a:gd name="f97" fmla="+- f75 0 f1"/>
                      <a:gd name="f98" fmla="*/ f78 1 1769"/>
                      <a:gd name="f99" fmla="*/ f79 1 791"/>
                      <a:gd name="f100" fmla="*/ f80 1 1769"/>
                      <a:gd name="f101" fmla="*/ f81 1 791"/>
                      <a:gd name="f102" fmla="*/ f82 1 1769"/>
                      <a:gd name="f103" fmla="*/ f83 1 791"/>
                      <a:gd name="f104" fmla="*/ f84 1 1769"/>
                      <a:gd name="f105" fmla="*/ f85 1 791"/>
                      <a:gd name="f106" fmla="*/ f86 1 1769"/>
                      <a:gd name="f107" fmla="*/ f87 1 791"/>
                      <a:gd name="f108" fmla="*/ f88 1 1769"/>
                      <a:gd name="f109" fmla="*/ f89 1 791"/>
                      <a:gd name="f110" fmla="*/ f90 1 1769"/>
                      <a:gd name="f111" fmla="*/ f91 1 1769"/>
                      <a:gd name="f112" fmla="*/ f92 1 1769"/>
                      <a:gd name="f113" fmla="*/ f93 1 791"/>
                      <a:gd name="f114" fmla="*/ f94 1 1769"/>
                      <a:gd name="f115" fmla="*/ f95 1 791"/>
                      <a:gd name="f116" fmla="*/ f96 1 791"/>
                      <a:gd name="f117" fmla="*/ 0 1 f76"/>
                      <a:gd name="f118" fmla="*/ f70 1 f76"/>
                      <a:gd name="f119" fmla="*/ 0 1 f77"/>
                      <a:gd name="f120" fmla="*/ f71 1 f77"/>
                      <a:gd name="f121" fmla="*/ f98 1 f76"/>
                      <a:gd name="f122" fmla="*/ f99 1 f77"/>
                      <a:gd name="f123" fmla="*/ f100 1 f76"/>
                      <a:gd name="f124" fmla="*/ f101 1 f77"/>
                      <a:gd name="f125" fmla="*/ f102 1 f76"/>
                      <a:gd name="f126" fmla="*/ f103 1 f77"/>
                      <a:gd name="f127" fmla="*/ f104 1 f76"/>
                      <a:gd name="f128" fmla="*/ f105 1 f77"/>
                      <a:gd name="f129" fmla="*/ f106 1 f76"/>
                      <a:gd name="f130" fmla="*/ f107 1 f77"/>
                      <a:gd name="f131" fmla="*/ f108 1 f76"/>
                      <a:gd name="f132" fmla="*/ f109 1 f77"/>
                      <a:gd name="f133" fmla="*/ f110 1 f76"/>
                      <a:gd name="f134" fmla="*/ f111 1 f76"/>
                      <a:gd name="f135" fmla="*/ f112 1 f76"/>
                      <a:gd name="f136" fmla="*/ f113 1 f77"/>
                      <a:gd name="f137" fmla="*/ f114 1 f76"/>
                      <a:gd name="f138" fmla="*/ f115 1 f77"/>
                      <a:gd name="f139" fmla="*/ f116 1 f77"/>
                      <a:gd name="f140" fmla="*/ f117 f67 1"/>
                      <a:gd name="f141" fmla="*/ f118 f67 1"/>
                      <a:gd name="f142" fmla="*/ f120 f68 1"/>
                      <a:gd name="f143" fmla="*/ f119 f68 1"/>
                      <a:gd name="f144" fmla="*/ f121 f67 1"/>
                      <a:gd name="f145" fmla="*/ f122 f68 1"/>
                      <a:gd name="f146" fmla="*/ f123 f67 1"/>
                      <a:gd name="f147" fmla="*/ f124 f68 1"/>
                      <a:gd name="f148" fmla="*/ f125 f67 1"/>
                      <a:gd name="f149" fmla="*/ f126 f68 1"/>
                      <a:gd name="f150" fmla="*/ f127 f67 1"/>
                      <a:gd name="f151" fmla="*/ f128 f68 1"/>
                      <a:gd name="f152" fmla="*/ f129 f67 1"/>
                      <a:gd name="f153" fmla="*/ f130 f68 1"/>
                      <a:gd name="f154" fmla="*/ f131 f67 1"/>
                      <a:gd name="f155" fmla="*/ f132 f68 1"/>
                      <a:gd name="f156" fmla="*/ f133 f67 1"/>
                      <a:gd name="f157" fmla="*/ f134 f67 1"/>
                      <a:gd name="f158" fmla="*/ f135 f67 1"/>
                      <a:gd name="f159" fmla="*/ f136 f68 1"/>
                      <a:gd name="f160" fmla="*/ f137 f67 1"/>
                      <a:gd name="f161" fmla="*/ f138 f68 1"/>
                      <a:gd name="f162" fmla="*/ f139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7">
                        <a:pos x="f144" y="f145"/>
                      </a:cxn>
                      <a:cxn ang="f97">
                        <a:pos x="f146" y="f147"/>
                      </a:cxn>
                      <a:cxn ang="f97">
                        <a:pos x="f148" y="f149"/>
                      </a:cxn>
                      <a:cxn ang="f97">
                        <a:pos x="f150" y="f151"/>
                      </a:cxn>
                      <a:cxn ang="f97">
                        <a:pos x="f152" y="f153"/>
                      </a:cxn>
                      <a:cxn ang="f97">
                        <a:pos x="f154" y="f155"/>
                      </a:cxn>
                      <a:cxn ang="f97">
                        <a:pos x="f156" y="f153"/>
                      </a:cxn>
                      <a:cxn ang="f97">
                        <a:pos x="f157" y="f151"/>
                      </a:cxn>
                      <a:cxn ang="f97">
                        <a:pos x="f158" y="f159"/>
                      </a:cxn>
                      <a:cxn ang="f97">
                        <a:pos x="f160" y="f161"/>
                      </a:cxn>
                      <a:cxn ang="f97">
                        <a:pos x="f144" y="f162"/>
                      </a:cxn>
                      <a:cxn ang="f97">
                        <a:pos x="f144" y="f145"/>
                      </a:cxn>
                    </a:cxnLst>
                    <a:rect l="f140" t="f143" r="f141" b="f142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62" name="Group 62"/>
                <p:cNvGrpSpPr/>
                <p:nvPr/>
              </p:nvGrpSpPr>
              <p:grpSpPr>
                <a:xfrm>
                  <a:off x="6771196" y="298469"/>
                  <a:ext cx="903043" cy="384868"/>
                  <a:chOff x="6771196" y="298469"/>
                  <a:chExt cx="903043" cy="384868"/>
                </a:xfrm>
              </p:grpSpPr>
              <p:sp>
                <p:nvSpPr>
                  <p:cNvPr id="63" name="Freeform 63"/>
                  <p:cNvSpPr/>
                  <p:nvPr/>
                </p:nvSpPr>
                <p:spPr>
                  <a:xfrm rot="2028426" flipH="1">
                    <a:off x="7042106" y="573372"/>
                    <a:ext cx="632133" cy="10996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0 f45 1"/>
                      <a:gd name="f52" fmla="*/ 1 f46 1"/>
                      <a:gd name="f53" fmla="*/ 2 f46 1"/>
                      <a:gd name="f54" fmla="*/ 3 f46 1"/>
                      <a:gd name="f55" fmla="+- f47 0 f1"/>
                      <a:gd name="f56" fmla="*/ f50 1 2736"/>
                      <a:gd name="f57" fmla="*/ f51 1 504"/>
                      <a:gd name="f58" fmla="*/ f52 1 2736"/>
                      <a:gd name="f59" fmla="*/ f53 1 2736"/>
                      <a:gd name="f60" fmla="*/ f54 1 2736"/>
                      <a:gd name="f61" fmla="*/ 0 1 f48"/>
                      <a:gd name="f62" fmla="*/ f42 1 f48"/>
                      <a:gd name="f63" fmla="*/ 0 1 f49"/>
                      <a:gd name="f64" fmla="*/ f43 1 f49"/>
                      <a:gd name="f65" fmla="*/ f56 1 f48"/>
                      <a:gd name="f66" fmla="*/ f57 1 f49"/>
                      <a:gd name="f67" fmla="*/ f58 1 f48"/>
                      <a:gd name="f68" fmla="*/ f59 1 f48"/>
                      <a:gd name="f69" fmla="*/ f60 1 f48"/>
                      <a:gd name="f70" fmla="*/ f61 f39 1"/>
                      <a:gd name="f71" fmla="*/ f62 f39 1"/>
                      <a:gd name="f72" fmla="*/ f64 f40 1"/>
                      <a:gd name="f73" fmla="*/ f63 f40 1"/>
                      <a:gd name="f74" fmla="*/ f65 f39 1"/>
                      <a:gd name="f75" fmla="*/ f66 f40 1"/>
                      <a:gd name="f76" fmla="*/ f67 f39 1"/>
                      <a:gd name="f77" fmla="*/ f68 f39 1"/>
                      <a:gd name="f78" fmla="*/ f69 f39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55">
                        <a:pos x="f74" y="f75"/>
                      </a:cxn>
                      <a:cxn ang="f55">
                        <a:pos x="f76" y="f75"/>
                      </a:cxn>
                      <a:cxn ang="f55">
                        <a:pos x="f77" y="f75"/>
                      </a:cxn>
                      <a:cxn ang="f55">
                        <a:pos x="f78" y="f75"/>
                      </a:cxn>
                      <a:cxn ang="f55">
                        <a:pos x="f78" y="f75"/>
                      </a:cxn>
                      <a:cxn ang="f55">
                        <a:pos x="f77" y="f75"/>
                      </a:cxn>
                      <a:cxn ang="f55">
                        <a:pos x="f76" y="f75"/>
                      </a:cxn>
                      <a:cxn ang="f55">
                        <a:pos x="f74" y="f75"/>
                      </a:cxn>
                    </a:cxnLst>
                    <a:rect l="f70" t="f73" r="f71" b="f72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64" name="Freeform 64"/>
                  <p:cNvSpPr/>
                  <p:nvPr/>
                </p:nvSpPr>
                <p:spPr>
                  <a:xfrm rot="2028426" flipH="1">
                    <a:off x="6771196" y="298469"/>
                    <a:ext cx="340284" cy="17148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1 f74 1"/>
                      <a:gd name="f81" fmla="*/ 1 f73 1"/>
                      <a:gd name="f82" fmla="+- f75 0 f1"/>
                      <a:gd name="f83" fmla="*/ f78 1 1769"/>
                      <a:gd name="f84" fmla="*/ f79 1 791"/>
                      <a:gd name="f85" fmla="*/ f80 1 1769"/>
                      <a:gd name="f86" fmla="*/ f81 1 791"/>
                      <a:gd name="f87" fmla="*/ 0 1 f76"/>
                      <a:gd name="f88" fmla="*/ f70 1 f76"/>
                      <a:gd name="f89" fmla="*/ 0 1 f77"/>
                      <a:gd name="f90" fmla="*/ f71 1 f77"/>
                      <a:gd name="f91" fmla="*/ f83 1 f76"/>
                      <a:gd name="f92" fmla="*/ f84 1 f77"/>
                      <a:gd name="f93" fmla="*/ f85 1 f76"/>
                      <a:gd name="f94" fmla="*/ f86 1 f77"/>
                      <a:gd name="f95" fmla="*/ f87 f67 1"/>
                      <a:gd name="f96" fmla="*/ f88 f67 1"/>
                      <a:gd name="f97" fmla="*/ f90 f68 1"/>
                      <a:gd name="f98" fmla="*/ f89 f68 1"/>
                      <a:gd name="f99" fmla="*/ f91 f67 1"/>
                      <a:gd name="f100" fmla="*/ f92 f68 1"/>
                      <a:gd name="f101" fmla="*/ f93 f67 1"/>
                      <a:gd name="f102" fmla="*/ f94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82">
                        <a:pos x="f99" y="f100"/>
                      </a:cxn>
                      <a:cxn ang="f82">
                        <a:pos x="f99" y="f100"/>
                      </a:cxn>
                      <a:cxn ang="f82">
                        <a:pos x="f101" y="f100"/>
                      </a:cxn>
                      <a:cxn ang="f82">
                        <a:pos x="f101" y="f100"/>
                      </a:cxn>
                      <a:cxn ang="f82">
                        <a:pos x="f101" y="f100"/>
                      </a:cxn>
                      <a:cxn ang="f82">
                        <a:pos x="f101" y="f102"/>
                      </a:cxn>
                      <a:cxn ang="f82">
                        <a:pos x="f101" y="f100"/>
                      </a:cxn>
                      <a:cxn ang="f82">
                        <a:pos x="f101" y="f100"/>
                      </a:cxn>
                      <a:cxn ang="f82">
                        <a:pos x="f101" y="f100"/>
                      </a:cxn>
                      <a:cxn ang="f82">
                        <a:pos x="f99" y="f100"/>
                      </a:cxn>
                      <a:cxn ang="f82">
                        <a:pos x="f99" y="f100"/>
                      </a:cxn>
                      <a:cxn ang="f82">
                        <a:pos x="f99" y="f100"/>
                      </a:cxn>
                    </a:cxnLst>
                    <a:rect l="f95" t="f98" r="f96" b="f97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65" name="Group 65"/>
                <p:cNvGrpSpPr/>
                <p:nvPr/>
              </p:nvGrpSpPr>
              <p:grpSpPr>
                <a:xfrm>
                  <a:off x="6878517" y="154473"/>
                  <a:ext cx="869012" cy="456864"/>
                  <a:chOff x="6878517" y="154473"/>
                  <a:chExt cx="869012" cy="456864"/>
                </a:xfrm>
              </p:grpSpPr>
              <p:sp>
                <p:nvSpPr>
                  <p:cNvPr id="66" name="Freeform 66"/>
                  <p:cNvSpPr/>
                  <p:nvPr/>
                </p:nvSpPr>
                <p:spPr>
                  <a:xfrm rot="2664410" flipH="1">
                    <a:off x="7106233" y="501372"/>
                    <a:ext cx="641296" cy="10996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0 f45 1"/>
                      <a:gd name="f52" fmla="*/ 1 f46 1"/>
                      <a:gd name="f53" fmla="*/ 2 f46 1"/>
                      <a:gd name="f54" fmla="*/ 3 f46 1"/>
                      <a:gd name="f55" fmla="+- f47 0 f1"/>
                      <a:gd name="f56" fmla="*/ f50 1 2736"/>
                      <a:gd name="f57" fmla="*/ f51 1 504"/>
                      <a:gd name="f58" fmla="*/ f52 1 2736"/>
                      <a:gd name="f59" fmla="*/ f53 1 2736"/>
                      <a:gd name="f60" fmla="*/ f54 1 2736"/>
                      <a:gd name="f61" fmla="*/ 0 1 f48"/>
                      <a:gd name="f62" fmla="*/ f42 1 f48"/>
                      <a:gd name="f63" fmla="*/ 0 1 f49"/>
                      <a:gd name="f64" fmla="*/ f43 1 f49"/>
                      <a:gd name="f65" fmla="*/ f56 1 f48"/>
                      <a:gd name="f66" fmla="*/ f57 1 f49"/>
                      <a:gd name="f67" fmla="*/ f58 1 f48"/>
                      <a:gd name="f68" fmla="*/ f59 1 f48"/>
                      <a:gd name="f69" fmla="*/ f60 1 f48"/>
                      <a:gd name="f70" fmla="*/ f61 f39 1"/>
                      <a:gd name="f71" fmla="*/ f62 f39 1"/>
                      <a:gd name="f72" fmla="*/ f64 f40 1"/>
                      <a:gd name="f73" fmla="*/ f63 f40 1"/>
                      <a:gd name="f74" fmla="*/ f65 f39 1"/>
                      <a:gd name="f75" fmla="*/ f66 f40 1"/>
                      <a:gd name="f76" fmla="*/ f67 f39 1"/>
                      <a:gd name="f77" fmla="*/ f68 f39 1"/>
                      <a:gd name="f78" fmla="*/ f69 f39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55">
                        <a:pos x="f74" y="f75"/>
                      </a:cxn>
                      <a:cxn ang="f55">
                        <a:pos x="f76" y="f75"/>
                      </a:cxn>
                      <a:cxn ang="f55">
                        <a:pos x="f77" y="f75"/>
                      </a:cxn>
                      <a:cxn ang="f55">
                        <a:pos x="f78" y="f75"/>
                      </a:cxn>
                      <a:cxn ang="f55">
                        <a:pos x="f78" y="f75"/>
                      </a:cxn>
                      <a:cxn ang="f55">
                        <a:pos x="f77" y="f75"/>
                      </a:cxn>
                      <a:cxn ang="f55">
                        <a:pos x="f76" y="f75"/>
                      </a:cxn>
                      <a:cxn ang="f55">
                        <a:pos x="f74" y="f75"/>
                      </a:cxn>
                    </a:cxnLst>
                    <a:rect l="f70" t="f73" r="f71" b="f72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67" name="Freeform 67"/>
                  <p:cNvSpPr/>
                  <p:nvPr/>
                </p:nvSpPr>
                <p:spPr>
                  <a:xfrm rot="2664410" flipH="1">
                    <a:off x="6878517" y="154473"/>
                    <a:ext cx="344207" cy="17280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1 f74 1"/>
                      <a:gd name="f81" fmla="*/ 1 f73 1"/>
                      <a:gd name="f82" fmla="+- f75 0 f1"/>
                      <a:gd name="f83" fmla="*/ f78 1 1769"/>
                      <a:gd name="f84" fmla="*/ f79 1 791"/>
                      <a:gd name="f85" fmla="*/ f80 1 1769"/>
                      <a:gd name="f86" fmla="*/ f81 1 791"/>
                      <a:gd name="f87" fmla="*/ 0 1 f76"/>
                      <a:gd name="f88" fmla="*/ f70 1 f76"/>
                      <a:gd name="f89" fmla="*/ 0 1 f77"/>
                      <a:gd name="f90" fmla="*/ f71 1 f77"/>
                      <a:gd name="f91" fmla="*/ f83 1 f76"/>
                      <a:gd name="f92" fmla="*/ f84 1 f77"/>
                      <a:gd name="f93" fmla="*/ f85 1 f76"/>
                      <a:gd name="f94" fmla="*/ f86 1 f77"/>
                      <a:gd name="f95" fmla="*/ f87 f67 1"/>
                      <a:gd name="f96" fmla="*/ f88 f67 1"/>
                      <a:gd name="f97" fmla="*/ f90 f68 1"/>
                      <a:gd name="f98" fmla="*/ f89 f68 1"/>
                      <a:gd name="f99" fmla="*/ f91 f67 1"/>
                      <a:gd name="f100" fmla="*/ f92 f68 1"/>
                      <a:gd name="f101" fmla="*/ f93 f67 1"/>
                      <a:gd name="f102" fmla="*/ f94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82">
                        <a:pos x="f99" y="f100"/>
                      </a:cxn>
                      <a:cxn ang="f82">
                        <a:pos x="f99" y="f100"/>
                      </a:cxn>
                      <a:cxn ang="f82">
                        <a:pos x="f101" y="f100"/>
                      </a:cxn>
                      <a:cxn ang="f82">
                        <a:pos x="f101" y="f100"/>
                      </a:cxn>
                      <a:cxn ang="f82">
                        <a:pos x="f101" y="f102"/>
                      </a:cxn>
                      <a:cxn ang="f82">
                        <a:pos x="f101" y="f102"/>
                      </a:cxn>
                      <a:cxn ang="f82">
                        <a:pos x="f101" y="f102"/>
                      </a:cxn>
                      <a:cxn ang="f82">
                        <a:pos x="f101" y="f100"/>
                      </a:cxn>
                      <a:cxn ang="f82">
                        <a:pos x="f101" y="f100"/>
                      </a:cxn>
                      <a:cxn ang="f82">
                        <a:pos x="f99" y="f100"/>
                      </a:cxn>
                      <a:cxn ang="f82">
                        <a:pos x="f99" y="f100"/>
                      </a:cxn>
                      <a:cxn ang="f82">
                        <a:pos x="f99" y="f100"/>
                      </a:cxn>
                    </a:cxnLst>
                    <a:rect l="f95" t="f98" r="f96" b="f97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68" name="Group 68"/>
                <p:cNvGrpSpPr/>
                <p:nvPr/>
              </p:nvGrpSpPr>
              <p:grpSpPr>
                <a:xfrm>
                  <a:off x="7179024" y="39271"/>
                  <a:ext cx="399680" cy="776803"/>
                  <a:chOff x="7179024" y="39271"/>
                  <a:chExt cx="399680" cy="776803"/>
                </a:xfrm>
              </p:grpSpPr>
              <p:sp>
                <p:nvSpPr>
                  <p:cNvPr id="69" name="Freeform 69"/>
                  <p:cNvSpPr/>
                  <p:nvPr/>
                </p:nvSpPr>
                <p:spPr>
                  <a:xfrm rot="3473793" flipH="1">
                    <a:off x="7240400" y="477769"/>
                    <a:ext cx="565272" cy="11133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7 f45 1"/>
                      <a:gd name="f52" fmla="*/ 23 f46 1"/>
                      <a:gd name="f53" fmla="*/ 6 f45 1"/>
                      <a:gd name="f54" fmla="*/ 47 f46 1"/>
                      <a:gd name="f55" fmla="*/ 1 f45 1"/>
                      <a:gd name="f56" fmla="*/ 72 f46 1"/>
                      <a:gd name="f57" fmla="*/ 71 f46 1"/>
                      <a:gd name="f58" fmla="*/ 3 f45 1"/>
                      <a:gd name="f59" fmla="*/ 46 f46 1"/>
                      <a:gd name="f60" fmla="*/ 17 f46 1"/>
                      <a:gd name="f61" fmla="*/ 10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70" name="Freeform 70"/>
                  <p:cNvSpPr/>
                  <p:nvPr/>
                </p:nvSpPr>
                <p:spPr>
                  <a:xfrm rot="3473793" flipH="1">
                    <a:off x="7113763" y="104532"/>
                    <a:ext cx="303425" cy="17290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6 f74 1"/>
                      <a:gd name="f81" fmla="*/ 2 f73 1"/>
                      <a:gd name="f82" fmla="*/ 14 f74 1"/>
                      <a:gd name="f83" fmla="*/ 6 f73 1"/>
                      <a:gd name="f84" fmla="*/ 20 f74 1"/>
                      <a:gd name="f85" fmla="*/ 14 f73 1"/>
                      <a:gd name="f86" fmla="*/ 22 f74 1"/>
                      <a:gd name="f87" fmla="*/ 20 f73 1"/>
                      <a:gd name="f88" fmla="*/ 21 f74 1"/>
                      <a:gd name="f89" fmla="*/ 26 f73 1"/>
                      <a:gd name="f90" fmla="*/ 21 f73 1"/>
                      <a:gd name="f91" fmla="*/ 17 f74 1"/>
                      <a:gd name="f92" fmla="*/ 15 f73 1"/>
                      <a:gd name="f93" fmla="*/ 10 f73 1"/>
                      <a:gd name="f94" fmla="*/ 7 f74 1"/>
                      <a:gd name="f95" fmla="*/ 5 f73 1"/>
                      <a:gd name="f96" fmla="*/ 3 f73 1"/>
                      <a:gd name="f97" fmla="+- f75 0 f1"/>
                      <a:gd name="f98" fmla="*/ f78 1 1769"/>
                      <a:gd name="f99" fmla="*/ f79 1 791"/>
                      <a:gd name="f100" fmla="*/ f80 1 1769"/>
                      <a:gd name="f101" fmla="*/ f81 1 791"/>
                      <a:gd name="f102" fmla="*/ f82 1 1769"/>
                      <a:gd name="f103" fmla="*/ f83 1 791"/>
                      <a:gd name="f104" fmla="*/ f84 1 1769"/>
                      <a:gd name="f105" fmla="*/ f85 1 791"/>
                      <a:gd name="f106" fmla="*/ f86 1 1769"/>
                      <a:gd name="f107" fmla="*/ f87 1 791"/>
                      <a:gd name="f108" fmla="*/ f88 1 1769"/>
                      <a:gd name="f109" fmla="*/ f89 1 791"/>
                      <a:gd name="f110" fmla="*/ f90 1 791"/>
                      <a:gd name="f111" fmla="*/ f91 1 1769"/>
                      <a:gd name="f112" fmla="*/ f92 1 791"/>
                      <a:gd name="f113" fmla="*/ f93 1 791"/>
                      <a:gd name="f114" fmla="*/ f94 1 1769"/>
                      <a:gd name="f115" fmla="*/ f95 1 791"/>
                      <a:gd name="f116" fmla="*/ f96 1 791"/>
                      <a:gd name="f117" fmla="*/ 0 1 f76"/>
                      <a:gd name="f118" fmla="*/ f70 1 f76"/>
                      <a:gd name="f119" fmla="*/ 0 1 f77"/>
                      <a:gd name="f120" fmla="*/ f71 1 f77"/>
                      <a:gd name="f121" fmla="*/ f98 1 f76"/>
                      <a:gd name="f122" fmla="*/ f99 1 f77"/>
                      <a:gd name="f123" fmla="*/ f100 1 f76"/>
                      <a:gd name="f124" fmla="*/ f101 1 f77"/>
                      <a:gd name="f125" fmla="*/ f102 1 f76"/>
                      <a:gd name="f126" fmla="*/ f103 1 f77"/>
                      <a:gd name="f127" fmla="*/ f104 1 f76"/>
                      <a:gd name="f128" fmla="*/ f105 1 f77"/>
                      <a:gd name="f129" fmla="*/ f106 1 f76"/>
                      <a:gd name="f130" fmla="*/ f107 1 f77"/>
                      <a:gd name="f131" fmla="*/ f108 1 f76"/>
                      <a:gd name="f132" fmla="*/ f109 1 f77"/>
                      <a:gd name="f133" fmla="*/ f110 1 f77"/>
                      <a:gd name="f134" fmla="*/ f111 1 f76"/>
                      <a:gd name="f135" fmla="*/ f112 1 f77"/>
                      <a:gd name="f136" fmla="*/ f113 1 f77"/>
                      <a:gd name="f137" fmla="*/ f114 1 f76"/>
                      <a:gd name="f138" fmla="*/ f115 1 f77"/>
                      <a:gd name="f139" fmla="*/ f116 1 f77"/>
                      <a:gd name="f140" fmla="*/ f117 f67 1"/>
                      <a:gd name="f141" fmla="*/ f118 f67 1"/>
                      <a:gd name="f142" fmla="*/ f120 f68 1"/>
                      <a:gd name="f143" fmla="*/ f119 f68 1"/>
                      <a:gd name="f144" fmla="*/ f121 f67 1"/>
                      <a:gd name="f145" fmla="*/ f122 f68 1"/>
                      <a:gd name="f146" fmla="*/ f123 f67 1"/>
                      <a:gd name="f147" fmla="*/ f124 f68 1"/>
                      <a:gd name="f148" fmla="*/ f125 f67 1"/>
                      <a:gd name="f149" fmla="*/ f126 f68 1"/>
                      <a:gd name="f150" fmla="*/ f127 f67 1"/>
                      <a:gd name="f151" fmla="*/ f128 f68 1"/>
                      <a:gd name="f152" fmla="*/ f129 f67 1"/>
                      <a:gd name="f153" fmla="*/ f130 f68 1"/>
                      <a:gd name="f154" fmla="*/ f131 f67 1"/>
                      <a:gd name="f155" fmla="*/ f132 f68 1"/>
                      <a:gd name="f156" fmla="*/ f133 f68 1"/>
                      <a:gd name="f157" fmla="*/ f134 f67 1"/>
                      <a:gd name="f158" fmla="*/ f135 f68 1"/>
                      <a:gd name="f159" fmla="*/ f136 f68 1"/>
                      <a:gd name="f160" fmla="*/ f137 f67 1"/>
                      <a:gd name="f161" fmla="*/ f138 f68 1"/>
                      <a:gd name="f162" fmla="*/ f139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7">
                        <a:pos x="f144" y="f145"/>
                      </a:cxn>
                      <a:cxn ang="f97">
                        <a:pos x="f146" y="f147"/>
                      </a:cxn>
                      <a:cxn ang="f97">
                        <a:pos x="f148" y="f149"/>
                      </a:cxn>
                      <a:cxn ang="f97">
                        <a:pos x="f150" y="f151"/>
                      </a:cxn>
                      <a:cxn ang="f97">
                        <a:pos x="f152" y="f153"/>
                      </a:cxn>
                      <a:cxn ang="f97">
                        <a:pos x="f154" y="f155"/>
                      </a:cxn>
                      <a:cxn ang="f97">
                        <a:pos x="f150" y="f156"/>
                      </a:cxn>
                      <a:cxn ang="f97">
                        <a:pos x="f157" y="f158"/>
                      </a:cxn>
                      <a:cxn ang="f97">
                        <a:pos x="f148" y="f159"/>
                      </a:cxn>
                      <a:cxn ang="f97">
                        <a:pos x="f160" y="f161"/>
                      </a:cxn>
                      <a:cxn ang="f97">
                        <a:pos x="f144" y="f162"/>
                      </a:cxn>
                      <a:cxn ang="f97">
                        <a:pos x="f144" y="f145"/>
                      </a:cxn>
                    </a:cxnLst>
                    <a:rect l="f140" t="f143" r="f141" b="f142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71" name="Group 71"/>
                <p:cNvGrpSpPr/>
                <p:nvPr/>
              </p:nvGrpSpPr>
              <p:grpSpPr>
                <a:xfrm>
                  <a:off x="7335783" y="0"/>
                  <a:ext cx="323814" cy="777777"/>
                  <a:chOff x="7335783" y="0"/>
                  <a:chExt cx="323814" cy="777777"/>
                </a:xfrm>
              </p:grpSpPr>
              <p:sp>
                <p:nvSpPr>
                  <p:cNvPr id="72" name="Freeform 72"/>
                  <p:cNvSpPr/>
                  <p:nvPr/>
                </p:nvSpPr>
                <p:spPr>
                  <a:xfrm rot="4126483" flipH="1">
                    <a:off x="7337353" y="455534"/>
                    <a:ext cx="534933" cy="10955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7 f45 1"/>
                      <a:gd name="f52" fmla="*/ 18 f46 1"/>
                      <a:gd name="f53" fmla="*/ 6 f45 1"/>
                      <a:gd name="f54" fmla="*/ 37 f46 1"/>
                      <a:gd name="f55" fmla="*/ 1 f45 1"/>
                      <a:gd name="f56" fmla="*/ 58 f46 1"/>
                      <a:gd name="f57" fmla="*/ 3 f45 1"/>
                      <a:gd name="f58" fmla="*/ 14 f46 1"/>
                      <a:gd name="f59" fmla="*/ 10 f45 1"/>
                      <a:gd name="f60" fmla="+- f47 0 f1"/>
                      <a:gd name="f61" fmla="*/ f50 1 2736"/>
                      <a:gd name="f62" fmla="*/ f51 1 504"/>
                      <a:gd name="f63" fmla="*/ f52 1 2736"/>
                      <a:gd name="f64" fmla="*/ f53 1 504"/>
                      <a:gd name="f65" fmla="*/ f54 1 2736"/>
                      <a:gd name="f66" fmla="*/ f55 1 504"/>
                      <a:gd name="f67" fmla="*/ f56 1 2736"/>
                      <a:gd name="f68" fmla="*/ f57 1 504"/>
                      <a:gd name="f69" fmla="*/ f58 1 2736"/>
                      <a:gd name="f70" fmla="*/ f59 1 504"/>
                      <a:gd name="f71" fmla="*/ 0 1 f48"/>
                      <a:gd name="f72" fmla="*/ f42 1 f48"/>
                      <a:gd name="f73" fmla="*/ 0 1 f49"/>
                      <a:gd name="f74" fmla="*/ f43 1 f49"/>
                      <a:gd name="f75" fmla="*/ f61 1 f48"/>
                      <a:gd name="f76" fmla="*/ f62 1 f49"/>
                      <a:gd name="f77" fmla="*/ f63 1 f48"/>
                      <a:gd name="f78" fmla="*/ f64 1 f49"/>
                      <a:gd name="f79" fmla="*/ f65 1 f48"/>
                      <a:gd name="f80" fmla="*/ f66 1 f49"/>
                      <a:gd name="f81" fmla="*/ f67 1 f48"/>
                      <a:gd name="f82" fmla="*/ f68 1 f49"/>
                      <a:gd name="f83" fmla="*/ f69 1 f48"/>
                      <a:gd name="f84" fmla="*/ f70 1 f49"/>
                      <a:gd name="f85" fmla="*/ f71 f39 1"/>
                      <a:gd name="f86" fmla="*/ f72 f39 1"/>
                      <a:gd name="f87" fmla="*/ f74 f40 1"/>
                      <a:gd name="f88" fmla="*/ f73 f40 1"/>
                      <a:gd name="f89" fmla="*/ f75 f39 1"/>
                      <a:gd name="f90" fmla="*/ f76 f40 1"/>
                      <a:gd name="f91" fmla="*/ f77 f39 1"/>
                      <a:gd name="f92" fmla="*/ f78 f40 1"/>
                      <a:gd name="f93" fmla="*/ f79 f39 1"/>
                      <a:gd name="f94" fmla="*/ f80 f40 1"/>
                      <a:gd name="f95" fmla="*/ f81 f39 1"/>
                      <a:gd name="f96" fmla="*/ f82 f40 1"/>
                      <a:gd name="f97" fmla="*/ f83 f39 1"/>
                      <a:gd name="f98" fmla="*/ f84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0">
                        <a:pos x="f89" y="f90"/>
                      </a:cxn>
                      <a:cxn ang="f60">
                        <a:pos x="f91" y="f92"/>
                      </a:cxn>
                      <a:cxn ang="f60">
                        <a:pos x="f93" y="f94"/>
                      </a:cxn>
                      <a:cxn ang="f60">
                        <a:pos x="f95" y="f94"/>
                      </a:cxn>
                      <a:cxn ang="f60">
                        <a:pos x="f95" y="f96"/>
                      </a:cxn>
                      <a:cxn ang="f60">
                        <a:pos x="f93" y="f96"/>
                      </a:cxn>
                      <a:cxn ang="f60">
                        <a:pos x="f97" y="f98"/>
                      </a:cxn>
                      <a:cxn ang="f60">
                        <a:pos x="f89" y="f90"/>
                      </a:cxn>
                    </a:cxnLst>
                    <a:rect l="f85" t="f88" r="f86" b="f87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73" name="Freeform 73"/>
                  <p:cNvSpPr/>
                  <p:nvPr/>
                </p:nvSpPr>
                <p:spPr>
                  <a:xfrm rot="4126483" flipH="1">
                    <a:off x="7276133" y="59650"/>
                    <a:ext cx="292342" cy="17304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5 f74 1"/>
                      <a:gd name="f81" fmla="*/ 2 f73 1"/>
                      <a:gd name="f82" fmla="*/ 13 f74 1"/>
                      <a:gd name="f83" fmla="*/ 6 f73 1"/>
                      <a:gd name="f84" fmla="*/ 17 f74 1"/>
                      <a:gd name="f85" fmla="*/ 15 f73 1"/>
                      <a:gd name="f86" fmla="*/ 19 f74 1"/>
                      <a:gd name="f87" fmla="*/ 20 f73 1"/>
                      <a:gd name="f88" fmla="*/ 18 f74 1"/>
                      <a:gd name="f89" fmla="*/ 26 f73 1"/>
                      <a:gd name="f90" fmla="*/ 21 f73 1"/>
                      <a:gd name="f91" fmla="*/ 15 f74 1"/>
                      <a:gd name="f92" fmla="*/ 12 f74 1"/>
                      <a:gd name="f93" fmla="*/ 10 f73 1"/>
                      <a:gd name="f94" fmla="*/ 6 f74 1"/>
                      <a:gd name="f95" fmla="*/ 5 f73 1"/>
                      <a:gd name="f96" fmla="*/ 3 f73 1"/>
                      <a:gd name="f97" fmla="+- f75 0 f1"/>
                      <a:gd name="f98" fmla="*/ f78 1 1769"/>
                      <a:gd name="f99" fmla="*/ f79 1 791"/>
                      <a:gd name="f100" fmla="*/ f80 1 1769"/>
                      <a:gd name="f101" fmla="*/ f81 1 791"/>
                      <a:gd name="f102" fmla="*/ f82 1 1769"/>
                      <a:gd name="f103" fmla="*/ f83 1 791"/>
                      <a:gd name="f104" fmla="*/ f84 1 1769"/>
                      <a:gd name="f105" fmla="*/ f85 1 791"/>
                      <a:gd name="f106" fmla="*/ f86 1 1769"/>
                      <a:gd name="f107" fmla="*/ f87 1 791"/>
                      <a:gd name="f108" fmla="*/ f88 1 1769"/>
                      <a:gd name="f109" fmla="*/ f89 1 791"/>
                      <a:gd name="f110" fmla="*/ f90 1 791"/>
                      <a:gd name="f111" fmla="*/ f91 1 1769"/>
                      <a:gd name="f112" fmla="*/ f92 1 1769"/>
                      <a:gd name="f113" fmla="*/ f93 1 791"/>
                      <a:gd name="f114" fmla="*/ f94 1 1769"/>
                      <a:gd name="f115" fmla="*/ f95 1 791"/>
                      <a:gd name="f116" fmla="*/ f96 1 791"/>
                      <a:gd name="f117" fmla="*/ 0 1 f76"/>
                      <a:gd name="f118" fmla="*/ f70 1 f76"/>
                      <a:gd name="f119" fmla="*/ 0 1 f77"/>
                      <a:gd name="f120" fmla="*/ f71 1 f77"/>
                      <a:gd name="f121" fmla="*/ f98 1 f76"/>
                      <a:gd name="f122" fmla="*/ f99 1 f77"/>
                      <a:gd name="f123" fmla="*/ f100 1 f76"/>
                      <a:gd name="f124" fmla="*/ f101 1 f77"/>
                      <a:gd name="f125" fmla="*/ f102 1 f76"/>
                      <a:gd name="f126" fmla="*/ f103 1 f77"/>
                      <a:gd name="f127" fmla="*/ f104 1 f76"/>
                      <a:gd name="f128" fmla="*/ f105 1 f77"/>
                      <a:gd name="f129" fmla="*/ f106 1 f76"/>
                      <a:gd name="f130" fmla="*/ f107 1 f77"/>
                      <a:gd name="f131" fmla="*/ f108 1 f76"/>
                      <a:gd name="f132" fmla="*/ f109 1 f77"/>
                      <a:gd name="f133" fmla="*/ f110 1 f77"/>
                      <a:gd name="f134" fmla="*/ f111 1 f76"/>
                      <a:gd name="f135" fmla="*/ f112 1 f76"/>
                      <a:gd name="f136" fmla="*/ f113 1 f77"/>
                      <a:gd name="f137" fmla="*/ f114 1 f76"/>
                      <a:gd name="f138" fmla="*/ f115 1 f77"/>
                      <a:gd name="f139" fmla="*/ f116 1 f77"/>
                      <a:gd name="f140" fmla="*/ f117 f67 1"/>
                      <a:gd name="f141" fmla="*/ f118 f67 1"/>
                      <a:gd name="f142" fmla="*/ f120 f68 1"/>
                      <a:gd name="f143" fmla="*/ f119 f68 1"/>
                      <a:gd name="f144" fmla="*/ f121 f67 1"/>
                      <a:gd name="f145" fmla="*/ f122 f68 1"/>
                      <a:gd name="f146" fmla="*/ f123 f67 1"/>
                      <a:gd name="f147" fmla="*/ f124 f68 1"/>
                      <a:gd name="f148" fmla="*/ f125 f67 1"/>
                      <a:gd name="f149" fmla="*/ f126 f68 1"/>
                      <a:gd name="f150" fmla="*/ f127 f67 1"/>
                      <a:gd name="f151" fmla="*/ f128 f68 1"/>
                      <a:gd name="f152" fmla="*/ f129 f67 1"/>
                      <a:gd name="f153" fmla="*/ f130 f68 1"/>
                      <a:gd name="f154" fmla="*/ f131 f67 1"/>
                      <a:gd name="f155" fmla="*/ f132 f68 1"/>
                      <a:gd name="f156" fmla="*/ f133 f68 1"/>
                      <a:gd name="f157" fmla="*/ f134 f67 1"/>
                      <a:gd name="f158" fmla="*/ f135 f67 1"/>
                      <a:gd name="f159" fmla="*/ f136 f68 1"/>
                      <a:gd name="f160" fmla="*/ f137 f67 1"/>
                      <a:gd name="f161" fmla="*/ f138 f68 1"/>
                      <a:gd name="f162" fmla="*/ f139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7">
                        <a:pos x="f144" y="f145"/>
                      </a:cxn>
                      <a:cxn ang="f97">
                        <a:pos x="f146" y="f147"/>
                      </a:cxn>
                      <a:cxn ang="f97">
                        <a:pos x="f148" y="f149"/>
                      </a:cxn>
                      <a:cxn ang="f97">
                        <a:pos x="f150" y="f151"/>
                      </a:cxn>
                      <a:cxn ang="f97">
                        <a:pos x="f152" y="f153"/>
                      </a:cxn>
                      <a:cxn ang="f97">
                        <a:pos x="f154" y="f155"/>
                      </a:cxn>
                      <a:cxn ang="f97">
                        <a:pos x="f150" y="f156"/>
                      </a:cxn>
                      <a:cxn ang="f97">
                        <a:pos x="f157" y="f151"/>
                      </a:cxn>
                      <a:cxn ang="f97">
                        <a:pos x="f158" y="f159"/>
                      </a:cxn>
                      <a:cxn ang="f97">
                        <a:pos x="f160" y="f161"/>
                      </a:cxn>
                      <a:cxn ang="f97">
                        <a:pos x="f144" y="f162"/>
                      </a:cxn>
                      <a:cxn ang="f97">
                        <a:pos x="f144" y="f145"/>
                      </a:cxn>
                    </a:cxnLst>
                    <a:rect l="f140" t="f143" r="f141" b="f142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74" name="Group 74"/>
                <p:cNvGrpSpPr/>
                <p:nvPr/>
              </p:nvGrpSpPr>
              <p:grpSpPr>
                <a:xfrm>
                  <a:off x="7782011" y="330398"/>
                  <a:ext cx="946245" cy="290113"/>
                  <a:chOff x="7782011" y="330398"/>
                  <a:chExt cx="946245" cy="290113"/>
                </a:xfrm>
              </p:grpSpPr>
              <p:sp>
                <p:nvSpPr>
                  <p:cNvPr id="75" name="Freeform 75"/>
                  <p:cNvSpPr/>
                  <p:nvPr/>
                </p:nvSpPr>
                <p:spPr>
                  <a:xfrm rot="20274558">
                    <a:off x="7782011" y="509604"/>
                    <a:ext cx="631850" cy="11090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7 f45 1"/>
                      <a:gd name="f52" fmla="*/ 36 f46 1"/>
                      <a:gd name="f53" fmla="*/ 6 f45 1"/>
                      <a:gd name="f54" fmla="*/ 73 f46 1"/>
                      <a:gd name="f55" fmla="*/ 1 f45 1"/>
                      <a:gd name="f56" fmla="*/ 113 f46 1"/>
                      <a:gd name="f57" fmla="*/ 112 f46 1"/>
                      <a:gd name="f58" fmla="*/ 3 f45 1"/>
                      <a:gd name="f59" fmla="*/ 72 f46 1"/>
                      <a:gd name="f60" fmla="*/ 27 f46 1"/>
                      <a:gd name="f61" fmla="*/ 10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76" name="Freeform 76"/>
                  <p:cNvSpPr/>
                  <p:nvPr/>
                </p:nvSpPr>
                <p:spPr>
                  <a:xfrm rot="20274558">
                    <a:off x="8396430" y="330398"/>
                    <a:ext cx="331826" cy="17303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9 f74 1"/>
                      <a:gd name="f81" fmla="*/ 2 f73 1"/>
                      <a:gd name="f82" fmla="*/ 21 f74 1"/>
                      <a:gd name="f83" fmla="*/ 6 f73 1"/>
                      <a:gd name="f84" fmla="*/ 29 f74 1"/>
                      <a:gd name="f85" fmla="*/ 14 f73 1"/>
                      <a:gd name="f86" fmla="*/ 31 f74 1"/>
                      <a:gd name="f87" fmla="*/ 20 f73 1"/>
                      <a:gd name="f88" fmla="*/ 30 f74 1"/>
                      <a:gd name="f89" fmla="*/ 26 f73 1"/>
                      <a:gd name="f90" fmla="*/ 21 f73 1"/>
                      <a:gd name="f91" fmla="*/ 25 f74 1"/>
                      <a:gd name="f92" fmla="*/ 15 f73 1"/>
                      <a:gd name="f93" fmla="*/ 20 f74 1"/>
                      <a:gd name="f94" fmla="*/ 10 f73 1"/>
                      <a:gd name="f95" fmla="*/ 11 f74 1"/>
                      <a:gd name="f96" fmla="*/ 5 f73 1"/>
                      <a:gd name="f97" fmla="*/ 3 f73 1"/>
                      <a:gd name="f98" fmla="+- f75 0 f1"/>
                      <a:gd name="f99" fmla="*/ f78 1 1769"/>
                      <a:gd name="f100" fmla="*/ f79 1 791"/>
                      <a:gd name="f101" fmla="*/ f80 1 1769"/>
                      <a:gd name="f102" fmla="*/ f81 1 791"/>
                      <a:gd name="f103" fmla="*/ f82 1 1769"/>
                      <a:gd name="f104" fmla="*/ f83 1 791"/>
                      <a:gd name="f105" fmla="*/ f84 1 1769"/>
                      <a:gd name="f106" fmla="*/ f85 1 791"/>
                      <a:gd name="f107" fmla="*/ f86 1 1769"/>
                      <a:gd name="f108" fmla="*/ f87 1 791"/>
                      <a:gd name="f109" fmla="*/ f88 1 1769"/>
                      <a:gd name="f110" fmla="*/ f89 1 791"/>
                      <a:gd name="f111" fmla="*/ f90 1 791"/>
                      <a:gd name="f112" fmla="*/ f91 1 1769"/>
                      <a:gd name="f113" fmla="*/ f92 1 791"/>
                      <a:gd name="f114" fmla="*/ f93 1 1769"/>
                      <a:gd name="f115" fmla="*/ f94 1 791"/>
                      <a:gd name="f116" fmla="*/ f95 1 1769"/>
                      <a:gd name="f117" fmla="*/ f96 1 791"/>
                      <a:gd name="f118" fmla="*/ f97 1 791"/>
                      <a:gd name="f119" fmla="*/ 0 1 f76"/>
                      <a:gd name="f120" fmla="*/ f70 1 f76"/>
                      <a:gd name="f121" fmla="*/ 0 1 f77"/>
                      <a:gd name="f122" fmla="*/ f71 1 f77"/>
                      <a:gd name="f123" fmla="*/ f99 1 f76"/>
                      <a:gd name="f124" fmla="*/ f100 1 f77"/>
                      <a:gd name="f125" fmla="*/ f101 1 f76"/>
                      <a:gd name="f126" fmla="*/ f102 1 f77"/>
                      <a:gd name="f127" fmla="*/ f103 1 f76"/>
                      <a:gd name="f128" fmla="*/ f104 1 f77"/>
                      <a:gd name="f129" fmla="*/ f105 1 f76"/>
                      <a:gd name="f130" fmla="*/ f106 1 f77"/>
                      <a:gd name="f131" fmla="*/ f107 1 f76"/>
                      <a:gd name="f132" fmla="*/ f108 1 f77"/>
                      <a:gd name="f133" fmla="*/ f109 1 f76"/>
                      <a:gd name="f134" fmla="*/ f110 1 f77"/>
                      <a:gd name="f135" fmla="*/ f111 1 f77"/>
                      <a:gd name="f136" fmla="*/ f112 1 f76"/>
                      <a:gd name="f137" fmla="*/ f113 1 f77"/>
                      <a:gd name="f138" fmla="*/ f114 1 f76"/>
                      <a:gd name="f139" fmla="*/ f115 1 f77"/>
                      <a:gd name="f140" fmla="*/ f116 1 f76"/>
                      <a:gd name="f141" fmla="*/ f117 1 f77"/>
                      <a:gd name="f142" fmla="*/ f118 1 f77"/>
                      <a:gd name="f143" fmla="*/ f119 f67 1"/>
                      <a:gd name="f144" fmla="*/ f120 f67 1"/>
                      <a:gd name="f145" fmla="*/ f122 f68 1"/>
                      <a:gd name="f146" fmla="*/ f121 f68 1"/>
                      <a:gd name="f147" fmla="*/ f123 f67 1"/>
                      <a:gd name="f148" fmla="*/ f124 f68 1"/>
                      <a:gd name="f149" fmla="*/ f125 f67 1"/>
                      <a:gd name="f150" fmla="*/ f126 f68 1"/>
                      <a:gd name="f151" fmla="*/ f127 f67 1"/>
                      <a:gd name="f152" fmla="*/ f128 f68 1"/>
                      <a:gd name="f153" fmla="*/ f129 f67 1"/>
                      <a:gd name="f154" fmla="*/ f130 f68 1"/>
                      <a:gd name="f155" fmla="*/ f131 f67 1"/>
                      <a:gd name="f156" fmla="*/ f132 f68 1"/>
                      <a:gd name="f157" fmla="*/ f133 f67 1"/>
                      <a:gd name="f158" fmla="*/ f134 f68 1"/>
                      <a:gd name="f159" fmla="*/ f135 f68 1"/>
                      <a:gd name="f160" fmla="*/ f136 f67 1"/>
                      <a:gd name="f161" fmla="*/ f137 f68 1"/>
                      <a:gd name="f162" fmla="*/ f138 f67 1"/>
                      <a:gd name="f163" fmla="*/ f139 f68 1"/>
                      <a:gd name="f164" fmla="*/ f140 f67 1"/>
                      <a:gd name="f165" fmla="*/ f141 f68 1"/>
                      <a:gd name="f166" fmla="*/ f142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8">
                        <a:pos x="f147" y="f148"/>
                      </a:cxn>
                      <a:cxn ang="f98">
                        <a:pos x="f149" y="f150"/>
                      </a:cxn>
                      <a:cxn ang="f98">
                        <a:pos x="f151" y="f152"/>
                      </a:cxn>
                      <a:cxn ang="f98">
                        <a:pos x="f153" y="f154"/>
                      </a:cxn>
                      <a:cxn ang="f98">
                        <a:pos x="f155" y="f156"/>
                      </a:cxn>
                      <a:cxn ang="f98">
                        <a:pos x="f157" y="f158"/>
                      </a:cxn>
                      <a:cxn ang="f98">
                        <a:pos x="f153" y="f159"/>
                      </a:cxn>
                      <a:cxn ang="f98">
                        <a:pos x="f160" y="f161"/>
                      </a:cxn>
                      <a:cxn ang="f98">
                        <a:pos x="f162" y="f163"/>
                      </a:cxn>
                      <a:cxn ang="f98">
                        <a:pos x="f164" y="f165"/>
                      </a:cxn>
                      <a:cxn ang="f98">
                        <a:pos x="f147" y="f166"/>
                      </a:cxn>
                      <a:cxn ang="f98">
                        <a:pos x="f147" y="f148"/>
                      </a:cxn>
                    </a:cxnLst>
                    <a:rect l="f143" t="f146" r="f144" b="f145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77" name="Group 77"/>
                <p:cNvGrpSpPr/>
                <p:nvPr/>
              </p:nvGrpSpPr>
              <p:grpSpPr>
                <a:xfrm>
                  <a:off x="7718231" y="212861"/>
                  <a:ext cx="906617" cy="369676"/>
                  <a:chOff x="7718231" y="212861"/>
                  <a:chExt cx="906617" cy="369676"/>
                </a:xfrm>
              </p:grpSpPr>
              <p:sp>
                <p:nvSpPr>
                  <p:cNvPr id="78" name="Freeform 78"/>
                  <p:cNvSpPr/>
                  <p:nvPr/>
                </p:nvSpPr>
                <p:spPr>
                  <a:xfrm rot="19678934">
                    <a:off x="7718231" y="471328"/>
                    <a:ext cx="630259" cy="111209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7 f45 1"/>
                      <a:gd name="f52" fmla="*/ 35 f46 1"/>
                      <a:gd name="f53" fmla="*/ 6 f45 1"/>
                      <a:gd name="f54" fmla="*/ 72 f46 1"/>
                      <a:gd name="f55" fmla="*/ 1 f45 1"/>
                      <a:gd name="f56" fmla="*/ 111 f46 1"/>
                      <a:gd name="f57" fmla="*/ 110 f46 1"/>
                      <a:gd name="f58" fmla="*/ 3 f45 1"/>
                      <a:gd name="f59" fmla="*/ 71 f46 1"/>
                      <a:gd name="f60" fmla="*/ 26 f46 1"/>
                      <a:gd name="f61" fmla="*/ 10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79" name="Freeform 79"/>
                  <p:cNvSpPr/>
                  <p:nvPr/>
                </p:nvSpPr>
                <p:spPr>
                  <a:xfrm rot="19678934">
                    <a:off x="8293022" y="212861"/>
                    <a:ext cx="331826" cy="17454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9 f74 1"/>
                      <a:gd name="f81" fmla="*/ 2 f73 1"/>
                      <a:gd name="f82" fmla="*/ 20 f74 1"/>
                      <a:gd name="f83" fmla="*/ 7 f73 1"/>
                      <a:gd name="f84" fmla="*/ 29 f74 1"/>
                      <a:gd name="f85" fmla="*/ 15 f73 1"/>
                      <a:gd name="f86" fmla="*/ 31 f74 1"/>
                      <a:gd name="f87" fmla="*/ 21 f73 1"/>
                      <a:gd name="f88" fmla="*/ 30 f74 1"/>
                      <a:gd name="f89" fmla="*/ 27 f73 1"/>
                      <a:gd name="f90" fmla="*/ 28 f74 1"/>
                      <a:gd name="f91" fmla="*/ 25 f74 1"/>
                      <a:gd name="f92" fmla="*/ 10 f73 1"/>
                      <a:gd name="f93" fmla="*/ 10 f74 1"/>
                      <a:gd name="f94" fmla="*/ 5 f73 1"/>
                      <a:gd name="f95" fmla="*/ 3 f73 1"/>
                      <a:gd name="f96" fmla="+- f75 0 f1"/>
                      <a:gd name="f97" fmla="*/ f78 1 1769"/>
                      <a:gd name="f98" fmla="*/ f79 1 791"/>
                      <a:gd name="f99" fmla="*/ f80 1 1769"/>
                      <a:gd name="f100" fmla="*/ f81 1 791"/>
                      <a:gd name="f101" fmla="*/ f82 1 1769"/>
                      <a:gd name="f102" fmla="*/ f83 1 791"/>
                      <a:gd name="f103" fmla="*/ f84 1 1769"/>
                      <a:gd name="f104" fmla="*/ f85 1 791"/>
                      <a:gd name="f105" fmla="*/ f86 1 1769"/>
                      <a:gd name="f106" fmla="*/ f87 1 791"/>
                      <a:gd name="f107" fmla="*/ f88 1 1769"/>
                      <a:gd name="f108" fmla="*/ f89 1 791"/>
                      <a:gd name="f109" fmla="*/ f90 1 1769"/>
                      <a:gd name="f110" fmla="*/ f91 1 1769"/>
                      <a:gd name="f111" fmla="*/ f92 1 791"/>
                      <a:gd name="f112" fmla="*/ f93 1 1769"/>
                      <a:gd name="f113" fmla="*/ f94 1 791"/>
                      <a:gd name="f114" fmla="*/ f95 1 791"/>
                      <a:gd name="f115" fmla="*/ 0 1 f76"/>
                      <a:gd name="f116" fmla="*/ f70 1 f76"/>
                      <a:gd name="f117" fmla="*/ 0 1 f77"/>
                      <a:gd name="f118" fmla="*/ f71 1 f77"/>
                      <a:gd name="f119" fmla="*/ f97 1 f76"/>
                      <a:gd name="f120" fmla="*/ f98 1 f77"/>
                      <a:gd name="f121" fmla="*/ f99 1 f76"/>
                      <a:gd name="f122" fmla="*/ f100 1 f77"/>
                      <a:gd name="f123" fmla="*/ f101 1 f76"/>
                      <a:gd name="f124" fmla="*/ f102 1 f77"/>
                      <a:gd name="f125" fmla="*/ f103 1 f76"/>
                      <a:gd name="f126" fmla="*/ f104 1 f77"/>
                      <a:gd name="f127" fmla="*/ f105 1 f76"/>
                      <a:gd name="f128" fmla="*/ f106 1 f77"/>
                      <a:gd name="f129" fmla="*/ f107 1 f76"/>
                      <a:gd name="f130" fmla="*/ f108 1 f77"/>
                      <a:gd name="f131" fmla="*/ f109 1 f76"/>
                      <a:gd name="f132" fmla="*/ f110 1 f76"/>
                      <a:gd name="f133" fmla="*/ f111 1 f77"/>
                      <a:gd name="f134" fmla="*/ f112 1 f76"/>
                      <a:gd name="f135" fmla="*/ f113 1 f77"/>
                      <a:gd name="f136" fmla="*/ f114 1 f77"/>
                      <a:gd name="f137" fmla="*/ f115 f67 1"/>
                      <a:gd name="f138" fmla="*/ f116 f67 1"/>
                      <a:gd name="f139" fmla="*/ f118 f68 1"/>
                      <a:gd name="f140" fmla="*/ f117 f68 1"/>
                      <a:gd name="f141" fmla="*/ f119 f67 1"/>
                      <a:gd name="f142" fmla="*/ f120 f68 1"/>
                      <a:gd name="f143" fmla="*/ f121 f67 1"/>
                      <a:gd name="f144" fmla="*/ f122 f68 1"/>
                      <a:gd name="f145" fmla="*/ f123 f67 1"/>
                      <a:gd name="f146" fmla="*/ f124 f68 1"/>
                      <a:gd name="f147" fmla="*/ f125 f67 1"/>
                      <a:gd name="f148" fmla="*/ f126 f68 1"/>
                      <a:gd name="f149" fmla="*/ f127 f67 1"/>
                      <a:gd name="f150" fmla="*/ f128 f68 1"/>
                      <a:gd name="f151" fmla="*/ f129 f67 1"/>
                      <a:gd name="f152" fmla="*/ f130 f68 1"/>
                      <a:gd name="f153" fmla="*/ f131 f67 1"/>
                      <a:gd name="f154" fmla="*/ f132 f67 1"/>
                      <a:gd name="f155" fmla="*/ f133 f68 1"/>
                      <a:gd name="f156" fmla="*/ f134 f67 1"/>
                      <a:gd name="f157" fmla="*/ f135 f68 1"/>
                      <a:gd name="f158" fmla="*/ f136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6">
                        <a:pos x="f141" y="f142"/>
                      </a:cxn>
                      <a:cxn ang="f96">
                        <a:pos x="f143" y="f144"/>
                      </a:cxn>
                      <a:cxn ang="f96">
                        <a:pos x="f145" y="f146"/>
                      </a:cxn>
                      <a:cxn ang="f96">
                        <a:pos x="f147" y="f148"/>
                      </a:cxn>
                      <a:cxn ang="f96">
                        <a:pos x="f149" y="f150"/>
                      </a:cxn>
                      <a:cxn ang="f96">
                        <a:pos x="f151" y="f152"/>
                      </a:cxn>
                      <a:cxn ang="f96">
                        <a:pos x="f153" y="f150"/>
                      </a:cxn>
                      <a:cxn ang="f96">
                        <a:pos x="f154" y="f148"/>
                      </a:cxn>
                      <a:cxn ang="f96">
                        <a:pos x="f145" y="f155"/>
                      </a:cxn>
                      <a:cxn ang="f96">
                        <a:pos x="f156" y="f157"/>
                      </a:cxn>
                      <a:cxn ang="f96">
                        <a:pos x="f141" y="f158"/>
                      </a:cxn>
                      <a:cxn ang="f96">
                        <a:pos x="f141" y="f142"/>
                      </a:cxn>
                    </a:cxnLst>
                    <a:rect l="f137" t="f140" r="f138" b="f139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sp>
              <p:nvSpPr>
                <p:cNvPr id="80" name="Freeform 80"/>
                <p:cNvSpPr/>
                <p:nvPr/>
              </p:nvSpPr>
              <p:spPr>
                <a:xfrm rot="4578753" flipH="1">
                  <a:off x="7420279" y="486996"/>
                  <a:ext cx="527563" cy="7459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36"/>
                    <a:gd name="f7" fmla="val 504"/>
                    <a:gd name="f8" fmla="val 24"/>
                    <a:gd name="f9" fmla="val 488"/>
                    <a:gd name="f10" fmla="val 568"/>
                    <a:gd name="f11" fmla="val 248"/>
                    <a:gd name="f12" fmla="val 864"/>
                    <a:gd name="f13" fmla="val 168"/>
                    <a:gd name="f14" fmla="val 1160"/>
                    <a:gd name="f15" fmla="val 88"/>
                    <a:gd name="f16" fmla="val 1464"/>
                    <a:gd name="f17" fmla="val 48"/>
                    <a:gd name="f18" fmla="val 1776"/>
                    <a:gd name="f19" fmla="val 2088"/>
                    <a:gd name="f20" fmla="val 2579"/>
                    <a:gd name="f21" fmla="val 11"/>
                    <a:gd name="f22" fmla="val 2720"/>
                    <a:gd name="f23" fmla="val 103"/>
                    <a:gd name="f24" fmla="val 2558"/>
                    <a:gd name="f25" fmla="val 116"/>
                    <a:gd name="f26" fmla="val 2108"/>
                    <a:gd name="f27" fmla="val 71"/>
                    <a:gd name="f28" fmla="val 1764"/>
                    <a:gd name="f29" fmla="val 1209"/>
                    <a:gd name="f30" fmla="val 136"/>
                    <a:gd name="f31" fmla="val 998"/>
                    <a:gd name="f32" fmla="val 192"/>
                    <a:gd name="f33" fmla="val 654"/>
                    <a:gd name="f34" fmla="val 292"/>
                    <a:gd name="f35" fmla="val 358"/>
                    <a:gd name="f36" fmla="val 356"/>
                    <a:gd name="f37" fmla="val 460"/>
                    <a:gd name="f38" fmla="+- 0 0 -90"/>
                    <a:gd name="f39" fmla="*/ f3 1 2736"/>
                    <a:gd name="f40" fmla="*/ f4 1 504"/>
                    <a:gd name="f41" fmla="val f5"/>
                    <a:gd name="f42" fmla="val f6"/>
                    <a:gd name="f43" fmla="val f7"/>
                    <a:gd name="f44" fmla="*/ f38 f0 1"/>
                    <a:gd name="f45" fmla="+- f43 0 f41"/>
                    <a:gd name="f46" fmla="+- f42 0 f41"/>
                    <a:gd name="f47" fmla="*/ f44 1 f2"/>
                    <a:gd name="f48" fmla="*/ f46 1 2736"/>
                    <a:gd name="f49" fmla="*/ f45 1 504"/>
                    <a:gd name="f50" fmla="*/ 0 f46 1"/>
                    <a:gd name="f51" fmla="*/ 0 f45 1"/>
                    <a:gd name="f52" fmla="*/ 1 f46 1"/>
                    <a:gd name="f53" fmla="+- f47 0 f1"/>
                    <a:gd name="f54" fmla="*/ f50 1 2736"/>
                    <a:gd name="f55" fmla="*/ f51 1 504"/>
                    <a:gd name="f56" fmla="*/ f52 1 2736"/>
                    <a:gd name="f57" fmla="*/ 0 1 f48"/>
                    <a:gd name="f58" fmla="*/ f42 1 f48"/>
                    <a:gd name="f59" fmla="*/ 0 1 f49"/>
                    <a:gd name="f60" fmla="*/ f43 1 f49"/>
                    <a:gd name="f61" fmla="*/ f54 1 f48"/>
                    <a:gd name="f62" fmla="*/ f55 1 f49"/>
                    <a:gd name="f63" fmla="*/ f56 1 f48"/>
                    <a:gd name="f64" fmla="*/ f57 f39 1"/>
                    <a:gd name="f65" fmla="*/ f58 f39 1"/>
                    <a:gd name="f66" fmla="*/ f60 f40 1"/>
                    <a:gd name="f67" fmla="*/ f59 f40 1"/>
                    <a:gd name="f68" fmla="*/ f61 f39 1"/>
                    <a:gd name="f69" fmla="*/ f62 f40 1"/>
                    <a:gd name="f70" fmla="*/ f63 f3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3">
                      <a:pos x="f68" y="f69"/>
                    </a:cxn>
                    <a:cxn ang="f53">
                      <a:pos x="f68" y="f69"/>
                    </a:cxn>
                    <a:cxn ang="f53">
                      <a:pos x="f70" y="f69"/>
                    </a:cxn>
                    <a:cxn ang="f53">
                      <a:pos x="f70" y="f69"/>
                    </a:cxn>
                    <a:cxn ang="f53">
                      <a:pos x="f70" y="f69"/>
                    </a:cxn>
                    <a:cxn ang="f53">
                      <a:pos x="f70" y="f69"/>
                    </a:cxn>
                    <a:cxn ang="f53">
                      <a:pos x="f68" y="f69"/>
                    </a:cxn>
                    <a:cxn ang="f53">
                      <a:pos x="f68" y="f69"/>
                    </a:cxn>
                  </a:cxnLst>
                  <a:rect l="f64" t="f67" r="f65" b="f66"/>
                  <a:pathLst>
                    <a:path w="2736" h="504">
                      <a:moveTo>
                        <a:pt x="f5" y="f7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4" y="f15"/>
                        <a:pt x="f16" y="f17"/>
                        <a:pt x="f18" y="f8"/>
                      </a:cubicBezTo>
                      <a:cubicBezTo>
                        <a:pt x="f19" y="f5"/>
                        <a:pt x="f20" y="f21"/>
                        <a:pt x="f6" y="f8"/>
                      </a:cubicBezTo>
                      <a:lnTo>
                        <a:pt x="f22" y="f23"/>
                      </a:lnTo>
                      <a:cubicBezTo>
                        <a:pt x="f24" y="f25"/>
                        <a:pt x="f26" y="f27"/>
                        <a:pt x="f28" y="f23"/>
                      </a:cubicBezTo>
                      <a:cubicBezTo>
                        <a:pt x="f29" y="f30"/>
                        <a:pt x="f31" y="f32"/>
                        <a:pt x="f33" y="f34"/>
                      </a:cubicBezTo>
                      <a:cubicBezTo>
                        <a:pt x="f35" y="f36"/>
                        <a:pt x="f30" y="f37"/>
                        <a:pt x="f5" y="f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E1F08"/>
                    </a:gs>
                    <a:gs pos="100000">
                      <a:srgbClr val="FFE103"/>
                    </a:gs>
                  </a:gsLst>
                  <a:lin ang="0"/>
                </a:gradFill>
                <a:ln>
                  <a:noFill/>
                  <a:prstDash val="solid"/>
                </a:ln>
              </p:spPr>
              <p:txBody>
                <a:bodyPr vert="horz" wrap="none" lIns="91440" tIns="45720" rIns="91440" bIns="45720" anchor="ctr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FFCC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81" name="Freeform 81"/>
                <p:cNvSpPr/>
                <p:nvPr/>
              </p:nvSpPr>
              <p:spPr>
                <a:xfrm rot="4578753" flipH="1">
                  <a:off x="7432087" y="100804"/>
                  <a:ext cx="282759" cy="1191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69"/>
                    <a:gd name="f7" fmla="val 791"/>
                    <a:gd name="f8" fmla="val 5"/>
                    <a:gd name="f9" fmla="val 8"/>
                    <a:gd name="f10" fmla="val 85"/>
                    <a:gd name="f11" fmla="val 293"/>
                    <a:gd name="f12" fmla="val 24"/>
                    <a:gd name="f13" fmla="val 485"/>
                    <a:gd name="f14" fmla="val 56"/>
                    <a:gd name="f15" fmla="val 677"/>
                    <a:gd name="f16" fmla="val 88"/>
                    <a:gd name="f17" fmla="val 969"/>
                    <a:gd name="f18" fmla="val 137"/>
                    <a:gd name="f19" fmla="val 1157"/>
                    <a:gd name="f20" fmla="val 200"/>
                    <a:gd name="f21" fmla="val 1345"/>
                    <a:gd name="f22" fmla="val 263"/>
                    <a:gd name="f23" fmla="val 1511"/>
                    <a:gd name="f24" fmla="val 364"/>
                    <a:gd name="f25" fmla="val 1611"/>
                    <a:gd name="f26" fmla="val 432"/>
                    <a:gd name="f27" fmla="val 1711"/>
                    <a:gd name="f28" fmla="val 500"/>
                    <a:gd name="f29" fmla="val 1743"/>
                    <a:gd name="f30" fmla="val 550"/>
                    <a:gd name="f31" fmla="val 1756"/>
                    <a:gd name="f32" fmla="val 609"/>
                    <a:gd name="f33" fmla="val 668"/>
                    <a:gd name="f34" fmla="val 1717"/>
                    <a:gd name="f35" fmla="val 783"/>
                    <a:gd name="f36" fmla="val 1689"/>
                    <a:gd name="f37" fmla="val 787"/>
                    <a:gd name="f38" fmla="val 1661"/>
                    <a:gd name="f39" fmla="val 1639"/>
                    <a:gd name="f40" fmla="val 687"/>
                    <a:gd name="f41" fmla="val 1589"/>
                    <a:gd name="f42" fmla="val 632"/>
                    <a:gd name="f43" fmla="val 1539"/>
                    <a:gd name="f44" fmla="val 577"/>
                    <a:gd name="f45" fmla="val 1469"/>
                    <a:gd name="f46" fmla="val 510"/>
                    <a:gd name="f47" fmla="val 1389"/>
                    <a:gd name="f48" fmla="val 454"/>
                    <a:gd name="f49" fmla="val 1309"/>
                    <a:gd name="f50" fmla="val 398"/>
                    <a:gd name="f51" fmla="val 1244"/>
                    <a:gd name="f52" fmla="val 346"/>
                    <a:gd name="f53" fmla="val 1109"/>
                    <a:gd name="f54" fmla="val 296"/>
                    <a:gd name="f55" fmla="val 974"/>
                    <a:gd name="f56" fmla="val 246"/>
                    <a:gd name="f57" fmla="val 766"/>
                    <a:gd name="f58" fmla="val 189"/>
                    <a:gd name="f59" fmla="val 581"/>
                    <a:gd name="f60" fmla="val 152"/>
                    <a:gd name="f61" fmla="val 396"/>
                    <a:gd name="f62" fmla="val 115"/>
                    <a:gd name="f63" fmla="val 96"/>
                    <a:gd name="f64" fmla="val 100"/>
                    <a:gd name="f65" fmla="val 76"/>
                    <a:gd name="f66" fmla="+- 0 0 -90"/>
                    <a:gd name="f67" fmla="*/ f3 1 1769"/>
                    <a:gd name="f68" fmla="*/ f4 1 791"/>
                    <a:gd name="f69" fmla="val f5"/>
                    <a:gd name="f70" fmla="val f6"/>
                    <a:gd name="f71" fmla="val f7"/>
                    <a:gd name="f72" fmla="*/ f66 f0 1"/>
                    <a:gd name="f73" fmla="+- f71 0 f69"/>
                    <a:gd name="f74" fmla="+- f70 0 f69"/>
                    <a:gd name="f75" fmla="*/ f72 1 f2"/>
                    <a:gd name="f76" fmla="*/ f74 1 1769"/>
                    <a:gd name="f77" fmla="*/ f73 1 791"/>
                    <a:gd name="f78" fmla="*/ 0 f74 1"/>
                    <a:gd name="f79" fmla="*/ 0 f73 1"/>
                    <a:gd name="f80" fmla="+- f75 0 f1"/>
                    <a:gd name="f81" fmla="*/ f78 1 1769"/>
                    <a:gd name="f82" fmla="*/ f79 1 791"/>
                    <a:gd name="f83" fmla="*/ 0 1 f76"/>
                    <a:gd name="f84" fmla="*/ f70 1 f76"/>
                    <a:gd name="f85" fmla="*/ 0 1 f77"/>
                    <a:gd name="f86" fmla="*/ f71 1 f77"/>
                    <a:gd name="f87" fmla="*/ f81 1 f76"/>
                    <a:gd name="f88" fmla="*/ f82 1 f77"/>
                    <a:gd name="f89" fmla="*/ f83 f67 1"/>
                    <a:gd name="f90" fmla="*/ f84 f67 1"/>
                    <a:gd name="f91" fmla="*/ f86 f68 1"/>
                    <a:gd name="f92" fmla="*/ f85 f68 1"/>
                    <a:gd name="f93" fmla="*/ f87 f67 1"/>
                    <a:gd name="f94" fmla="*/ f88 f6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  <a:cxn ang="f80">
                      <a:pos x="f93" y="f94"/>
                    </a:cxn>
                  </a:cxnLst>
                  <a:rect l="f89" t="f92" r="f90" b="f91"/>
                  <a:pathLst>
                    <a:path w="1769" h="791">
                      <a:moveTo>
                        <a:pt x="f8" y="f9"/>
                      </a:moveTo>
                      <a:cubicBezTo>
                        <a:pt x="f10" y="f5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6" y="f33"/>
                        <a:pt x="f34" y="f35"/>
                        <a:pt x="f36" y="f37"/>
                      </a:cubicBezTo>
                      <a:cubicBezTo>
                        <a:pt x="f38" y="f7"/>
                        <a:pt x="f39" y="f40"/>
                        <a:pt x="f41" y="f42"/>
                      </a:cubicBezTo>
                      <a:cubicBezTo>
                        <a:pt x="f43" y="f44"/>
                        <a:pt x="f45" y="f46"/>
                        <a:pt x="f47" y="f48"/>
                      </a:cubicBezTo>
                      <a:cubicBezTo>
                        <a:pt x="f49" y="f50"/>
                        <a:pt x="f51" y="f52"/>
                        <a:pt x="f53" y="f54"/>
                      </a:cubicBezTo>
                      <a:cubicBezTo>
                        <a:pt x="f55" y="f56"/>
                        <a:pt x="f57" y="f58"/>
                        <a:pt x="f59" y="f60"/>
                      </a:cubicBezTo>
                      <a:cubicBezTo>
                        <a:pt x="f61" y="f62"/>
                        <a:pt x="f63" y="f64"/>
                        <a:pt x="f5" y="f65"/>
                      </a:cubicBezTo>
                      <a:lnTo>
                        <a:pt x="f8" y="f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100000">
                      <a:srgbClr val="FE1F08"/>
                    </a:gs>
                  </a:gsLst>
                  <a:lin ang="0"/>
                </a:gradFill>
                <a:ln>
                  <a:noFill/>
                  <a:prstDash val="solid"/>
                </a:ln>
              </p:spPr>
              <p:txBody>
                <a:bodyPr vert="horz" wrap="none" lIns="91440" tIns="45720" rIns="91440" bIns="45720" anchor="ctr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FFCC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grpSp>
              <p:nvGrpSpPr>
                <p:cNvPr id="82" name="Group 82"/>
                <p:cNvGrpSpPr/>
                <p:nvPr/>
              </p:nvGrpSpPr>
              <p:grpSpPr>
                <a:xfrm>
                  <a:off x="7778702" y="6546"/>
                  <a:ext cx="328753" cy="771225"/>
                  <a:chOff x="7778702" y="6546"/>
                  <a:chExt cx="328753" cy="771225"/>
                </a:xfrm>
              </p:grpSpPr>
              <p:sp>
                <p:nvSpPr>
                  <p:cNvPr id="83" name="Freeform 83"/>
                  <p:cNvSpPr/>
                  <p:nvPr/>
                </p:nvSpPr>
                <p:spPr>
                  <a:xfrm rot="17742245">
                    <a:off x="7558240" y="461837"/>
                    <a:ext cx="536396" cy="95472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9 f45 1"/>
                      <a:gd name="f52" fmla="*/ 18 f46 1"/>
                      <a:gd name="f53" fmla="*/ 3 f45 1"/>
                      <a:gd name="f54" fmla="*/ 38 f46 1"/>
                      <a:gd name="f55" fmla="*/ 0 f45 1"/>
                      <a:gd name="f56" fmla="*/ 58 f46 1"/>
                      <a:gd name="f57" fmla="*/ 2 f45 1"/>
                      <a:gd name="f58" fmla="*/ 37 f46 1"/>
                      <a:gd name="f59" fmla="*/ 14 f46 1"/>
                      <a:gd name="f60" fmla="*/ 6 f45 1"/>
                      <a:gd name="f61" fmla="+- f47 0 f1"/>
                      <a:gd name="f62" fmla="*/ f50 1 2736"/>
                      <a:gd name="f63" fmla="*/ f51 1 504"/>
                      <a:gd name="f64" fmla="*/ f52 1 2736"/>
                      <a:gd name="f65" fmla="*/ f53 1 504"/>
                      <a:gd name="f66" fmla="*/ f54 1 2736"/>
                      <a:gd name="f67" fmla="*/ f55 1 504"/>
                      <a:gd name="f68" fmla="*/ f56 1 2736"/>
                      <a:gd name="f69" fmla="*/ f57 1 504"/>
                      <a:gd name="f70" fmla="*/ f58 1 2736"/>
                      <a:gd name="f71" fmla="*/ f59 1 2736"/>
                      <a:gd name="f72" fmla="*/ f60 1 504"/>
                      <a:gd name="f73" fmla="*/ 0 1 f48"/>
                      <a:gd name="f74" fmla="*/ f42 1 f48"/>
                      <a:gd name="f75" fmla="*/ 0 1 f49"/>
                      <a:gd name="f76" fmla="*/ f43 1 f49"/>
                      <a:gd name="f77" fmla="*/ f62 1 f48"/>
                      <a:gd name="f78" fmla="*/ f63 1 f49"/>
                      <a:gd name="f79" fmla="*/ f64 1 f48"/>
                      <a:gd name="f80" fmla="*/ f65 1 f49"/>
                      <a:gd name="f81" fmla="*/ f66 1 f48"/>
                      <a:gd name="f82" fmla="*/ f67 1 f49"/>
                      <a:gd name="f83" fmla="*/ f68 1 f48"/>
                      <a:gd name="f84" fmla="*/ f69 1 f49"/>
                      <a:gd name="f85" fmla="*/ f70 1 f48"/>
                      <a:gd name="f86" fmla="*/ f71 1 f48"/>
                      <a:gd name="f87" fmla="*/ f72 1 f49"/>
                      <a:gd name="f88" fmla="*/ f73 f39 1"/>
                      <a:gd name="f89" fmla="*/ f74 f39 1"/>
                      <a:gd name="f90" fmla="*/ f76 f40 1"/>
                      <a:gd name="f91" fmla="*/ f75 f40 1"/>
                      <a:gd name="f92" fmla="*/ f77 f39 1"/>
                      <a:gd name="f93" fmla="*/ f78 f40 1"/>
                      <a:gd name="f94" fmla="*/ f79 f39 1"/>
                      <a:gd name="f95" fmla="*/ f80 f40 1"/>
                      <a:gd name="f96" fmla="*/ f81 f39 1"/>
                      <a:gd name="f97" fmla="*/ f82 f40 1"/>
                      <a:gd name="f98" fmla="*/ f83 f39 1"/>
                      <a:gd name="f99" fmla="*/ f84 f40 1"/>
                      <a:gd name="f100" fmla="*/ f85 f39 1"/>
                      <a:gd name="f101" fmla="*/ f86 f39 1"/>
                      <a:gd name="f102" fmla="*/ f87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1">
                        <a:pos x="f92" y="f93"/>
                      </a:cxn>
                      <a:cxn ang="f61">
                        <a:pos x="f94" y="f95"/>
                      </a:cxn>
                      <a:cxn ang="f61">
                        <a:pos x="f96" y="f97"/>
                      </a:cxn>
                      <a:cxn ang="f61">
                        <a:pos x="f98" y="f97"/>
                      </a:cxn>
                      <a:cxn ang="f61">
                        <a:pos x="f98" y="f99"/>
                      </a:cxn>
                      <a:cxn ang="f61">
                        <a:pos x="f100" y="f99"/>
                      </a:cxn>
                      <a:cxn ang="f61">
                        <a:pos x="f101" y="f102"/>
                      </a:cxn>
                      <a:cxn ang="f61">
                        <a:pos x="f92" y="f93"/>
                      </a:cxn>
                    </a:cxnLst>
                    <a:rect l="f88" t="f91" r="f89" b="f90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84" name="Freeform 84"/>
                  <p:cNvSpPr/>
                  <p:nvPr/>
                </p:nvSpPr>
                <p:spPr>
                  <a:xfrm rot="17742245">
                    <a:off x="7888283" y="77897"/>
                    <a:ext cx="290523" cy="14782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5 f74 1"/>
                      <a:gd name="f81" fmla="*/ 1 f73 1"/>
                      <a:gd name="f82" fmla="*/ 12 f74 1"/>
                      <a:gd name="f83" fmla="*/ 4 f73 1"/>
                      <a:gd name="f84" fmla="*/ 17 f74 1"/>
                      <a:gd name="f85" fmla="*/ 8 f73 1"/>
                      <a:gd name="f86" fmla="*/ 19 f74 1"/>
                      <a:gd name="f87" fmla="*/ 11 f73 1"/>
                      <a:gd name="f88" fmla="*/ 18 f74 1"/>
                      <a:gd name="f89" fmla="*/ 14 f73 1"/>
                      <a:gd name="f90" fmla="*/ 14 f74 1"/>
                      <a:gd name="f91" fmla="*/ 5 f73 1"/>
                      <a:gd name="f92" fmla="*/ 6 f74 1"/>
                      <a:gd name="f93" fmla="*/ 3 f73 1"/>
                      <a:gd name="f94" fmla="+- f75 0 f1"/>
                      <a:gd name="f95" fmla="*/ f78 1 1769"/>
                      <a:gd name="f96" fmla="*/ f79 1 791"/>
                      <a:gd name="f97" fmla="*/ f80 1 1769"/>
                      <a:gd name="f98" fmla="*/ f81 1 791"/>
                      <a:gd name="f99" fmla="*/ f82 1 1769"/>
                      <a:gd name="f100" fmla="*/ f83 1 791"/>
                      <a:gd name="f101" fmla="*/ f84 1 1769"/>
                      <a:gd name="f102" fmla="*/ f85 1 791"/>
                      <a:gd name="f103" fmla="*/ f86 1 1769"/>
                      <a:gd name="f104" fmla="*/ f87 1 791"/>
                      <a:gd name="f105" fmla="*/ f88 1 1769"/>
                      <a:gd name="f106" fmla="*/ f89 1 791"/>
                      <a:gd name="f107" fmla="*/ f90 1 1769"/>
                      <a:gd name="f108" fmla="*/ f91 1 791"/>
                      <a:gd name="f109" fmla="*/ f92 1 1769"/>
                      <a:gd name="f110" fmla="*/ f93 1 791"/>
                      <a:gd name="f111" fmla="*/ 0 1 f76"/>
                      <a:gd name="f112" fmla="*/ f70 1 f76"/>
                      <a:gd name="f113" fmla="*/ 0 1 f77"/>
                      <a:gd name="f114" fmla="*/ f71 1 f77"/>
                      <a:gd name="f115" fmla="*/ f95 1 f76"/>
                      <a:gd name="f116" fmla="*/ f96 1 f77"/>
                      <a:gd name="f117" fmla="*/ f97 1 f76"/>
                      <a:gd name="f118" fmla="*/ f98 1 f77"/>
                      <a:gd name="f119" fmla="*/ f99 1 f76"/>
                      <a:gd name="f120" fmla="*/ f100 1 f77"/>
                      <a:gd name="f121" fmla="*/ f101 1 f76"/>
                      <a:gd name="f122" fmla="*/ f102 1 f77"/>
                      <a:gd name="f123" fmla="*/ f103 1 f76"/>
                      <a:gd name="f124" fmla="*/ f104 1 f77"/>
                      <a:gd name="f125" fmla="*/ f105 1 f76"/>
                      <a:gd name="f126" fmla="*/ f106 1 f77"/>
                      <a:gd name="f127" fmla="*/ f107 1 f76"/>
                      <a:gd name="f128" fmla="*/ f108 1 f77"/>
                      <a:gd name="f129" fmla="*/ f109 1 f76"/>
                      <a:gd name="f130" fmla="*/ f110 1 f77"/>
                      <a:gd name="f131" fmla="*/ f111 f67 1"/>
                      <a:gd name="f132" fmla="*/ f112 f67 1"/>
                      <a:gd name="f133" fmla="*/ f114 f68 1"/>
                      <a:gd name="f134" fmla="*/ f113 f68 1"/>
                      <a:gd name="f135" fmla="*/ f115 f67 1"/>
                      <a:gd name="f136" fmla="*/ f116 f68 1"/>
                      <a:gd name="f137" fmla="*/ f117 f67 1"/>
                      <a:gd name="f138" fmla="*/ f118 f68 1"/>
                      <a:gd name="f139" fmla="*/ f119 f67 1"/>
                      <a:gd name="f140" fmla="*/ f120 f68 1"/>
                      <a:gd name="f141" fmla="*/ f121 f67 1"/>
                      <a:gd name="f142" fmla="*/ f122 f68 1"/>
                      <a:gd name="f143" fmla="*/ f123 f67 1"/>
                      <a:gd name="f144" fmla="*/ f124 f68 1"/>
                      <a:gd name="f145" fmla="*/ f125 f67 1"/>
                      <a:gd name="f146" fmla="*/ f126 f68 1"/>
                      <a:gd name="f147" fmla="*/ f127 f67 1"/>
                      <a:gd name="f148" fmla="*/ f128 f68 1"/>
                      <a:gd name="f149" fmla="*/ f129 f67 1"/>
                      <a:gd name="f150" fmla="*/ f130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4">
                        <a:pos x="f135" y="f136"/>
                      </a:cxn>
                      <a:cxn ang="f94">
                        <a:pos x="f137" y="f138"/>
                      </a:cxn>
                      <a:cxn ang="f94">
                        <a:pos x="f139" y="f140"/>
                      </a:cxn>
                      <a:cxn ang="f94">
                        <a:pos x="f141" y="f142"/>
                      </a:cxn>
                      <a:cxn ang="f94">
                        <a:pos x="f143" y="f144"/>
                      </a:cxn>
                      <a:cxn ang="f94">
                        <a:pos x="f145" y="f146"/>
                      </a:cxn>
                      <a:cxn ang="f94">
                        <a:pos x="f141" y="f144"/>
                      </a:cxn>
                      <a:cxn ang="f94">
                        <a:pos x="f147" y="f142"/>
                      </a:cxn>
                      <a:cxn ang="f94">
                        <a:pos x="f139" y="f148"/>
                      </a:cxn>
                      <a:cxn ang="f94">
                        <a:pos x="f149" y="f150"/>
                      </a:cxn>
                      <a:cxn ang="f94">
                        <a:pos x="f135" y="f138"/>
                      </a:cxn>
                      <a:cxn ang="f94">
                        <a:pos x="f135" y="f136"/>
                      </a:cxn>
                    </a:cxnLst>
                    <a:rect l="f131" t="f134" r="f132" b="f133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85" name="Group 85"/>
                <p:cNvGrpSpPr/>
                <p:nvPr/>
              </p:nvGrpSpPr>
              <p:grpSpPr>
                <a:xfrm>
                  <a:off x="7848828" y="69634"/>
                  <a:ext cx="520641" cy="751160"/>
                  <a:chOff x="7848828" y="69634"/>
                  <a:chExt cx="520641" cy="751160"/>
                </a:xfrm>
              </p:grpSpPr>
              <p:sp>
                <p:nvSpPr>
                  <p:cNvPr id="86" name="Freeform 86"/>
                  <p:cNvSpPr/>
                  <p:nvPr/>
                </p:nvSpPr>
                <p:spPr>
                  <a:xfrm rot="18822729">
                    <a:off x="7621824" y="455496"/>
                    <a:ext cx="592302" cy="13829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42 f45 1"/>
                      <a:gd name="f52" fmla="*/ 27 f46 1"/>
                      <a:gd name="f53" fmla="*/ 14 f45 1"/>
                      <a:gd name="f54" fmla="*/ 56 f46 1"/>
                      <a:gd name="f55" fmla="*/ 2 f45 1"/>
                      <a:gd name="f56" fmla="*/ 86 f46 1"/>
                      <a:gd name="f57" fmla="*/ 9 f45 1"/>
                      <a:gd name="f58" fmla="*/ 21 f46 1"/>
                      <a:gd name="f59" fmla="*/ 24 f45 1"/>
                      <a:gd name="f60" fmla="+- f47 0 f1"/>
                      <a:gd name="f61" fmla="*/ f50 1 2736"/>
                      <a:gd name="f62" fmla="*/ f51 1 504"/>
                      <a:gd name="f63" fmla="*/ f52 1 2736"/>
                      <a:gd name="f64" fmla="*/ f53 1 504"/>
                      <a:gd name="f65" fmla="*/ f54 1 2736"/>
                      <a:gd name="f66" fmla="*/ f55 1 504"/>
                      <a:gd name="f67" fmla="*/ f56 1 2736"/>
                      <a:gd name="f68" fmla="*/ f57 1 504"/>
                      <a:gd name="f69" fmla="*/ f58 1 2736"/>
                      <a:gd name="f70" fmla="*/ f59 1 504"/>
                      <a:gd name="f71" fmla="*/ 0 1 f48"/>
                      <a:gd name="f72" fmla="*/ f42 1 f48"/>
                      <a:gd name="f73" fmla="*/ 0 1 f49"/>
                      <a:gd name="f74" fmla="*/ f43 1 f49"/>
                      <a:gd name="f75" fmla="*/ f61 1 f48"/>
                      <a:gd name="f76" fmla="*/ f62 1 f49"/>
                      <a:gd name="f77" fmla="*/ f63 1 f48"/>
                      <a:gd name="f78" fmla="*/ f64 1 f49"/>
                      <a:gd name="f79" fmla="*/ f65 1 f48"/>
                      <a:gd name="f80" fmla="*/ f66 1 f49"/>
                      <a:gd name="f81" fmla="*/ f67 1 f48"/>
                      <a:gd name="f82" fmla="*/ f68 1 f49"/>
                      <a:gd name="f83" fmla="*/ f69 1 f48"/>
                      <a:gd name="f84" fmla="*/ f70 1 f49"/>
                      <a:gd name="f85" fmla="*/ f71 f39 1"/>
                      <a:gd name="f86" fmla="*/ f72 f39 1"/>
                      <a:gd name="f87" fmla="*/ f74 f40 1"/>
                      <a:gd name="f88" fmla="*/ f73 f40 1"/>
                      <a:gd name="f89" fmla="*/ f75 f39 1"/>
                      <a:gd name="f90" fmla="*/ f76 f40 1"/>
                      <a:gd name="f91" fmla="*/ f77 f39 1"/>
                      <a:gd name="f92" fmla="*/ f78 f40 1"/>
                      <a:gd name="f93" fmla="*/ f79 f39 1"/>
                      <a:gd name="f94" fmla="*/ f80 f40 1"/>
                      <a:gd name="f95" fmla="*/ f81 f39 1"/>
                      <a:gd name="f96" fmla="*/ f82 f40 1"/>
                      <a:gd name="f97" fmla="*/ f83 f39 1"/>
                      <a:gd name="f98" fmla="*/ f84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0">
                        <a:pos x="f89" y="f90"/>
                      </a:cxn>
                      <a:cxn ang="f60">
                        <a:pos x="f91" y="f92"/>
                      </a:cxn>
                      <a:cxn ang="f60">
                        <a:pos x="f93" y="f94"/>
                      </a:cxn>
                      <a:cxn ang="f60">
                        <a:pos x="f95" y="f94"/>
                      </a:cxn>
                      <a:cxn ang="f60">
                        <a:pos x="f95" y="f96"/>
                      </a:cxn>
                      <a:cxn ang="f60">
                        <a:pos x="f93" y="f96"/>
                      </a:cxn>
                      <a:cxn ang="f60">
                        <a:pos x="f97" y="f98"/>
                      </a:cxn>
                      <a:cxn ang="f60">
                        <a:pos x="f89" y="f90"/>
                      </a:cxn>
                    </a:cxnLst>
                    <a:rect l="f85" t="f88" r="f86" b="f87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87" name="Freeform 87"/>
                  <p:cNvSpPr/>
                  <p:nvPr/>
                </p:nvSpPr>
                <p:spPr>
                  <a:xfrm rot="18822729">
                    <a:off x="8102543" y="120415"/>
                    <a:ext cx="317708" cy="21614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1 f73 1"/>
                      <a:gd name="f80" fmla="*/ 7 f74 1"/>
                      <a:gd name="f81" fmla="*/ 5 f73 1"/>
                      <a:gd name="f82" fmla="*/ 17 f74 1"/>
                      <a:gd name="f83" fmla="*/ 16 f73 1"/>
                      <a:gd name="f84" fmla="*/ 24 f74 1"/>
                      <a:gd name="f85" fmla="*/ 35 f73 1"/>
                      <a:gd name="f86" fmla="*/ 26 f74 1"/>
                      <a:gd name="f87" fmla="*/ 49 f73 1"/>
                      <a:gd name="f88" fmla="*/ 25 f74 1"/>
                      <a:gd name="f89" fmla="*/ 64 f73 1"/>
                      <a:gd name="f90" fmla="*/ 51 f73 1"/>
                      <a:gd name="f91" fmla="*/ 21 f74 1"/>
                      <a:gd name="f92" fmla="*/ 37 f73 1"/>
                      <a:gd name="f93" fmla="*/ 24 f73 1"/>
                      <a:gd name="f94" fmla="*/ 9 f74 1"/>
                      <a:gd name="f95" fmla="*/ 12 f73 1"/>
                      <a:gd name="f96" fmla="*/ 6 f73 1"/>
                      <a:gd name="f97" fmla="+- f75 0 f1"/>
                      <a:gd name="f98" fmla="*/ f78 1 1769"/>
                      <a:gd name="f99" fmla="*/ f79 1 791"/>
                      <a:gd name="f100" fmla="*/ f80 1 1769"/>
                      <a:gd name="f101" fmla="*/ f81 1 791"/>
                      <a:gd name="f102" fmla="*/ f82 1 1769"/>
                      <a:gd name="f103" fmla="*/ f83 1 791"/>
                      <a:gd name="f104" fmla="*/ f84 1 1769"/>
                      <a:gd name="f105" fmla="*/ f85 1 791"/>
                      <a:gd name="f106" fmla="*/ f86 1 1769"/>
                      <a:gd name="f107" fmla="*/ f87 1 791"/>
                      <a:gd name="f108" fmla="*/ f88 1 1769"/>
                      <a:gd name="f109" fmla="*/ f89 1 791"/>
                      <a:gd name="f110" fmla="*/ f90 1 791"/>
                      <a:gd name="f111" fmla="*/ f91 1 1769"/>
                      <a:gd name="f112" fmla="*/ f92 1 791"/>
                      <a:gd name="f113" fmla="*/ f93 1 791"/>
                      <a:gd name="f114" fmla="*/ f94 1 1769"/>
                      <a:gd name="f115" fmla="*/ f95 1 791"/>
                      <a:gd name="f116" fmla="*/ f96 1 791"/>
                      <a:gd name="f117" fmla="*/ 0 1 f76"/>
                      <a:gd name="f118" fmla="*/ f70 1 f76"/>
                      <a:gd name="f119" fmla="*/ 0 1 f77"/>
                      <a:gd name="f120" fmla="*/ f71 1 f77"/>
                      <a:gd name="f121" fmla="*/ f98 1 f76"/>
                      <a:gd name="f122" fmla="*/ f99 1 f77"/>
                      <a:gd name="f123" fmla="*/ f100 1 f76"/>
                      <a:gd name="f124" fmla="*/ f101 1 f77"/>
                      <a:gd name="f125" fmla="*/ f102 1 f76"/>
                      <a:gd name="f126" fmla="*/ f103 1 f77"/>
                      <a:gd name="f127" fmla="*/ f104 1 f76"/>
                      <a:gd name="f128" fmla="*/ f105 1 f77"/>
                      <a:gd name="f129" fmla="*/ f106 1 f76"/>
                      <a:gd name="f130" fmla="*/ f107 1 f77"/>
                      <a:gd name="f131" fmla="*/ f108 1 f76"/>
                      <a:gd name="f132" fmla="*/ f109 1 f77"/>
                      <a:gd name="f133" fmla="*/ f110 1 f77"/>
                      <a:gd name="f134" fmla="*/ f111 1 f76"/>
                      <a:gd name="f135" fmla="*/ f112 1 f77"/>
                      <a:gd name="f136" fmla="*/ f113 1 f77"/>
                      <a:gd name="f137" fmla="*/ f114 1 f76"/>
                      <a:gd name="f138" fmla="*/ f115 1 f77"/>
                      <a:gd name="f139" fmla="*/ f116 1 f77"/>
                      <a:gd name="f140" fmla="*/ f117 f67 1"/>
                      <a:gd name="f141" fmla="*/ f118 f67 1"/>
                      <a:gd name="f142" fmla="*/ f120 f68 1"/>
                      <a:gd name="f143" fmla="*/ f119 f68 1"/>
                      <a:gd name="f144" fmla="*/ f121 f67 1"/>
                      <a:gd name="f145" fmla="*/ f122 f68 1"/>
                      <a:gd name="f146" fmla="*/ f123 f67 1"/>
                      <a:gd name="f147" fmla="*/ f124 f68 1"/>
                      <a:gd name="f148" fmla="*/ f125 f67 1"/>
                      <a:gd name="f149" fmla="*/ f126 f68 1"/>
                      <a:gd name="f150" fmla="*/ f127 f67 1"/>
                      <a:gd name="f151" fmla="*/ f128 f68 1"/>
                      <a:gd name="f152" fmla="*/ f129 f67 1"/>
                      <a:gd name="f153" fmla="*/ f130 f68 1"/>
                      <a:gd name="f154" fmla="*/ f131 f67 1"/>
                      <a:gd name="f155" fmla="*/ f132 f68 1"/>
                      <a:gd name="f156" fmla="*/ f133 f68 1"/>
                      <a:gd name="f157" fmla="*/ f134 f67 1"/>
                      <a:gd name="f158" fmla="*/ f135 f68 1"/>
                      <a:gd name="f159" fmla="*/ f136 f68 1"/>
                      <a:gd name="f160" fmla="*/ f137 f67 1"/>
                      <a:gd name="f161" fmla="*/ f138 f68 1"/>
                      <a:gd name="f162" fmla="*/ f139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7">
                        <a:pos x="f144" y="f145"/>
                      </a:cxn>
                      <a:cxn ang="f97">
                        <a:pos x="f146" y="f147"/>
                      </a:cxn>
                      <a:cxn ang="f97">
                        <a:pos x="f148" y="f149"/>
                      </a:cxn>
                      <a:cxn ang="f97">
                        <a:pos x="f150" y="f151"/>
                      </a:cxn>
                      <a:cxn ang="f97">
                        <a:pos x="f152" y="f153"/>
                      </a:cxn>
                      <a:cxn ang="f97">
                        <a:pos x="f154" y="f155"/>
                      </a:cxn>
                      <a:cxn ang="f97">
                        <a:pos x="f150" y="f156"/>
                      </a:cxn>
                      <a:cxn ang="f97">
                        <a:pos x="f157" y="f158"/>
                      </a:cxn>
                      <a:cxn ang="f97">
                        <a:pos x="f148" y="f159"/>
                      </a:cxn>
                      <a:cxn ang="f97">
                        <a:pos x="f160" y="f161"/>
                      </a:cxn>
                      <a:cxn ang="f97">
                        <a:pos x="f144" y="f162"/>
                      </a:cxn>
                      <a:cxn ang="f97">
                        <a:pos x="f144" y="f145"/>
                      </a:cxn>
                    </a:cxnLst>
                    <a:rect l="f140" t="f143" r="f141" b="f142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88" name="Group 88"/>
                <p:cNvGrpSpPr/>
                <p:nvPr/>
              </p:nvGrpSpPr>
              <p:grpSpPr>
                <a:xfrm>
                  <a:off x="7743872" y="3126"/>
                  <a:ext cx="123561" cy="741477"/>
                  <a:chOff x="7743872" y="3126"/>
                  <a:chExt cx="123561" cy="741477"/>
                </a:xfrm>
              </p:grpSpPr>
              <p:sp>
                <p:nvSpPr>
                  <p:cNvPr id="89" name="Freeform 89"/>
                  <p:cNvSpPr/>
                  <p:nvPr/>
                </p:nvSpPr>
                <p:spPr>
                  <a:xfrm rot="16696242">
                    <a:off x="7521617" y="477837"/>
                    <a:ext cx="489021" cy="44512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1 f45 1"/>
                      <a:gd name="f52" fmla="*/ 13 f46 1"/>
                      <a:gd name="f53" fmla="*/ 0 f45 1"/>
                      <a:gd name="f54" fmla="*/ 26 f46 1"/>
                      <a:gd name="f55" fmla="*/ 40 f46 1"/>
                      <a:gd name="f56" fmla="*/ 10 f46 1"/>
                      <a:gd name="f57" fmla="+- f47 0 f1"/>
                      <a:gd name="f58" fmla="*/ f50 1 2736"/>
                      <a:gd name="f59" fmla="*/ f51 1 504"/>
                      <a:gd name="f60" fmla="*/ f52 1 2736"/>
                      <a:gd name="f61" fmla="*/ f53 1 504"/>
                      <a:gd name="f62" fmla="*/ f54 1 2736"/>
                      <a:gd name="f63" fmla="*/ f55 1 2736"/>
                      <a:gd name="f64" fmla="*/ f56 1 2736"/>
                      <a:gd name="f65" fmla="*/ 0 1 f48"/>
                      <a:gd name="f66" fmla="*/ f42 1 f48"/>
                      <a:gd name="f67" fmla="*/ 0 1 f49"/>
                      <a:gd name="f68" fmla="*/ f43 1 f49"/>
                      <a:gd name="f69" fmla="*/ f58 1 f48"/>
                      <a:gd name="f70" fmla="*/ f59 1 f49"/>
                      <a:gd name="f71" fmla="*/ f60 1 f48"/>
                      <a:gd name="f72" fmla="*/ f61 1 f49"/>
                      <a:gd name="f73" fmla="*/ f62 1 f48"/>
                      <a:gd name="f74" fmla="*/ f63 1 f48"/>
                      <a:gd name="f75" fmla="*/ f64 1 f48"/>
                      <a:gd name="f76" fmla="*/ f65 f39 1"/>
                      <a:gd name="f77" fmla="*/ f66 f39 1"/>
                      <a:gd name="f78" fmla="*/ f68 f40 1"/>
                      <a:gd name="f79" fmla="*/ f67 f40 1"/>
                      <a:gd name="f80" fmla="*/ f69 f39 1"/>
                      <a:gd name="f81" fmla="*/ f70 f40 1"/>
                      <a:gd name="f82" fmla="*/ f71 f39 1"/>
                      <a:gd name="f83" fmla="*/ f72 f40 1"/>
                      <a:gd name="f84" fmla="*/ f73 f39 1"/>
                      <a:gd name="f85" fmla="*/ f74 f39 1"/>
                      <a:gd name="f86" fmla="*/ f75 f39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57">
                        <a:pos x="f80" y="f81"/>
                      </a:cxn>
                      <a:cxn ang="f57">
                        <a:pos x="f82" y="f83"/>
                      </a:cxn>
                      <a:cxn ang="f57">
                        <a:pos x="f84" y="f83"/>
                      </a:cxn>
                      <a:cxn ang="f57">
                        <a:pos x="f85" y="f83"/>
                      </a:cxn>
                      <a:cxn ang="f57">
                        <a:pos x="f85" y="f83"/>
                      </a:cxn>
                      <a:cxn ang="f57">
                        <a:pos x="f84" y="f83"/>
                      </a:cxn>
                      <a:cxn ang="f57">
                        <a:pos x="f86" y="f83"/>
                      </a:cxn>
                      <a:cxn ang="f57">
                        <a:pos x="f80" y="f81"/>
                      </a:cxn>
                    </a:cxnLst>
                    <a:rect l="f76" t="f79" r="f77" b="f78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90" name="Freeform 90"/>
                  <p:cNvSpPr/>
                  <p:nvPr/>
                </p:nvSpPr>
                <p:spPr>
                  <a:xfrm rot="16696242">
                    <a:off x="7702439" y="100071"/>
                    <a:ext cx="261939" cy="68049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3 f74 1"/>
                      <a:gd name="f81" fmla="*/ 8 f74 1"/>
                      <a:gd name="f82" fmla="*/ 11 f74 1"/>
                      <a:gd name="f83" fmla="*/ 12 f74 1"/>
                      <a:gd name="f84" fmla="*/ 1 f73 1"/>
                      <a:gd name="f85" fmla="*/ 10 f74 1"/>
                      <a:gd name="f86" fmla="*/ 4 f74 1"/>
                      <a:gd name="f87" fmla="+- f75 0 f1"/>
                      <a:gd name="f88" fmla="*/ f78 1 1769"/>
                      <a:gd name="f89" fmla="*/ f79 1 791"/>
                      <a:gd name="f90" fmla="*/ f80 1 1769"/>
                      <a:gd name="f91" fmla="*/ f81 1 1769"/>
                      <a:gd name="f92" fmla="*/ f82 1 1769"/>
                      <a:gd name="f93" fmla="*/ f83 1 1769"/>
                      <a:gd name="f94" fmla="*/ f84 1 791"/>
                      <a:gd name="f95" fmla="*/ f85 1 1769"/>
                      <a:gd name="f96" fmla="*/ f86 1 1769"/>
                      <a:gd name="f97" fmla="*/ 0 1 f76"/>
                      <a:gd name="f98" fmla="*/ f70 1 f76"/>
                      <a:gd name="f99" fmla="*/ 0 1 f77"/>
                      <a:gd name="f100" fmla="*/ f71 1 f77"/>
                      <a:gd name="f101" fmla="*/ f88 1 f76"/>
                      <a:gd name="f102" fmla="*/ f89 1 f77"/>
                      <a:gd name="f103" fmla="*/ f90 1 f76"/>
                      <a:gd name="f104" fmla="*/ f91 1 f76"/>
                      <a:gd name="f105" fmla="*/ f92 1 f76"/>
                      <a:gd name="f106" fmla="*/ f93 1 f76"/>
                      <a:gd name="f107" fmla="*/ f94 1 f77"/>
                      <a:gd name="f108" fmla="*/ f95 1 f76"/>
                      <a:gd name="f109" fmla="*/ f96 1 f76"/>
                      <a:gd name="f110" fmla="*/ f97 f67 1"/>
                      <a:gd name="f111" fmla="*/ f98 f67 1"/>
                      <a:gd name="f112" fmla="*/ f100 f68 1"/>
                      <a:gd name="f113" fmla="*/ f99 f68 1"/>
                      <a:gd name="f114" fmla="*/ f101 f67 1"/>
                      <a:gd name="f115" fmla="*/ f102 f68 1"/>
                      <a:gd name="f116" fmla="*/ f103 f67 1"/>
                      <a:gd name="f117" fmla="*/ f104 f67 1"/>
                      <a:gd name="f118" fmla="*/ f105 f67 1"/>
                      <a:gd name="f119" fmla="*/ f106 f67 1"/>
                      <a:gd name="f120" fmla="*/ f107 f68 1"/>
                      <a:gd name="f121" fmla="*/ f108 f67 1"/>
                      <a:gd name="f122" fmla="*/ f109 f67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87">
                        <a:pos x="f114" y="f115"/>
                      </a:cxn>
                      <a:cxn ang="f87">
                        <a:pos x="f116" y="f115"/>
                      </a:cxn>
                      <a:cxn ang="f87">
                        <a:pos x="f117" y="f115"/>
                      </a:cxn>
                      <a:cxn ang="f87">
                        <a:pos x="f118" y="f115"/>
                      </a:cxn>
                      <a:cxn ang="f87">
                        <a:pos x="f119" y="f120"/>
                      </a:cxn>
                      <a:cxn ang="f87">
                        <a:pos x="f119" y="f120"/>
                      </a:cxn>
                      <a:cxn ang="f87">
                        <a:pos x="f118" y="f120"/>
                      </a:cxn>
                      <a:cxn ang="f87">
                        <a:pos x="f121" y="f115"/>
                      </a:cxn>
                      <a:cxn ang="f87">
                        <a:pos x="f117" y="f115"/>
                      </a:cxn>
                      <a:cxn ang="f87">
                        <a:pos x="f122" y="f115"/>
                      </a:cxn>
                      <a:cxn ang="f87">
                        <a:pos x="f114" y="f115"/>
                      </a:cxn>
                      <a:cxn ang="f87">
                        <a:pos x="f114" y="f115"/>
                      </a:cxn>
                    </a:cxnLst>
                    <a:rect l="f110" t="f113" r="f111" b="f112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91" name="Group 91"/>
                <p:cNvGrpSpPr/>
                <p:nvPr/>
              </p:nvGrpSpPr>
              <p:grpSpPr>
                <a:xfrm>
                  <a:off x="6826419" y="893844"/>
                  <a:ext cx="555714" cy="1247480"/>
                  <a:chOff x="6826419" y="893844"/>
                  <a:chExt cx="555714" cy="1247480"/>
                </a:xfrm>
              </p:grpSpPr>
              <p:sp>
                <p:nvSpPr>
                  <p:cNvPr id="92" name="Freeform 92"/>
                  <p:cNvSpPr/>
                  <p:nvPr/>
                </p:nvSpPr>
                <p:spPr>
                  <a:xfrm rot="18335688" flipH="1">
                    <a:off x="6859746" y="1255773"/>
                    <a:ext cx="884316" cy="160458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75 f45 1"/>
                      <a:gd name="f52" fmla="*/ 136 f46 1"/>
                      <a:gd name="f53" fmla="*/ 25 f45 1"/>
                      <a:gd name="f54" fmla="*/ 280 f46 1"/>
                      <a:gd name="f55" fmla="*/ 4 f45 1"/>
                      <a:gd name="f56" fmla="*/ 431 f46 1"/>
                      <a:gd name="f57" fmla="*/ 429 f46 1"/>
                      <a:gd name="f58" fmla="*/ 16 f45 1"/>
                      <a:gd name="f59" fmla="*/ 279 f46 1"/>
                      <a:gd name="f60" fmla="*/ 103 f46 1"/>
                      <a:gd name="f61" fmla="*/ 4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93" name="Freeform 93"/>
                  <p:cNvSpPr/>
                  <p:nvPr/>
                </p:nvSpPr>
                <p:spPr>
                  <a:xfrm rot="18335688" flipH="1">
                    <a:off x="6715297" y="1779510"/>
                    <a:ext cx="472936" cy="25069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6 f74 1"/>
                      <a:gd name="f81" fmla="*/ 9 f73 1"/>
                      <a:gd name="f82" fmla="*/ 85 f74 1"/>
                      <a:gd name="f83" fmla="*/ 30 f73 1"/>
                      <a:gd name="f84" fmla="*/ 119 f74 1"/>
                      <a:gd name="f85" fmla="*/ 63 f73 1"/>
                      <a:gd name="f86" fmla="*/ 130 f74 1"/>
                      <a:gd name="f87" fmla="*/ 88 f73 1"/>
                      <a:gd name="f88" fmla="*/ 125 f74 1"/>
                      <a:gd name="f89" fmla="*/ 115 f73 1"/>
                      <a:gd name="f90" fmla="*/ 117 f74 1"/>
                      <a:gd name="f91" fmla="*/ 93 f73 1"/>
                      <a:gd name="f92" fmla="*/ 102 f74 1"/>
                      <a:gd name="f93" fmla="*/ 67 f73 1"/>
                      <a:gd name="f94" fmla="*/ 82 f74 1"/>
                      <a:gd name="f95" fmla="*/ 43 f73 1"/>
                      <a:gd name="f96" fmla="*/ 43 f74 1"/>
                      <a:gd name="f97" fmla="*/ 22 f73 1"/>
                      <a:gd name="f98" fmla="*/ 0 f74 1"/>
                      <a:gd name="f99" fmla="*/ 11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94" name="Group 94"/>
                <p:cNvGrpSpPr/>
                <p:nvPr/>
              </p:nvGrpSpPr>
              <p:grpSpPr>
                <a:xfrm>
                  <a:off x="7089738" y="979448"/>
                  <a:ext cx="392367" cy="1207949"/>
                  <a:chOff x="7089738" y="979448"/>
                  <a:chExt cx="392367" cy="1207949"/>
                </a:xfrm>
              </p:grpSpPr>
              <p:sp>
                <p:nvSpPr>
                  <p:cNvPr id="95" name="Freeform 95"/>
                  <p:cNvSpPr/>
                  <p:nvPr/>
                </p:nvSpPr>
                <p:spPr>
                  <a:xfrm rot="17542874" flipH="1">
                    <a:off x="6992998" y="1308124"/>
                    <a:ext cx="817784" cy="16043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75 f45 1"/>
                      <a:gd name="f52" fmla="*/ 100 f46 1"/>
                      <a:gd name="f53" fmla="*/ 25 f45 1"/>
                      <a:gd name="f54" fmla="*/ 204 f46 1"/>
                      <a:gd name="f55" fmla="*/ 4 f45 1"/>
                      <a:gd name="f56" fmla="*/ 315 f46 1"/>
                      <a:gd name="f57" fmla="*/ 313 f46 1"/>
                      <a:gd name="f58" fmla="*/ 16 f45 1"/>
                      <a:gd name="f59" fmla="*/ 203 f46 1"/>
                      <a:gd name="f60" fmla="*/ 75 f46 1"/>
                      <a:gd name="f61" fmla="*/ 4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96" name="Freeform 96"/>
                  <p:cNvSpPr/>
                  <p:nvPr/>
                </p:nvSpPr>
                <p:spPr>
                  <a:xfrm rot="17542874" flipH="1">
                    <a:off x="6998302" y="1845316"/>
                    <a:ext cx="433517" cy="25064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1 f73 1"/>
                      <a:gd name="f80" fmla="*/ 25 f74 1"/>
                      <a:gd name="f81" fmla="*/ 9 f73 1"/>
                      <a:gd name="f82" fmla="*/ 60 f74 1"/>
                      <a:gd name="f83" fmla="*/ 30 f73 1"/>
                      <a:gd name="f84" fmla="*/ 84 f74 1"/>
                      <a:gd name="f85" fmla="*/ 63 f73 1"/>
                      <a:gd name="f86" fmla="*/ 92 f74 1"/>
                      <a:gd name="f87" fmla="*/ 88 f73 1"/>
                      <a:gd name="f88" fmla="*/ 88 f74 1"/>
                      <a:gd name="f89" fmla="*/ 115 f73 1"/>
                      <a:gd name="f90" fmla="*/ 83 f74 1"/>
                      <a:gd name="f91" fmla="*/ 93 f73 1"/>
                      <a:gd name="f92" fmla="*/ 72 f74 1"/>
                      <a:gd name="f93" fmla="*/ 67 f73 1"/>
                      <a:gd name="f94" fmla="*/ 58 f74 1"/>
                      <a:gd name="f95" fmla="*/ 43 f73 1"/>
                      <a:gd name="f96" fmla="*/ 31 f74 1"/>
                      <a:gd name="f97" fmla="*/ 22 f73 1"/>
                      <a:gd name="f98" fmla="*/ 11 f73 1"/>
                      <a:gd name="f99" fmla="+- f75 0 f1"/>
                      <a:gd name="f100" fmla="*/ f78 1 1769"/>
                      <a:gd name="f101" fmla="*/ f79 1 791"/>
                      <a:gd name="f102" fmla="*/ f80 1 1769"/>
                      <a:gd name="f103" fmla="*/ f81 1 791"/>
                      <a:gd name="f104" fmla="*/ f82 1 1769"/>
                      <a:gd name="f105" fmla="*/ f83 1 791"/>
                      <a:gd name="f106" fmla="*/ f84 1 1769"/>
                      <a:gd name="f107" fmla="*/ f85 1 791"/>
                      <a:gd name="f108" fmla="*/ f86 1 1769"/>
                      <a:gd name="f109" fmla="*/ f87 1 791"/>
                      <a:gd name="f110" fmla="*/ f88 1 1769"/>
                      <a:gd name="f111" fmla="*/ f89 1 791"/>
                      <a:gd name="f112" fmla="*/ f90 1 1769"/>
                      <a:gd name="f113" fmla="*/ f91 1 791"/>
                      <a:gd name="f114" fmla="*/ f92 1 1769"/>
                      <a:gd name="f115" fmla="*/ f93 1 791"/>
                      <a:gd name="f116" fmla="*/ f94 1 1769"/>
                      <a:gd name="f117" fmla="*/ f95 1 791"/>
                      <a:gd name="f118" fmla="*/ f96 1 1769"/>
                      <a:gd name="f119" fmla="*/ f97 1 791"/>
                      <a:gd name="f120" fmla="*/ f98 1 791"/>
                      <a:gd name="f121" fmla="*/ 0 1 f76"/>
                      <a:gd name="f122" fmla="*/ f70 1 f76"/>
                      <a:gd name="f123" fmla="*/ 0 1 f77"/>
                      <a:gd name="f124" fmla="*/ f71 1 f77"/>
                      <a:gd name="f125" fmla="*/ f100 1 f76"/>
                      <a:gd name="f126" fmla="*/ f101 1 f77"/>
                      <a:gd name="f127" fmla="*/ f102 1 f76"/>
                      <a:gd name="f128" fmla="*/ f103 1 f77"/>
                      <a:gd name="f129" fmla="*/ f104 1 f76"/>
                      <a:gd name="f130" fmla="*/ f105 1 f77"/>
                      <a:gd name="f131" fmla="*/ f106 1 f76"/>
                      <a:gd name="f132" fmla="*/ f107 1 f77"/>
                      <a:gd name="f133" fmla="*/ f108 1 f76"/>
                      <a:gd name="f134" fmla="*/ f109 1 f77"/>
                      <a:gd name="f135" fmla="*/ f110 1 f76"/>
                      <a:gd name="f136" fmla="*/ f111 1 f77"/>
                      <a:gd name="f137" fmla="*/ f112 1 f76"/>
                      <a:gd name="f138" fmla="*/ f113 1 f77"/>
                      <a:gd name="f139" fmla="*/ f114 1 f76"/>
                      <a:gd name="f140" fmla="*/ f115 1 f77"/>
                      <a:gd name="f141" fmla="*/ f116 1 f76"/>
                      <a:gd name="f142" fmla="*/ f117 1 f77"/>
                      <a:gd name="f143" fmla="*/ f118 1 f76"/>
                      <a:gd name="f144" fmla="*/ f119 1 f77"/>
                      <a:gd name="f145" fmla="*/ f120 1 f77"/>
                      <a:gd name="f146" fmla="*/ f121 f67 1"/>
                      <a:gd name="f147" fmla="*/ f122 f67 1"/>
                      <a:gd name="f148" fmla="*/ f124 f68 1"/>
                      <a:gd name="f149" fmla="*/ f123 f68 1"/>
                      <a:gd name="f150" fmla="*/ f125 f67 1"/>
                      <a:gd name="f151" fmla="*/ f126 f68 1"/>
                      <a:gd name="f152" fmla="*/ f127 f67 1"/>
                      <a:gd name="f153" fmla="*/ f128 f68 1"/>
                      <a:gd name="f154" fmla="*/ f129 f67 1"/>
                      <a:gd name="f155" fmla="*/ f130 f68 1"/>
                      <a:gd name="f156" fmla="*/ f131 f67 1"/>
                      <a:gd name="f157" fmla="*/ f132 f68 1"/>
                      <a:gd name="f158" fmla="*/ f133 f67 1"/>
                      <a:gd name="f159" fmla="*/ f134 f68 1"/>
                      <a:gd name="f160" fmla="*/ f135 f67 1"/>
                      <a:gd name="f161" fmla="*/ f136 f68 1"/>
                      <a:gd name="f162" fmla="*/ f137 f67 1"/>
                      <a:gd name="f163" fmla="*/ f138 f68 1"/>
                      <a:gd name="f164" fmla="*/ f139 f67 1"/>
                      <a:gd name="f165" fmla="*/ f140 f68 1"/>
                      <a:gd name="f166" fmla="*/ f141 f67 1"/>
                      <a:gd name="f167" fmla="*/ f142 f68 1"/>
                      <a:gd name="f168" fmla="*/ f143 f67 1"/>
                      <a:gd name="f169" fmla="*/ f144 f68 1"/>
                      <a:gd name="f170" fmla="*/ f145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9">
                        <a:pos x="f150" y="f151"/>
                      </a:cxn>
                      <a:cxn ang="f99">
                        <a:pos x="f152" y="f153"/>
                      </a:cxn>
                      <a:cxn ang="f99">
                        <a:pos x="f154" y="f155"/>
                      </a:cxn>
                      <a:cxn ang="f99">
                        <a:pos x="f156" y="f157"/>
                      </a:cxn>
                      <a:cxn ang="f99">
                        <a:pos x="f158" y="f159"/>
                      </a:cxn>
                      <a:cxn ang="f99">
                        <a:pos x="f160" y="f161"/>
                      </a:cxn>
                      <a:cxn ang="f99">
                        <a:pos x="f162" y="f163"/>
                      </a:cxn>
                      <a:cxn ang="f99">
                        <a:pos x="f164" y="f165"/>
                      </a:cxn>
                      <a:cxn ang="f99">
                        <a:pos x="f166" y="f167"/>
                      </a:cxn>
                      <a:cxn ang="f99">
                        <a:pos x="f168" y="f169"/>
                      </a:cxn>
                      <a:cxn ang="f99">
                        <a:pos x="f150" y="f170"/>
                      </a:cxn>
                      <a:cxn ang="f99">
                        <a:pos x="f150" y="f151"/>
                      </a:cxn>
                    </a:cxnLst>
                    <a:rect l="f146" t="f149" r="f147" b="f148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97" name="Group 97"/>
                <p:cNvGrpSpPr/>
                <p:nvPr/>
              </p:nvGrpSpPr>
              <p:grpSpPr>
                <a:xfrm>
                  <a:off x="7342130" y="998498"/>
                  <a:ext cx="250827" cy="1194150"/>
                  <a:chOff x="7342130" y="998498"/>
                  <a:chExt cx="250827" cy="1194150"/>
                </a:xfrm>
              </p:grpSpPr>
              <p:sp>
                <p:nvSpPr>
                  <p:cNvPr id="98" name="Freeform 98"/>
                  <p:cNvSpPr/>
                  <p:nvPr/>
                </p:nvSpPr>
                <p:spPr>
                  <a:xfrm rot="16870657" flipH="1">
                    <a:off x="7127766" y="1319086"/>
                    <a:ext cx="785780" cy="14460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65 f45 1"/>
                      <a:gd name="f52" fmla="*/ 133 f46 1"/>
                      <a:gd name="f53" fmla="*/ 22 f45 1"/>
                      <a:gd name="f54" fmla="*/ 272 f46 1"/>
                      <a:gd name="f55" fmla="*/ 3 f45 1"/>
                      <a:gd name="f56" fmla="*/ 419 f46 1"/>
                      <a:gd name="f57" fmla="*/ 417 f46 1"/>
                      <a:gd name="f58" fmla="*/ 13 f45 1"/>
                      <a:gd name="f59" fmla="*/ 270 f46 1"/>
                      <a:gd name="f60" fmla="*/ 100 f46 1"/>
                      <a:gd name="f61" fmla="*/ 38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99" name="Freeform 99"/>
                  <p:cNvSpPr/>
                  <p:nvPr/>
                </p:nvSpPr>
                <p:spPr>
                  <a:xfrm rot="16870657" flipH="1">
                    <a:off x="7244449" y="1869440"/>
                    <a:ext cx="420889" cy="225527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5 f74 1"/>
                      <a:gd name="f81" fmla="*/ 7 f73 1"/>
                      <a:gd name="f82" fmla="*/ 83 f74 1"/>
                      <a:gd name="f83" fmla="*/ 25 f73 1"/>
                      <a:gd name="f84" fmla="*/ 116 f74 1"/>
                      <a:gd name="f85" fmla="*/ 54 f73 1"/>
                      <a:gd name="f86" fmla="*/ 127 f74 1"/>
                      <a:gd name="f87" fmla="*/ 77 f73 1"/>
                      <a:gd name="f88" fmla="*/ 122 f74 1"/>
                      <a:gd name="f89" fmla="*/ 99 f73 1"/>
                      <a:gd name="f90" fmla="*/ 115 f74 1"/>
                      <a:gd name="f91" fmla="*/ 79 f73 1"/>
                      <a:gd name="f92" fmla="*/ 100 f74 1"/>
                      <a:gd name="f93" fmla="*/ 57 f73 1"/>
                      <a:gd name="f94" fmla="*/ 80 f74 1"/>
                      <a:gd name="f95" fmla="*/ 38 f73 1"/>
                      <a:gd name="f96" fmla="*/ 42 f74 1"/>
                      <a:gd name="f97" fmla="*/ 19 f73 1"/>
                      <a:gd name="f98" fmla="*/ 0 f74 1"/>
                      <a:gd name="f99" fmla="*/ 10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100" name="Group 100"/>
                <p:cNvGrpSpPr/>
                <p:nvPr/>
              </p:nvGrpSpPr>
              <p:grpSpPr>
                <a:xfrm>
                  <a:off x="8051701" y="866864"/>
                  <a:ext cx="579765" cy="1244682"/>
                  <a:chOff x="8051701" y="866864"/>
                  <a:chExt cx="579765" cy="1244682"/>
                </a:xfrm>
              </p:grpSpPr>
              <p:sp>
                <p:nvSpPr>
                  <p:cNvPr id="101" name="Freeform 101"/>
                  <p:cNvSpPr/>
                  <p:nvPr/>
                </p:nvSpPr>
                <p:spPr>
                  <a:xfrm rot="3144576">
                    <a:off x="7689827" y="1228738"/>
                    <a:ext cx="884179" cy="16043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74 f45 1"/>
                      <a:gd name="f52" fmla="*/ 136 f46 1"/>
                      <a:gd name="f53" fmla="*/ 25 f45 1"/>
                      <a:gd name="f54" fmla="*/ 279 f46 1"/>
                      <a:gd name="f55" fmla="*/ 4 f45 1"/>
                      <a:gd name="f56" fmla="*/ 430 f46 1"/>
                      <a:gd name="f57" fmla="*/ 428 f46 1"/>
                      <a:gd name="f58" fmla="*/ 15 f45 1"/>
                      <a:gd name="f59" fmla="*/ 278 f46 1"/>
                      <a:gd name="f60" fmla="*/ 103 f46 1"/>
                      <a:gd name="f61" fmla="*/ 43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02" name="Freeform 102"/>
                  <p:cNvSpPr/>
                  <p:nvPr/>
                </p:nvSpPr>
                <p:spPr>
                  <a:xfrm rot="3144576">
                    <a:off x="8267892" y="1747972"/>
                    <a:ext cx="474674" cy="25247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7 f74 1"/>
                      <a:gd name="f81" fmla="*/ 9 f73 1"/>
                      <a:gd name="f82" fmla="*/ 86 f74 1"/>
                      <a:gd name="f83" fmla="*/ 30 f73 1"/>
                      <a:gd name="f84" fmla="*/ 120 f74 1"/>
                      <a:gd name="f85" fmla="*/ 64 f73 1"/>
                      <a:gd name="f86" fmla="*/ 131 f74 1"/>
                      <a:gd name="f87" fmla="*/ 91 f73 1"/>
                      <a:gd name="f88" fmla="*/ 127 f74 1"/>
                      <a:gd name="f89" fmla="*/ 117 f73 1"/>
                      <a:gd name="f90" fmla="*/ 119 f74 1"/>
                      <a:gd name="f91" fmla="*/ 94 f73 1"/>
                      <a:gd name="f92" fmla="*/ 104 f74 1"/>
                      <a:gd name="f93" fmla="*/ 68 f73 1"/>
                      <a:gd name="f94" fmla="*/ 83 f74 1"/>
                      <a:gd name="f95" fmla="*/ 44 f73 1"/>
                      <a:gd name="f96" fmla="*/ 43 f74 1"/>
                      <a:gd name="f97" fmla="*/ 22 f73 1"/>
                      <a:gd name="f98" fmla="*/ 0 f74 1"/>
                      <a:gd name="f99" fmla="*/ 11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103" name="Group 103"/>
                <p:cNvGrpSpPr/>
                <p:nvPr/>
              </p:nvGrpSpPr>
              <p:grpSpPr>
                <a:xfrm>
                  <a:off x="7973951" y="935121"/>
                  <a:ext cx="454146" cy="1244423"/>
                  <a:chOff x="7973951" y="935121"/>
                  <a:chExt cx="454146" cy="1244423"/>
                </a:xfrm>
              </p:grpSpPr>
              <p:sp>
                <p:nvSpPr>
                  <p:cNvPr id="104" name="Freeform 104"/>
                  <p:cNvSpPr/>
                  <p:nvPr/>
                </p:nvSpPr>
                <p:spPr>
                  <a:xfrm rot="3745735">
                    <a:off x="7627741" y="1281331"/>
                    <a:ext cx="846204" cy="15378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62 f45 1"/>
                      <a:gd name="f52" fmla="*/ 114 f46 1"/>
                      <a:gd name="f53" fmla="*/ 21 f45 1"/>
                      <a:gd name="f54" fmla="*/ 234 f46 1"/>
                      <a:gd name="f55" fmla="*/ 3 f45 1"/>
                      <a:gd name="f56" fmla="*/ 361 f46 1"/>
                      <a:gd name="f57" fmla="*/ 359 f46 1"/>
                      <a:gd name="f58" fmla="*/ 12 f45 1"/>
                      <a:gd name="f59" fmla="*/ 233 f46 1"/>
                      <a:gd name="f60" fmla="*/ 86 f46 1"/>
                      <a:gd name="f61" fmla="*/ 36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05" name="Freeform 105"/>
                  <p:cNvSpPr/>
                  <p:nvPr/>
                </p:nvSpPr>
                <p:spPr>
                  <a:xfrm rot="3745735">
                    <a:off x="8080415" y="1831863"/>
                    <a:ext cx="454145" cy="241218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1 f74 1"/>
                      <a:gd name="f79" fmla="*/ 1 f73 1"/>
                      <a:gd name="f80" fmla="*/ 31 f74 1"/>
                      <a:gd name="f81" fmla="*/ 7 f73 1"/>
                      <a:gd name="f82" fmla="*/ 73 f74 1"/>
                      <a:gd name="f83" fmla="*/ 25 f73 1"/>
                      <a:gd name="f84" fmla="*/ 101 f74 1"/>
                      <a:gd name="f85" fmla="*/ 53 f73 1"/>
                      <a:gd name="f86" fmla="*/ 110 f74 1"/>
                      <a:gd name="f87" fmla="*/ 75 f73 1"/>
                      <a:gd name="f88" fmla="*/ 106 f74 1"/>
                      <a:gd name="f89" fmla="*/ 97 f73 1"/>
                      <a:gd name="f90" fmla="*/ 100 f74 1"/>
                      <a:gd name="f91" fmla="*/ 78 f73 1"/>
                      <a:gd name="f92" fmla="*/ 87 f74 1"/>
                      <a:gd name="f93" fmla="*/ 56 f73 1"/>
                      <a:gd name="f94" fmla="*/ 70 f74 1"/>
                      <a:gd name="f95" fmla="*/ 37 f73 1"/>
                      <a:gd name="f96" fmla="*/ 37 f74 1"/>
                      <a:gd name="f97" fmla="*/ 18 f73 1"/>
                      <a:gd name="f98" fmla="*/ 0 f74 1"/>
                      <a:gd name="f99" fmla="*/ 9 f73 1"/>
                      <a:gd name="f100" fmla="+- f75 0 f1"/>
                      <a:gd name="f101" fmla="*/ f78 1 1769"/>
                      <a:gd name="f102" fmla="*/ f79 1 791"/>
                      <a:gd name="f103" fmla="*/ f80 1 1769"/>
                      <a:gd name="f104" fmla="*/ f81 1 791"/>
                      <a:gd name="f105" fmla="*/ f82 1 1769"/>
                      <a:gd name="f106" fmla="*/ f83 1 791"/>
                      <a:gd name="f107" fmla="*/ f84 1 1769"/>
                      <a:gd name="f108" fmla="*/ f85 1 791"/>
                      <a:gd name="f109" fmla="*/ f86 1 1769"/>
                      <a:gd name="f110" fmla="*/ f87 1 791"/>
                      <a:gd name="f111" fmla="*/ f88 1 1769"/>
                      <a:gd name="f112" fmla="*/ f89 1 791"/>
                      <a:gd name="f113" fmla="*/ f90 1 1769"/>
                      <a:gd name="f114" fmla="*/ f91 1 791"/>
                      <a:gd name="f115" fmla="*/ f92 1 1769"/>
                      <a:gd name="f116" fmla="*/ f93 1 791"/>
                      <a:gd name="f117" fmla="*/ f94 1 1769"/>
                      <a:gd name="f118" fmla="*/ f95 1 791"/>
                      <a:gd name="f119" fmla="*/ f96 1 1769"/>
                      <a:gd name="f120" fmla="*/ f97 1 791"/>
                      <a:gd name="f121" fmla="*/ f98 1 1769"/>
                      <a:gd name="f122" fmla="*/ f99 1 791"/>
                      <a:gd name="f123" fmla="*/ 0 1 f76"/>
                      <a:gd name="f124" fmla="*/ f70 1 f76"/>
                      <a:gd name="f125" fmla="*/ 0 1 f77"/>
                      <a:gd name="f126" fmla="*/ f71 1 f77"/>
                      <a:gd name="f127" fmla="*/ f101 1 f76"/>
                      <a:gd name="f128" fmla="*/ f102 1 f77"/>
                      <a:gd name="f129" fmla="*/ f103 1 f76"/>
                      <a:gd name="f130" fmla="*/ f104 1 f77"/>
                      <a:gd name="f131" fmla="*/ f105 1 f76"/>
                      <a:gd name="f132" fmla="*/ f106 1 f77"/>
                      <a:gd name="f133" fmla="*/ f107 1 f76"/>
                      <a:gd name="f134" fmla="*/ f108 1 f77"/>
                      <a:gd name="f135" fmla="*/ f109 1 f76"/>
                      <a:gd name="f136" fmla="*/ f110 1 f77"/>
                      <a:gd name="f137" fmla="*/ f111 1 f76"/>
                      <a:gd name="f138" fmla="*/ f112 1 f77"/>
                      <a:gd name="f139" fmla="*/ f113 1 f76"/>
                      <a:gd name="f140" fmla="*/ f114 1 f77"/>
                      <a:gd name="f141" fmla="*/ f115 1 f76"/>
                      <a:gd name="f142" fmla="*/ f116 1 f77"/>
                      <a:gd name="f143" fmla="*/ f117 1 f76"/>
                      <a:gd name="f144" fmla="*/ f118 1 f77"/>
                      <a:gd name="f145" fmla="*/ f119 1 f76"/>
                      <a:gd name="f146" fmla="*/ f120 1 f77"/>
                      <a:gd name="f147" fmla="*/ f121 1 f76"/>
                      <a:gd name="f148" fmla="*/ f122 1 f77"/>
                      <a:gd name="f149" fmla="*/ f123 f67 1"/>
                      <a:gd name="f150" fmla="*/ f124 f67 1"/>
                      <a:gd name="f151" fmla="*/ f126 f68 1"/>
                      <a:gd name="f152" fmla="*/ f125 f68 1"/>
                      <a:gd name="f153" fmla="*/ f127 f67 1"/>
                      <a:gd name="f154" fmla="*/ f128 f68 1"/>
                      <a:gd name="f155" fmla="*/ f129 f67 1"/>
                      <a:gd name="f156" fmla="*/ f130 f68 1"/>
                      <a:gd name="f157" fmla="*/ f131 f67 1"/>
                      <a:gd name="f158" fmla="*/ f132 f68 1"/>
                      <a:gd name="f159" fmla="*/ f133 f67 1"/>
                      <a:gd name="f160" fmla="*/ f134 f68 1"/>
                      <a:gd name="f161" fmla="*/ f135 f67 1"/>
                      <a:gd name="f162" fmla="*/ f136 f68 1"/>
                      <a:gd name="f163" fmla="*/ f137 f67 1"/>
                      <a:gd name="f164" fmla="*/ f138 f68 1"/>
                      <a:gd name="f165" fmla="*/ f139 f67 1"/>
                      <a:gd name="f166" fmla="*/ f140 f68 1"/>
                      <a:gd name="f167" fmla="*/ f141 f67 1"/>
                      <a:gd name="f168" fmla="*/ f142 f68 1"/>
                      <a:gd name="f169" fmla="*/ f143 f67 1"/>
                      <a:gd name="f170" fmla="*/ f144 f68 1"/>
                      <a:gd name="f171" fmla="*/ f145 f67 1"/>
                      <a:gd name="f172" fmla="*/ f146 f68 1"/>
                      <a:gd name="f173" fmla="*/ f147 f67 1"/>
                      <a:gd name="f174" fmla="*/ f148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100">
                        <a:pos x="f153" y="f154"/>
                      </a:cxn>
                      <a:cxn ang="f100">
                        <a:pos x="f155" y="f156"/>
                      </a:cxn>
                      <a:cxn ang="f100">
                        <a:pos x="f157" y="f158"/>
                      </a:cxn>
                      <a:cxn ang="f100">
                        <a:pos x="f159" y="f160"/>
                      </a:cxn>
                      <a:cxn ang="f100">
                        <a:pos x="f161" y="f162"/>
                      </a:cxn>
                      <a:cxn ang="f100">
                        <a:pos x="f163" y="f164"/>
                      </a:cxn>
                      <a:cxn ang="f100">
                        <a:pos x="f165" y="f166"/>
                      </a:cxn>
                      <a:cxn ang="f100">
                        <a:pos x="f167" y="f168"/>
                      </a:cxn>
                      <a:cxn ang="f100">
                        <a:pos x="f169" y="f170"/>
                      </a:cxn>
                      <a:cxn ang="f100">
                        <a:pos x="f171" y="f172"/>
                      </a:cxn>
                      <a:cxn ang="f100">
                        <a:pos x="f173" y="f174"/>
                      </a:cxn>
                      <a:cxn ang="f100">
                        <a:pos x="f153" y="f154"/>
                      </a:cxn>
                    </a:cxnLst>
                    <a:rect l="f149" t="f152" r="f150" b="f151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106" name="Group 106"/>
                <p:cNvGrpSpPr/>
                <p:nvPr/>
              </p:nvGrpSpPr>
              <p:grpSpPr>
                <a:xfrm>
                  <a:off x="7884962" y="995342"/>
                  <a:ext cx="317774" cy="1223744"/>
                  <a:chOff x="7884962" y="995342"/>
                  <a:chExt cx="317774" cy="1223744"/>
                </a:xfrm>
              </p:grpSpPr>
              <p:sp>
                <p:nvSpPr>
                  <p:cNvPr id="107" name="Freeform 107"/>
                  <p:cNvSpPr/>
                  <p:nvPr/>
                </p:nvSpPr>
                <p:spPr>
                  <a:xfrm rot="4286801">
                    <a:off x="7537252" y="1343052"/>
                    <a:ext cx="820783" cy="12536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28 f45 1"/>
                      <a:gd name="f52" fmla="*/ 101 f46 1"/>
                      <a:gd name="f53" fmla="*/ 9 f45 1"/>
                      <a:gd name="f54" fmla="*/ 208 f46 1"/>
                      <a:gd name="f55" fmla="*/ 1 f45 1"/>
                      <a:gd name="f56" fmla="*/ 320 f46 1"/>
                      <a:gd name="f57" fmla="*/ 318 f46 1"/>
                      <a:gd name="f58" fmla="*/ 6 f45 1"/>
                      <a:gd name="f59" fmla="*/ 206 f46 1"/>
                      <a:gd name="f60" fmla="*/ 76 f46 1"/>
                      <a:gd name="f61" fmla="*/ 16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08" name="Freeform 108"/>
                  <p:cNvSpPr/>
                  <p:nvPr/>
                </p:nvSpPr>
                <p:spPr>
                  <a:xfrm rot="4286801">
                    <a:off x="7883757" y="1900107"/>
                    <a:ext cx="439634" cy="19832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27 f74 1"/>
                      <a:gd name="f81" fmla="*/ 3 f73 1"/>
                      <a:gd name="f82" fmla="*/ 64 f74 1"/>
                      <a:gd name="f83" fmla="*/ 11 f73 1"/>
                      <a:gd name="f84" fmla="*/ 89 f74 1"/>
                      <a:gd name="f85" fmla="*/ 24 f73 1"/>
                      <a:gd name="f86" fmla="*/ 97 f74 1"/>
                      <a:gd name="f87" fmla="*/ 35 f73 1"/>
                      <a:gd name="f88" fmla="*/ 93 f74 1"/>
                      <a:gd name="f89" fmla="*/ 44 f73 1"/>
                      <a:gd name="f90" fmla="*/ 88 f74 1"/>
                      <a:gd name="f91" fmla="*/ 36 f73 1"/>
                      <a:gd name="f92" fmla="*/ 77 f74 1"/>
                      <a:gd name="f93" fmla="*/ 26 f73 1"/>
                      <a:gd name="f94" fmla="*/ 61 f74 1"/>
                      <a:gd name="f95" fmla="*/ 17 f73 1"/>
                      <a:gd name="f96" fmla="*/ 32 f74 1"/>
                      <a:gd name="f97" fmla="*/ 9 f73 1"/>
                      <a:gd name="f98" fmla="*/ 4 f73 1"/>
                      <a:gd name="f99" fmla="+- f75 0 f1"/>
                      <a:gd name="f100" fmla="*/ f78 1 1769"/>
                      <a:gd name="f101" fmla="*/ f79 1 791"/>
                      <a:gd name="f102" fmla="*/ f80 1 1769"/>
                      <a:gd name="f103" fmla="*/ f81 1 791"/>
                      <a:gd name="f104" fmla="*/ f82 1 1769"/>
                      <a:gd name="f105" fmla="*/ f83 1 791"/>
                      <a:gd name="f106" fmla="*/ f84 1 1769"/>
                      <a:gd name="f107" fmla="*/ f85 1 791"/>
                      <a:gd name="f108" fmla="*/ f86 1 1769"/>
                      <a:gd name="f109" fmla="*/ f87 1 791"/>
                      <a:gd name="f110" fmla="*/ f88 1 1769"/>
                      <a:gd name="f111" fmla="*/ f89 1 791"/>
                      <a:gd name="f112" fmla="*/ f90 1 1769"/>
                      <a:gd name="f113" fmla="*/ f91 1 791"/>
                      <a:gd name="f114" fmla="*/ f92 1 1769"/>
                      <a:gd name="f115" fmla="*/ f93 1 791"/>
                      <a:gd name="f116" fmla="*/ f94 1 1769"/>
                      <a:gd name="f117" fmla="*/ f95 1 791"/>
                      <a:gd name="f118" fmla="*/ f96 1 1769"/>
                      <a:gd name="f119" fmla="*/ f97 1 791"/>
                      <a:gd name="f120" fmla="*/ f98 1 791"/>
                      <a:gd name="f121" fmla="*/ 0 1 f76"/>
                      <a:gd name="f122" fmla="*/ f70 1 f76"/>
                      <a:gd name="f123" fmla="*/ 0 1 f77"/>
                      <a:gd name="f124" fmla="*/ f71 1 f77"/>
                      <a:gd name="f125" fmla="*/ f100 1 f76"/>
                      <a:gd name="f126" fmla="*/ f101 1 f77"/>
                      <a:gd name="f127" fmla="*/ f102 1 f76"/>
                      <a:gd name="f128" fmla="*/ f103 1 f77"/>
                      <a:gd name="f129" fmla="*/ f104 1 f76"/>
                      <a:gd name="f130" fmla="*/ f105 1 f77"/>
                      <a:gd name="f131" fmla="*/ f106 1 f76"/>
                      <a:gd name="f132" fmla="*/ f107 1 f77"/>
                      <a:gd name="f133" fmla="*/ f108 1 f76"/>
                      <a:gd name="f134" fmla="*/ f109 1 f77"/>
                      <a:gd name="f135" fmla="*/ f110 1 f76"/>
                      <a:gd name="f136" fmla="*/ f111 1 f77"/>
                      <a:gd name="f137" fmla="*/ f112 1 f76"/>
                      <a:gd name="f138" fmla="*/ f113 1 f77"/>
                      <a:gd name="f139" fmla="*/ f114 1 f76"/>
                      <a:gd name="f140" fmla="*/ f115 1 f77"/>
                      <a:gd name="f141" fmla="*/ f116 1 f76"/>
                      <a:gd name="f142" fmla="*/ f117 1 f77"/>
                      <a:gd name="f143" fmla="*/ f118 1 f76"/>
                      <a:gd name="f144" fmla="*/ f119 1 f77"/>
                      <a:gd name="f145" fmla="*/ f120 1 f77"/>
                      <a:gd name="f146" fmla="*/ f121 f67 1"/>
                      <a:gd name="f147" fmla="*/ f122 f67 1"/>
                      <a:gd name="f148" fmla="*/ f124 f68 1"/>
                      <a:gd name="f149" fmla="*/ f123 f68 1"/>
                      <a:gd name="f150" fmla="*/ f125 f67 1"/>
                      <a:gd name="f151" fmla="*/ f126 f68 1"/>
                      <a:gd name="f152" fmla="*/ f127 f67 1"/>
                      <a:gd name="f153" fmla="*/ f128 f68 1"/>
                      <a:gd name="f154" fmla="*/ f129 f67 1"/>
                      <a:gd name="f155" fmla="*/ f130 f68 1"/>
                      <a:gd name="f156" fmla="*/ f131 f67 1"/>
                      <a:gd name="f157" fmla="*/ f132 f68 1"/>
                      <a:gd name="f158" fmla="*/ f133 f67 1"/>
                      <a:gd name="f159" fmla="*/ f134 f68 1"/>
                      <a:gd name="f160" fmla="*/ f135 f67 1"/>
                      <a:gd name="f161" fmla="*/ f136 f68 1"/>
                      <a:gd name="f162" fmla="*/ f137 f67 1"/>
                      <a:gd name="f163" fmla="*/ f138 f68 1"/>
                      <a:gd name="f164" fmla="*/ f139 f67 1"/>
                      <a:gd name="f165" fmla="*/ f140 f68 1"/>
                      <a:gd name="f166" fmla="*/ f141 f67 1"/>
                      <a:gd name="f167" fmla="*/ f142 f68 1"/>
                      <a:gd name="f168" fmla="*/ f143 f67 1"/>
                      <a:gd name="f169" fmla="*/ f144 f68 1"/>
                      <a:gd name="f170" fmla="*/ f145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9">
                        <a:pos x="f150" y="f151"/>
                      </a:cxn>
                      <a:cxn ang="f99">
                        <a:pos x="f152" y="f153"/>
                      </a:cxn>
                      <a:cxn ang="f99">
                        <a:pos x="f154" y="f155"/>
                      </a:cxn>
                      <a:cxn ang="f99">
                        <a:pos x="f156" y="f157"/>
                      </a:cxn>
                      <a:cxn ang="f99">
                        <a:pos x="f158" y="f159"/>
                      </a:cxn>
                      <a:cxn ang="f99">
                        <a:pos x="f160" y="f161"/>
                      </a:cxn>
                      <a:cxn ang="f99">
                        <a:pos x="f162" y="f163"/>
                      </a:cxn>
                      <a:cxn ang="f99">
                        <a:pos x="f164" y="f165"/>
                      </a:cxn>
                      <a:cxn ang="f99">
                        <a:pos x="f166" y="f167"/>
                      </a:cxn>
                      <a:cxn ang="f99">
                        <a:pos x="f168" y="f169"/>
                      </a:cxn>
                      <a:cxn ang="f99">
                        <a:pos x="f150" y="f170"/>
                      </a:cxn>
                      <a:cxn ang="f99">
                        <a:pos x="f150" y="f151"/>
                      </a:cxn>
                    </a:cxnLst>
                    <a:rect l="f146" t="f149" r="f147" b="f148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109" name="Group 109"/>
                <p:cNvGrpSpPr/>
                <p:nvPr/>
              </p:nvGrpSpPr>
              <p:grpSpPr>
                <a:xfrm>
                  <a:off x="7788374" y="1063520"/>
                  <a:ext cx="208089" cy="1130171"/>
                  <a:chOff x="7788374" y="1063520"/>
                  <a:chExt cx="208089" cy="1130171"/>
                </a:xfrm>
              </p:grpSpPr>
              <p:sp>
                <p:nvSpPr>
                  <p:cNvPr id="110" name="Freeform 110"/>
                  <p:cNvSpPr/>
                  <p:nvPr/>
                </p:nvSpPr>
                <p:spPr>
                  <a:xfrm rot="4898961">
                    <a:off x="7478694" y="1373200"/>
                    <a:ext cx="746269" cy="126909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29 f45 1"/>
                      <a:gd name="f52" fmla="*/ 69 f46 1"/>
                      <a:gd name="f53" fmla="*/ 10 f45 1"/>
                      <a:gd name="f54" fmla="*/ 142 f46 1"/>
                      <a:gd name="f55" fmla="*/ 1 f45 1"/>
                      <a:gd name="f56" fmla="*/ 218 f46 1"/>
                      <a:gd name="f57" fmla="*/ 217 f46 1"/>
                      <a:gd name="f58" fmla="*/ 6 f45 1"/>
                      <a:gd name="f59" fmla="*/ 141 f46 1"/>
                      <a:gd name="f60" fmla="*/ 52 f46 1"/>
                      <a:gd name="f61" fmla="*/ 17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1" name="Freeform 111"/>
                  <p:cNvSpPr/>
                  <p:nvPr/>
                </p:nvSpPr>
                <p:spPr>
                  <a:xfrm rot="4898961">
                    <a:off x="7694821" y="1892049"/>
                    <a:ext cx="404951" cy="19833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19 f74 1"/>
                      <a:gd name="f81" fmla="*/ 3 f73 1"/>
                      <a:gd name="f82" fmla="*/ 46 f74 1"/>
                      <a:gd name="f83" fmla="*/ 11 f73 1"/>
                      <a:gd name="f84" fmla="*/ 64 f74 1"/>
                      <a:gd name="f85" fmla="*/ 24 f73 1"/>
                      <a:gd name="f86" fmla="*/ 70 f74 1"/>
                      <a:gd name="f87" fmla="*/ 35 f73 1"/>
                      <a:gd name="f88" fmla="*/ 67 f74 1"/>
                      <a:gd name="f89" fmla="*/ 44 f73 1"/>
                      <a:gd name="f90" fmla="*/ 63 f74 1"/>
                      <a:gd name="f91" fmla="*/ 36 f73 1"/>
                      <a:gd name="f92" fmla="*/ 55 f74 1"/>
                      <a:gd name="f93" fmla="*/ 26 f73 1"/>
                      <a:gd name="f94" fmla="*/ 44 f74 1"/>
                      <a:gd name="f95" fmla="*/ 17 f73 1"/>
                      <a:gd name="f96" fmla="*/ 23 f74 1"/>
                      <a:gd name="f97" fmla="*/ 9 f73 1"/>
                      <a:gd name="f98" fmla="*/ 4 f73 1"/>
                      <a:gd name="f99" fmla="+- f75 0 f1"/>
                      <a:gd name="f100" fmla="*/ f78 1 1769"/>
                      <a:gd name="f101" fmla="*/ f79 1 791"/>
                      <a:gd name="f102" fmla="*/ f80 1 1769"/>
                      <a:gd name="f103" fmla="*/ f81 1 791"/>
                      <a:gd name="f104" fmla="*/ f82 1 1769"/>
                      <a:gd name="f105" fmla="*/ f83 1 791"/>
                      <a:gd name="f106" fmla="*/ f84 1 1769"/>
                      <a:gd name="f107" fmla="*/ f85 1 791"/>
                      <a:gd name="f108" fmla="*/ f86 1 1769"/>
                      <a:gd name="f109" fmla="*/ f87 1 791"/>
                      <a:gd name="f110" fmla="*/ f88 1 1769"/>
                      <a:gd name="f111" fmla="*/ f89 1 791"/>
                      <a:gd name="f112" fmla="*/ f90 1 1769"/>
                      <a:gd name="f113" fmla="*/ f91 1 791"/>
                      <a:gd name="f114" fmla="*/ f92 1 1769"/>
                      <a:gd name="f115" fmla="*/ f93 1 791"/>
                      <a:gd name="f116" fmla="*/ f94 1 1769"/>
                      <a:gd name="f117" fmla="*/ f95 1 791"/>
                      <a:gd name="f118" fmla="*/ f96 1 1769"/>
                      <a:gd name="f119" fmla="*/ f97 1 791"/>
                      <a:gd name="f120" fmla="*/ f98 1 791"/>
                      <a:gd name="f121" fmla="*/ 0 1 f76"/>
                      <a:gd name="f122" fmla="*/ f70 1 f76"/>
                      <a:gd name="f123" fmla="*/ 0 1 f77"/>
                      <a:gd name="f124" fmla="*/ f71 1 f77"/>
                      <a:gd name="f125" fmla="*/ f100 1 f76"/>
                      <a:gd name="f126" fmla="*/ f101 1 f77"/>
                      <a:gd name="f127" fmla="*/ f102 1 f76"/>
                      <a:gd name="f128" fmla="*/ f103 1 f77"/>
                      <a:gd name="f129" fmla="*/ f104 1 f76"/>
                      <a:gd name="f130" fmla="*/ f105 1 f77"/>
                      <a:gd name="f131" fmla="*/ f106 1 f76"/>
                      <a:gd name="f132" fmla="*/ f107 1 f77"/>
                      <a:gd name="f133" fmla="*/ f108 1 f76"/>
                      <a:gd name="f134" fmla="*/ f109 1 f77"/>
                      <a:gd name="f135" fmla="*/ f110 1 f76"/>
                      <a:gd name="f136" fmla="*/ f111 1 f77"/>
                      <a:gd name="f137" fmla="*/ f112 1 f76"/>
                      <a:gd name="f138" fmla="*/ f113 1 f77"/>
                      <a:gd name="f139" fmla="*/ f114 1 f76"/>
                      <a:gd name="f140" fmla="*/ f115 1 f77"/>
                      <a:gd name="f141" fmla="*/ f116 1 f76"/>
                      <a:gd name="f142" fmla="*/ f117 1 f77"/>
                      <a:gd name="f143" fmla="*/ f118 1 f76"/>
                      <a:gd name="f144" fmla="*/ f119 1 f77"/>
                      <a:gd name="f145" fmla="*/ f120 1 f77"/>
                      <a:gd name="f146" fmla="*/ f121 f67 1"/>
                      <a:gd name="f147" fmla="*/ f122 f67 1"/>
                      <a:gd name="f148" fmla="*/ f124 f68 1"/>
                      <a:gd name="f149" fmla="*/ f123 f68 1"/>
                      <a:gd name="f150" fmla="*/ f125 f67 1"/>
                      <a:gd name="f151" fmla="*/ f126 f68 1"/>
                      <a:gd name="f152" fmla="*/ f127 f67 1"/>
                      <a:gd name="f153" fmla="*/ f128 f68 1"/>
                      <a:gd name="f154" fmla="*/ f129 f67 1"/>
                      <a:gd name="f155" fmla="*/ f130 f68 1"/>
                      <a:gd name="f156" fmla="*/ f131 f67 1"/>
                      <a:gd name="f157" fmla="*/ f132 f68 1"/>
                      <a:gd name="f158" fmla="*/ f133 f67 1"/>
                      <a:gd name="f159" fmla="*/ f134 f68 1"/>
                      <a:gd name="f160" fmla="*/ f135 f67 1"/>
                      <a:gd name="f161" fmla="*/ f136 f68 1"/>
                      <a:gd name="f162" fmla="*/ f137 f67 1"/>
                      <a:gd name="f163" fmla="*/ f138 f68 1"/>
                      <a:gd name="f164" fmla="*/ f139 f67 1"/>
                      <a:gd name="f165" fmla="*/ f140 f68 1"/>
                      <a:gd name="f166" fmla="*/ f141 f67 1"/>
                      <a:gd name="f167" fmla="*/ f142 f68 1"/>
                      <a:gd name="f168" fmla="*/ f143 f67 1"/>
                      <a:gd name="f169" fmla="*/ f144 f68 1"/>
                      <a:gd name="f170" fmla="*/ f145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9">
                        <a:pos x="f150" y="f151"/>
                      </a:cxn>
                      <a:cxn ang="f99">
                        <a:pos x="f152" y="f153"/>
                      </a:cxn>
                      <a:cxn ang="f99">
                        <a:pos x="f154" y="f155"/>
                      </a:cxn>
                      <a:cxn ang="f99">
                        <a:pos x="f156" y="f157"/>
                      </a:cxn>
                      <a:cxn ang="f99">
                        <a:pos x="f158" y="f159"/>
                      </a:cxn>
                      <a:cxn ang="f99">
                        <a:pos x="f160" y="f161"/>
                      </a:cxn>
                      <a:cxn ang="f99">
                        <a:pos x="f162" y="f163"/>
                      </a:cxn>
                      <a:cxn ang="f99">
                        <a:pos x="f164" y="f165"/>
                      </a:cxn>
                      <a:cxn ang="f99">
                        <a:pos x="f166" y="f167"/>
                      </a:cxn>
                      <a:cxn ang="f99">
                        <a:pos x="f168" y="f169"/>
                      </a:cxn>
                      <a:cxn ang="f99">
                        <a:pos x="f150" y="f170"/>
                      </a:cxn>
                      <a:cxn ang="f99">
                        <a:pos x="f150" y="f151"/>
                      </a:cxn>
                    </a:cxnLst>
                    <a:rect l="f146" t="f149" r="f147" b="f148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  <p:grpSp>
              <p:nvGrpSpPr>
                <p:cNvPr id="112" name="Group 112"/>
                <p:cNvGrpSpPr/>
                <p:nvPr/>
              </p:nvGrpSpPr>
              <p:grpSpPr>
                <a:xfrm>
                  <a:off x="7521378" y="1081305"/>
                  <a:ext cx="217792" cy="1112889"/>
                  <a:chOff x="7521378" y="1081305"/>
                  <a:chExt cx="217792" cy="1112889"/>
                </a:xfrm>
              </p:grpSpPr>
              <p:sp>
                <p:nvSpPr>
                  <p:cNvPr id="113" name="Freeform 113"/>
                  <p:cNvSpPr/>
                  <p:nvPr/>
                </p:nvSpPr>
                <p:spPr>
                  <a:xfrm rot="5755648">
                    <a:off x="7323827" y="1401222"/>
                    <a:ext cx="735259" cy="9542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736"/>
                      <a:gd name="f7" fmla="val 504"/>
                      <a:gd name="f8" fmla="val 24"/>
                      <a:gd name="f9" fmla="val 488"/>
                      <a:gd name="f10" fmla="val 568"/>
                      <a:gd name="f11" fmla="val 248"/>
                      <a:gd name="f12" fmla="val 864"/>
                      <a:gd name="f13" fmla="val 168"/>
                      <a:gd name="f14" fmla="val 1160"/>
                      <a:gd name="f15" fmla="val 88"/>
                      <a:gd name="f16" fmla="val 1464"/>
                      <a:gd name="f17" fmla="val 48"/>
                      <a:gd name="f18" fmla="val 1776"/>
                      <a:gd name="f19" fmla="val 2088"/>
                      <a:gd name="f20" fmla="val 2579"/>
                      <a:gd name="f21" fmla="val 11"/>
                      <a:gd name="f22" fmla="val 2720"/>
                      <a:gd name="f23" fmla="val 103"/>
                      <a:gd name="f24" fmla="val 2558"/>
                      <a:gd name="f25" fmla="val 116"/>
                      <a:gd name="f26" fmla="val 2108"/>
                      <a:gd name="f27" fmla="val 71"/>
                      <a:gd name="f28" fmla="val 1764"/>
                      <a:gd name="f29" fmla="val 1209"/>
                      <a:gd name="f30" fmla="val 136"/>
                      <a:gd name="f31" fmla="val 998"/>
                      <a:gd name="f32" fmla="val 192"/>
                      <a:gd name="f33" fmla="val 654"/>
                      <a:gd name="f34" fmla="val 292"/>
                      <a:gd name="f35" fmla="val 358"/>
                      <a:gd name="f36" fmla="val 356"/>
                      <a:gd name="f37" fmla="val 460"/>
                      <a:gd name="f38" fmla="+- 0 0 -90"/>
                      <a:gd name="f39" fmla="*/ f3 1 2736"/>
                      <a:gd name="f40" fmla="*/ f4 1 504"/>
                      <a:gd name="f41" fmla="val f5"/>
                      <a:gd name="f42" fmla="val f6"/>
                      <a:gd name="f43" fmla="val f7"/>
                      <a:gd name="f44" fmla="*/ f38 f0 1"/>
                      <a:gd name="f45" fmla="+- f43 0 f41"/>
                      <a:gd name="f46" fmla="+- f42 0 f41"/>
                      <a:gd name="f47" fmla="*/ f44 1 f2"/>
                      <a:gd name="f48" fmla="*/ f46 1 2736"/>
                      <a:gd name="f49" fmla="*/ f45 1 504"/>
                      <a:gd name="f50" fmla="*/ 0 f46 1"/>
                      <a:gd name="f51" fmla="*/ 9 f45 1"/>
                      <a:gd name="f52" fmla="*/ 65 f46 1"/>
                      <a:gd name="f53" fmla="*/ 3 f45 1"/>
                      <a:gd name="f54" fmla="*/ 133 f46 1"/>
                      <a:gd name="f55" fmla="*/ 0 f45 1"/>
                      <a:gd name="f56" fmla="*/ 205 f46 1"/>
                      <a:gd name="f57" fmla="*/ 204 f46 1"/>
                      <a:gd name="f58" fmla="*/ 2 f45 1"/>
                      <a:gd name="f59" fmla="*/ 132 f46 1"/>
                      <a:gd name="f60" fmla="*/ 49 f46 1"/>
                      <a:gd name="f61" fmla="*/ 6 f45 1"/>
                      <a:gd name="f62" fmla="+- f47 0 f1"/>
                      <a:gd name="f63" fmla="*/ f50 1 2736"/>
                      <a:gd name="f64" fmla="*/ f51 1 504"/>
                      <a:gd name="f65" fmla="*/ f52 1 2736"/>
                      <a:gd name="f66" fmla="*/ f53 1 504"/>
                      <a:gd name="f67" fmla="*/ f54 1 2736"/>
                      <a:gd name="f68" fmla="*/ f55 1 504"/>
                      <a:gd name="f69" fmla="*/ f56 1 2736"/>
                      <a:gd name="f70" fmla="*/ f57 1 2736"/>
                      <a:gd name="f71" fmla="*/ f58 1 504"/>
                      <a:gd name="f72" fmla="*/ f59 1 2736"/>
                      <a:gd name="f73" fmla="*/ f60 1 2736"/>
                      <a:gd name="f74" fmla="*/ f61 1 504"/>
                      <a:gd name="f75" fmla="*/ 0 1 f48"/>
                      <a:gd name="f76" fmla="*/ f42 1 f48"/>
                      <a:gd name="f77" fmla="*/ 0 1 f49"/>
                      <a:gd name="f78" fmla="*/ f43 1 f49"/>
                      <a:gd name="f79" fmla="*/ f63 1 f48"/>
                      <a:gd name="f80" fmla="*/ f64 1 f49"/>
                      <a:gd name="f81" fmla="*/ f65 1 f48"/>
                      <a:gd name="f82" fmla="*/ f66 1 f49"/>
                      <a:gd name="f83" fmla="*/ f67 1 f48"/>
                      <a:gd name="f84" fmla="*/ f68 1 f49"/>
                      <a:gd name="f85" fmla="*/ f69 1 f48"/>
                      <a:gd name="f86" fmla="*/ f70 1 f48"/>
                      <a:gd name="f87" fmla="*/ f71 1 f49"/>
                      <a:gd name="f88" fmla="*/ f72 1 f48"/>
                      <a:gd name="f89" fmla="*/ f73 1 f48"/>
                      <a:gd name="f90" fmla="*/ f74 1 f49"/>
                      <a:gd name="f91" fmla="*/ f75 f39 1"/>
                      <a:gd name="f92" fmla="*/ f76 f39 1"/>
                      <a:gd name="f93" fmla="*/ f78 f40 1"/>
                      <a:gd name="f94" fmla="*/ f77 f40 1"/>
                      <a:gd name="f95" fmla="*/ f79 f39 1"/>
                      <a:gd name="f96" fmla="*/ f80 f40 1"/>
                      <a:gd name="f97" fmla="*/ f81 f39 1"/>
                      <a:gd name="f98" fmla="*/ f82 f40 1"/>
                      <a:gd name="f99" fmla="*/ f83 f39 1"/>
                      <a:gd name="f100" fmla="*/ f84 f40 1"/>
                      <a:gd name="f101" fmla="*/ f85 f39 1"/>
                      <a:gd name="f102" fmla="*/ f86 f39 1"/>
                      <a:gd name="f103" fmla="*/ f87 f40 1"/>
                      <a:gd name="f104" fmla="*/ f88 f39 1"/>
                      <a:gd name="f105" fmla="*/ f89 f39 1"/>
                      <a:gd name="f106" fmla="*/ f90 f4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2">
                        <a:pos x="f95" y="f96"/>
                      </a:cxn>
                      <a:cxn ang="f62">
                        <a:pos x="f97" y="f98"/>
                      </a:cxn>
                      <a:cxn ang="f62">
                        <a:pos x="f99" y="f100"/>
                      </a:cxn>
                      <a:cxn ang="f62">
                        <a:pos x="f101" y="f100"/>
                      </a:cxn>
                      <a:cxn ang="f62">
                        <a:pos x="f102" y="f103"/>
                      </a:cxn>
                      <a:cxn ang="f62">
                        <a:pos x="f104" y="f103"/>
                      </a:cxn>
                      <a:cxn ang="f62">
                        <a:pos x="f105" y="f106"/>
                      </a:cxn>
                      <a:cxn ang="f62">
                        <a:pos x="f95" y="f96"/>
                      </a:cxn>
                    </a:cxnLst>
                    <a:rect l="f91" t="f94" r="f92" b="f93"/>
                    <a:pathLst>
                      <a:path w="2736" h="504">
                        <a:moveTo>
                          <a:pt x="f5" y="f7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18" y="f8"/>
                        </a:cubicBezTo>
                        <a:cubicBezTo>
                          <a:pt x="f19" y="f5"/>
                          <a:pt x="f20" y="f21"/>
                          <a:pt x="f6" y="f8"/>
                        </a:cubicBezTo>
                        <a:lnTo>
                          <a:pt x="f22" y="f23"/>
                        </a:lnTo>
                        <a:cubicBezTo>
                          <a:pt x="f24" y="f25"/>
                          <a:pt x="f26" y="f27"/>
                          <a:pt x="f28" y="f23"/>
                        </a:cubicBezTo>
                        <a:cubicBezTo>
                          <a:pt x="f29" y="f30"/>
                          <a:pt x="f31" y="f32"/>
                          <a:pt x="f33" y="f34"/>
                        </a:cubicBezTo>
                        <a:cubicBezTo>
                          <a:pt x="f35" y="f36"/>
                          <a:pt x="f30" y="f37"/>
                          <a:pt x="f5" y="f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  <p:sp>
                <p:nvSpPr>
                  <p:cNvPr id="114" name="Freeform 114"/>
                  <p:cNvSpPr/>
                  <p:nvPr/>
                </p:nvSpPr>
                <p:spPr>
                  <a:xfrm rot="5755648">
                    <a:off x="7399891" y="1921868"/>
                    <a:ext cx="393813" cy="150839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769"/>
                      <a:gd name="f7" fmla="val 791"/>
                      <a:gd name="f8" fmla="val 5"/>
                      <a:gd name="f9" fmla="val 8"/>
                      <a:gd name="f10" fmla="val 85"/>
                      <a:gd name="f11" fmla="val 293"/>
                      <a:gd name="f12" fmla="val 24"/>
                      <a:gd name="f13" fmla="val 485"/>
                      <a:gd name="f14" fmla="val 56"/>
                      <a:gd name="f15" fmla="val 677"/>
                      <a:gd name="f16" fmla="val 88"/>
                      <a:gd name="f17" fmla="val 969"/>
                      <a:gd name="f18" fmla="val 137"/>
                      <a:gd name="f19" fmla="val 1157"/>
                      <a:gd name="f20" fmla="val 200"/>
                      <a:gd name="f21" fmla="val 1345"/>
                      <a:gd name="f22" fmla="val 263"/>
                      <a:gd name="f23" fmla="val 1511"/>
                      <a:gd name="f24" fmla="val 364"/>
                      <a:gd name="f25" fmla="val 1611"/>
                      <a:gd name="f26" fmla="val 432"/>
                      <a:gd name="f27" fmla="val 1711"/>
                      <a:gd name="f28" fmla="val 500"/>
                      <a:gd name="f29" fmla="val 1743"/>
                      <a:gd name="f30" fmla="val 550"/>
                      <a:gd name="f31" fmla="val 1756"/>
                      <a:gd name="f32" fmla="val 609"/>
                      <a:gd name="f33" fmla="val 668"/>
                      <a:gd name="f34" fmla="val 1717"/>
                      <a:gd name="f35" fmla="val 783"/>
                      <a:gd name="f36" fmla="val 1689"/>
                      <a:gd name="f37" fmla="val 787"/>
                      <a:gd name="f38" fmla="val 1661"/>
                      <a:gd name="f39" fmla="val 1639"/>
                      <a:gd name="f40" fmla="val 687"/>
                      <a:gd name="f41" fmla="val 1589"/>
                      <a:gd name="f42" fmla="val 632"/>
                      <a:gd name="f43" fmla="val 1539"/>
                      <a:gd name="f44" fmla="val 577"/>
                      <a:gd name="f45" fmla="val 1469"/>
                      <a:gd name="f46" fmla="val 510"/>
                      <a:gd name="f47" fmla="val 1389"/>
                      <a:gd name="f48" fmla="val 454"/>
                      <a:gd name="f49" fmla="val 1309"/>
                      <a:gd name="f50" fmla="val 398"/>
                      <a:gd name="f51" fmla="val 1244"/>
                      <a:gd name="f52" fmla="val 346"/>
                      <a:gd name="f53" fmla="val 1109"/>
                      <a:gd name="f54" fmla="val 296"/>
                      <a:gd name="f55" fmla="val 974"/>
                      <a:gd name="f56" fmla="val 246"/>
                      <a:gd name="f57" fmla="val 766"/>
                      <a:gd name="f58" fmla="val 189"/>
                      <a:gd name="f59" fmla="val 581"/>
                      <a:gd name="f60" fmla="val 152"/>
                      <a:gd name="f61" fmla="val 396"/>
                      <a:gd name="f62" fmla="val 115"/>
                      <a:gd name="f63" fmla="val 96"/>
                      <a:gd name="f64" fmla="val 100"/>
                      <a:gd name="f65" fmla="val 76"/>
                      <a:gd name="f66" fmla="+- 0 0 -90"/>
                      <a:gd name="f67" fmla="*/ f3 1 1769"/>
                      <a:gd name="f68" fmla="*/ f4 1 791"/>
                      <a:gd name="f69" fmla="val f5"/>
                      <a:gd name="f70" fmla="val f6"/>
                      <a:gd name="f71" fmla="val f7"/>
                      <a:gd name="f72" fmla="*/ f66 f0 1"/>
                      <a:gd name="f73" fmla="+- f71 0 f69"/>
                      <a:gd name="f74" fmla="+- f70 0 f69"/>
                      <a:gd name="f75" fmla="*/ f72 1 f2"/>
                      <a:gd name="f76" fmla="*/ f74 1 1769"/>
                      <a:gd name="f77" fmla="*/ f73 1 791"/>
                      <a:gd name="f78" fmla="*/ 0 f74 1"/>
                      <a:gd name="f79" fmla="*/ 0 f73 1"/>
                      <a:gd name="f80" fmla="*/ 17 f74 1"/>
                      <a:gd name="f81" fmla="*/ 1 f73 1"/>
                      <a:gd name="f82" fmla="*/ 41 f74 1"/>
                      <a:gd name="f83" fmla="*/ 4 f73 1"/>
                      <a:gd name="f84" fmla="*/ 57 f74 1"/>
                      <a:gd name="f85" fmla="*/ 8 f73 1"/>
                      <a:gd name="f86" fmla="*/ 62 f74 1"/>
                      <a:gd name="f87" fmla="*/ 12 f73 1"/>
                      <a:gd name="f88" fmla="*/ 59 f74 1"/>
                      <a:gd name="f89" fmla="*/ 15 f73 1"/>
                      <a:gd name="f90" fmla="*/ 56 f74 1"/>
                      <a:gd name="f91" fmla="*/ 49 f74 1"/>
                      <a:gd name="f92" fmla="*/ 9 f73 1"/>
                      <a:gd name="f93" fmla="*/ 39 f74 1"/>
                      <a:gd name="f94" fmla="*/ 6 f73 1"/>
                      <a:gd name="f95" fmla="*/ 20 f74 1"/>
                      <a:gd name="f96" fmla="*/ 3 f73 1"/>
                      <a:gd name="f97" fmla="+- f75 0 f1"/>
                      <a:gd name="f98" fmla="*/ f78 1 1769"/>
                      <a:gd name="f99" fmla="*/ f79 1 791"/>
                      <a:gd name="f100" fmla="*/ f80 1 1769"/>
                      <a:gd name="f101" fmla="*/ f81 1 791"/>
                      <a:gd name="f102" fmla="*/ f82 1 1769"/>
                      <a:gd name="f103" fmla="*/ f83 1 791"/>
                      <a:gd name="f104" fmla="*/ f84 1 1769"/>
                      <a:gd name="f105" fmla="*/ f85 1 791"/>
                      <a:gd name="f106" fmla="*/ f86 1 1769"/>
                      <a:gd name="f107" fmla="*/ f87 1 791"/>
                      <a:gd name="f108" fmla="*/ f88 1 1769"/>
                      <a:gd name="f109" fmla="*/ f89 1 791"/>
                      <a:gd name="f110" fmla="*/ f90 1 1769"/>
                      <a:gd name="f111" fmla="*/ f91 1 1769"/>
                      <a:gd name="f112" fmla="*/ f92 1 791"/>
                      <a:gd name="f113" fmla="*/ f93 1 1769"/>
                      <a:gd name="f114" fmla="*/ f94 1 791"/>
                      <a:gd name="f115" fmla="*/ f95 1 1769"/>
                      <a:gd name="f116" fmla="*/ f96 1 791"/>
                      <a:gd name="f117" fmla="*/ 0 1 f76"/>
                      <a:gd name="f118" fmla="*/ f70 1 f76"/>
                      <a:gd name="f119" fmla="*/ 0 1 f77"/>
                      <a:gd name="f120" fmla="*/ f71 1 f77"/>
                      <a:gd name="f121" fmla="*/ f98 1 f76"/>
                      <a:gd name="f122" fmla="*/ f99 1 f77"/>
                      <a:gd name="f123" fmla="*/ f100 1 f76"/>
                      <a:gd name="f124" fmla="*/ f101 1 f77"/>
                      <a:gd name="f125" fmla="*/ f102 1 f76"/>
                      <a:gd name="f126" fmla="*/ f103 1 f77"/>
                      <a:gd name="f127" fmla="*/ f104 1 f76"/>
                      <a:gd name="f128" fmla="*/ f105 1 f77"/>
                      <a:gd name="f129" fmla="*/ f106 1 f76"/>
                      <a:gd name="f130" fmla="*/ f107 1 f77"/>
                      <a:gd name="f131" fmla="*/ f108 1 f76"/>
                      <a:gd name="f132" fmla="*/ f109 1 f77"/>
                      <a:gd name="f133" fmla="*/ f110 1 f76"/>
                      <a:gd name="f134" fmla="*/ f111 1 f76"/>
                      <a:gd name="f135" fmla="*/ f112 1 f77"/>
                      <a:gd name="f136" fmla="*/ f113 1 f76"/>
                      <a:gd name="f137" fmla="*/ f114 1 f77"/>
                      <a:gd name="f138" fmla="*/ f115 1 f76"/>
                      <a:gd name="f139" fmla="*/ f116 1 f77"/>
                      <a:gd name="f140" fmla="*/ f117 f67 1"/>
                      <a:gd name="f141" fmla="*/ f118 f67 1"/>
                      <a:gd name="f142" fmla="*/ f120 f68 1"/>
                      <a:gd name="f143" fmla="*/ f119 f68 1"/>
                      <a:gd name="f144" fmla="*/ f121 f67 1"/>
                      <a:gd name="f145" fmla="*/ f122 f68 1"/>
                      <a:gd name="f146" fmla="*/ f123 f67 1"/>
                      <a:gd name="f147" fmla="*/ f124 f68 1"/>
                      <a:gd name="f148" fmla="*/ f125 f67 1"/>
                      <a:gd name="f149" fmla="*/ f126 f68 1"/>
                      <a:gd name="f150" fmla="*/ f127 f67 1"/>
                      <a:gd name="f151" fmla="*/ f128 f68 1"/>
                      <a:gd name="f152" fmla="*/ f129 f67 1"/>
                      <a:gd name="f153" fmla="*/ f130 f68 1"/>
                      <a:gd name="f154" fmla="*/ f131 f67 1"/>
                      <a:gd name="f155" fmla="*/ f132 f68 1"/>
                      <a:gd name="f156" fmla="*/ f133 f67 1"/>
                      <a:gd name="f157" fmla="*/ f134 f67 1"/>
                      <a:gd name="f158" fmla="*/ f135 f68 1"/>
                      <a:gd name="f159" fmla="*/ f136 f67 1"/>
                      <a:gd name="f160" fmla="*/ f137 f68 1"/>
                      <a:gd name="f161" fmla="*/ f138 f67 1"/>
                      <a:gd name="f162" fmla="*/ f139 f68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97">
                        <a:pos x="f144" y="f145"/>
                      </a:cxn>
                      <a:cxn ang="f97">
                        <a:pos x="f146" y="f147"/>
                      </a:cxn>
                      <a:cxn ang="f97">
                        <a:pos x="f148" y="f149"/>
                      </a:cxn>
                      <a:cxn ang="f97">
                        <a:pos x="f150" y="f151"/>
                      </a:cxn>
                      <a:cxn ang="f97">
                        <a:pos x="f152" y="f153"/>
                      </a:cxn>
                      <a:cxn ang="f97">
                        <a:pos x="f154" y="f155"/>
                      </a:cxn>
                      <a:cxn ang="f97">
                        <a:pos x="f156" y="f153"/>
                      </a:cxn>
                      <a:cxn ang="f97">
                        <a:pos x="f157" y="f158"/>
                      </a:cxn>
                      <a:cxn ang="f97">
                        <a:pos x="f159" y="f160"/>
                      </a:cxn>
                      <a:cxn ang="f97">
                        <a:pos x="f161" y="f162"/>
                      </a:cxn>
                      <a:cxn ang="f97">
                        <a:pos x="f144" y="f147"/>
                      </a:cxn>
                      <a:cxn ang="f97">
                        <a:pos x="f144" y="f145"/>
                      </a:cxn>
                    </a:cxnLst>
                    <a:rect l="f140" t="f143" r="f141" b="f142"/>
                    <a:pathLst>
                      <a:path w="1769" h="791">
                        <a:moveTo>
                          <a:pt x="f8" y="f9"/>
                        </a:moveTo>
                        <a:cubicBezTo>
                          <a:pt x="f10" y="f5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5" y="f26"/>
                        </a:cubicBezTo>
                        <a:cubicBezTo>
                          <a:pt x="f27" y="f28"/>
                          <a:pt x="f29" y="f30"/>
                          <a:pt x="f31" y="f32"/>
                        </a:cubicBezTo>
                        <a:cubicBezTo>
                          <a:pt x="f6" y="f33"/>
                          <a:pt x="f34" y="f35"/>
                          <a:pt x="f36" y="f37"/>
                        </a:cubicBezTo>
                        <a:cubicBezTo>
                          <a:pt x="f38" y="f7"/>
                          <a:pt x="f39" y="f40"/>
                          <a:pt x="f41" y="f42"/>
                        </a:cubicBezTo>
                        <a:cubicBezTo>
                          <a:pt x="f43" y="f44"/>
                          <a:pt x="f45" y="f46"/>
                          <a:pt x="f47" y="f48"/>
                        </a:cubicBezTo>
                        <a:cubicBezTo>
                          <a:pt x="f49" y="f50"/>
                          <a:pt x="f51" y="f52"/>
                          <a:pt x="f53" y="f54"/>
                        </a:cubicBezTo>
                        <a:cubicBezTo>
                          <a:pt x="f55" y="f56"/>
                          <a:pt x="f57" y="f58"/>
                          <a:pt x="f59" y="f60"/>
                        </a:cubicBezTo>
                        <a:cubicBezTo>
                          <a:pt x="f61" y="f62"/>
                          <a:pt x="f63" y="f64"/>
                          <a:pt x="f5" y="f65"/>
                        </a:cubicBezTo>
                        <a:lnTo>
                          <a:pt x="f8" y="f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/>
                  </a:gradFill>
                  <a:ln>
                    <a:noFill/>
                    <a:prstDash val="solid"/>
                  </a:ln>
                </p:spPr>
                <p:txBody>
                  <a:bodyPr vert="horz" wrap="none" lIns="91440" tIns="45720" rIns="91440" bIns="45720" anchor="ctr" anchorCtr="0" compatLnSpc="1"/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ru-RU" sz="2400" b="0" i="0" u="none" strike="noStrike" kern="1200" cap="none" spc="0" baseline="0">
                      <a:solidFill>
                        <a:srgbClr val="FFCC00"/>
                      </a:solidFill>
                      <a:uFillTx/>
                      <a:latin typeface="Tahoma" pitchFamily="34"/>
                      <a:cs typeface="Arial" pitchFamily="34"/>
                    </a:endParaRPr>
                  </a:p>
                </p:txBody>
              </p:sp>
            </p:grpSp>
          </p:grpSp>
          <p:sp>
            <p:nvSpPr>
              <p:cNvPr id="115" name="Freeform 115"/>
              <p:cNvSpPr/>
              <p:nvPr/>
            </p:nvSpPr>
            <p:spPr>
              <a:xfrm flipH="1">
                <a:off x="7296015" y="1222680"/>
                <a:ext cx="248671" cy="75926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1 f109 1"/>
                  <a:gd name="f116" fmla="*/ 1 f108 1"/>
                  <a:gd name="f117" fmla="*/ 2 f108 1"/>
                  <a:gd name="f118" fmla="*/ 2 f109 1"/>
                  <a:gd name="f119" fmla="*/ 3 f108 1"/>
                  <a:gd name="f120" fmla="*/ 4 f108 1"/>
                  <a:gd name="f121" fmla="*/ 3 f109 1"/>
                  <a:gd name="f122" fmla="*/ 5 f108 1"/>
                  <a:gd name="f123" fmla="*/ 6 f108 1"/>
                  <a:gd name="f124" fmla="*/ 7 f108 1"/>
                  <a:gd name="f125" fmla="*/ 8 f108 1"/>
                  <a:gd name="f126" fmla="*/ 9 f108 1"/>
                  <a:gd name="f127" fmla="+- f110 0 f1"/>
                  <a:gd name="f128" fmla="*/ f113 1 776"/>
                  <a:gd name="f129" fmla="*/ f114 1 2368"/>
                  <a:gd name="f130" fmla="*/ f115 1 776"/>
                  <a:gd name="f131" fmla="*/ f116 1 2368"/>
                  <a:gd name="f132" fmla="*/ f117 1 2368"/>
                  <a:gd name="f133" fmla="*/ f118 1 776"/>
                  <a:gd name="f134" fmla="*/ f119 1 2368"/>
                  <a:gd name="f135" fmla="*/ f120 1 2368"/>
                  <a:gd name="f136" fmla="*/ f121 1 776"/>
                  <a:gd name="f137" fmla="*/ f122 1 2368"/>
                  <a:gd name="f138" fmla="*/ f123 1 2368"/>
                  <a:gd name="f139" fmla="*/ f124 1 2368"/>
                  <a:gd name="f140" fmla="*/ f125 1 2368"/>
                  <a:gd name="f141" fmla="*/ f126 1 2368"/>
                  <a:gd name="f142" fmla="*/ 0 1 f111"/>
                  <a:gd name="f143" fmla="*/ f105 1 f111"/>
                  <a:gd name="f144" fmla="*/ 0 1 f112"/>
                  <a:gd name="f145" fmla="*/ f106 1 f112"/>
                  <a:gd name="f146" fmla="*/ f128 1 f111"/>
                  <a:gd name="f147" fmla="*/ f129 1 f112"/>
                  <a:gd name="f148" fmla="*/ f130 1 f111"/>
                  <a:gd name="f149" fmla="*/ f131 1 f112"/>
                  <a:gd name="f150" fmla="*/ f132 1 f112"/>
                  <a:gd name="f151" fmla="*/ f133 1 f111"/>
                  <a:gd name="f152" fmla="*/ f134 1 f112"/>
                  <a:gd name="f153" fmla="*/ f135 1 f112"/>
                  <a:gd name="f154" fmla="*/ f136 1 f111"/>
                  <a:gd name="f155" fmla="*/ f137 1 f112"/>
                  <a:gd name="f156" fmla="*/ f138 1 f112"/>
                  <a:gd name="f157" fmla="*/ f139 1 f112"/>
                  <a:gd name="f158" fmla="*/ f140 1 f112"/>
                  <a:gd name="f159" fmla="*/ f141 1 f112"/>
                  <a:gd name="f160" fmla="*/ f142 f102 1"/>
                  <a:gd name="f161" fmla="*/ f143 f102 1"/>
                  <a:gd name="f162" fmla="*/ f145 f103 1"/>
                  <a:gd name="f163" fmla="*/ f144 f103 1"/>
                  <a:gd name="f164" fmla="*/ f146 f102 1"/>
                  <a:gd name="f165" fmla="*/ f147 f103 1"/>
                  <a:gd name="f166" fmla="*/ f148 f102 1"/>
                  <a:gd name="f167" fmla="*/ f149 f103 1"/>
                  <a:gd name="f168" fmla="*/ f150 f103 1"/>
                  <a:gd name="f169" fmla="*/ f151 f102 1"/>
                  <a:gd name="f170" fmla="*/ f152 f103 1"/>
                  <a:gd name="f171" fmla="*/ f153 f103 1"/>
                  <a:gd name="f172" fmla="*/ f154 f102 1"/>
                  <a:gd name="f173" fmla="*/ f155 f103 1"/>
                  <a:gd name="f174" fmla="*/ f156 f103 1"/>
                  <a:gd name="f175" fmla="*/ f157 f103 1"/>
                  <a:gd name="f176" fmla="*/ f158 f103 1"/>
                  <a:gd name="f177" fmla="*/ f159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7">
                    <a:pos x="f164" y="f165"/>
                  </a:cxn>
                  <a:cxn ang="f127">
                    <a:pos x="f166" y="f165"/>
                  </a:cxn>
                  <a:cxn ang="f127">
                    <a:pos x="f164" y="f165"/>
                  </a:cxn>
                  <a:cxn ang="f127">
                    <a:pos x="f166" y="f165"/>
                  </a:cxn>
                  <a:cxn ang="f127">
                    <a:pos x="f166" y="f167"/>
                  </a:cxn>
                  <a:cxn ang="f127">
                    <a:pos x="f166" y="f167"/>
                  </a:cxn>
                  <a:cxn ang="f127">
                    <a:pos x="f166" y="f168"/>
                  </a:cxn>
                  <a:cxn ang="f127">
                    <a:pos x="f169" y="f168"/>
                  </a:cxn>
                  <a:cxn ang="f127">
                    <a:pos x="f166" y="f168"/>
                  </a:cxn>
                  <a:cxn ang="f127">
                    <a:pos x="f169" y="f168"/>
                  </a:cxn>
                  <a:cxn ang="f127">
                    <a:pos x="f169" y="f170"/>
                  </a:cxn>
                  <a:cxn ang="f127">
                    <a:pos x="f169" y="f170"/>
                  </a:cxn>
                  <a:cxn ang="f127">
                    <a:pos x="f169" y="f170"/>
                  </a:cxn>
                  <a:cxn ang="f127">
                    <a:pos x="f169" y="f171"/>
                  </a:cxn>
                  <a:cxn ang="f127">
                    <a:pos x="f169" y="f171"/>
                  </a:cxn>
                  <a:cxn ang="f127">
                    <a:pos x="f172" y="f173"/>
                  </a:cxn>
                  <a:cxn ang="f127">
                    <a:pos x="f169" y="f173"/>
                  </a:cxn>
                  <a:cxn ang="f127">
                    <a:pos x="f172" y="f174"/>
                  </a:cxn>
                  <a:cxn ang="f127">
                    <a:pos x="f169" y="f174"/>
                  </a:cxn>
                  <a:cxn ang="f127">
                    <a:pos x="f172" y="f175"/>
                  </a:cxn>
                  <a:cxn ang="f127">
                    <a:pos x="f172" y="f175"/>
                  </a:cxn>
                  <a:cxn ang="f127">
                    <a:pos x="f172" y="f176"/>
                  </a:cxn>
                  <a:cxn ang="f127">
                    <a:pos x="f172" y="f176"/>
                  </a:cxn>
                  <a:cxn ang="f127">
                    <a:pos x="f172" y="f177"/>
                  </a:cxn>
                </a:cxnLst>
                <a:rect l="f160" t="f163" r="f161" b="f162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6" name="Arc 116"/>
              <p:cNvSpPr/>
              <p:nvPr/>
            </p:nvSpPr>
            <p:spPr>
              <a:xfrm flipH="1">
                <a:off x="6843177" y="949083"/>
                <a:ext cx="1088894" cy="11781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21602"/>
                  <a:gd name="f8" fmla="val 5466"/>
                  <a:gd name="f9" fmla="val 14970"/>
                  <a:gd name="f10" fmla="val 2486"/>
                  <a:gd name="f11" fmla="val 11073"/>
                  <a:gd name="f12" fmla="val 20897"/>
                  <a:gd name="f13" fmla="val 21132"/>
                  <a:gd name="f14" fmla="val 21596"/>
                  <a:gd name="f15" fmla="val 21367"/>
                  <a:gd name="f16" fmla="val 21588"/>
                  <a:gd name="f17" fmla="val 21601"/>
                  <a:gd name="f18" fmla="+- 0 0 -90"/>
                  <a:gd name="f19" fmla="*/ f3 1 21600"/>
                  <a:gd name="f20" fmla="*/ f4 1 21602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1600"/>
                  <a:gd name="f29" fmla="*/ f25 1 21602"/>
                  <a:gd name="f30" fmla="*/ 0 f26 1"/>
                  <a:gd name="f31" fmla="*/ 0 f25 1"/>
                  <a:gd name="f32" fmla="+- f27 0 f1"/>
                  <a:gd name="f33" fmla="*/ f30 1 21600"/>
                  <a:gd name="f34" fmla="*/ f31 1 21602"/>
                  <a:gd name="f35" fmla="*/ 0 1 f28"/>
                  <a:gd name="f36" fmla="*/ f22 1 f28"/>
                  <a:gd name="f37" fmla="*/ 0 1 f29"/>
                  <a:gd name="f38" fmla="*/ f23 1 f29"/>
                  <a:gd name="f39" fmla="*/ f33 1 f28"/>
                  <a:gd name="f40" fmla="*/ f34 1 f29"/>
                  <a:gd name="f41" fmla="*/ f35 f19 1"/>
                  <a:gd name="f42" fmla="*/ f36 f19 1"/>
                  <a:gd name="f43" fmla="*/ f38 f20 1"/>
                  <a:gd name="f44" fmla="*/ f37 f20 1"/>
                  <a:gd name="f45" fmla="*/ f39 f19 1"/>
                  <a:gd name="f46" fmla="*/ f4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5" y="f46"/>
                  </a:cxn>
                  <a:cxn ang="f32">
                    <a:pos x="f45" y="f46"/>
                  </a:cxn>
                  <a:cxn ang="f32">
                    <a:pos x="f45" y="f46"/>
                  </a:cxn>
                </a:cxnLst>
                <a:rect l="f41" t="f44" r="f42" b="f43"/>
                <a:pathLst>
                  <a:path w="21600" h="21602" fill="none">
                    <a:moveTo>
                      <a:pt x="f8" y="f5"/>
                    </a:move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14" y="f15"/>
                      <a:pt x="f16" y="f17"/>
                    </a:cubicBezTo>
                  </a:path>
                  <a:path w="21600" h="21602" stroke="0">
                    <a:moveTo>
                      <a:pt x="f8" y="f5"/>
                    </a:move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14" y="f15"/>
                      <a:pt x="f16" y="f17"/>
                    </a:cubicBezTo>
                    <a:lnTo>
                      <a:pt x="f5" y="f12"/>
                    </a:lnTo>
                    <a:lnTo>
                      <a:pt x="f8" y="f5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7" name="Arc 117"/>
              <p:cNvSpPr/>
              <p:nvPr/>
            </p:nvSpPr>
            <p:spPr>
              <a:xfrm flipV="1">
                <a:off x="7826066" y="234324"/>
                <a:ext cx="1317933" cy="1049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729"/>
                  <a:gd name="f7" fmla="val 21600"/>
                  <a:gd name="f8" fmla="val 10451"/>
                  <a:gd name="f9" fmla="val 32926"/>
                  <a:gd name="f10" fmla="val 17330"/>
                  <a:gd name="f11" fmla="val 25686"/>
                  <a:gd name="f12" fmla="val 21599"/>
                  <a:gd name="f13" fmla="val 17826"/>
                  <a:gd name="f14" fmla="val 10696"/>
                  <a:gd name="f15" fmla="val 4025"/>
                  <a:gd name="f16" fmla="val 18081"/>
                  <a:gd name="f17" fmla="val -1"/>
                  <a:gd name="f18" fmla="val 12197"/>
                  <a:gd name="f19" fmla="+- 0 0 -90"/>
                  <a:gd name="f20" fmla="*/ f3 1 36729"/>
                  <a:gd name="f21" fmla="*/ f4 1 2160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36729"/>
                  <a:gd name="f30" fmla="*/ f26 1 21600"/>
                  <a:gd name="f31" fmla="*/ 0 f27 1"/>
                  <a:gd name="f32" fmla="*/ 0 f26 1"/>
                  <a:gd name="f33" fmla="+- f28 0 f1"/>
                  <a:gd name="f34" fmla="*/ f31 1 36729"/>
                  <a:gd name="f35" fmla="*/ f32 1 21600"/>
                  <a:gd name="f36" fmla="*/ 0 1 f29"/>
                  <a:gd name="f37" fmla="*/ f23 1 f29"/>
                  <a:gd name="f38" fmla="*/ 0 1 f30"/>
                  <a:gd name="f39" fmla="*/ f24 1 f30"/>
                  <a:gd name="f40" fmla="*/ f34 1 f29"/>
                  <a:gd name="f41" fmla="*/ f35 1 f30"/>
                  <a:gd name="f42" fmla="*/ f36 f20 1"/>
                  <a:gd name="f43" fmla="*/ f37 f20 1"/>
                  <a:gd name="f44" fmla="*/ f39 f21 1"/>
                  <a:gd name="f45" fmla="*/ f38 f21 1"/>
                  <a:gd name="f46" fmla="*/ f40 f20 1"/>
                  <a:gd name="f47" fmla="*/ f4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46" y="f47"/>
                  </a:cxn>
                  <a:cxn ang="f33">
                    <a:pos x="f46" y="f47"/>
                  </a:cxn>
                  <a:cxn ang="f33">
                    <a:pos x="f46" y="f47"/>
                  </a:cxn>
                </a:cxnLst>
                <a:rect l="f42" t="f45" r="f43" b="f44"/>
                <a:pathLst>
                  <a:path w="36729" h="21600" fill="none">
                    <a:moveTo>
                      <a:pt x="f6" y="f8"/>
                    </a:moveTo>
                    <a:cubicBezTo>
                      <a:pt x="f9" y="f10"/>
                      <a:pt x="f11" y="f12"/>
                      <a:pt x="f13" y="f7"/>
                    </a:cubicBezTo>
                    <a:cubicBezTo>
                      <a:pt x="f14" y="f7"/>
                      <a:pt x="f15" y="f16"/>
                      <a:pt x="f17" y="f18"/>
                    </a:cubicBezTo>
                  </a:path>
                  <a:path w="36729" h="21600" stroke="0">
                    <a:moveTo>
                      <a:pt x="f6" y="f8"/>
                    </a:moveTo>
                    <a:cubicBezTo>
                      <a:pt x="f9" y="f10"/>
                      <a:pt x="f11" y="f12"/>
                      <a:pt x="f13" y="f7"/>
                    </a:cubicBezTo>
                    <a:cubicBezTo>
                      <a:pt x="f14" y="f7"/>
                      <a:pt x="f15" y="f16"/>
                      <a:pt x="f17" y="f18"/>
                    </a:cubicBezTo>
                    <a:lnTo>
                      <a:pt x="f13" y="f5"/>
                    </a:lnTo>
                    <a:lnTo>
                      <a:pt x="f6" y="f8"/>
                    </a:lnTo>
                    <a:close/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8" name="Arc 118"/>
              <p:cNvSpPr/>
              <p:nvPr/>
            </p:nvSpPr>
            <p:spPr>
              <a:xfrm flipH="1">
                <a:off x="6954423" y="759262"/>
                <a:ext cx="634758" cy="12213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940"/>
                  <a:gd name="f7" fmla="val 22305"/>
                  <a:gd name="f8" fmla="val 1285"/>
                  <a:gd name="f9" fmla="val 2353"/>
                  <a:gd name="f10" fmla="val 434"/>
                  <a:gd name="f11" fmla="val 4837"/>
                  <a:gd name="f12" fmla="val -1"/>
                  <a:gd name="f13" fmla="val 7340"/>
                  <a:gd name="f14" fmla="val 19269"/>
                  <a:gd name="f15" fmla="val 9670"/>
                  <a:gd name="f16" fmla="val 21600"/>
                  <a:gd name="f17" fmla="val 21835"/>
                  <a:gd name="f18" fmla="val 28936"/>
                  <a:gd name="f19" fmla="val 22070"/>
                  <a:gd name="f20" fmla="val 28928"/>
                  <a:gd name="f21" fmla="val 22304"/>
                  <a:gd name="f22" fmla="+- 0 0 -90"/>
                  <a:gd name="f23" fmla="*/ f3 1 28940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8940"/>
                  <a:gd name="f33" fmla="*/ f29 1 22305"/>
                  <a:gd name="f34" fmla="*/ 0 f30 1"/>
                  <a:gd name="f35" fmla="*/ 0 f29 1"/>
                  <a:gd name="f36" fmla="+- f31 0 f1"/>
                  <a:gd name="f37" fmla="*/ f34 1 28940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28940" h="22305" fill="none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28940" h="22305" stroke="0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5" y="f8"/>
                    </a:lnTo>
                    <a:close/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9" name="Arc 119"/>
              <p:cNvSpPr/>
              <p:nvPr/>
            </p:nvSpPr>
            <p:spPr>
              <a:xfrm flipH="1">
                <a:off x="6502892" y="822100"/>
                <a:ext cx="1035237" cy="12148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473"/>
                  <a:gd name="f7" fmla="val 22305"/>
                  <a:gd name="f8" fmla="val -1"/>
                  <a:gd name="f9" fmla="val 1906"/>
                  <a:gd name="f10" fmla="val 2789"/>
                  <a:gd name="f11" fmla="val 649"/>
                  <a:gd name="f12" fmla="val 5813"/>
                  <a:gd name="f13" fmla="val 8873"/>
                  <a:gd name="f14" fmla="val 20802"/>
                  <a:gd name="f15" fmla="val 9670"/>
                  <a:gd name="f16" fmla="val 21600"/>
                  <a:gd name="f17" fmla="val 21835"/>
                  <a:gd name="f18" fmla="val 30469"/>
                  <a:gd name="f19" fmla="val 22070"/>
                  <a:gd name="f20" fmla="val 30461"/>
                  <a:gd name="f21" fmla="val 22304"/>
                  <a:gd name="f22" fmla="+- 0 0 -90"/>
                  <a:gd name="f23" fmla="*/ f3 1 30473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0473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0473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0473" h="22305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0473" h="22305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0" name="Arc 120"/>
              <p:cNvSpPr/>
              <p:nvPr/>
            </p:nvSpPr>
            <p:spPr>
              <a:xfrm flipH="1">
                <a:off x="6411279" y="599562"/>
                <a:ext cx="1219773" cy="12213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455"/>
                  <a:gd name="f7" fmla="val 22305"/>
                  <a:gd name="f8" fmla="val 4241"/>
                  <a:gd name="f9" fmla="val 3720"/>
                  <a:gd name="f10" fmla="val 1486"/>
                  <a:gd name="f11" fmla="val 8226"/>
                  <a:gd name="f12" fmla="val -1"/>
                  <a:gd name="f13" fmla="val 12855"/>
                  <a:gd name="f14" fmla="val 24784"/>
                  <a:gd name="f15" fmla="val 9670"/>
                  <a:gd name="f16" fmla="val 21600"/>
                  <a:gd name="f17" fmla="val 21835"/>
                  <a:gd name="f18" fmla="val 34451"/>
                  <a:gd name="f19" fmla="val 22070"/>
                  <a:gd name="f20" fmla="val 34443"/>
                  <a:gd name="f21" fmla="val 22304"/>
                  <a:gd name="f22" fmla="+- 0 0 -90"/>
                  <a:gd name="f23" fmla="*/ f3 1 34455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4455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4455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4455" h="22305" fill="none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4455" h="22305" stroke="0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5" y="f8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1" name="Arc 121"/>
              <p:cNvSpPr/>
              <p:nvPr/>
            </p:nvSpPr>
            <p:spPr>
              <a:xfrm>
                <a:off x="7761939" y="771049"/>
                <a:ext cx="195004" cy="12213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12"/>
                  <a:gd name="f7" fmla="val 22305"/>
                  <a:gd name="f8" fmla="val -1"/>
                  <a:gd name="f9" fmla="val 4511"/>
                  <a:gd name="f10" fmla="val 3783"/>
                  <a:gd name="f11" fmla="val 1586"/>
                  <a:gd name="f12" fmla="val 8429"/>
                  <a:gd name="f13" fmla="val 13212"/>
                  <a:gd name="f14" fmla="val 25141"/>
                  <a:gd name="f15" fmla="val 9670"/>
                  <a:gd name="f16" fmla="val 21600"/>
                  <a:gd name="f17" fmla="val 21835"/>
                  <a:gd name="f18" fmla="val 34808"/>
                  <a:gd name="f19" fmla="val 22070"/>
                  <a:gd name="f20" fmla="val 34800"/>
                  <a:gd name="f21" fmla="val 22304"/>
                  <a:gd name="f22" fmla="+- 0 0 -90"/>
                  <a:gd name="f23" fmla="*/ f3 1 34812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4812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4812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4812" h="22305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4812" h="22305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2" name="Arc 122"/>
              <p:cNvSpPr/>
              <p:nvPr/>
            </p:nvSpPr>
            <p:spPr>
              <a:xfrm>
                <a:off x="7814288" y="765810"/>
                <a:ext cx="514350" cy="12213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12"/>
                  <a:gd name="f7" fmla="val 22305"/>
                  <a:gd name="f8" fmla="val -1"/>
                  <a:gd name="f9" fmla="val 4511"/>
                  <a:gd name="f10" fmla="val 3783"/>
                  <a:gd name="f11" fmla="val 1586"/>
                  <a:gd name="f12" fmla="val 8429"/>
                  <a:gd name="f13" fmla="val 13212"/>
                  <a:gd name="f14" fmla="val 25141"/>
                  <a:gd name="f15" fmla="val 9670"/>
                  <a:gd name="f16" fmla="val 21600"/>
                  <a:gd name="f17" fmla="val 21835"/>
                  <a:gd name="f18" fmla="val 34808"/>
                  <a:gd name="f19" fmla="val 22070"/>
                  <a:gd name="f20" fmla="val 34800"/>
                  <a:gd name="f21" fmla="val 22304"/>
                  <a:gd name="f22" fmla="+- 0 0 -90"/>
                  <a:gd name="f23" fmla="*/ f3 1 34812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4812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4812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4812" h="22305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4812" h="22305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3" name="Arc 123"/>
              <p:cNvSpPr/>
              <p:nvPr/>
            </p:nvSpPr>
            <p:spPr>
              <a:xfrm>
                <a:off x="7857475" y="606100"/>
                <a:ext cx="730294" cy="12213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12"/>
                  <a:gd name="f7" fmla="val 22305"/>
                  <a:gd name="f8" fmla="val -1"/>
                  <a:gd name="f9" fmla="val 4511"/>
                  <a:gd name="f10" fmla="val 3783"/>
                  <a:gd name="f11" fmla="val 1586"/>
                  <a:gd name="f12" fmla="val 8429"/>
                  <a:gd name="f13" fmla="val 13212"/>
                  <a:gd name="f14" fmla="val 25141"/>
                  <a:gd name="f15" fmla="val 9670"/>
                  <a:gd name="f16" fmla="val 21600"/>
                  <a:gd name="f17" fmla="val 21835"/>
                  <a:gd name="f18" fmla="val 34808"/>
                  <a:gd name="f19" fmla="val 22070"/>
                  <a:gd name="f20" fmla="val 34800"/>
                  <a:gd name="f21" fmla="val 22304"/>
                  <a:gd name="f22" fmla="+- 0 0 -90"/>
                  <a:gd name="f23" fmla="*/ f3 1 34812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4812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4812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4812" h="22305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4812" h="22305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4" name="Freeform 124"/>
              <p:cNvSpPr/>
              <p:nvPr/>
            </p:nvSpPr>
            <p:spPr>
              <a:xfrm>
                <a:off x="7998823" y="1352278"/>
                <a:ext cx="246046" cy="75926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1 f109 1"/>
                  <a:gd name="f116" fmla="*/ 1 f108 1"/>
                  <a:gd name="f117" fmla="*/ 2 f108 1"/>
                  <a:gd name="f118" fmla="*/ 2 f109 1"/>
                  <a:gd name="f119" fmla="*/ 3 f108 1"/>
                  <a:gd name="f120" fmla="*/ 4 f108 1"/>
                  <a:gd name="f121" fmla="*/ 5 f108 1"/>
                  <a:gd name="f122" fmla="*/ 6 f108 1"/>
                  <a:gd name="f123" fmla="*/ 3 f109 1"/>
                  <a:gd name="f124" fmla="*/ 7 f108 1"/>
                  <a:gd name="f125" fmla="*/ 8 f108 1"/>
                  <a:gd name="f126" fmla="*/ 9 f108 1"/>
                  <a:gd name="f127" fmla="+- f110 0 f1"/>
                  <a:gd name="f128" fmla="*/ f113 1 776"/>
                  <a:gd name="f129" fmla="*/ f114 1 2368"/>
                  <a:gd name="f130" fmla="*/ f115 1 776"/>
                  <a:gd name="f131" fmla="*/ f116 1 2368"/>
                  <a:gd name="f132" fmla="*/ f117 1 2368"/>
                  <a:gd name="f133" fmla="*/ f118 1 776"/>
                  <a:gd name="f134" fmla="*/ f119 1 2368"/>
                  <a:gd name="f135" fmla="*/ f120 1 2368"/>
                  <a:gd name="f136" fmla="*/ f121 1 2368"/>
                  <a:gd name="f137" fmla="*/ f122 1 2368"/>
                  <a:gd name="f138" fmla="*/ f123 1 776"/>
                  <a:gd name="f139" fmla="*/ f124 1 2368"/>
                  <a:gd name="f140" fmla="*/ f125 1 2368"/>
                  <a:gd name="f141" fmla="*/ f126 1 2368"/>
                  <a:gd name="f142" fmla="*/ 0 1 f111"/>
                  <a:gd name="f143" fmla="*/ f105 1 f111"/>
                  <a:gd name="f144" fmla="*/ 0 1 f112"/>
                  <a:gd name="f145" fmla="*/ f106 1 f112"/>
                  <a:gd name="f146" fmla="*/ f128 1 f111"/>
                  <a:gd name="f147" fmla="*/ f129 1 f112"/>
                  <a:gd name="f148" fmla="*/ f130 1 f111"/>
                  <a:gd name="f149" fmla="*/ f131 1 f112"/>
                  <a:gd name="f150" fmla="*/ f132 1 f112"/>
                  <a:gd name="f151" fmla="*/ f133 1 f111"/>
                  <a:gd name="f152" fmla="*/ f134 1 f112"/>
                  <a:gd name="f153" fmla="*/ f135 1 f112"/>
                  <a:gd name="f154" fmla="*/ f136 1 f112"/>
                  <a:gd name="f155" fmla="*/ f137 1 f112"/>
                  <a:gd name="f156" fmla="*/ f138 1 f111"/>
                  <a:gd name="f157" fmla="*/ f139 1 f112"/>
                  <a:gd name="f158" fmla="*/ f140 1 f112"/>
                  <a:gd name="f159" fmla="*/ f141 1 f112"/>
                  <a:gd name="f160" fmla="*/ f142 f102 1"/>
                  <a:gd name="f161" fmla="*/ f143 f102 1"/>
                  <a:gd name="f162" fmla="*/ f145 f103 1"/>
                  <a:gd name="f163" fmla="*/ f144 f103 1"/>
                  <a:gd name="f164" fmla="*/ f146 f102 1"/>
                  <a:gd name="f165" fmla="*/ f147 f103 1"/>
                  <a:gd name="f166" fmla="*/ f148 f102 1"/>
                  <a:gd name="f167" fmla="*/ f149 f103 1"/>
                  <a:gd name="f168" fmla="*/ f150 f103 1"/>
                  <a:gd name="f169" fmla="*/ f151 f102 1"/>
                  <a:gd name="f170" fmla="*/ f152 f103 1"/>
                  <a:gd name="f171" fmla="*/ f153 f103 1"/>
                  <a:gd name="f172" fmla="*/ f154 f103 1"/>
                  <a:gd name="f173" fmla="*/ f155 f103 1"/>
                  <a:gd name="f174" fmla="*/ f156 f102 1"/>
                  <a:gd name="f175" fmla="*/ f157 f103 1"/>
                  <a:gd name="f176" fmla="*/ f158 f103 1"/>
                  <a:gd name="f177" fmla="*/ f159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7">
                    <a:pos x="f164" y="f165"/>
                  </a:cxn>
                  <a:cxn ang="f127">
                    <a:pos x="f166" y="f165"/>
                  </a:cxn>
                  <a:cxn ang="f127">
                    <a:pos x="f164" y="f165"/>
                  </a:cxn>
                  <a:cxn ang="f127">
                    <a:pos x="f166" y="f165"/>
                  </a:cxn>
                  <a:cxn ang="f127">
                    <a:pos x="f166" y="f167"/>
                  </a:cxn>
                  <a:cxn ang="f127">
                    <a:pos x="f166" y="f167"/>
                  </a:cxn>
                  <a:cxn ang="f127">
                    <a:pos x="f166" y="f168"/>
                  </a:cxn>
                  <a:cxn ang="f127">
                    <a:pos x="f169" y="f168"/>
                  </a:cxn>
                  <a:cxn ang="f127">
                    <a:pos x="f166" y="f168"/>
                  </a:cxn>
                  <a:cxn ang="f127">
                    <a:pos x="f169" y="f168"/>
                  </a:cxn>
                  <a:cxn ang="f127">
                    <a:pos x="f169" y="f170"/>
                  </a:cxn>
                  <a:cxn ang="f127">
                    <a:pos x="f169" y="f170"/>
                  </a:cxn>
                  <a:cxn ang="f127">
                    <a:pos x="f169" y="f170"/>
                  </a:cxn>
                  <a:cxn ang="f127">
                    <a:pos x="f169" y="f171"/>
                  </a:cxn>
                  <a:cxn ang="f127">
                    <a:pos x="f169" y="f171"/>
                  </a:cxn>
                  <a:cxn ang="f127">
                    <a:pos x="f169" y="f172"/>
                  </a:cxn>
                  <a:cxn ang="f127">
                    <a:pos x="f169" y="f172"/>
                  </a:cxn>
                  <a:cxn ang="f127">
                    <a:pos x="f169" y="f173"/>
                  </a:cxn>
                  <a:cxn ang="f127">
                    <a:pos x="f169" y="f173"/>
                  </a:cxn>
                  <a:cxn ang="f127">
                    <a:pos x="f174" y="f175"/>
                  </a:cxn>
                  <a:cxn ang="f127">
                    <a:pos x="f169" y="f175"/>
                  </a:cxn>
                  <a:cxn ang="f127">
                    <a:pos x="f174" y="f176"/>
                  </a:cxn>
                  <a:cxn ang="f127">
                    <a:pos x="f169" y="f176"/>
                  </a:cxn>
                  <a:cxn ang="f127">
                    <a:pos x="f174" y="f177"/>
                  </a:cxn>
                </a:cxnLst>
                <a:rect l="f160" t="f163" r="f161" b="f162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5" name="Freeform 125"/>
              <p:cNvSpPr/>
              <p:nvPr/>
            </p:nvSpPr>
            <p:spPr>
              <a:xfrm rot="19660767" flipV="1">
                <a:off x="7611418" y="1103556"/>
                <a:ext cx="223799" cy="4267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1 f109 1"/>
                  <a:gd name="f116" fmla="*/ 2 f109 1"/>
                  <a:gd name="f117" fmla="*/ 1 f108 1"/>
                  <a:gd name="f118" fmla="+- f110 0 f1"/>
                  <a:gd name="f119" fmla="*/ f113 1 776"/>
                  <a:gd name="f120" fmla="*/ f114 1 2368"/>
                  <a:gd name="f121" fmla="*/ f115 1 776"/>
                  <a:gd name="f122" fmla="*/ f116 1 776"/>
                  <a:gd name="f123" fmla="*/ f117 1 2368"/>
                  <a:gd name="f124" fmla="*/ 0 1 f111"/>
                  <a:gd name="f125" fmla="*/ f105 1 f111"/>
                  <a:gd name="f126" fmla="*/ 0 1 f112"/>
                  <a:gd name="f127" fmla="*/ f106 1 f112"/>
                  <a:gd name="f128" fmla="*/ f119 1 f111"/>
                  <a:gd name="f129" fmla="*/ f120 1 f112"/>
                  <a:gd name="f130" fmla="*/ f121 1 f111"/>
                  <a:gd name="f131" fmla="*/ f122 1 f111"/>
                  <a:gd name="f132" fmla="*/ f123 1 f112"/>
                  <a:gd name="f133" fmla="*/ f124 f102 1"/>
                  <a:gd name="f134" fmla="*/ f125 f102 1"/>
                  <a:gd name="f135" fmla="*/ f127 f103 1"/>
                  <a:gd name="f136" fmla="*/ f126 f103 1"/>
                  <a:gd name="f137" fmla="*/ f128 f102 1"/>
                  <a:gd name="f138" fmla="*/ f129 f103 1"/>
                  <a:gd name="f139" fmla="*/ f130 f102 1"/>
                  <a:gd name="f140" fmla="*/ f131 f102 1"/>
                  <a:gd name="f141" fmla="*/ f132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40" y="f138"/>
                  </a:cxn>
                  <a:cxn ang="f118">
                    <a:pos x="f140" y="f138"/>
                  </a:cxn>
                  <a:cxn ang="f118">
                    <a:pos x="f140" y="f138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</a:cxnLst>
                <a:rect l="f133" t="f136" r="f134" b="f135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E103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6" name="Arc 126"/>
              <p:cNvSpPr/>
              <p:nvPr/>
            </p:nvSpPr>
            <p:spPr>
              <a:xfrm flipH="1">
                <a:off x="6341912" y="417597"/>
                <a:ext cx="1303541" cy="12213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830"/>
                  <a:gd name="f7" fmla="val 22305"/>
                  <a:gd name="f8" fmla="val 6283"/>
                  <a:gd name="f9" fmla="val 4047"/>
                  <a:gd name="f10" fmla="val 2258"/>
                  <a:gd name="f11" fmla="val 9522"/>
                  <a:gd name="f12" fmla="val -1"/>
                  <a:gd name="f13" fmla="val 15230"/>
                  <a:gd name="f14" fmla="val 27159"/>
                  <a:gd name="f15" fmla="val 9670"/>
                  <a:gd name="f16" fmla="val 21600"/>
                  <a:gd name="f17" fmla="val 21835"/>
                  <a:gd name="f18" fmla="val 36826"/>
                  <a:gd name="f19" fmla="val 22070"/>
                  <a:gd name="f20" fmla="val 36818"/>
                  <a:gd name="f21" fmla="val 22304"/>
                  <a:gd name="f22" fmla="+- 0 0 -90"/>
                  <a:gd name="f23" fmla="*/ f3 1 36830"/>
                  <a:gd name="f24" fmla="*/ f4 1 22305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6830"/>
                  <a:gd name="f33" fmla="*/ f29 1 22305"/>
                  <a:gd name="f34" fmla="*/ 0 f30 1"/>
                  <a:gd name="f35" fmla="*/ 0 f29 1"/>
                  <a:gd name="f36" fmla="+- f31 0 f1"/>
                  <a:gd name="f37" fmla="*/ f34 1 36830"/>
                  <a:gd name="f38" fmla="*/ f35 1 22305"/>
                  <a:gd name="f39" fmla="*/ 0 1 f32"/>
                  <a:gd name="f40" fmla="*/ f26 1 f32"/>
                  <a:gd name="f41" fmla="*/ 0 1 f33"/>
                  <a:gd name="f42" fmla="*/ f27 1 f33"/>
                  <a:gd name="f43" fmla="*/ f37 1 f32"/>
                  <a:gd name="f44" fmla="*/ f38 1 f33"/>
                  <a:gd name="f45" fmla="*/ f39 f23 1"/>
                  <a:gd name="f46" fmla="*/ f40 f23 1"/>
                  <a:gd name="f47" fmla="*/ f42 f24 1"/>
                  <a:gd name="f48" fmla="*/ f41 f24 1"/>
                  <a:gd name="f49" fmla="*/ f43 f23 1"/>
                  <a:gd name="f50" fmla="*/ f4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9" y="f50"/>
                  </a:cxn>
                  <a:cxn ang="f36">
                    <a:pos x="f49" y="f50"/>
                  </a:cxn>
                  <a:cxn ang="f36">
                    <a:pos x="f49" y="f50"/>
                  </a:cxn>
                </a:cxnLst>
                <a:rect l="f45" t="f48" r="f46" b="f47"/>
                <a:pathLst>
                  <a:path w="36830" h="22305" fill="none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</a:path>
                  <a:path w="36830" h="22305" stroke="0">
                    <a:moveTo>
                      <a:pt x="f5" y="f8"/>
                    </a:moveTo>
                    <a:cubicBezTo>
                      <a:pt x="f9" y="f10"/>
                      <a:pt x="f11" y="f12"/>
                      <a:pt x="f13" y="f5"/>
                    </a:cubicBezTo>
                    <a:cubicBezTo>
                      <a:pt x="f14" y="f5"/>
                      <a:pt x="f6" y="f15"/>
                      <a:pt x="f6" y="f16"/>
                    </a:cubicBezTo>
                    <a:cubicBezTo>
                      <a:pt x="f6" y="f17"/>
                      <a:pt x="f18" y="f19"/>
                      <a:pt x="f20" y="f21"/>
                    </a:cubicBezTo>
                    <a:lnTo>
                      <a:pt x="f13" y="f16"/>
                    </a:lnTo>
                    <a:lnTo>
                      <a:pt x="f5" y="f8"/>
                    </a:lnTo>
                    <a:close/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7" name="Arc 127"/>
              <p:cNvSpPr/>
              <p:nvPr/>
            </p:nvSpPr>
            <p:spPr>
              <a:xfrm flipH="1">
                <a:off x="6710991" y="159709"/>
                <a:ext cx="947556" cy="11768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881"/>
                  <a:gd name="f7" fmla="val 21600"/>
                  <a:gd name="f8" fmla="val -1"/>
                  <a:gd name="f9" fmla="val 10015"/>
                  <a:gd name="f10" fmla="val 3963"/>
                  <a:gd name="f11" fmla="val 3778"/>
                  <a:gd name="f12" fmla="val 10840"/>
                  <a:gd name="f13" fmla="val 18231"/>
                  <a:gd name="f14" fmla="val 23204"/>
                  <a:gd name="f15" fmla="val 28026"/>
                  <a:gd name="f16" fmla="val 1716"/>
                  <a:gd name="f17" fmla="val 4859"/>
                  <a:gd name="f18" fmla="+- 0 0 -90"/>
                  <a:gd name="f19" fmla="*/ f3 1 31881"/>
                  <a:gd name="f20" fmla="*/ f4 1 2160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31881"/>
                  <a:gd name="f29" fmla="*/ f25 1 21600"/>
                  <a:gd name="f30" fmla="*/ 0 f26 1"/>
                  <a:gd name="f31" fmla="*/ 0 f25 1"/>
                  <a:gd name="f32" fmla="+- f27 0 f1"/>
                  <a:gd name="f33" fmla="*/ f30 1 31881"/>
                  <a:gd name="f34" fmla="*/ f31 1 21600"/>
                  <a:gd name="f35" fmla="*/ 0 1 f28"/>
                  <a:gd name="f36" fmla="*/ f22 1 f28"/>
                  <a:gd name="f37" fmla="*/ 0 1 f29"/>
                  <a:gd name="f38" fmla="*/ f23 1 f29"/>
                  <a:gd name="f39" fmla="*/ f33 1 f28"/>
                  <a:gd name="f40" fmla="*/ f34 1 f29"/>
                  <a:gd name="f41" fmla="*/ f35 f19 1"/>
                  <a:gd name="f42" fmla="*/ f36 f19 1"/>
                  <a:gd name="f43" fmla="*/ f38 f20 1"/>
                  <a:gd name="f44" fmla="*/ f37 f20 1"/>
                  <a:gd name="f45" fmla="*/ f39 f19 1"/>
                  <a:gd name="f46" fmla="*/ f4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5" y="f46"/>
                  </a:cxn>
                  <a:cxn ang="f32">
                    <a:pos x="f45" y="f46"/>
                  </a:cxn>
                  <a:cxn ang="f32">
                    <a:pos x="f45" y="f46"/>
                  </a:cxn>
                </a:cxnLst>
                <a:rect l="f41" t="f44" r="f42" b="f43"/>
                <a:pathLst>
                  <a:path w="31881" h="21600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15" y="f16"/>
                      <a:pt x="f6" y="f17"/>
                    </a:cubicBezTo>
                  </a:path>
                  <a:path w="31881" h="21600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15" y="f16"/>
                      <a:pt x="f6" y="f17"/>
                    </a:cubicBezTo>
                    <a:lnTo>
                      <a:pt x="f13" y="f7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8" name="Arc 128"/>
              <p:cNvSpPr/>
              <p:nvPr/>
            </p:nvSpPr>
            <p:spPr>
              <a:xfrm>
                <a:off x="7722674" y="657160"/>
                <a:ext cx="388702" cy="11794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146"/>
                  <a:gd name="f7" fmla="val 21600"/>
                  <a:gd name="f8" fmla="val -1"/>
                  <a:gd name="f9" fmla="val 4511"/>
                  <a:gd name="f10" fmla="val 3783"/>
                  <a:gd name="f11" fmla="val 1586"/>
                  <a:gd name="f12" fmla="val 8429"/>
                  <a:gd name="f13" fmla="val 13212"/>
                  <a:gd name="f14" fmla="val 20409"/>
                  <a:gd name="f15" fmla="val 27134"/>
                  <a:gd name="f16" fmla="val 3585"/>
                  <a:gd name="f17" fmla="val 31145"/>
                  <a:gd name="f18" fmla="val 9561"/>
                  <a:gd name="f19" fmla="+- 0 0 -90"/>
                  <a:gd name="f20" fmla="*/ f3 1 31146"/>
                  <a:gd name="f21" fmla="*/ f4 1 2160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31146"/>
                  <a:gd name="f30" fmla="*/ f26 1 21600"/>
                  <a:gd name="f31" fmla="*/ 0 f27 1"/>
                  <a:gd name="f32" fmla="*/ 0 f26 1"/>
                  <a:gd name="f33" fmla="+- f28 0 f1"/>
                  <a:gd name="f34" fmla="*/ f31 1 31146"/>
                  <a:gd name="f35" fmla="*/ f32 1 21600"/>
                  <a:gd name="f36" fmla="*/ 0 1 f29"/>
                  <a:gd name="f37" fmla="*/ f23 1 f29"/>
                  <a:gd name="f38" fmla="*/ 0 1 f30"/>
                  <a:gd name="f39" fmla="*/ f24 1 f30"/>
                  <a:gd name="f40" fmla="*/ f34 1 f29"/>
                  <a:gd name="f41" fmla="*/ f35 1 f30"/>
                  <a:gd name="f42" fmla="*/ f36 f20 1"/>
                  <a:gd name="f43" fmla="*/ f37 f20 1"/>
                  <a:gd name="f44" fmla="*/ f39 f21 1"/>
                  <a:gd name="f45" fmla="*/ f38 f21 1"/>
                  <a:gd name="f46" fmla="*/ f40 f20 1"/>
                  <a:gd name="f47" fmla="*/ f4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46" y="f47"/>
                  </a:cxn>
                  <a:cxn ang="f33">
                    <a:pos x="f46" y="f47"/>
                  </a:cxn>
                  <a:cxn ang="f33">
                    <a:pos x="f46" y="f47"/>
                  </a:cxn>
                </a:cxnLst>
                <a:rect l="f42" t="f45" r="f43" b="f44"/>
                <a:pathLst>
                  <a:path w="31146" h="21600" fill="none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15" y="f16"/>
                      <a:pt x="f17" y="f18"/>
                    </a:cubicBezTo>
                  </a:path>
                  <a:path w="31146" h="21600" stroke="0">
                    <a:moveTo>
                      <a:pt x="f8" y="f9"/>
                    </a:moveTo>
                    <a:cubicBezTo>
                      <a:pt x="f10" y="f11"/>
                      <a:pt x="f12" y="f8"/>
                      <a:pt x="f13" y="f5"/>
                    </a:cubicBezTo>
                    <a:cubicBezTo>
                      <a:pt x="f14" y="f5"/>
                      <a:pt x="f15" y="f16"/>
                      <a:pt x="f17" y="f18"/>
                    </a:cubicBezTo>
                    <a:lnTo>
                      <a:pt x="f13" y="f7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9528">
                <a:solidFill>
                  <a:srgbClr val="FFE103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9" name="Freeform 129"/>
              <p:cNvSpPr/>
              <p:nvPr/>
            </p:nvSpPr>
            <p:spPr>
              <a:xfrm flipH="1">
                <a:off x="6555251" y="1284210"/>
                <a:ext cx="557537" cy="7828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22 f109 1"/>
                  <a:gd name="f116" fmla="*/ 9 f109 1"/>
                  <a:gd name="f117" fmla="*/ 1 f108 1"/>
                  <a:gd name="f118" fmla="*/ 30 f109 1"/>
                  <a:gd name="f119" fmla="*/ 18 f109 1"/>
                  <a:gd name="f120" fmla="*/ 35 f109 1"/>
                  <a:gd name="f121" fmla="*/ 2 f108 1"/>
                  <a:gd name="f122" fmla="*/ 26 f109 1"/>
                  <a:gd name="f123" fmla="*/ 44 f109 1"/>
                  <a:gd name="f124" fmla="*/ 3 f108 1"/>
                  <a:gd name="f125" fmla="*/ 48 f109 1"/>
                  <a:gd name="f126" fmla="*/ 52 f109 1"/>
                  <a:gd name="f127" fmla="*/ 4 f108 1"/>
                  <a:gd name="f128" fmla="*/ 61 f109 1"/>
                  <a:gd name="f129" fmla="*/ 57 f109 1"/>
                  <a:gd name="f130" fmla="*/ 5 f108 1"/>
                  <a:gd name="f131" fmla="*/ 65 f109 1"/>
                  <a:gd name="f132" fmla="*/ 6 f108 1"/>
                  <a:gd name="f133" fmla="*/ 7 f108 1"/>
                  <a:gd name="f134" fmla="*/ 70 f109 1"/>
                  <a:gd name="f135" fmla="*/ 8 f108 1"/>
                  <a:gd name="f136" fmla="*/ 9 f108 1"/>
                  <a:gd name="f137" fmla="*/ 10 f108 1"/>
                  <a:gd name="f138" fmla="+- f110 0 f1"/>
                  <a:gd name="f139" fmla="*/ f113 1 776"/>
                  <a:gd name="f140" fmla="*/ f114 1 2368"/>
                  <a:gd name="f141" fmla="*/ f115 1 776"/>
                  <a:gd name="f142" fmla="*/ f116 1 776"/>
                  <a:gd name="f143" fmla="*/ f117 1 2368"/>
                  <a:gd name="f144" fmla="*/ f118 1 776"/>
                  <a:gd name="f145" fmla="*/ f119 1 776"/>
                  <a:gd name="f146" fmla="*/ f120 1 776"/>
                  <a:gd name="f147" fmla="*/ f121 1 2368"/>
                  <a:gd name="f148" fmla="*/ f122 1 776"/>
                  <a:gd name="f149" fmla="*/ f123 1 776"/>
                  <a:gd name="f150" fmla="*/ f124 1 2368"/>
                  <a:gd name="f151" fmla="*/ f125 1 776"/>
                  <a:gd name="f152" fmla="*/ f126 1 776"/>
                  <a:gd name="f153" fmla="*/ f127 1 2368"/>
                  <a:gd name="f154" fmla="*/ f128 1 776"/>
                  <a:gd name="f155" fmla="*/ f129 1 776"/>
                  <a:gd name="f156" fmla="*/ f130 1 2368"/>
                  <a:gd name="f157" fmla="*/ f131 1 776"/>
                  <a:gd name="f158" fmla="*/ f132 1 2368"/>
                  <a:gd name="f159" fmla="*/ f133 1 2368"/>
                  <a:gd name="f160" fmla="*/ f134 1 776"/>
                  <a:gd name="f161" fmla="*/ f135 1 2368"/>
                  <a:gd name="f162" fmla="*/ f136 1 2368"/>
                  <a:gd name="f163" fmla="*/ f137 1 2368"/>
                  <a:gd name="f164" fmla="*/ 0 1 f111"/>
                  <a:gd name="f165" fmla="*/ f105 1 f111"/>
                  <a:gd name="f166" fmla="*/ 0 1 f112"/>
                  <a:gd name="f167" fmla="*/ f106 1 f112"/>
                  <a:gd name="f168" fmla="*/ f139 1 f111"/>
                  <a:gd name="f169" fmla="*/ f140 1 f112"/>
                  <a:gd name="f170" fmla="*/ f141 1 f111"/>
                  <a:gd name="f171" fmla="*/ f142 1 f111"/>
                  <a:gd name="f172" fmla="*/ f143 1 f112"/>
                  <a:gd name="f173" fmla="*/ f144 1 f111"/>
                  <a:gd name="f174" fmla="*/ f145 1 f111"/>
                  <a:gd name="f175" fmla="*/ f146 1 f111"/>
                  <a:gd name="f176" fmla="*/ f147 1 f112"/>
                  <a:gd name="f177" fmla="*/ f148 1 f111"/>
                  <a:gd name="f178" fmla="*/ f149 1 f111"/>
                  <a:gd name="f179" fmla="*/ f150 1 f112"/>
                  <a:gd name="f180" fmla="*/ f151 1 f111"/>
                  <a:gd name="f181" fmla="*/ f152 1 f111"/>
                  <a:gd name="f182" fmla="*/ f153 1 f112"/>
                  <a:gd name="f183" fmla="*/ f154 1 f111"/>
                  <a:gd name="f184" fmla="*/ f155 1 f111"/>
                  <a:gd name="f185" fmla="*/ f156 1 f112"/>
                  <a:gd name="f186" fmla="*/ f157 1 f111"/>
                  <a:gd name="f187" fmla="*/ f158 1 f112"/>
                  <a:gd name="f188" fmla="*/ f159 1 f112"/>
                  <a:gd name="f189" fmla="*/ f160 1 f111"/>
                  <a:gd name="f190" fmla="*/ f161 1 f112"/>
                  <a:gd name="f191" fmla="*/ f162 1 f112"/>
                  <a:gd name="f192" fmla="*/ f163 1 f112"/>
                  <a:gd name="f193" fmla="*/ f164 f102 1"/>
                  <a:gd name="f194" fmla="*/ f165 f102 1"/>
                  <a:gd name="f195" fmla="*/ f167 f103 1"/>
                  <a:gd name="f196" fmla="*/ f166 f103 1"/>
                  <a:gd name="f197" fmla="*/ f168 f102 1"/>
                  <a:gd name="f198" fmla="*/ f169 f103 1"/>
                  <a:gd name="f199" fmla="*/ f170 f102 1"/>
                  <a:gd name="f200" fmla="*/ f171 f102 1"/>
                  <a:gd name="f201" fmla="*/ f172 f103 1"/>
                  <a:gd name="f202" fmla="*/ f173 f102 1"/>
                  <a:gd name="f203" fmla="*/ f174 f102 1"/>
                  <a:gd name="f204" fmla="*/ f175 f102 1"/>
                  <a:gd name="f205" fmla="*/ f176 f103 1"/>
                  <a:gd name="f206" fmla="*/ f177 f102 1"/>
                  <a:gd name="f207" fmla="*/ f178 f102 1"/>
                  <a:gd name="f208" fmla="*/ f179 f103 1"/>
                  <a:gd name="f209" fmla="*/ f180 f102 1"/>
                  <a:gd name="f210" fmla="*/ f181 f102 1"/>
                  <a:gd name="f211" fmla="*/ f182 f103 1"/>
                  <a:gd name="f212" fmla="*/ f183 f102 1"/>
                  <a:gd name="f213" fmla="*/ f184 f102 1"/>
                  <a:gd name="f214" fmla="*/ f185 f103 1"/>
                  <a:gd name="f215" fmla="*/ f186 f102 1"/>
                  <a:gd name="f216" fmla="*/ f187 f103 1"/>
                  <a:gd name="f217" fmla="*/ f188 f103 1"/>
                  <a:gd name="f218" fmla="*/ f189 f102 1"/>
                  <a:gd name="f219" fmla="*/ f190 f103 1"/>
                  <a:gd name="f220" fmla="*/ f191 f103 1"/>
                  <a:gd name="f221" fmla="*/ f192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8">
                    <a:pos x="f197" y="f198"/>
                  </a:cxn>
                  <a:cxn ang="f138">
                    <a:pos x="f199" y="f198"/>
                  </a:cxn>
                  <a:cxn ang="f138">
                    <a:pos x="f200" y="f201"/>
                  </a:cxn>
                  <a:cxn ang="f138">
                    <a:pos x="f202" y="f201"/>
                  </a:cxn>
                  <a:cxn ang="f138">
                    <a:pos x="f203" y="f201"/>
                  </a:cxn>
                  <a:cxn ang="f138">
                    <a:pos x="f204" y="f205"/>
                  </a:cxn>
                  <a:cxn ang="f138">
                    <a:pos x="f206" y="f205"/>
                  </a:cxn>
                  <a:cxn ang="f138">
                    <a:pos x="f207" y="f205"/>
                  </a:cxn>
                  <a:cxn ang="f138">
                    <a:pos x="f204" y="f208"/>
                  </a:cxn>
                  <a:cxn ang="f138">
                    <a:pos x="f209" y="f208"/>
                  </a:cxn>
                  <a:cxn ang="f138">
                    <a:pos x="f207" y="f208"/>
                  </a:cxn>
                  <a:cxn ang="f138">
                    <a:pos x="f210" y="f208"/>
                  </a:cxn>
                  <a:cxn ang="f138">
                    <a:pos x="f210" y="f211"/>
                  </a:cxn>
                  <a:cxn ang="f138">
                    <a:pos x="f212" y="f211"/>
                  </a:cxn>
                  <a:cxn ang="f138">
                    <a:pos x="f213" y="f214"/>
                  </a:cxn>
                  <a:cxn ang="f138">
                    <a:pos x="f215" y="f214"/>
                  </a:cxn>
                  <a:cxn ang="f138">
                    <a:pos x="f212" y="f216"/>
                  </a:cxn>
                  <a:cxn ang="f138">
                    <a:pos x="f215" y="f217"/>
                  </a:cxn>
                  <a:cxn ang="f138">
                    <a:pos x="f212" y="f217"/>
                  </a:cxn>
                  <a:cxn ang="f138">
                    <a:pos x="f218" y="f219"/>
                  </a:cxn>
                  <a:cxn ang="f138">
                    <a:pos x="f215" y="f219"/>
                  </a:cxn>
                  <a:cxn ang="f138">
                    <a:pos x="f218" y="f220"/>
                  </a:cxn>
                  <a:cxn ang="f138">
                    <a:pos x="f215" y="f220"/>
                  </a:cxn>
                  <a:cxn ang="f138">
                    <a:pos x="f218" y="f221"/>
                  </a:cxn>
                </a:cxnLst>
                <a:rect l="f193" t="f196" r="f194" b="f195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0" name="Freeform 130"/>
              <p:cNvSpPr/>
              <p:nvPr/>
            </p:nvSpPr>
            <p:spPr>
              <a:xfrm flipH="1">
                <a:off x="6816998" y="458178"/>
                <a:ext cx="357292" cy="7815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4 f109 1"/>
                  <a:gd name="f116" fmla="*/ 1 f109 1"/>
                  <a:gd name="f117" fmla="*/ 1 f108 1"/>
                  <a:gd name="f118" fmla="*/ 5 f109 1"/>
                  <a:gd name="f119" fmla="*/ 3 f109 1"/>
                  <a:gd name="f120" fmla="*/ 6 f109 1"/>
                  <a:gd name="f121" fmla="*/ 2 f108 1"/>
                  <a:gd name="f122" fmla="*/ 7 f109 1"/>
                  <a:gd name="f123" fmla="*/ 3 f108 1"/>
                  <a:gd name="f124" fmla="*/ 8 f109 1"/>
                  <a:gd name="f125" fmla="*/ 9 f109 1"/>
                  <a:gd name="f126" fmla="*/ 4 f108 1"/>
                  <a:gd name="f127" fmla="*/ 10 f109 1"/>
                  <a:gd name="f128" fmla="*/ 5 f108 1"/>
                  <a:gd name="f129" fmla="*/ 11 f109 1"/>
                  <a:gd name="f130" fmla="*/ 6 f108 1"/>
                  <a:gd name="f131" fmla="*/ 7 f108 1"/>
                  <a:gd name="f132" fmla="*/ 12 f109 1"/>
                  <a:gd name="f133" fmla="*/ 8 f108 1"/>
                  <a:gd name="f134" fmla="*/ 9 f108 1"/>
                  <a:gd name="f135" fmla="*/ 10 f108 1"/>
                  <a:gd name="f136" fmla="+- f110 0 f1"/>
                  <a:gd name="f137" fmla="*/ f113 1 776"/>
                  <a:gd name="f138" fmla="*/ f114 1 2368"/>
                  <a:gd name="f139" fmla="*/ f115 1 776"/>
                  <a:gd name="f140" fmla="*/ f116 1 776"/>
                  <a:gd name="f141" fmla="*/ f117 1 2368"/>
                  <a:gd name="f142" fmla="*/ f118 1 776"/>
                  <a:gd name="f143" fmla="*/ f119 1 776"/>
                  <a:gd name="f144" fmla="*/ f120 1 776"/>
                  <a:gd name="f145" fmla="*/ f121 1 2368"/>
                  <a:gd name="f146" fmla="*/ f122 1 776"/>
                  <a:gd name="f147" fmla="*/ f123 1 2368"/>
                  <a:gd name="f148" fmla="*/ f124 1 776"/>
                  <a:gd name="f149" fmla="*/ f125 1 776"/>
                  <a:gd name="f150" fmla="*/ f126 1 2368"/>
                  <a:gd name="f151" fmla="*/ f127 1 776"/>
                  <a:gd name="f152" fmla="*/ f128 1 2368"/>
                  <a:gd name="f153" fmla="*/ f129 1 776"/>
                  <a:gd name="f154" fmla="*/ f130 1 2368"/>
                  <a:gd name="f155" fmla="*/ f131 1 2368"/>
                  <a:gd name="f156" fmla="*/ f132 1 776"/>
                  <a:gd name="f157" fmla="*/ f133 1 2368"/>
                  <a:gd name="f158" fmla="*/ f134 1 2368"/>
                  <a:gd name="f159" fmla="*/ f135 1 2368"/>
                  <a:gd name="f160" fmla="*/ 0 1 f111"/>
                  <a:gd name="f161" fmla="*/ f105 1 f111"/>
                  <a:gd name="f162" fmla="*/ 0 1 f112"/>
                  <a:gd name="f163" fmla="*/ f106 1 f112"/>
                  <a:gd name="f164" fmla="*/ f137 1 f111"/>
                  <a:gd name="f165" fmla="*/ f138 1 f112"/>
                  <a:gd name="f166" fmla="*/ f139 1 f111"/>
                  <a:gd name="f167" fmla="*/ f140 1 f111"/>
                  <a:gd name="f168" fmla="*/ f141 1 f112"/>
                  <a:gd name="f169" fmla="*/ f142 1 f111"/>
                  <a:gd name="f170" fmla="*/ f143 1 f111"/>
                  <a:gd name="f171" fmla="*/ f144 1 f111"/>
                  <a:gd name="f172" fmla="*/ f145 1 f112"/>
                  <a:gd name="f173" fmla="*/ f146 1 f111"/>
                  <a:gd name="f174" fmla="*/ f147 1 f112"/>
                  <a:gd name="f175" fmla="*/ f148 1 f111"/>
                  <a:gd name="f176" fmla="*/ f149 1 f111"/>
                  <a:gd name="f177" fmla="*/ f150 1 f112"/>
                  <a:gd name="f178" fmla="*/ f151 1 f111"/>
                  <a:gd name="f179" fmla="*/ f152 1 f112"/>
                  <a:gd name="f180" fmla="*/ f153 1 f111"/>
                  <a:gd name="f181" fmla="*/ f154 1 f112"/>
                  <a:gd name="f182" fmla="*/ f155 1 f112"/>
                  <a:gd name="f183" fmla="*/ f156 1 f111"/>
                  <a:gd name="f184" fmla="*/ f157 1 f112"/>
                  <a:gd name="f185" fmla="*/ f158 1 f112"/>
                  <a:gd name="f186" fmla="*/ f159 1 f112"/>
                  <a:gd name="f187" fmla="*/ f160 f102 1"/>
                  <a:gd name="f188" fmla="*/ f161 f102 1"/>
                  <a:gd name="f189" fmla="*/ f163 f103 1"/>
                  <a:gd name="f190" fmla="*/ f162 f103 1"/>
                  <a:gd name="f191" fmla="*/ f164 f102 1"/>
                  <a:gd name="f192" fmla="*/ f165 f103 1"/>
                  <a:gd name="f193" fmla="*/ f166 f102 1"/>
                  <a:gd name="f194" fmla="*/ f167 f102 1"/>
                  <a:gd name="f195" fmla="*/ f168 f103 1"/>
                  <a:gd name="f196" fmla="*/ f169 f102 1"/>
                  <a:gd name="f197" fmla="*/ f170 f102 1"/>
                  <a:gd name="f198" fmla="*/ f171 f102 1"/>
                  <a:gd name="f199" fmla="*/ f172 f103 1"/>
                  <a:gd name="f200" fmla="*/ f173 f102 1"/>
                  <a:gd name="f201" fmla="*/ f174 f103 1"/>
                  <a:gd name="f202" fmla="*/ f175 f102 1"/>
                  <a:gd name="f203" fmla="*/ f176 f102 1"/>
                  <a:gd name="f204" fmla="*/ f177 f103 1"/>
                  <a:gd name="f205" fmla="*/ f178 f102 1"/>
                  <a:gd name="f206" fmla="*/ f179 f103 1"/>
                  <a:gd name="f207" fmla="*/ f180 f102 1"/>
                  <a:gd name="f208" fmla="*/ f181 f103 1"/>
                  <a:gd name="f209" fmla="*/ f182 f103 1"/>
                  <a:gd name="f210" fmla="*/ f183 f102 1"/>
                  <a:gd name="f211" fmla="*/ f184 f103 1"/>
                  <a:gd name="f212" fmla="*/ f185 f103 1"/>
                  <a:gd name="f213" fmla="*/ f186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6">
                    <a:pos x="f191" y="f192"/>
                  </a:cxn>
                  <a:cxn ang="f136">
                    <a:pos x="f193" y="f192"/>
                  </a:cxn>
                  <a:cxn ang="f136">
                    <a:pos x="f194" y="f195"/>
                  </a:cxn>
                  <a:cxn ang="f136">
                    <a:pos x="f196" y="f195"/>
                  </a:cxn>
                  <a:cxn ang="f136">
                    <a:pos x="f197" y="f195"/>
                  </a:cxn>
                  <a:cxn ang="f136">
                    <a:pos x="f198" y="f199"/>
                  </a:cxn>
                  <a:cxn ang="f136">
                    <a:pos x="f196" y="f199"/>
                  </a:cxn>
                  <a:cxn ang="f136">
                    <a:pos x="f200" y="f199"/>
                  </a:cxn>
                  <a:cxn ang="f136">
                    <a:pos x="f198" y="f201"/>
                  </a:cxn>
                  <a:cxn ang="f136">
                    <a:pos x="f202" y="f201"/>
                  </a:cxn>
                  <a:cxn ang="f136">
                    <a:pos x="f200" y="f201"/>
                  </a:cxn>
                  <a:cxn ang="f136">
                    <a:pos x="f203" y="f201"/>
                  </a:cxn>
                  <a:cxn ang="f136">
                    <a:pos x="f203" y="f204"/>
                  </a:cxn>
                  <a:cxn ang="f136">
                    <a:pos x="f205" y="f204"/>
                  </a:cxn>
                  <a:cxn ang="f136">
                    <a:pos x="f203" y="f206"/>
                  </a:cxn>
                  <a:cxn ang="f136">
                    <a:pos x="f207" y="f206"/>
                  </a:cxn>
                  <a:cxn ang="f136">
                    <a:pos x="f205" y="f208"/>
                  </a:cxn>
                  <a:cxn ang="f136">
                    <a:pos x="f207" y="f209"/>
                  </a:cxn>
                  <a:cxn ang="f136">
                    <a:pos x="f205" y="f209"/>
                  </a:cxn>
                  <a:cxn ang="f136">
                    <a:pos x="f210" y="f209"/>
                  </a:cxn>
                  <a:cxn ang="f136">
                    <a:pos x="f207" y="f211"/>
                  </a:cxn>
                  <a:cxn ang="f136">
                    <a:pos x="f210" y="f212"/>
                  </a:cxn>
                  <a:cxn ang="f136">
                    <a:pos x="f207" y="f212"/>
                  </a:cxn>
                  <a:cxn ang="f136">
                    <a:pos x="f210" y="f213"/>
                  </a:cxn>
                </a:cxnLst>
                <a:rect l="f187" t="f190" r="f188" b="f189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1" name="Freeform 131"/>
              <p:cNvSpPr/>
              <p:nvPr/>
            </p:nvSpPr>
            <p:spPr>
              <a:xfrm flipH="1">
                <a:off x="7227957" y="225161"/>
                <a:ext cx="214637" cy="7815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1 f108 1"/>
                  <a:gd name="f116" fmla="*/ 1 f109 1"/>
                  <a:gd name="f117" fmla="*/ 2 f108 1"/>
                  <a:gd name="f118" fmla="*/ 3 f108 1"/>
                  <a:gd name="f119" fmla="*/ 4 f108 1"/>
                  <a:gd name="f120" fmla="*/ 5 f108 1"/>
                  <a:gd name="f121" fmla="*/ 6 f108 1"/>
                  <a:gd name="f122" fmla="*/ 7 f108 1"/>
                  <a:gd name="f123" fmla="*/ 8 f108 1"/>
                  <a:gd name="f124" fmla="*/ 9 f108 1"/>
                  <a:gd name="f125" fmla="*/ 10 f108 1"/>
                  <a:gd name="f126" fmla="+- f110 0 f1"/>
                  <a:gd name="f127" fmla="*/ f113 1 776"/>
                  <a:gd name="f128" fmla="*/ f114 1 2368"/>
                  <a:gd name="f129" fmla="*/ f115 1 2368"/>
                  <a:gd name="f130" fmla="*/ f116 1 776"/>
                  <a:gd name="f131" fmla="*/ f117 1 2368"/>
                  <a:gd name="f132" fmla="*/ f118 1 2368"/>
                  <a:gd name="f133" fmla="*/ f119 1 2368"/>
                  <a:gd name="f134" fmla="*/ f120 1 2368"/>
                  <a:gd name="f135" fmla="*/ f121 1 2368"/>
                  <a:gd name="f136" fmla="*/ f122 1 2368"/>
                  <a:gd name="f137" fmla="*/ f123 1 2368"/>
                  <a:gd name="f138" fmla="*/ f124 1 2368"/>
                  <a:gd name="f139" fmla="*/ f125 1 2368"/>
                  <a:gd name="f140" fmla="*/ 0 1 f111"/>
                  <a:gd name="f141" fmla="*/ f105 1 f111"/>
                  <a:gd name="f142" fmla="*/ 0 1 f112"/>
                  <a:gd name="f143" fmla="*/ f106 1 f112"/>
                  <a:gd name="f144" fmla="*/ f127 1 f111"/>
                  <a:gd name="f145" fmla="*/ f128 1 f112"/>
                  <a:gd name="f146" fmla="*/ f129 1 f112"/>
                  <a:gd name="f147" fmla="*/ f130 1 f111"/>
                  <a:gd name="f148" fmla="*/ f131 1 f112"/>
                  <a:gd name="f149" fmla="*/ f132 1 f112"/>
                  <a:gd name="f150" fmla="*/ f133 1 f112"/>
                  <a:gd name="f151" fmla="*/ f134 1 f112"/>
                  <a:gd name="f152" fmla="*/ f135 1 f112"/>
                  <a:gd name="f153" fmla="*/ f136 1 f112"/>
                  <a:gd name="f154" fmla="*/ f137 1 f112"/>
                  <a:gd name="f155" fmla="*/ f138 1 f112"/>
                  <a:gd name="f156" fmla="*/ f139 1 f112"/>
                  <a:gd name="f157" fmla="*/ f140 f102 1"/>
                  <a:gd name="f158" fmla="*/ f141 f102 1"/>
                  <a:gd name="f159" fmla="*/ f143 f103 1"/>
                  <a:gd name="f160" fmla="*/ f142 f103 1"/>
                  <a:gd name="f161" fmla="*/ f144 f102 1"/>
                  <a:gd name="f162" fmla="*/ f145 f103 1"/>
                  <a:gd name="f163" fmla="*/ f146 f103 1"/>
                  <a:gd name="f164" fmla="*/ f147 f102 1"/>
                  <a:gd name="f165" fmla="*/ f148 f103 1"/>
                  <a:gd name="f166" fmla="*/ f149 f103 1"/>
                  <a:gd name="f167" fmla="*/ f150 f103 1"/>
                  <a:gd name="f168" fmla="*/ f151 f103 1"/>
                  <a:gd name="f169" fmla="*/ f152 f103 1"/>
                  <a:gd name="f170" fmla="*/ f153 f103 1"/>
                  <a:gd name="f171" fmla="*/ f154 f103 1"/>
                  <a:gd name="f172" fmla="*/ f155 f103 1"/>
                  <a:gd name="f173" fmla="*/ f156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6">
                    <a:pos x="f161" y="f162"/>
                  </a:cxn>
                  <a:cxn ang="f126">
                    <a:pos x="f161" y="f162"/>
                  </a:cxn>
                  <a:cxn ang="f126">
                    <a:pos x="f161" y="f163"/>
                  </a:cxn>
                  <a:cxn ang="f126">
                    <a:pos x="f164" y="f163"/>
                  </a:cxn>
                  <a:cxn ang="f126">
                    <a:pos x="f161" y="f163"/>
                  </a:cxn>
                  <a:cxn ang="f126">
                    <a:pos x="f164" y="f165"/>
                  </a:cxn>
                  <a:cxn ang="f126">
                    <a:pos x="f164" y="f165"/>
                  </a:cxn>
                  <a:cxn ang="f126">
                    <a:pos x="f164" y="f165"/>
                  </a:cxn>
                  <a:cxn ang="f126">
                    <a:pos x="f164" y="f166"/>
                  </a:cxn>
                  <a:cxn ang="f126">
                    <a:pos x="f164" y="f166"/>
                  </a:cxn>
                  <a:cxn ang="f126">
                    <a:pos x="f164" y="f166"/>
                  </a:cxn>
                  <a:cxn ang="f126">
                    <a:pos x="f164" y="f166"/>
                  </a:cxn>
                  <a:cxn ang="f126">
                    <a:pos x="f164" y="f167"/>
                  </a:cxn>
                  <a:cxn ang="f126">
                    <a:pos x="f164" y="f167"/>
                  </a:cxn>
                  <a:cxn ang="f126">
                    <a:pos x="f164" y="f168"/>
                  </a:cxn>
                  <a:cxn ang="f126">
                    <a:pos x="f164" y="f168"/>
                  </a:cxn>
                  <a:cxn ang="f126">
                    <a:pos x="f164" y="f169"/>
                  </a:cxn>
                  <a:cxn ang="f126">
                    <a:pos x="f164" y="f170"/>
                  </a:cxn>
                  <a:cxn ang="f126">
                    <a:pos x="f164" y="f170"/>
                  </a:cxn>
                  <a:cxn ang="f126">
                    <a:pos x="f164" y="f170"/>
                  </a:cxn>
                  <a:cxn ang="f126">
                    <a:pos x="f164" y="f171"/>
                  </a:cxn>
                  <a:cxn ang="f126">
                    <a:pos x="f164" y="f172"/>
                  </a:cxn>
                  <a:cxn ang="f126">
                    <a:pos x="f164" y="f172"/>
                  </a:cxn>
                  <a:cxn ang="f126">
                    <a:pos x="f164" y="f173"/>
                  </a:cxn>
                </a:cxnLst>
                <a:rect l="f157" t="f160" r="f158" b="f159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2" name="Freeform 132"/>
              <p:cNvSpPr/>
              <p:nvPr/>
            </p:nvSpPr>
            <p:spPr>
              <a:xfrm>
                <a:off x="8562907" y="1170322"/>
                <a:ext cx="516965" cy="8221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16 f109 1"/>
                  <a:gd name="f116" fmla="*/ 7 f109 1"/>
                  <a:gd name="f117" fmla="*/ 1 f108 1"/>
                  <a:gd name="f118" fmla="*/ 22 f109 1"/>
                  <a:gd name="f119" fmla="*/ 13 f109 1"/>
                  <a:gd name="f120" fmla="*/ 2 f108 1"/>
                  <a:gd name="f121" fmla="*/ 25 f109 1"/>
                  <a:gd name="f122" fmla="*/ 19 f109 1"/>
                  <a:gd name="f123" fmla="*/ 32 f109 1"/>
                  <a:gd name="f124" fmla="*/ 3 f108 1"/>
                  <a:gd name="f125" fmla="*/ 36 f109 1"/>
                  <a:gd name="f126" fmla="*/ 4 f108 1"/>
                  <a:gd name="f127" fmla="*/ 39 f109 1"/>
                  <a:gd name="f128" fmla="*/ 5 f108 1"/>
                  <a:gd name="f129" fmla="*/ 45 f109 1"/>
                  <a:gd name="f130" fmla="*/ 42 f109 1"/>
                  <a:gd name="f131" fmla="*/ 6 f108 1"/>
                  <a:gd name="f132" fmla="*/ 48 f109 1"/>
                  <a:gd name="f133" fmla="*/ 7 f108 1"/>
                  <a:gd name="f134" fmla="*/ 8 f108 1"/>
                  <a:gd name="f135" fmla="*/ 51 f109 1"/>
                  <a:gd name="f136" fmla="*/ 9 f108 1"/>
                  <a:gd name="f137" fmla="*/ 10 f108 1"/>
                  <a:gd name="f138" fmla="*/ 11 f108 1"/>
                  <a:gd name="f139" fmla="*/ 12 f108 1"/>
                  <a:gd name="f140" fmla="+- f110 0 f1"/>
                  <a:gd name="f141" fmla="*/ f113 1 776"/>
                  <a:gd name="f142" fmla="*/ f114 1 2368"/>
                  <a:gd name="f143" fmla="*/ f115 1 776"/>
                  <a:gd name="f144" fmla="*/ f116 1 776"/>
                  <a:gd name="f145" fmla="*/ f117 1 2368"/>
                  <a:gd name="f146" fmla="*/ f118 1 776"/>
                  <a:gd name="f147" fmla="*/ f119 1 776"/>
                  <a:gd name="f148" fmla="*/ f120 1 2368"/>
                  <a:gd name="f149" fmla="*/ f121 1 776"/>
                  <a:gd name="f150" fmla="*/ f122 1 776"/>
                  <a:gd name="f151" fmla="*/ f123 1 776"/>
                  <a:gd name="f152" fmla="*/ f124 1 2368"/>
                  <a:gd name="f153" fmla="*/ f125 1 776"/>
                  <a:gd name="f154" fmla="*/ f126 1 2368"/>
                  <a:gd name="f155" fmla="*/ f127 1 776"/>
                  <a:gd name="f156" fmla="*/ f128 1 2368"/>
                  <a:gd name="f157" fmla="*/ f129 1 776"/>
                  <a:gd name="f158" fmla="*/ f130 1 776"/>
                  <a:gd name="f159" fmla="*/ f131 1 2368"/>
                  <a:gd name="f160" fmla="*/ f132 1 776"/>
                  <a:gd name="f161" fmla="*/ f133 1 2368"/>
                  <a:gd name="f162" fmla="*/ f134 1 2368"/>
                  <a:gd name="f163" fmla="*/ f135 1 776"/>
                  <a:gd name="f164" fmla="*/ f136 1 2368"/>
                  <a:gd name="f165" fmla="*/ f137 1 2368"/>
                  <a:gd name="f166" fmla="*/ f138 1 2368"/>
                  <a:gd name="f167" fmla="*/ f139 1 2368"/>
                  <a:gd name="f168" fmla="*/ 0 1 f111"/>
                  <a:gd name="f169" fmla="*/ f105 1 f111"/>
                  <a:gd name="f170" fmla="*/ 0 1 f112"/>
                  <a:gd name="f171" fmla="*/ f106 1 f112"/>
                  <a:gd name="f172" fmla="*/ f141 1 f111"/>
                  <a:gd name="f173" fmla="*/ f142 1 f112"/>
                  <a:gd name="f174" fmla="*/ f143 1 f111"/>
                  <a:gd name="f175" fmla="*/ f144 1 f111"/>
                  <a:gd name="f176" fmla="*/ f145 1 f112"/>
                  <a:gd name="f177" fmla="*/ f146 1 f111"/>
                  <a:gd name="f178" fmla="*/ f147 1 f111"/>
                  <a:gd name="f179" fmla="*/ f148 1 f112"/>
                  <a:gd name="f180" fmla="*/ f149 1 f111"/>
                  <a:gd name="f181" fmla="*/ f150 1 f111"/>
                  <a:gd name="f182" fmla="*/ f151 1 f111"/>
                  <a:gd name="f183" fmla="*/ f152 1 f112"/>
                  <a:gd name="f184" fmla="*/ f153 1 f111"/>
                  <a:gd name="f185" fmla="*/ f154 1 f112"/>
                  <a:gd name="f186" fmla="*/ f155 1 f111"/>
                  <a:gd name="f187" fmla="*/ f156 1 f112"/>
                  <a:gd name="f188" fmla="*/ f157 1 f111"/>
                  <a:gd name="f189" fmla="*/ f158 1 f111"/>
                  <a:gd name="f190" fmla="*/ f159 1 f112"/>
                  <a:gd name="f191" fmla="*/ f160 1 f111"/>
                  <a:gd name="f192" fmla="*/ f161 1 f112"/>
                  <a:gd name="f193" fmla="*/ f162 1 f112"/>
                  <a:gd name="f194" fmla="*/ f163 1 f111"/>
                  <a:gd name="f195" fmla="*/ f164 1 f112"/>
                  <a:gd name="f196" fmla="*/ f165 1 f112"/>
                  <a:gd name="f197" fmla="*/ f166 1 f112"/>
                  <a:gd name="f198" fmla="*/ f167 1 f112"/>
                  <a:gd name="f199" fmla="*/ f168 f102 1"/>
                  <a:gd name="f200" fmla="*/ f169 f102 1"/>
                  <a:gd name="f201" fmla="*/ f171 f103 1"/>
                  <a:gd name="f202" fmla="*/ f170 f103 1"/>
                  <a:gd name="f203" fmla="*/ f172 f102 1"/>
                  <a:gd name="f204" fmla="*/ f173 f103 1"/>
                  <a:gd name="f205" fmla="*/ f174 f102 1"/>
                  <a:gd name="f206" fmla="*/ f175 f102 1"/>
                  <a:gd name="f207" fmla="*/ f176 f103 1"/>
                  <a:gd name="f208" fmla="*/ f177 f102 1"/>
                  <a:gd name="f209" fmla="*/ f178 f102 1"/>
                  <a:gd name="f210" fmla="*/ f179 f103 1"/>
                  <a:gd name="f211" fmla="*/ f180 f102 1"/>
                  <a:gd name="f212" fmla="*/ f181 f102 1"/>
                  <a:gd name="f213" fmla="*/ f182 f102 1"/>
                  <a:gd name="f214" fmla="*/ f183 f103 1"/>
                  <a:gd name="f215" fmla="*/ f184 f102 1"/>
                  <a:gd name="f216" fmla="*/ f185 f103 1"/>
                  <a:gd name="f217" fmla="*/ f186 f102 1"/>
                  <a:gd name="f218" fmla="*/ f187 f103 1"/>
                  <a:gd name="f219" fmla="*/ f188 f102 1"/>
                  <a:gd name="f220" fmla="*/ f189 f102 1"/>
                  <a:gd name="f221" fmla="*/ f190 f103 1"/>
                  <a:gd name="f222" fmla="*/ f191 f102 1"/>
                  <a:gd name="f223" fmla="*/ f192 f103 1"/>
                  <a:gd name="f224" fmla="*/ f193 f103 1"/>
                  <a:gd name="f225" fmla="*/ f194 f102 1"/>
                  <a:gd name="f226" fmla="*/ f195 f103 1"/>
                  <a:gd name="f227" fmla="*/ f196 f103 1"/>
                  <a:gd name="f228" fmla="*/ f197 f103 1"/>
                  <a:gd name="f229" fmla="*/ f198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0">
                    <a:pos x="f203" y="f204"/>
                  </a:cxn>
                  <a:cxn ang="f140">
                    <a:pos x="f205" y="f204"/>
                  </a:cxn>
                  <a:cxn ang="f140">
                    <a:pos x="f206" y="f207"/>
                  </a:cxn>
                  <a:cxn ang="f140">
                    <a:pos x="f208" y="f207"/>
                  </a:cxn>
                  <a:cxn ang="f140">
                    <a:pos x="f209" y="f210"/>
                  </a:cxn>
                  <a:cxn ang="f140">
                    <a:pos x="f211" y="f210"/>
                  </a:cxn>
                  <a:cxn ang="f140">
                    <a:pos x="f212" y="f210"/>
                  </a:cxn>
                  <a:cxn ang="f140">
                    <a:pos x="f213" y="f210"/>
                  </a:cxn>
                  <a:cxn ang="f140">
                    <a:pos x="f211" y="f214"/>
                  </a:cxn>
                  <a:cxn ang="f140">
                    <a:pos x="f215" y="f214"/>
                  </a:cxn>
                  <a:cxn ang="f140">
                    <a:pos x="f213" y="f216"/>
                  </a:cxn>
                  <a:cxn ang="f140">
                    <a:pos x="f217" y="f216"/>
                  </a:cxn>
                  <a:cxn ang="f140">
                    <a:pos x="f217" y="f218"/>
                  </a:cxn>
                  <a:cxn ang="f140">
                    <a:pos x="f219" y="f218"/>
                  </a:cxn>
                  <a:cxn ang="f140">
                    <a:pos x="f220" y="f221"/>
                  </a:cxn>
                  <a:cxn ang="f140">
                    <a:pos x="f222" y="f221"/>
                  </a:cxn>
                  <a:cxn ang="f140">
                    <a:pos x="f219" y="f223"/>
                  </a:cxn>
                  <a:cxn ang="f140">
                    <a:pos x="f222" y="f224"/>
                  </a:cxn>
                  <a:cxn ang="f140">
                    <a:pos x="f219" y="f224"/>
                  </a:cxn>
                  <a:cxn ang="f140">
                    <a:pos x="f225" y="f226"/>
                  </a:cxn>
                  <a:cxn ang="f140">
                    <a:pos x="f222" y="f227"/>
                  </a:cxn>
                  <a:cxn ang="f140">
                    <a:pos x="f225" y="f228"/>
                  </a:cxn>
                  <a:cxn ang="f140">
                    <a:pos x="f222" y="f228"/>
                  </a:cxn>
                  <a:cxn ang="f140">
                    <a:pos x="f225" y="f229"/>
                  </a:cxn>
                </a:cxnLst>
                <a:rect l="f199" t="f202" r="f200" b="f20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8B17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3" name="Freeform 133"/>
              <p:cNvSpPr/>
              <p:nvPr/>
            </p:nvSpPr>
            <p:spPr>
              <a:xfrm>
                <a:off x="8294604" y="754032"/>
                <a:ext cx="777413" cy="545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83 f109 1"/>
                  <a:gd name="f116" fmla="*/ 33 f109 1"/>
                  <a:gd name="f117" fmla="*/ 116 f109 1"/>
                  <a:gd name="f118" fmla="*/ 66 f109 1"/>
                  <a:gd name="f119" fmla="*/ 132 f109 1"/>
                  <a:gd name="f120" fmla="*/ 99 f109 1"/>
                  <a:gd name="f121" fmla="*/ 165 f109 1"/>
                  <a:gd name="f122" fmla="*/ 1 f108 1"/>
                  <a:gd name="f123" fmla="*/ 181 f109 1"/>
                  <a:gd name="f124" fmla="*/ 198 f109 1"/>
                  <a:gd name="f125" fmla="*/ 230 f109 1"/>
                  <a:gd name="f126" fmla="*/ 214 f109 1"/>
                  <a:gd name="f127" fmla="*/ 247 f109 1"/>
                  <a:gd name="f128" fmla="*/ 2 f108 1"/>
                  <a:gd name="f129" fmla="*/ 263 f109 1"/>
                  <a:gd name="f130" fmla="+- f110 0 f1"/>
                  <a:gd name="f131" fmla="*/ f113 1 776"/>
                  <a:gd name="f132" fmla="*/ f114 1 2368"/>
                  <a:gd name="f133" fmla="*/ f115 1 776"/>
                  <a:gd name="f134" fmla="*/ f116 1 776"/>
                  <a:gd name="f135" fmla="*/ f117 1 776"/>
                  <a:gd name="f136" fmla="*/ f118 1 776"/>
                  <a:gd name="f137" fmla="*/ f119 1 776"/>
                  <a:gd name="f138" fmla="*/ f120 1 776"/>
                  <a:gd name="f139" fmla="*/ f121 1 776"/>
                  <a:gd name="f140" fmla="*/ f122 1 2368"/>
                  <a:gd name="f141" fmla="*/ f123 1 776"/>
                  <a:gd name="f142" fmla="*/ f124 1 776"/>
                  <a:gd name="f143" fmla="*/ f125 1 776"/>
                  <a:gd name="f144" fmla="*/ f126 1 776"/>
                  <a:gd name="f145" fmla="*/ f127 1 776"/>
                  <a:gd name="f146" fmla="*/ f128 1 2368"/>
                  <a:gd name="f147" fmla="*/ f129 1 776"/>
                  <a:gd name="f148" fmla="*/ 0 1 f111"/>
                  <a:gd name="f149" fmla="*/ f105 1 f111"/>
                  <a:gd name="f150" fmla="*/ 0 1 f112"/>
                  <a:gd name="f151" fmla="*/ f106 1 f112"/>
                  <a:gd name="f152" fmla="*/ f131 1 f111"/>
                  <a:gd name="f153" fmla="*/ f132 1 f112"/>
                  <a:gd name="f154" fmla="*/ f133 1 f111"/>
                  <a:gd name="f155" fmla="*/ f134 1 f111"/>
                  <a:gd name="f156" fmla="*/ f135 1 f111"/>
                  <a:gd name="f157" fmla="*/ f136 1 f111"/>
                  <a:gd name="f158" fmla="*/ f137 1 f111"/>
                  <a:gd name="f159" fmla="*/ f138 1 f111"/>
                  <a:gd name="f160" fmla="*/ f139 1 f111"/>
                  <a:gd name="f161" fmla="*/ f140 1 f112"/>
                  <a:gd name="f162" fmla="*/ f141 1 f111"/>
                  <a:gd name="f163" fmla="*/ f142 1 f111"/>
                  <a:gd name="f164" fmla="*/ f143 1 f111"/>
                  <a:gd name="f165" fmla="*/ f144 1 f111"/>
                  <a:gd name="f166" fmla="*/ f145 1 f111"/>
                  <a:gd name="f167" fmla="*/ f146 1 f112"/>
                  <a:gd name="f168" fmla="*/ f147 1 f111"/>
                  <a:gd name="f169" fmla="*/ f148 f102 1"/>
                  <a:gd name="f170" fmla="*/ f149 f102 1"/>
                  <a:gd name="f171" fmla="*/ f151 f103 1"/>
                  <a:gd name="f172" fmla="*/ f150 f103 1"/>
                  <a:gd name="f173" fmla="*/ f152 f102 1"/>
                  <a:gd name="f174" fmla="*/ f153 f103 1"/>
                  <a:gd name="f175" fmla="*/ f154 f102 1"/>
                  <a:gd name="f176" fmla="*/ f155 f102 1"/>
                  <a:gd name="f177" fmla="*/ f156 f102 1"/>
                  <a:gd name="f178" fmla="*/ f157 f102 1"/>
                  <a:gd name="f179" fmla="*/ f158 f102 1"/>
                  <a:gd name="f180" fmla="*/ f159 f102 1"/>
                  <a:gd name="f181" fmla="*/ f160 f102 1"/>
                  <a:gd name="f182" fmla="*/ f161 f103 1"/>
                  <a:gd name="f183" fmla="*/ f162 f102 1"/>
                  <a:gd name="f184" fmla="*/ f163 f102 1"/>
                  <a:gd name="f185" fmla="*/ f164 f102 1"/>
                  <a:gd name="f186" fmla="*/ f165 f102 1"/>
                  <a:gd name="f187" fmla="*/ f166 f102 1"/>
                  <a:gd name="f188" fmla="*/ f167 f103 1"/>
                  <a:gd name="f189" fmla="*/ f168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0">
                    <a:pos x="f173" y="f174"/>
                  </a:cxn>
                  <a:cxn ang="f130">
                    <a:pos x="f175" y="f174"/>
                  </a:cxn>
                  <a:cxn ang="f130">
                    <a:pos x="f176" y="f174"/>
                  </a:cxn>
                  <a:cxn ang="f130">
                    <a:pos x="f177" y="f174"/>
                  </a:cxn>
                  <a:cxn ang="f130">
                    <a:pos x="f178" y="f174"/>
                  </a:cxn>
                  <a:cxn ang="f130">
                    <a:pos x="f179" y="f174"/>
                  </a:cxn>
                  <a:cxn ang="f130">
                    <a:pos x="f180" y="f174"/>
                  </a:cxn>
                  <a:cxn ang="f130">
                    <a:pos x="f181" y="f182"/>
                  </a:cxn>
                  <a:cxn ang="f130">
                    <a:pos x="f179" y="f182"/>
                  </a:cxn>
                  <a:cxn ang="f130">
                    <a:pos x="f183" y="f182"/>
                  </a:cxn>
                  <a:cxn ang="f130">
                    <a:pos x="f181" y="f182"/>
                  </a:cxn>
                  <a:cxn ang="f130">
                    <a:pos x="f184" y="f182"/>
                  </a:cxn>
                  <a:cxn ang="f130">
                    <a:pos x="f184" y="f182"/>
                  </a:cxn>
                  <a:cxn ang="f130">
                    <a:pos x="f185" y="f182"/>
                  </a:cxn>
                  <a:cxn ang="f130">
                    <a:pos x="f186" y="f182"/>
                  </a:cxn>
                  <a:cxn ang="f130">
                    <a:pos x="f187" y="f182"/>
                  </a:cxn>
                  <a:cxn ang="f130">
                    <a:pos x="f185" y="f182"/>
                  </a:cxn>
                  <a:cxn ang="f130">
                    <a:pos x="f187" y="f188"/>
                  </a:cxn>
                  <a:cxn ang="f130">
                    <a:pos x="f185" y="f188"/>
                  </a:cxn>
                  <a:cxn ang="f130">
                    <a:pos x="f189" y="f188"/>
                  </a:cxn>
                  <a:cxn ang="f130">
                    <a:pos x="f187" y="f188"/>
                  </a:cxn>
                  <a:cxn ang="f130">
                    <a:pos x="f189" y="f188"/>
                  </a:cxn>
                  <a:cxn ang="f130">
                    <a:pos x="f187" y="f188"/>
                  </a:cxn>
                  <a:cxn ang="f130">
                    <a:pos x="f189" y="f188"/>
                  </a:cxn>
                </a:cxnLst>
                <a:rect l="f169" t="f172" r="f170" b="f171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4" name="Freeform 134"/>
              <p:cNvSpPr/>
              <p:nvPr/>
            </p:nvSpPr>
            <p:spPr>
              <a:xfrm>
                <a:off x="8323399" y="172803"/>
                <a:ext cx="340284" cy="7317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3 f109 1"/>
                  <a:gd name="f116" fmla="*/ 1 f109 1"/>
                  <a:gd name="f117" fmla="*/ 4 f109 1"/>
                  <a:gd name="f118" fmla="*/ 2 f109 1"/>
                  <a:gd name="f119" fmla="*/ 1 f108 1"/>
                  <a:gd name="f120" fmla="*/ 5 f109 1"/>
                  <a:gd name="f121" fmla="*/ 6 f109 1"/>
                  <a:gd name="f122" fmla="*/ 2 f108 1"/>
                  <a:gd name="f123" fmla="*/ 7 f109 1"/>
                  <a:gd name="f124" fmla="*/ 3 f108 1"/>
                  <a:gd name="f125" fmla="*/ 8 f109 1"/>
                  <a:gd name="f126" fmla="*/ 4 f108 1"/>
                  <a:gd name="f127" fmla="*/ 9 f109 1"/>
                  <a:gd name="f128" fmla="*/ 5 f108 1"/>
                  <a:gd name="f129" fmla="*/ 10 f109 1"/>
                  <a:gd name="f130" fmla="*/ 6 f108 1"/>
                  <a:gd name="f131" fmla="*/ 7 f108 1"/>
                  <a:gd name="f132" fmla="+- f110 0 f1"/>
                  <a:gd name="f133" fmla="*/ f113 1 776"/>
                  <a:gd name="f134" fmla="*/ f114 1 2368"/>
                  <a:gd name="f135" fmla="*/ f115 1 776"/>
                  <a:gd name="f136" fmla="*/ f116 1 776"/>
                  <a:gd name="f137" fmla="*/ f117 1 776"/>
                  <a:gd name="f138" fmla="*/ f118 1 776"/>
                  <a:gd name="f139" fmla="*/ f119 1 2368"/>
                  <a:gd name="f140" fmla="*/ f120 1 776"/>
                  <a:gd name="f141" fmla="*/ f121 1 776"/>
                  <a:gd name="f142" fmla="*/ f122 1 2368"/>
                  <a:gd name="f143" fmla="*/ f123 1 776"/>
                  <a:gd name="f144" fmla="*/ f124 1 2368"/>
                  <a:gd name="f145" fmla="*/ f125 1 776"/>
                  <a:gd name="f146" fmla="*/ f126 1 2368"/>
                  <a:gd name="f147" fmla="*/ f127 1 776"/>
                  <a:gd name="f148" fmla="*/ f128 1 2368"/>
                  <a:gd name="f149" fmla="*/ f129 1 776"/>
                  <a:gd name="f150" fmla="*/ f130 1 2368"/>
                  <a:gd name="f151" fmla="*/ f131 1 2368"/>
                  <a:gd name="f152" fmla="*/ 0 1 f111"/>
                  <a:gd name="f153" fmla="*/ f105 1 f111"/>
                  <a:gd name="f154" fmla="*/ 0 1 f112"/>
                  <a:gd name="f155" fmla="*/ f106 1 f112"/>
                  <a:gd name="f156" fmla="*/ f133 1 f111"/>
                  <a:gd name="f157" fmla="*/ f134 1 f112"/>
                  <a:gd name="f158" fmla="*/ f135 1 f111"/>
                  <a:gd name="f159" fmla="*/ f136 1 f111"/>
                  <a:gd name="f160" fmla="*/ f137 1 f111"/>
                  <a:gd name="f161" fmla="*/ f138 1 f111"/>
                  <a:gd name="f162" fmla="*/ f139 1 f112"/>
                  <a:gd name="f163" fmla="*/ f140 1 f111"/>
                  <a:gd name="f164" fmla="*/ f141 1 f111"/>
                  <a:gd name="f165" fmla="*/ f142 1 f112"/>
                  <a:gd name="f166" fmla="*/ f143 1 f111"/>
                  <a:gd name="f167" fmla="*/ f144 1 f112"/>
                  <a:gd name="f168" fmla="*/ f145 1 f111"/>
                  <a:gd name="f169" fmla="*/ f146 1 f112"/>
                  <a:gd name="f170" fmla="*/ f147 1 f111"/>
                  <a:gd name="f171" fmla="*/ f148 1 f112"/>
                  <a:gd name="f172" fmla="*/ f149 1 f111"/>
                  <a:gd name="f173" fmla="*/ f150 1 f112"/>
                  <a:gd name="f174" fmla="*/ f151 1 f112"/>
                  <a:gd name="f175" fmla="*/ f152 f102 1"/>
                  <a:gd name="f176" fmla="*/ f153 f102 1"/>
                  <a:gd name="f177" fmla="*/ f155 f103 1"/>
                  <a:gd name="f178" fmla="*/ f154 f103 1"/>
                  <a:gd name="f179" fmla="*/ f156 f102 1"/>
                  <a:gd name="f180" fmla="*/ f157 f103 1"/>
                  <a:gd name="f181" fmla="*/ f158 f102 1"/>
                  <a:gd name="f182" fmla="*/ f159 f102 1"/>
                  <a:gd name="f183" fmla="*/ f160 f102 1"/>
                  <a:gd name="f184" fmla="*/ f161 f102 1"/>
                  <a:gd name="f185" fmla="*/ f162 f103 1"/>
                  <a:gd name="f186" fmla="*/ f163 f102 1"/>
                  <a:gd name="f187" fmla="*/ f164 f102 1"/>
                  <a:gd name="f188" fmla="*/ f165 f103 1"/>
                  <a:gd name="f189" fmla="*/ f166 f102 1"/>
                  <a:gd name="f190" fmla="*/ f167 f103 1"/>
                  <a:gd name="f191" fmla="*/ f168 f102 1"/>
                  <a:gd name="f192" fmla="*/ f169 f103 1"/>
                  <a:gd name="f193" fmla="*/ f170 f102 1"/>
                  <a:gd name="f194" fmla="*/ f171 f103 1"/>
                  <a:gd name="f195" fmla="*/ f172 f102 1"/>
                  <a:gd name="f196" fmla="*/ f173 f103 1"/>
                  <a:gd name="f197" fmla="*/ f174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2">
                    <a:pos x="f179" y="f180"/>
                  </a:cxn>
                  <a:cxn ang="f132">
                    <a:pos x="f181" y="f180"/>
                  </a:cxn>
                  <a:cxn ang="f132">
                    <a:pos x="f182" y="f180"/>
                  </a:cxn>
                  <a:cxn ang="f132">
                    <a:pos x="f183" y="f180"/>
                  </a:cxn>
                  <a:cxn ang="f132">
                    <a:pos x="f184" y="f185"/>
                  </a:cxn>
                  <a:cxn ang="f132">
                    <a:pos x="f186" y="f185"/>
                  </a:cxn>
                  <a:cxn ang="f132">
                    <a:pos x="f183" y="f185"/>
                  </a:cxn>
                  <a:cxn ang="f132">
                    <a:pos x="f187" y="f188"/>
                  </a:cxn>
                  <a:cxn ang="f132">
                    <a:pos x="f186" y="f188"/>
                  </a:cxn>
                  <a:cxn ang="f132">
                    <a:pos x="f189" y="f188"/>
                  </a:cxn>
                  <a:cxn ang="f132">
                    <a:pos x="f187" y="f188"/>
                  </a:cxn>
                  <a:cxn ang="f132">
                    <a:pos x="f189" y="f190"/>
                  </a:cxn>
                  <a:cxn ang="f132">
                    <a:pos x="f189" y="f190"/>
                  </a:cxn>
                  <a:cxn ang="f132">
                    <a:pos x="f191" y="f190"/>
                  </a:cxn>
                  <a:cxn ang="f132">
                    <a:pos x="f191" y="f192"/>
                  </a:cxn>
                  <a:cxn ang="f132">
                    <a:pos x="f193" y="f192"/>
                  </a:cxn>
                  <a:cxn ang="f132">
                    <a:pos x="f191" y="f192"/>
                  </a:cxn>
                  <a:cxn ang="f132">
                    <a:pos x="f193" y="f194"/>
                  </a:cxn>
                  <a:cxn ang="f132">
                    <a:pos x="f191" y="f194"/>
                  </a:cxn>
                  <a:cxn ang="f132">
                    <a:pos x="f195" y="f196"/>
                  </a:cxn>
                  <a:cxn ang="f132">
                    <a:pos x="f193" y="f196"/>
                  </a:cxn>
                  <a:cxn ang="f132">
                    <a:pos x="f195" y="f197"/>
                  </a:cxn>
                  <a:cxn ang="f132">
                    <a:pos x="f193" y="f197"/>
                  </a:cxn>
                  <a:cxn ang="f132">
                    <a:pos x="f195" y="f197"/>
                  </a:cxn>
                </a:cxnLst>
                <a:rect l="f175" t="f178" r="f176" b="f177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E1F08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5" name="Freeform 135"/>
              <p:cNvSpPr/>
              <p:nvPr/>
            </p:nvSpPr>
            <p:spPr>
              <a:xfrm rot="20253382">
                <a:off x="7987048" y="784142"/>
                <a:ext cx="229038" cy="4306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1 f109 1"/>
                  <a:gd name="f116" fmla="*/ 2 f109 1"/>
                  <a:gd name="f117" fmla="*/ 1 f108 1"/>
                  <a:gd name="f118" fmla="+- f110 0 f1"/>
                  <a:gd name="f119" fmla="*/ f113 1 776"/>
                  <a:gd name="f120" fmla="*/ f114 1 2368"/>
                  <a:gd name="f121" fmla="*/ f115 1 776"/>
                  <a:gd name="f122" fmla="*/ f116 1 776"/>
                  <a:gd name="f123" fmla="*/ f117 1 2368"/>
                  <a:gd name="f124" fmla="*/ 0 1 f111"/>
                  <a:gd name="f125" fmla="*/ f105 1 f111"/>
                  <a:gd name="f126" fmla="*/ 0 1 f112"/>
                  <a:gd name="f127" fmla="*/ f106 1 f112"/>
                  <a:gd name="f128" fmla="*/ f119 1 f111"/>
                  <a:gd name="f129" fmla="*/ f120 1 f112"/>
                  <a:gd name="f130" fmla="*/ f121 1 f111"/>
                  <a:gd name="f131" fmla="*/ f122 1 f111"/>
                  <a:gd name="f132" fmla="*/ f123 1 f112"/>
                  <a:gd name="f133" fmla="*/ f124 f102 1"/>
                  <a:gd name="f134" fmla="*/ f125 f102 1"/>
                  <a:gd name="f135" fmla="*/ f127 f103 1"/>
                  <a:gd name="f136" fmla="*/ f126 f103 1"/>
                  <a:gd name="f137" fmla="*/ f128 f102 1"/>
                  <a:gd name="f138" fmla="*/ f129 f103 1"/>
                  <a:gd name="f139" fmla="*/ f130 f102 1"/>
                  <a:gd name="f140" fmla="*/ f131 f102 1"/>
                  <a:gd name="f141" fmla="*/ f132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40" y="f138"/>
                  </a:cxn>
                  <a:cxn ang="f118">
                    <a:pos x="f140" y="f138"/>
                  </a:cxn>
                  <a:cxn ang="f118">
                    <a:pos x="f140" y="f138"/>
                  </a:cxn>
                  <a:cxn ang="f118">
                    <a:pos x="f140" y="f138"/>
                  </a:cxn>
                  <a:cxn ang="f118">
                    <a:pos x="f140" y="f138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</a:cxnLst>
                <a:rect l="f133" t="f136" r="f134" b="f135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E103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6" name="Freeform 136"/>
              <p:cNvSpPr/>
              <p:nvPr/>
            </p:nvSpPr>
            <p:spPr>
              <a:xfrm rot="1346618" flipH="1">
                <a:off x="7178223" y="771050"/>
                <a:ext cx="225106" cy="4319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6"/>
                  <a:gd name="f7" fmla="val 2368"/>
                  <a:gd name="f8" fmla="val 64"/>
                  <a:gd name="f9" fmla="val 112"/>
                  <a:gd name="f10" fmla="val 32"/>
                  <a:gd name="f11" fmla="val 224"/>
                  <a:gd name="f12" fmla="val 240"/>
                  <a:gd name="f13" fmla="val 16"/>
                  <a:gd name="f14" fmla="val 256"/>
                  <a:gd name="f15" fmla="val 80"/>
                  <a:gd name="f16" fmla="val 136"/>
                  <a:gd name="f17" fmla="val 96"/>
                  <a:gd name="f18" fmla="val 160"/>
                  <a:gd name="f19" fmla="val 184"/>
                  <a:gd name="f20" fmla="val 320"/>
                  <a:gd name="f21" fmla="val 336"/>
                  <a:gd name="f22" fmla="val 352"/>
                  <a:gd name="f23" fmla="val 272"/>
                  <a:gd name="f24" fmla="val 192"/>
                  <a:gd name="f25" fmla="val 304"/>
                  <a:gd name="f26" fmla="val 200"/>
                  <a:gd name="f27" fmla="val 368"/>
                  <a:gd name="f28" fmla="val 328"/>
                  <a:gd name="f29" fmla="val 384"/>
                  <a:gd name="f30" fmla="val 400"/>
                  <a:gd name="f31" fmla="val 376"/>
                  <a:gd name="f32" fmla="val 424"/>
                  <a:gd name="f33" fmla="val 288"/>
                  <a:gd name="f34" fmla="val 448"/>
                  <a:gd name="f35" fmla="val 472"/>
                  <a:gd name="f36" fmla="val 464"/>
                  <a:gd name="f37" fmla="val 480"/>
                  <a:gd name="f38" fmla="val 496"/>
                  <a:gd name="f39" fmla="val 520"/>
                  <a:gd name="f40" fmla="val 568"/>
                  <a:gd name="f41" fmla="val 592"/>
                  <a:gd name="f42" fmla="val 392"/>
                  <a:gd name="f43" fmla="val 616"/>
                  <a:gd name="f44" fmla="val 512"/>
                  <a:gd name="f45" fmla="val 528"/>
                  <a:gd name="f46" fmla="val 640"/>
                  <a:gd name="f47" fmla="val 544"/>
                  <a:gd name="f48" fmla="val 664"/>
                  <a:gd name="f49" fmla="val 704"/>
                  <a:gd name="f50" fmla="val 736"/>
                  <a:gd name="f51" fmla="val 488"/>
                  <a:gd name="f52" fmla="val 768"/>
                  <a:gd name="f53" fmla="val 560"/>
                  <a:gd name="f54" fmla="val 800"/>
                  <a:gd name="f55" fmla="val 576"/>
                  <a:gd name="f56" fmla="val 832"/>
                  <a:gd name="f57" fmla="val 864"/>
                  <a:gd name="f58" fmla="val 888"/>
                  <a:gd name="f59" fmla="val 928"/>
                  <a:gd name="f60" fmla="val 968"/>
                  <a:gd name="f61" fmla="val 1024"/>
                  <a:gd name="f62" fmla="val 672"/>
                  <a:gd name="f63" fmla="val 1072"/>
                  <a:gd name="f64" fmla="val 680"/>
                  <a:gd name="f65" fmla="val 1120"/>
                  <a:gd name="f66" fmla="val 1176"/>
                  <a:gd name="f67" fmla="val 624"/>
                  <a:gd name="f68" fmla="val 1216"/>
                  <a:gd name="f69" fmla="val 632"/>
                  <a:gd name="f70" fmla="val 1256"/>
                  <a:gd name="f71" fmla="val 712"/>
                  <a:gd name="f72" fmla="val 1272"/>
                  <a:gd name="f73" fmla="val 720"/>
                  <a:gd name="f74" fmla="val 1312"/>
                  <a:gd name="f75" fmla="val 728"/>
                  <a:gd name="f76" fmla="val 1352"/>
                  <a:gd name="f77" fmla="val 1408"/>
                  <a:gd name="f78" fmla="val 1456"/>
                  <a:gd name="f79" fmla="val 1504"/>
                  <a:gd name="f80" fmla="val 1560"/>
                  <a:gd name="f81" fmla="val 1600"/>
                  <a:gd name="f82" fmla="val 1640"/>
                  <a:gd name="f83" fmla="val 1656"/>
                  <a:gd name="f84" fmla="val 1696"/>
                  <a:gd name="f85" fmla="val 1736"/>
                  <a:gd name="f86" fmla="val 760"/>
                  <a:gd name="f87" fmla="val 1792"/>
                  <a:gd name="f88" fmla="val 1840"/>
                  <a:gd name="f89" fmla="val 1888"/>
                  <a:gd name="f90" fmla="val 1928"/>
                  <a:gd name="f91" fmla="val 1984"/>
                  <a:gd name="f92" fmla="val 2040"/>
                  <a:gd name="f93" fmla="val 2136"/>
                  <a:gd name="f94" fmla="val 2176"/>
                  <a:gd name="f95" fmla="val 2216"/>
                  <a:gd name="f96" fmla="val 2192"/>
                  <a:gd name="f97" fmla="val 2224"/>
                  <a:gd name="f98" fmla="val 2256"/>
                  <a:gd name="f99" fmla="val 744"/>
                  <a:gd name="f100" fmla="val 2312"/>
                  <a:gd name="f101" fmla="+- 0 0 -90"/>
                  <a:gd name="f102" fmla="*/ f3 1 776"/>
                  <a:gd name="f103" fmla="*/ f4 1 2368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776"/>
                  <a:gd name="f112" fmla="*/ f108 1 2368"/>
                  <a:gd name="f113" fmla="*/ 0 f109 1"/>
                  <a:gd name="f114" fmla="*/ 0 f108 1"/>
                  <a:gd name="f115" fmla="*/ 1 f109 1"/>
                  <a:gd name="f116" fmla="*/ 2 f109 1"/>
                  <a:gd name="f117" fmla="*/ 1 f108 1"/>
                  <a:gd name="f118" fmla="+- f110 0 f1"/>
                  <a:gd name="f119" fmla="*/ f113 1 776"/>
                  <a:gd name="f120" fmla="*/ f114 1 2368"/>
                  <a:gd name="f121" fmla="*/ f115 1 776"/>
                  <a:gd name="f122" fmla="*/ f116 1 776"/>
                  <a:gd name="f123" fmla="*/ f117 1 2368"/>
                  <a:gd name="f124" fmla="*/ 0 1 f111"/>
                  <a:gd name="f125" fmla="*/ f105 1 f111"/>
                  <a:gd name="f126" fmla="*/ 0 1 f112"/>
                  <a:gd name="f127" fmla="*/ f106 1 f112"/>
                  <a:gd name="f128" fmla="*/ f119 1 f111"/>
                  <a:gd name="f129" fmla="*/ f120 1 f112"/>
                  <a:gd name="f130" fmla="*/ f121 1 f111"/>
                  <a:gd name="f131" fmla="*/ f122 1 f111"/>
                  <a:gd name="f132" fmla="*/ f123 1 f112"/>
                  <a:gd name="f133" fmla="*/ f124 f102 1"/>
                  <a:gd name="f134" fmla="*/ f125 f102 1"/>
                  <a:gd name="f135" fmla="*/ f127 f103 1"/>
                  <a:gd name="f136" fmla="*/ f126 f103 1"/>
                  <a:gd name="f137" fmla="*/ f128 f102 1"/>
                  <a:gd name="f138" fmla="*/ f129 f103 1"/>
                  <a:gd name="f139" fmla="*/ f130 f102 1"/>
                  <a:gd name="f140" fmla="*/ f131 f102 1"/>
                  <a:gd name="f141" fmla="*/ f132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7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39" y="f138"/>
                  </a:cxn>
                  <a:cxn ang="f118">
                    <a:pos x="f140" y="f138"/>
                  </a:cxn>
                  <a:cxn ang="f118">
                    <a:pos x="f140" y="f138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  <a:cxn ang="f118">
                    <a:pos x="f140" y="f141"/>
                  </a:cxn>
                </a:cxnLst>
                <a:rect l="f133" t="f136" r="f134" b="f135"/>
                <a:pathLst>
                  <a:path w="776" h="2368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0"/>
                      <a:pt x="f15" y="f16"/>
                      <a:pt x="f17" y="f18"/>
                    </a:cubicBezTo>
                    <a:cubicBezTo>
                      <a:pt x="f9" y="f19"/>
                      <a:pt x="f20" y="f16"/>
                      <a:pt x="f21" y="f18"/>
                    </a:cubicBezTo>
                    <a:cubicBezTo>
                      <a:pt x="f22" y="f19"/>
                      <a:pt x="f19" y="f23"/>
                      <a:pt x="f24" y="f25"/>
                    </a:cubicBezTo>
                    <a:cubicBezTo>
                      <a:pt x="f26" y="f21"/>
                      <a:pt x="f27" y="f28"/>
                      <a:pt x="f29" y="f22"/>
                    </a:cubicBezTo>
                    <a:cubicBezTo>
                      <a:pt x="f30" y="f31"/>
                      <a:pt x="f23" y="f32"/>
                      <a:pt x="f33" y="f34"/>
                    </a:cubicBezTo>
                    <a:cubicBezTo>
                      <a:pt x="f25" y="f35"/>
                      <a:pt x="f36" y="f35"/>
                      <a:pt x="f37" y="f38"/>
                    </a:cubicBezTo>
                    <a:cubicBezTo>
                      <a:pt x="f38" y="f39"/>
                      <a:pt x="f31" y="f40"/>
                      <a:pt x="f29" y="f41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48"/>
                      <a:pt x="f35" y="f49"/>
                      <a:pt x="f37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41" y="f57"/>
                      <a:pt x="f53" y="f58"/>
                      <a:pt x="f55" y="f59"/>
                    </a:cubicBezTo>
                    <a:cubicBezTo>
                      <a:pt x="f41" y="f60"/>
                      <a:pt x="f48" y="f61"/>
                      <a:pt x="f62" y="f63"/>
                    </a:cubicBezTo>
                    <a:cubicBezTo>
                      <a:pt x="f64" y="f65"/>
                      <a:pt x="f4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62" y="f77"/>
                      <a:pt x="f62" y="f78"/>
                    </a:cubicBezTo>
                    <a:cubicBezTo>
                      <a:pt x="f62" y="f79"/>
                      <a:pt x="f73" y="f80"/>
                      <a:pt x="f73" y="f81"/>
                    </a:cubicBezTo>
                    <a:cubicBezTo>
                      <a:pt x="f73" y="f82"/>
                      <a:pt x="f48" y="f83"/>
                      <a:pt x="f62" y="f84"/>
                    </a:cubicBezTo>
                    <a:cubicBezTo>
                      <a:pt x="f64" y="f85"/>
                      <a:pt x="f86" y="f87"/>
                      <a:pt x="f52" y="f88"/>
                    </a:cubicBezTo>
                    <a:cubicBezTo>
                      <a:pt x="f6" y="f89"/>
                      <a:pt x="f73" y="f90"/>
                      <a:pt x="f73" y="f91"/>
                    </a:cubicBezTo>
                    <a:cubicBezTo>
                      <a:pt x="f73" y="f92"/>
                      <a:pt x="f52" y="f93"/>
                      <a:pt x="f52" y="f94"/>
                    </a:cubicBezTo>
                    <a:cubicBezTo>
                      <a:pt x="f52" y="f95"/>
                      <a:pt x="f73" y="f96"/>
                      <a:pt x="f73" y="f97"/>
                    </a:cubicBezTo>
                    <a:cubicBezTo>
                      <a:pt x="f73" y="f98"/>
                      <a:pt x="f99" y="f100"/>
                      <a:pt x="f52" y="f7"/>
                    </a:cubicBezTo>
                  </a:path>
                </a:pathLst>
              </a:custGeom>
              <a:noFill/>
              <a:ln w="9528">
                <a:solidFill>
                  <a:srgbClr val="FFE103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CC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</p:grpSp>
      <p:sp>
        <p:nvSpPr>
          <p:cNvPr id="137" name="Rectangle 137"/>
          <p:cNvSpPr txBox="1">
            <a:spLocks noGrp="1"/>
          </p:cNvSpPr>
          <p:nvPr>
            <p:ph type="title"/>
          </p:nvPr>
        </p:nvSpPr>
        <p:spPr>
          <a:xfrm>
            <a:off x="685800" y="301623"/>
            <a:ext cx="7772400" cy="14620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8" name="Rectangle 138"/>
          <p:cNvSpPr txBox="1">
            <a:spLocks noGrp="1"/>
          </p:cNvSpPr>
          <p:nvPr>
            <p:ph type="body" idx="1"/>
          </p:nvPr>
        </p:nvSpPr>
        <p:spPr>
          <a:xfrm>
            <a:off x="685800" y="198120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9" name="Rectangle 139"/>
          <p:cNvSpPr txBox="1">
            <a:spLocks noGrp="1"/>
          </p:cNvSpPr>
          <p:nvPr>
            <p:ph type="dt" sz="half" idx="2"/>
          </p:nvPr>
        </p:nvSpPr>
        <p:spPr>
          <a:xfrm>
            <a:off x="685800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CC00"/>
                </a:solidFill>
                <a:uFillTx/>
                <a:latin typeface="Arial Black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40" name="Rectangle 140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CC00"/>
                </a:solidFill>
                <a:uFillTx/>
                <a:latin typeface="Arial Black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41" name="Rectangle 141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CC00"/>
                </a:solidFill>
                <a:uFillTx/>
                <a:latin typeface="Arial Black"/>
                <a:cs typeface="Arial"/>
              </a:defRPr>
            </a:lvl1pPr>
          </a:lstStyle>
          <a:p>
            <a:pPr lvl="0"/>
            <a:fld id="{B5575174-5882-4F90-8A33-916A006C92BE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FFFFFF"/>
          </a:solidFill>
          <a:uFillTx/>
          <a:latin typeface="Arial Black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F3399"/>
        </a:buClr>
        <a:buSzPct val="100000"/>
        <a:buChar char="•"/>
        <a:tabLst/>
        <a:defRPr lang="ru-RU" sz="3200" b="0" i="0" u="none" strike="noStrike" kern="0" cap="none" spc="0" baseline="0">
          <a:solidFill>
            <a:srgbClr val="FFCC00"/>
          </a:solidFill>
          <a:uFillTx/>
          <a:latin typeface="Arial Black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FE1F08"/>
        </a:buClr>
        <a:buSzPct val="100000"/>
        <a:buChar char="•"/>
        <a:tabLst/>
        <a:defRPr lang="ru-RU" sz="2800" b="0" i="0" u="none" strike="noStrike" kern="0" cap="none" spc="0" baseline="0">
          <a:solidFill>
            <a:srgbClr val="FFCC00"/>
          </a:solidFill>
          <a:uFillTx/>
          <a:latin typeface="Arial Black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ru-RU" sz="2400" b="0" i="0" u="none" strike="noStrike" kern="0" cap="none" spc="0" baseline="0">
          <a:solidFill>
            <a:srgbClr val="FFCC00"/>
          </a:solidFill>
          <a:uFillTx/>
          <a:latin typeface="Arial Black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Times New Roman" pitchFamily="18"/>
        <a:buChar char="−"/>
        <a:tabLst/>
        <a:defRPr lang="ru-RU" sz="2000" b="0" i="0" u="none" strike="noStrike" kern="0" cap="none" spc="0" baseline="0">
          <a:solidFill>
            <a:srgbClr val="FFCC00"/>
          </a:solidFill>
          <a:uFillTx/>
          <a:latin typeface="Arial Black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Times New Roman" pitchFamily="18"/>
        <a:buChar char="–"/>
        <a:tabLst/>
        <a:defRPr lang="ru-RU" sz="2000" b="0" i="0" u="none" strike="noStrike" kern="0" cap="none" spc="0" baseline="0">
          <a:solidFill>
            <a:srgbClr val="FFCC00"/>
          </a:solidFill>
          <a:uFillTx/>
          <a:latin typeface="Arial Black"/>
        </a:defRPr>
      </a:lvl5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574672" y="304796"/>
            <a:ext cx="8001000" cy="1216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566735" y="1752603"/>
            <a:ext cx="8001000" cy="4267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AutoShape 4"/>
          <p:cNvSpPr/>
          <p:nvPr/>
        </p:nvSpPr>
        <p:spPr>
          <a:xfrm>
            <a:off x="609603" y="1566860"/>
            <a:ext cx="7958142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"/>
              <a:gd name="f7" fmla="val 585"/>
              <a:gd name="f8" fmla="+- 0 0 -90"/>
              <a:gd name="f9" fmla="*/ f3 1 1000"/>
              <a:gd name="f10" fmla="*/ f4 1 1000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000"/>
              <a:gd name="f17" fmla="*/ 0 f14 1"/>
              <a:gd name="f18" fmla="*/ 2147483647 f14 1"/>
              <a:gd name="f19" fmla="+- f15 0 f1"/>
              <a:gd name="f20" fmla="*/ f17 1 1000"/>
              <a:gd name="f21" fmla="*/ f18 1 1000"/>
              <a:gd name="f22" fmla="*/ 0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1"/>
              </a:cxn>
              <a:cxn ang="f19">
                <a:pos x="f32" y="f33"/>
              </a:cxn>
              <a:cxn ang="f19">
                <a:pos x="f30" y="f33"/>
              </a:cxn>
              <a:cxn ang="f19">
                <a:pos x="f30" y="f31"/>
              </a:cxn>
              <a:cxn ang="f19">
                <a:pos x="f32" y="f31"/>
              </a:cxn>
            </a:cxnLst>
            <a:rect l="f26" t="f29" r="f27" b="f28"/>
            <a:pathLst>
              <a:path w="1000" h="1000" stroke="0">
                <a:moveTo>
                  <a:pt x="f5" y="f5"/>
                </a:moveTo>
                <a:lnTo>
                  <a:pt x="f7" y="f5"/>
                </a:lnTo>
                <a:lnTo>
                  <a:pt x="f7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  <a:path w="1000" h="1000">
                <a:moveTo>
                  <a:pt x="f5" y="f5"/>
                </a:moveTo>
                <a:lnTo>
                  <a:pt x="f6" y="f5"/>
                </a:lnTo>
              </a:path>
            </a:pathLst>
          </a:custGeom>
          <a:solidFill>
            <a:srgbClr val="CC0000"/>
          </a:solidFill>
          <a:ln w="9528">
            <a:solidFill>
              <a:srgbClr val="CC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5" name="Line 5"/>
          <p:cNvSpPr/>
          <p:nvPr/>
        </p:nvSpPr>
        <p:spPr>
          <a:xfrm flipV="1">
            <a:off x="609603" y="6172200"/>
            <a:ext cx="79248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72">
            <a:solidFill>
              <a:srgbClr val="CC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6" name="Rectangle 6"/>
          <p:cNvSpPr txBox="1">
            <a:spLocks noGrp="1"/>
          </p:cNvSpPr>
          <p:nvPr>
            <p:ph type="dt" sz="half" idx="2"/>
          </p:nvPr>
        </p:nvSpPr>
        <p:spPr>
          <a:xfrm>
            <a:off x="609603" y="6245223"/>
            <a:ext cx="19812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Rectangle 8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19812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cs typeface="Arial"/>
              </a:defRPr>
            </a:lvl1pPr>
          </a:lstStyle>
          <a:p>
            <a:pPr lvl="0"/>
            <a:fld id="{FB596E87-CF1B-4490-8B93-3BB8F769D20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800" b="0" i="0" u="none" strike="noStrike" kern="0" cap="none" spc="0" baseline="0">
          <a:solidFill>
            <a:srgbClr val="000000"/>
          </a:solidFill>
          <a:uFillTx/>
          <a:latin typeface="Verdana"/>
        </a:defRPr>
      </a:lvl1pPr>
    </p:titleStyle>
    <p:bodyStyle>
      <a:lvl1pPr marL="469901" marR="0" lvl="0" indent="-469901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CC0000"/>
        </a:buClr>
        <a:buSzPct val="100000"/>
        <a:buFont typeface="Wingdings" pitchFamily="2"/>
        <a:buChar char="o"/>
        <a:tabLst/>
        <a:defRPr lang="ru-RU" sz="3000" b="0" i="0" u="none" strike="noStrike" kern="0" cap="none" spc="0" baseline="0">
          <a:solidFill>
            <a:srgbClr val="000000"/>
          </a:solidFill>
          <a:uFillTx/>
          <a:latin typeface="Verdana"/>
        </a:defRPr>
      </a:lvl1pPr>
      <a:lvl2pPr marL="908054" marR="0" lvl="1" indent="-436561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CC0000"/>
        </a:buClr>
        <a:buSzPct val="100000"/>
        <a:buFont typeface="Wingdings" pitchFamily="2"/>
        <a:buChar char="n"/>
        <a:tabLst/>
        <a:defRPr lang="ru-RU" sz="2600" b="0" i="0" u="none" strike="noStrike" kern="0" cap="none" spc="0" baseline="0">
          <a:solidFill>
            <a:srgbClr val="000000"/>
          </a:solidFill>
          <a:uFillTx/>
          <a:latin typeface="Verdana"/>
        </a:defRPr>
      </a:lvl2pPr>
      <a:lvl3pPr marL="1304921" marR="0" lvl="2" indent="-395285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CC0000"/>
        </a:buClr>
        <a:buSzPct val="100000"/>
        <a:buFont typeface="Wingdings" pitchFamily="2"/>
        <a:buChar char="o"/>
        <a:tabLst/>
        <a:defRPr lang="ru-RU" sz="2300" b="0" i="0" u="none" strike="noStrike" kern="0" cap="none" spc="0" baseline="0">
          <a:solidFill>
            <a:srgbClr val="000000"/>
          </a:solidFill>
          <a:uFillTx/>
          <a:latin typeface="Verdana"/>
        </a:defRPr>
      </a:lvl3pPr>
      <a:lvl4pPr marL="1693861" marR="0" lvl="3" indent="-387348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C0000"/>
        </a:buClr>
        <a:buSzPct val="100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Verdana"/>
        </a:defRPr>
      </a:lvl4pPr>
      <a:lvl5pPr marL="2093911" marR="0" lvl="4" indent="-398458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CC0000"/>
        </a:buClr>
        <a:buSzPct val="100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Verdana"/>
        </a:defRPr>
      </a:lvl5pPr>
    </p:bodyStyle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567" y="304796"/>
            <a:ext cx="7615232" cy="1106488"/>
            <a:chOff x="1071567" y="304796"/>
            <a:chExt cx="7615232" cy="1106488"/>
          </a:xfrm>
        </p:grpSpPr>
        <p:sp>
          <p:nvSpPr>
            <p:cNvPr id="3" name="Oval 3"/>
            <p:cNvSpPr/>
            <p:nvPr/>
          </p:nvSpPr>
          <p:spPr>
            <a:xfrm flipH="1">
              <a:off x="4868859" y="304796"/>
              <a:ext cx="1104896" cy="11048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9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4" name="Oval 4"/>
            <p:cNvSpPr/>
            <p:nvPr/>
          </p:nvSpPr>
          <p:spPr>
            <a:xfrm flipH="1">
              <a:off x="7583484" y="304796"/>
              <a:ext cx="1103315" cy="11048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9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5" name="Oval 5"/>
            <p:cNvSpPr/>
            <p:nvPr/>
          </p:nvSpPr>
          <p:spPr>
            <a:xfrm flipH="1">
              <a:off x="1071567" y="306388"/>
              <a:ext cx="1103315" cy="11048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9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6" name="Oval 6"/>
            <p:cNvSpPr/>
            <p:nvPr/>
          </p:nvSpPr>
          <p:spPr>
            <a:xfrm flipH="1">
              <a:off x="6324603" y="304796"/>
              <a:ext cx="1103315" cy="11048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28575">
              <a:solidFill>
                <a:srgbClr val="D9D8EC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7" name="Oval 7"/>
            <p:cNvSpPr/>
            <p:nvPr/>
          </p:nvSpPr>
          <p:spPr>
            <a:xfrm flipH="1">
              <a:off x="2359023" y="304796"/>
              <a:ext cx="1103315" cy="11048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28575">
              <a:solidFill>
                <a:srgbClr val="D9D8EC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</p:grpSp>
      <p:sp>
        <p:nvSpPr>
          <p:cNvPr id="8" name="Rectangl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9"/>
          <p:cNvSpPr txBox="1">
            <a:spLocks noGrp="1"/>
          </p:cNvSpPr>
          <p:nvPr>
            <p:ph type="dt" sz="half" idx="2"/>
          </p:nvPr>
        </p:nvSpPr>
        <p:spPr>
          <a:xfrm>
            <a:off x="457200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Rectangle 10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Rectangle 11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fld id="{021C514C-1EDC-466C-89DA-5DE94FF4AAB2}" type="slidenum">
              <a:rPr/>
              <a:pPr lvl="0"/>
              <a:t>‹#›</a:t>
            </a:fld>
            <a:endParaRPr lang="ru-RU"/>
          </a:p>
        </p:txBody>
      </p:sp>
      <p:sp>
        <p:nvSpPr>
          <p:cNvPr id="12" name="Rectangle 1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800" b="0" i="0" u="none" strike="noStrike" kern="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CCCCFF"/>
        </a:buClr>
        <a:buSzPct val="100000"/>
        <a:buFont typeface="Wingdings" pitchFamily="2"/>
        <a:buChar char="l"/>
        <a:tabLst/>
        <a:defRPr lang="ru-RU" sz="32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CCCCFF"/>
        </a:buClr>
        <a:buSzPct val="100000"/>
        <a:buFont typeface="Wingdings" pitchFamily="2"/>
        <a:buChar char="¡"/>
        <a:tabLst/>
        <a:defRPr lang="ru-RU" sz="27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CCCCFF"/>
        </a:buClr>
        <a:buSzPct val="100000"/>
        <a:buFont typeface="Wingdings" pitchFamily="2"/>
        <a:buChar char="l"/>
        <a:tabLst/>
        <a:defRPr lang="ru-RU" sz="23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CCCFF"/>
        </a:buClr>
        <a:buSzPct val="100000"/>
        <a:buChar char="•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CCCFF"/>
        </a:buClr>
        <a:buSzPct val="100000"/>
        <a:buFont typeface="Wingdings" pitchFamily="2"/>
        <a:buChar char="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5pPr>
    </p:bodyStyle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cs typeface="Arial"/>
              </a:defRPr>
            </a:lvl1pPr>
          </a:lstStyle>
          <a:p>
            <a:pPr lvl="0"/>
            <a:fld id="{0FEE6A75-CD13-4BE8-81E2-DA229DF2B1F2}" type="slidenum">
              <a:rPr/>
              <a:pPr lvl="0"/>
              <a:t>‹#›</a:t>
            </a:fld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3999" cy="546107"/>
            <a:chOff x="0" y="0"/>
            <a:chExt cx="9143999" cy="546107"/>
          </a:xfrm>
        </p:grpSpPr>
        <p:sp>
          <p:nvSpPr>
            <p:cNvPr id="5" name="Rectangle 5"/>
            <p:cNvSpPr/>
            <p:nvPr/>
          </p:nvSpPr>
          <p:spPr>
            <a:xfrm>
              <a:off x="0" y="0"/>
              <a:ext cx="285750" cy="533396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>
              <a:off x="412751" y="134938"/>
              <a:ext cx="8731248" cy="274640"/>
            </a:xfrm>
            <a:prstGeom prst="rect">
              <a:avLst/>
            </a:prstGeom>
            <a:gradFill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409578" y="134938"/>
              <a:ext cx="138110" cy="141283"/>
            </a:xfrm>
            <a:prstGeom prst="rect">
              <a:avLst/>
            </a:prstGeom>
            <a:solidFill>
              <a:srgbClr val="CCCCE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666699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547689" y="0"/>
              <a:ext cx="139702" cy="138110"/>
            </a:xfrm>
            <a:prstGeom prst="rect">
              <a:avLst/>
            </a:prstGeom>
            <a:solidFill>
              <a:srgbClr val="CCCCE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666699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547689" y="134938"/>
              <a:ext cx="139702" cy="141283"/>
            </a:xfrm>
            <a:prstGeom prst="rect">
              <a:avLst/>
            </a:prstGeom>
            <a:solidFill>
              <a:srgbClr val="9999C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9999CC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274640" y="274640"/>
              <a:ext cx="136529" cy="138110"/>
            </a:xfrm>
            <a:prstGeom prst="rect">
              <a:avLst/>
            </a:prstGeom>
            <a:solidFill>
              <a:srgbClr val="CCCCE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666699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31765" y="136529"/>
              <a:ext cx="141283" cy="138110"/>
            </a:xfrm>
            <a:prstGeom prst="rect">
              <a:avLst/>
            </a:prstGeom>
            <a:solidFill>
              <a:srgbClr val="00007D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09578" y="271467"/>
              <a:ext cx="138110" cy="138110"/>
            </a:xfrm>
            <a:prstGeom prst="rect">
              <a:avLst/>
            </a:prstGeom>
            <a:solidFill>
              <a:srgbClr val="9999C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9999CC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274640" y="409578"/>
              <a:ext cx="136529" cy="136529"/>
            </a:xfrm>
            <a:prstGeom prst="rect">
              <a:avLst/>
            </a:prstGeom>
            <a:solidFill>
              <a:srgbClr val="9999C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9999CC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  <p:sp>
        <p:nvSpPr>
          <p:cNvPr id="14" name="Rectangle 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" name="Rectangle 15"/>
          <p:cNvSpPr txBox="1">
            <a:spLocks noGrp="1"/>
          </p:cNvSpPr>
          <p:nvPr>
            <p:ph type="body" idx="1"/>
          </p:nvPr>
        </p:nvSpPr>
        <p:spPr>
          <a:xfrm>
            <a:off x="457200" y="1981203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Rectangle 16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00007D"/>
        </a:buClr>
        <a:buSzPct val="75000"/>
        <a:buFont typeface="Wingdings" pitchFamily="2"/>
        <a:buChar char="n"/>
        <a:tabLst/>
        <a:defRPr lang="ru-RU" sz="32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9999CC"/>
        </a:buClr>
        <a:buSzPct val="80000"/>
        <a:buFont typeface="Wingdings" pitchFamily="2"/>
        <a:buChar char="¨"/>
        <a:tabLst/>
        <a:defRPr lang="ru-RU" sz="28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007D"/>
        </a:buClr>
        <a:buSzPct val="65000"/>
        <a:buFont typeface="Wingdings" pitchFamily="2"/>
        <a:buChar char="n"/>
        <a:tabLst/>
        <a:defRPr lang="ru-RU" sz="24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9999CC"/>
        </a:buClr>
        <a:buSzPct val="70000"/>
        <a:buFont typeface="Wingdings" pitchFamily="2"/>
        <a:buChar char="¨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7D"/>
        </a:buClr>
        <a:buSzPct val="100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5pPr>
    </p:bodyStyle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20006" cy="6858000"/>
            <a:chOff x="0" y="0"/>
            <a:chExt cx="7620006" cy="6858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4" name="Rectangle 4"/>
              <p:cNvSpPr/>
              <p:nvPr/>
            </p:nvSpPr>
            <p:spPr>
              <a:xfrm>
                <a:off x="0" y="0"/>
                <a:ext cx="761996" cy="6858000"/>
              </a:xfrm>
              <a:prstGeom prst="rect">
                <a:avLst/>
              </a:prstGeom>
              <a:solidFill>
                <a:srgbClr val="99CC99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3366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457200" y="0"/>
                <a:ext cx="2743200" cy="11668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28"/>
                  <a:gd name="f7" fmla="val 735"/>
                  <a:gd name="f8" fmla="val 480"/>
                  <a:gd name="f9" fmla="val 380"/>
                  <a:gd name="f10" fmla="val 482"/>
                  <a:gd name="f11" fmla="val 354"/>
                  <a:gd name="f12" fmla="val 308"/>
                  <a:gd name="f13" fmla="val 489"/>
                  <a:gd name="f14" fmla="val 290"/>
                  <a:gd name="f15" fmla="val 498"/>
                  <a:gd name="f16" fmla="val 263"/>
                  <a:gd name="f17" fmla="val 513"/>
                  <a:gd name="f18" fmla="val 246"/>
                  <a:gd name="f19" fmla="val 531"/>
                  <a:gd name="f20" fmla="val 229"/>
                  <a:gd name="f21" fmla="val 549"/>
                  <a:gd name="f22" fmla="val 215"/>
                  <a:gd name="f23" fmla="val 574"/>
                  <a:gd name="f24" fmla="val 206"/>
                  <a:gd name="f25" fmla="val 597"/>
                  <a:gd name="f26" fmla="val 197"/>
                  <a:gd name="f27" fmla="val 620"/>
                  <a:gd name="f28" fmla="val 194"/>
                  <a:gd name="f29" fmla="val 643"/>
                  <a:gd name="f30" fmla="val 192"/>
                  <a:gd name="f31" fmla="val 666"/>
                  <a:gd name="f32" fmla="+- 0 0 -90"/>
                  <a:gd name="f33" fmla="*/ f3 1 1728"/>
                  <a:gd name="f34" fmla="*/ f4 1 735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728"/>
                  <a:gd name="f43" fmla="*/ f39 1 735"/>
                  <a:gd name="f44" fmla="*/ 1728 f40 1"/>
                  <a:gd name="f45" fmla="*/ 0 f39 1"/>
                  <a:gd name="f46" fmla="*/ 480 f39 1"/>
                  <a:gd name="f47" fmla="*/ 380 f40 1"/>
                  <a:gd name="f48" fmla="*/ 482 f39 1"/>
                  <a:gd name="f49" fmla="*/ 354 f40 1"/>
                  <a:gd name="f50" fmla="*/ 308 f40 1"/>
                  <a:gd name="f51" fmla="*/ 489 f39 1"/>
                  <a:gd name="f52" fmla="*/ 246 f40 1"/>
                  <a:gd name="f53" fmla="*/ 531 f39 1"/>
                  <a:gd name="f54" fmla="*/ 206 f40 1"/>
                  <a:gd name="f55" fmla="*/ 597 f39 1"/>
                  <a:gd name="f56" fmla="*/ 192 f40 1"/>
                  <a:gd name="f57" fmla="*/ 666 f39 1"/>
                  <a:gd name="f58" fmla="*/ 735 f39 1"/>
                  <a:gd name="f59" fmla="*/ 0 f40 1"/>
                  <a:gd name="f60" fmla="+- f41 0 f1"/>
                  <a:gd name="f61" fmla="*/ f44 1 1728"/>
                  <a:gd name="f62" fmla="*/ f45 1 735"/>
                  <a:gd name="f63" fmla="*/ f46 1 735"/>
                  <a:gd name="f64" fmla="*/ f47 1 1728"/>
                  <a:gd name="f65" fmla="*/ f48 1 735"/>
                  <a:gd name="f66" fmla="*/ f49 1 1728"/>
                  <a:gd name="f67" fmla="*/ f50 1 1728"/>
                  <a:gd name="f68" fmla="*/ f51 1 735"/>
                  <a:gd name="f69" fmla="*/ f52 1 1728"/>
                  <a:gd name="f70" fmla="*/ f53 1 735"/>
                  <a:gd name="f71" fmla="*/ f54 1 1728"/>
                  <a:gd name="f72" fmla="*/ f55 1 735"/>
                  <a:gd name="f73" fmla="*/ f56 1 1728"/>
                  <a:gd name="f74" fmla="*/ f57 1 735"/>
                  <a:gd name="f75" fmla="*/ f58 1 735"/>
                  <a:gd name="f76" fmla="*/ f59 1 1728"/>
                  <a:gd name="f77" fmla="*/ 0 1 f42"/>
                  <a:gd name="f78" fmla="*/ f36 1 f42"/>
                  <a:gd name="f79" fmla="*/ 0 1 f43"/>
                  <a:gd name="f80" fmla="*/ f37 1 f43"/>
                  <a:gd name="f81" fmla="*/ f61 1 f42"/>
                  <a:gd name="f82" fmla="*/ f62 1 f43"/>
                  <a:gd name="f83" fmla="*/ f63 1 f43"/>
                  <a:gd name="f84" fmla="*/ f64 1 f42"/>
                  <a:gd name="f85" fmla="*/ f65 1 f43"/>
                  <a:gd name="f86" fmla="*/ f66 1 f42"/>
                  <a:gd name="f87" fmla="*/ f67 1 f42"/>
                  <a:gd name="f88" fmla="*/ f68 1 f43"/>
                  <a:gd name="f89" fmla="*/ f69 1 f42"/>
                  <a:gd name="f90" fmla="*/ f70 1 f43"/>
                  <a:gd name="f91" fmla="*/ f71 1 f42"/>
                  <a:gd name="f92" fmla="*/ f72 1 f43"/>
                  <a:gd name="f93" fmla="*/ f73 1 f42"/>
                  <a:gd name="f94" fmla="*/ f74 1 f43"/>
                  <a:gd name="f95" fmla="*/ f75 1 f43"/>
                  <a:gd name="f96" fmla="*/ f76 1 f42"/>
                  <a:gd name="f97" fmla="*/ f77 f33 1"/>
                  <a:gd name="f98" fmla="*/ f78 f33 1"/>
                  <a:gd name="f99" fmla="*/ f80 f34 1"/>
                  <a:gd name="f100" fmla="*/ f79 f34 1"/>
                  <a:gd name="f101" fmla="*/ f81 f33 1"/>
                  <a:gd name="f102" fmla="*/ f82 f34 1"/>
                  <a:gd name="f103" fmla="*/ f83 f34 1"/>
                  <a:gd name="f104" fmla="*/ f84 f33 1"/>
                  <a:gd name="f105" fmla="*/ f85 f34 1"/>
                  <a:gd name="f106" fmla="*/ f86 f33 1"/>
                  <a:gd name="f107" fmla="*/ f87 f33 1"/>
                  <a:gd name="f108" fmla="*/ f88 f34 1"/>
                  <a:gd name="f109" fmla="*/ f89 f33 1"/>
                  <a:gd name="f110" fmla="*/ f90 f34 1"/>
                  <a:gd name="f111" fmla="*/ f91 f33 1"/>
                  <a:gd name="f112" fmla="*/ f92 f34 1"/>
                  <a:gd name="f113" fmla="*/ f93 f33 1"/>
                  <a:gd name="f114" fmla="*/ f94 f34 1"/>
                  <a:gd name="f115" fmla="*/ f95 f34 1"/>
                  <a:gd name="f116" fmla="*/ f96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101" y="f102"/>
                  </a:cxn>
                  <a:cxn ang="f60">
                    <a:pos x="f101" y="f103"/>
                  </a:cxn>
                  <a:cxn ang="f60">
                    <a:pos x="f104" y="f105"/>
                  </a:cxn>
                  <a:cxn ang="f60">
                    <a:pos x="f106" y="f103"/>
                  </a:cxn>
                  <a:cxn ang="f60">
                    <a:pos x="f107" y="f108"/>
                  </a:cxn>
                  <a:cxn ang="f60">
                    <a:pos x="f109" y="f110"/>
                  </a:cxn>
                  <a:cxn ang="f60">
                    <a:pos x="f111" y="f112"/>
                  </a:cxn>
                  <a:cxn ang="f60">
                    <a:pos x="f113" y="f114"/>
                  </a:cxn>
                  <a:cxn ang="f60">
                    <a:pos x="f113" y="f115"/>
                  </a:cxn>
                  <a:cxn ang="f60">
                    <a:pos x="f116" y="f115"/>
                  </a:cxn>
                  <a:cxn ang="f60">
                    <a:pos x="f116" y="f103"/>
                  </a:cxn>
                  <a:cxn ang="f60">
                    <a:pos x="f116" y="f102"/>
                  </a:cxn>
                  <a:cxn ang="f60">
                    <a:pos x="f101" y="f102"/>
                  </a:cxn>
                </a:cxnLst>
                <a:rect l="f97" t="f100" r="f98" b="f99"/>
                <a:pathLst>
                  <a:path w="1728" h="735">
                    <a:moveTo>
                      <a:pt x="f6" y="f5"/>
                    </a:moveTo>
                    <a:lnTo>
                      <a:pt x="f6" y="f8"/>
                    </a:lnTo>
                    <a:lnTo>
                      <a:pt x="f9" y="f10"/>
                    </a:lnTo>
                    <a:lnTo>
                      <a:pt x="f11" y="f8"/>
                    </a:lnTo>
                    <a:lnTo>
                      <a:pt x="f12" y="f13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lnTo>
                      <a:pt x="f30" y="f7"/>
                    </a:lnTo>
                    <a:lnTo>
                      <a:pt x="f5" y="f7"/>
                    </a:lnTo>
                    <a:lnTo>
                      <a:pt x="f5" y="f8"/>
                    </a:lnTo>
                    <a:lnTo>
                      <a:pt x="f5" y="f5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3366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8600" y="1981203"/>
              <a:ext cx="7391406" cy="319089"/>
              <a:chOff x="228600" y="1981203"/>
              <a:chExt cx="7391406" cy="319089"/>
            </a:xfrm>
          </p:grpSpPr>
          <p:sp>
            <p:nvSpPr>
              <p:cNvPr id="7" name="AutoShape 7"/>
              <p:cNvSpPr/>
              <p:nvPr/>
            </p:nvSpPr>
            <p:spPr>
              <a:xfrm>
                <a:off x="609603" y="1981203"/>
                <a:ext cx="7010403" cy="317497"/>
              </a:xfrm>
              <a:custGeom>
                <a:avLst>
                  <a:gd name="f0" fmla="val 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 gdRefY="" minY="0" maxY="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3366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" name="AutoShape 8"/>
              <p:cNvSpPr/>
              <p:nvPr/>
            </p:nvSpPr>
            <p:spPr>
              <a:xfrm flipH="1">
                <a:off x="228600" y="1981203"/>
                <a:ext cx="393704" cy="31908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27 f22 1"/>
                  <a:gd name="f34" fmla="*/ f30 1 2"/>
                  <a:gd name="f35" fmla="*/ f31 1 2"/>
                  <a:gd name="f36" fmla="*/ f32 1 f7"/>
                  <a:gd name="f37" fmla="+- f11 f34 0"/>
                  <a:gd name="f38" fmla="+- f11 f35 0"/>
                  <a:gd name="f39" fmla="+- f36 0 f1"/>
                  <a:gd name="f40" fmla="*/ f35 f22 1"/>
                  <a:gd name="f41" fmla="*/ f34 f22 1"/>
                  <a:gd name="f42" fmla="cos 1 f39"/>
                  <a:gd name="f43" fmla="sin 1 f39"/>
                  <a:gd name="f44" fmla="*/ f38 f22 1"/>
                  <a:gd name="f45" fmla="+- 0 0 f42"/>
                  <a:gd name="f46" fmla="+- 0 0 f43"/>
                  <a:gd name="f47" fmla="+- 0 0 f45"/>
                  <a:gd name="f48" fmla="+- 0 0 f46"/>
                  <a:gd name="f49" fmla="*/ f47 f35 1"/>
                  <a:gd name="f50" fmla="*/ f48 f34 1"/>
                  <a:gd name="f51" fmla="+- f38 f49 0"/>
                  <a:gd name="f52" fmla="+- f37 0 f50"/>
                  <a:gd name="f53" fmla="+- f37 f50 0"/>
                  <a:gd name="f54" fmla="*/ f52 f22 1"/>
                  <a:gd name="f55" fmla="*/ f51 f22 1"/>
                  <a:gd name="f56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54" r="f55" b="f56"/>
                <a:pathLst>
                  <a:path>
                    <a:moveTo>
                      <a:pt x="f29" y="f29"/>
                    </a:moveTo>
                    <a:lnTo>
                      <a:pt x="f44" y="f29"/>
                    </a:lnTo>
                    <a:arcTo wR="f40" hR="f41" stAng="f2" swAng="f0"/>
                    <a:lnTo>
                      <a:pt x="f29" y="f33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3366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</p:grpSp>
      <p:sp>
        <p:nvSpPr>
          <p:cNvPr id="9" name="AutoShape 9"/>
          <p:cNvSpPr txBox="1">
            <a:spLocks noGrp="1"/>
          </p:cNvSpPr>
          <p:nvPr>
            <p:ph type="title"/>
          </p:nvPr>
        </p:nvSpPr>
        <p:spPr>
          <a:xfrm>
            <a:off x="761996" y="761996"/>
            <a:ext cx="79248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Rectangle 10"/>
          <p:cNvSpPr txBox="1">
            <a:spLocks noGrp="1"/>
          </p:cNvSpPr>
          <p:nvPr>
            <p:ph type="body" idx="1"/>
          </p:nvPr>
        </p:nvSpPr>
        <p:spPr>
          <a:xfrm>
            <a:off x="838203" y="2362196"/>
            <a:ext cx="7693020" cy="3724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Rectangle 11"/>
          <p:cNvSpPr txBox="1">
            <a:spLocks noGrp="1"/>
          </p:cNvSpPr>
          <p:nvPr>
            <p:ph type="dt" sz="half" idx="2"/>
          </p:nvPr>
        </p:nvSpPr>
        <p:spPr>
          <a:xfrm>
            <a:off x="2438403" y="6248396"/>
            <a:ext cx="2130423" cy="474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3366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Rectangle 12"/>
          <p:cNvSpPr txBox="1">
            <a:spLocks noGrp="1"/>
          </p:cNvSpPr>
          <p:nvPr>
            <p:ph type="ftr" sz="quarter" idx="3"/>
          </p:nvPr>
        </p:nvSpPr>
        <p:spPr>
          <a:xfrm>
            <a:off x="5791196" y="6248396"/>
            <a:ext cx="2897184" cy="474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3366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Rectangle 13"/>
          <p:cNvSpPr txBox="1">
            <a:spLocks noGrp="1"/>
          </p:cNvSpPr>
          <p:nvPr>
            <p:ph type="sldNum" sz="quarter" idx="4"/>
          </p:nvPr>
        </p:nvSpPr>
        <p:spPr>
          <a:xfrm>
            <a:off x="84133" y="6242051"/>
            <a:ext cx="587373" cy="488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600" b="1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fld id="{9201BC94-2658-4753-AFA4-4D891EEBB975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3600" b="1" i="0" u="none" strike="noStrike" kern="0" cap="none" spc="0" baseline="0">
          <a:solidFill>
            <a:srgbClr val="006666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75000"/>
        <a:buFont typeface="Wingdings" pitchFamily="2"/>
        <a:buChar char="l"/>
        <a:tabLst/>
        <a:defRPr lang="ru-RU" sz="2800" b="0" i="0" u="none" strike="noStrike" kern="0" cap="none" spc="0" baseline="0">
          <a:solidFill>
            <a:srgbClr val="003366"/>
          </a:solidFill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75000"/>
        <a:buChar char="–"/>
        <a:tabLst/>
        <a:defRPr lang="ru-RU" sz="2400" b="0" i="0" u="none" strike="noStrike" kern="0" cap="none" spc="0" baseline="0">
          <a:solidFill>
            <a:srgbClr val="003366"/>
          </a:solidFill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3366"/>
        </a:buClr>
        <a:buSzPct val="75000"/>
        <a:buFont typeface="Wingdings" pitchFamily="2"/>
        <a:buChar char="l"/>
        <a:tabLst/>
        <a:defRPr lang="ru-RU" sz="2000" b="0" i="0" u="none" strike="noStrike" kern="0" cap="none" spc="0" baseline="0">
          <a:solidFill>
            <a:srgbClr val="003366"/>
          </a:solidFill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3366"/>
        </a:buClr>
        <a:buSzPct val="80000"/>
        <a:buChar char="–"/>
        <a:tabLst/>
        <a:defRPr lang="ru-RU" sz="2000" b="0" i="0" u="none" strike="noStrike" kern="0" cap="none" spc="0" baseline="0">
          <a:solidFill>
            <a:srgbClr val="003366"/>
          </a:solidFill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3366"/>
        </a:buClr>
        <a:buSzPct val="65000"/>
        <a:buFont typeface="Wingdings" pitchFamily="2"/>
        <a:buChar char="l"/>
        <a:tabLst/>
        <a:defRPr lang="ru-RU" sz="2000" b="0" i="0" u="none" strike="noStrike" kern="0" cap="none" spc="0" baseline="0">
          <a:solidFill>
            <a:srgbClr val="003366"/>
          </a:solidFill>
          <a:uFillTx/>
          <a:latin typeface="Arial"/>
        </a:defRPr>
      </a:lvl5pPr>
    </p:bodyStyle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/>
          <p:nvPr/>
        </p:nvSpPr>
        <p:spPr>
          <a:xfrm>
            <a:off x="7962896" y="152403"/>
            <a:ext cx="0" cy="1524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7543800" cy="1295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body" idx="1"/>
          </p:nvPr>
        </p:nvSpPr>
        <p:spPr>
          <a:xfrm>
            <a:off x="457200" y="1719264"/>
            <a:ext cx="8229600" cy="4411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457200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fld id="{5BD7824A-1B10-4C75-A904-B721CDECB8F4}" type="slidenum">
              <a:rPr/>
              <a:pPr lvl="0"/>
              <a:t>‹#›</a:t>
            </a:fld>
            <a:endParaRPr lang="ru-RU"/>
          </a:p>
        </p:txBody>
      </p:sp>
      <p:grpSp>
        <p:nvGrpSpPr>
          <p:cNvPr id="8" name="Group 8"/>
          <p:cNvGrpSpPr/>
          <p:nvPr/>
        </p:nvGrpSpPr>
        <p:grpSpPr>
          <a:xfrm>
            <a:off x="8153403" y="152403"/>
            <a:ext cx="792162" cy="1295393"/>
            <a:chOff x="8153403" y="152403"/>
            <a:chExt cx="792162" cy="1295393"/>
          </a:xfrm>
        </p:grpSpPr>
        <p:sp>
          <p:nvSpPr>
            <p:cNvPr id="9" name="Oval 9"/>
            <p:cNvSpPr/>
            <p:nvPr/>
          </p:nvSpPr>
          <p:spPr>
            <a:xfrm>
              <a:off x="8153403" y="152403"/>
              <a:ext cx="1200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8321433" y="152403"/>
              <a:ext cx="1185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1" name="Oval 11"/>
            <p:cNvSpPr/>
            <p:nvPr/>
          </p:nvSpPr>
          <p:spPr>
            <a:xfrm>
              <a:off x="8489472" y="152403"/>
              <a:ext cx="114025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2" name="Oval 12"/>
            <p:cNvSpPr/>
            <p:nvPr/>
          </p:nvSpPr>
          <p:spPr>
            <a:xfrm>
              <a:off x="8153403" y="320323"/>
              <a:ext cx="120024" cy="115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8321433" y="320323"/>
              <a:ext cx="118524" cy="115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4" name="Oval 14"/>
            <p:cNvSpPr/>
            <p:nvPr/>
          </p:nvSpPr>
          <p:spPr>
            <a:xfrm>
              <a:off x="8489472" y="320323"/>
              <a:ext cx="114025" cy="115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8657502" y="320323"/>
              <a:ext cx="111026" cy="115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6" name="Oval 16"/>
            <p:cNvSpPr/>
            <p:nvPr/>
          </p:nvSpPr>
          <p:spPr>
            <a:xfrm>
              <a:off x="8153403" y="488243"/>
              <a:ext cx="120024" cy="1109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8321433" y="488243"/>
              <a:ext cx="118524" cy="1109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8" name="Oval 18"/>
            <p:cNvSpPr/>
            <p:nvPr/>
          </p:nvSpPr>
          <p:spPr>
            <a:xfrm>
              <a:off x="8489472" y="488243"/>
              <a:ext cx="114025" cy="1109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9" name="Oval 19"/>
            <p:cNvSpPr/>
            <p:nvPr/>
          </p:nvSpPr>
          <p:spPr>
            <a:xfrm>
              <a:off x="8657502" y="488243"/>
              <a:ext cx="111026" cy="1109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0" name="Oval 20"/>
            <p:cNvSpPr/>
            <p:nvPr/>
          </p:nvSpPr>
          <p:spPr>
            <a:xfrm>
              <a:off x="8825541" y="488243"/>
              <a:ext cx="120024" cy="1109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1" name="Oval 21"/>
            <p:cNvSpPr/>
            <p:nvPr/>
          </p:nvSpPr>
          <p:spPr>
            <a:xfrm>
              <a:off x="8153403" y="656164"/>
              <a:ext cx="1200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2" name="Oval 22"/>
            <p:cNvSpPr/>
            <p:nvPr/>
          </p:nvSpPr>
          <p:spPr>
            <a:xfrm>
              <a:off x="8321433" y="656164"/>
              <a:ext cx="1185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3" name="Oval 23"/>
            <p:cNvSpPr/>
            <p:nvPr/>
          </p:nvSpPr>
          <p:spPr>
            <a:xfrm>
              <a:off x="8489472" y="656164"/>
              <a:ext cx="114025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4" name="Oval 24"/>
            <p:cNvSpPr/>
            <p:nvPr/>
          </p:nvSpPr>
          <p:spPr>
            <a:xfrm>
              <a:off x="8657502" y="656164"/>
              <a:ext cx="111026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5" name="Oval 25"/>
            <p:cNvSpPr/>
            <p:nvPr/>
          </p:nvSpPr>
          <p:spPr>
            <a:xfrm>
              <a:off x="8153403" y="824084"/>
              <a:ext cx="1200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6" name="Oval 26"/>
            <p:cNvSpPr/>
            <p:nvPr/>
          </p:nvSpPr>
          <p:spPr>
            <a:xfrm>
              <a:off x="8321433" y="824084"/>
              <a:ext cx="1185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7" name="Oval 27"/>
            <p:cNvSpPr/>
            <p:nvPr/>
          </p:nvSpPr>
          <p:spPr>
            <a:xfrm>
              <a:off x="8489472" y="824084"/>
              <a:ext cx="114025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8657502" y="824084"/>
              <a:ext cx="111026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8825541" y="824084"/>
              <a:ext cx="1200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0" name="Oval 30"/>
            <p:cNvSpPr/>
            <p:nvPr/>
          </p:nvSpPr>
          <p:spPr>
            <a:xfrm>
              <a:off x="8153403" y="992014"/>
              <a:ext cx="120024" cy="118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1" name="Oval 31"/>
            <p:cNvSpPr/>
            <p:nvPr/>
          </p:nvSpPr>
          <p:spPr>
            <a:xfrm>
              <a:off x="8321433" y="992014"/>
              <a:ext cx="118524" cy="118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2" name="Oval 32"/>
            <p:cNvSpPr/>
            <p:nvPr/>
          </p:nvSpPr>
          <p:spPr>
            <a:xfrm>
              <a:off x="8489472" y="992014"/>
              <a:ext cx="114025" cy="118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3" name="Oval 33"/>
            <p:cNvSpPr/>
            <p:nvPr/>
          </p:nvSpPr>
          <p:spPr>
            <a:xfrm>
              <a:off x="8657502" y="992014"/>
              <a:ext cx="111026" cy="118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4" name="Oval 34"/>
            <p:cNvSpPr/>
            <p:nvPr/>
          </p:nvSpPr>
          <p:spPr>
            <a:xfrm>
              <a:off x="8153403" y="1159934"/>
              <a:ext cx="120024" cy="112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5" name="Oval 35"/>
            <p:cNvSpPr/>
            <p:nvPr/>
          </p:nvSpPr>
          <p:spPr>
            <a:xfrm>
              <a:off x="8321433" y="1159934"/>
              <a:ext cx="118524" cy="112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6" name="Oval 36"/>
            <p:cNvSpPr/>
            <p:nvPr/>
          </p:nvSpPr>
          <p:spPr>
            <a:xfrm>
              <a:off x="8489472" y="1159934"/>
              <a:ext cx="114025" cy="112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7" name="Oval 37"/>
            <p:cNvSpPr/>
            <p:nvPr/>
          </p:nvSpPr>
          <p:spPr>
            <a:xfrm>
              <a:off x="8657502" y="1159934"/>
              <a:ext cx="111026" cy="1124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8" name="Oval 38"/>
            <p:cNvSpPr/>
            <p:nvPr/>
          </p:nvSpPr>
          <p:spPr>
            <a:xfrm>
              <a:off x="8321433" y="1327855"/>
              <a:ext cx="118524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9" name="Oval 39"/>
            <p:cNvSpPr/>
            <p:nvPr/>
          </p:nvSpPr>
          <p:spPr>
            <a:xfrm>
              <a:off x="8657502" y="1327855"/>
              <a:ext cx="111026" cy="1199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900" b="1" i="0" u="none" strike="noStrike" kern="0" cap="none" spc="0" baseline="0">
          <a:solidFill>
            <a:srgbClr val="330066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 typeface="Wingdings" pitchFamily="2"/>
        <a:buChar char="l"/>
        <a:tabLst/>
        <a:defRPr lang="ru-RU" sz="30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692145" marR="0" lvl="1" indent="-347664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669999"/>
        </a:buClr>
        <a:buSzPct val="70000"/>
        <a:buFont typeface="Wingdings" pitchFamily="2"/>
        <a:buChar char="l"/>
        <a:tabLst/>
        <a:defRPr lang="ru-RU" sz="26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987423" marR="0" lvl="2" indent="-293686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CCCC00"/>
        </a:buClr>
        <a:buSzPct val="70000"/>
        <a:buFont typeface="Wingdings" pitchFamily="2"/>
        <a:buChar char="l"/>
        <a:tabLst/>
        <a:defRPr lang="ru-RU" sz="23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281110" marR="0" lvl="3" indent="-292095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330066"/>
        </a:buClr>
        <a:buSzPct val="75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4pPr>
      <a:lvl5pPr marL="1598608" marR="0" lvl="4" indent="-315916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D8D8EC"/>
        </a:buClr>
        <a:buSzPct val="80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5pPr>
    </p:bodyStyle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3642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3642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cs typeface="Arial"/>
              </a:defRPr>
            </a:lvl1pPr>
          </a:lstStyle>
          <a:p>
            <a:pPr lvl="0"/>
            <a:fld id="{229248EA-5C24-4637-8AA8-8E7154ABAED1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381003" y="228600"/>
            <a:ext cx="822960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"/>
              <a:gd name="f7" fmla="+- 0 0 -90"/>
              <a:gd name="f8" fmla="*/ f3 1 1000"/>
              <a:gd name="f9" fmla="*/ f4 1 10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1000"/>
              <a:gd name="f16" fmla="*/ 0 f13 1"/>
              <a:gd name="f17" fmla="*/ 2147483647 f13 1"/>
              <a:gd name="f18" fmla="+- f14 0 f1"/>
              <a:gd name="f19" fmla="*/ f16 1 1000"/>
              <a:gd name="f20" fmla="*/ f17 1 1000"/>
              <a:gd name="f21" fmla="*/ 0 1 f15"/>
              <a:gd name="f22" fmla="*/ f11 1 f15"/>
              <a:gd name="f23" fmla="*/ f19 1 f15"/>
              <a:gd name="f24" fmla="*/ f20 1 f15"/>
              <a:gd name="f25" fmla="*/ f21 f8 1"/>
              <a:gd name="f26" fmla="*/ f22 f8 1"/>
              <a:gd name="f27" fmla="*/ f22 f9 1"/>
              <a:gd name="f28" fmla="*/ f21 f9 1"/>
              <a:gd name="f29" fmla="*/ f23 f8 1"/>
              <a:gd name="f30" fmla="*/ f24 f9 1"/>
              <a:gd name="f31" fmla="*/ f23 f9 1"/>
              <a:gd name="f32" fmla="*/ f24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9" y="f30"/>
              </a:cxn>
              <a:cxn ang="f18">
                <a:pos x="f29" y="f31"/>
              </a:cxn>
              <a:cxn ang="f18">
                <a:pos x="f32" y="f31"/>
              </a:cxn>
            </a:cxnLst>
            <a:rect l="f25" t="f28" r="f26" b="f27"/>
            <a:pathLst>
              <a:path w="1000" h="1000">
                <a:moveTo>
                  <a:pt x="f5" y="f6"/>
                </a:moveTo>
                <a:lnTo>
                  <a:pt x="f5" y="f5"/>
                </a:lnTo>
                <a:lnTo>
                  <a:pt x="f6" y="f5"/>
                </a:lnTo>
              </a:path>
            </a:pathLst>
          </a:custGeom>
          <a:noFill/>
          <a:ln w="19046">
            <a:solidFill>
              <a:srgbClr val="CC99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CC99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200" b="0" i="0" u="none" strike="noStrike" kern="0" cap="none" spc="0" baseline="0">
          <a:solidFill>
            <a:srgbClr val="006633"/>
          </a:solidFill>
          <a:uFillTx/>
          <a:latin typeface="Garamond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CC9900"/>
        </a:buClr>
        <a:buSzPct val="65000"/>
        <a:buFont typeface="Wingdings" pitchFamily="2"/>
        <a:buChar char="n"/>
        <a:tabLst/>
        <a:defRPr lang="ru-RU" sz="30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669926" marR="0" lvl="1" indent="-325434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3B812F"/>
        </a:buClr>
        <a:buSzPct val="60000"/>
        <a:buFont typeface="Wingdings" pitchFamily="2"/>
        <a:buChar char="q"/>
        <a:tabLst/>
        <a:defRPr lang="ru-RU" sz="26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1022354" marR="0" lvl="2" indent="-350836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C9900"/>
        </a:buClr>
        <a:buSzPct val="65000"/>
        <a:buFont typeface="Wingdings" pitchFamily="2"/>
        <a:buChar char="n"/>
        <a:tabLst/>
        <a:defRPr lang="ru-RU" sz="22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339852" marR="0" lvl="3" indent="-315916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3B812F"/>
        </a:buClr>
        <a:buSzPct val="70000"/>
        <a:buFont typeface="Wingdings" pitchFamily="2"/>
        <a:buChar char="q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4pPr>
      <a:lvl5pPr marL="1681160" marR="0" lvl="4" indent="-339727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C9900"/>
        </a:buClr>
        <a:buSzPct val="75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rial"/>
        </a:defRPr>
      </a:lvl5pPr>
    </p:bodyStyle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17515" y="1098551"/>
            <a:ext cx="438153" cy="474665"/>
          </a:xfrm>
          <a:prstGeom prst="rect">
            <a:avLst/>
          </a:prstGeom>
          <a:solidFill>
            <a:srgbClr val="FFCF01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800100" y="1098551"/>
            <a:ext cx="328617" cy="47466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41333" y="1520820"/>
            <a:ext cx="422279" cy="474665"/>
          </a:xfrm>
          <a:prstGeom prst="rect">
            <a:avLst/>
          </a:prstGeom>
          <a:solidFill>
            <a:srgbClr val="3333CC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911227" y="1520820"/>
            <a:ext cx="368302" cy="474665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27001" y="1447796"/>
            <a:ext cx="560390" cy="422279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761996" y="990596"/>
            <a:ext cx="31747" cy="1052510"/>
          </a:xfrm>
          <a:prstGeom prst="rect">
            <a:avLst/>
          </a:prstGeom>
          <a:solidFill>
            <a:srgbClr val="1C1C1C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442917" y="1781178"/>
            <a:ext cx="8226427" cy="31747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9" name="Rectangle 9"/>
          <p:cNvSpPr txBox="1">
            <a:spLocks noGrp="1"/>
          </p:cNvSpPr>
          <p:nvPr>
            <p:ph type="title"/>
          </p:nvPr>
        </p:nvSpPr>
        <p:spPr>
          <a:xfrm>
            <a:off x="1150936" y="214317"/>
            <a:ext cx="7793038" cy="14620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Rectangle 10"/>
          <p:cNvSpPr txBox="1">
            <a:spLocks noGrp="1"/>
          </p:cNvSpPr>
          <p:nvPr>
            <p:ph type="body" idx="1"/>
          </p:nvPr>
        </p:nvSpPr>
        <p:spPr>
          <a:xfrm>
            <a:off x="1182684" y="201771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Rectangle 11"/>
          <p:cNvSpPr txBox="1">
            <a:spLocks noGrp="1"/>
          </p:cNvSpPr>
          <p:nvPr>
            <p:ph type="dt" sz="half" idx="2"/>
          </p:nvPr>
        </p:nvSpPr>
        <p:spPr>
          <a:xfrm>
            <a:off x="1162046" y="6243642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Rectangle 12"/>
          <p:cNvSpPr txBox="1">
            <a:spLocks noGrp="1"/>
          </p:cNvSpPr>
          <p:nvPr>
            <p:ph type="ftr" sz="quarter" idx="3"/>
          </p:nvPr>
        </p:nvSpPr>
        <p:spPr>
          <a:xfrm>
            <a:off x="3657600" y="6243642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Rectangle 13"/>
          <p:cNvSpPr txBox="1">
            <a:spLocks noGrp="1"/>
          </p:cNvSpPr>
          <p:nvPr>
            <p:ph type="sldNum" sz="quarter" idx="4"/>
          </p:nvPr>
        </p:nvSpPr>
        <p:spPr>
          <a:xfrm>
            <a:off x="7042151" y="6243642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  <a:cs typeface="Arial"/>
              </a:defRPr>
            </a:lvl1pPr>
          </a:lstStyle>
          <a:p>
            <a:pPr lvl="0"/>
            <a:fld id="{5DD85FEB-1156-4C83-8584-96502B8CCAC1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333399"/>
          </a:solidFill>
          <a:uFillTx/>
          <a:latin typeface="Tahoma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3333CC"/>
        </a:buClr>
        <a:buSzPct val="60000"/>
        <a:buFont typeface="Wingdings" pitchFamily="2"/>
        <a:buChar char="n"/>
        <a:tabLst/>
        <a:defRPr lang="ru-RU" sz="3200" b="0" i="0" u="none" strike="noStrike" kern="0" cap="none" spc="0" baseline="0">
          <a:solidFill>
            <a:srgbClr val="000000"/>
          </a:solidFill>
          <a:uFillTx/>
          <a:latin typeface="Tahoma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FF0000"/>
        </a:buClr>
        <a:buSzPct val="55000"/>
        <a:buFont typeface="Wingdings" pitchFamily="2"/>
        <a:buChar char="n"/>
        <a:tabLst/>
        <a:defRPr lang="ru-RU" sz="2800" b="0" i="0" u="none" strike="noStrike" kern="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3333CC"/>
        </a:buClr>
        <a:buSzPct val="50000"/>
        <a:buFont typeface="Wingdings" pitchFamily="2"/>
        <a:buChar char="n"/>
        <a:tabLst/>
        <a:defRPr lang="ru-RU" sz="2400" b="0" i="0" u="none" strike="noStrike" kern="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F01"/>
        </a:buClr>
        <a:buSzPct val="55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E4A8"/>
        </a:buClr>
        <a:buSzPct val="50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172559">
            <a:off x="7777955" y="-15090"/>
            <a:ext cx="1162046" cy="20843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03"/>
              <a:gd name="f7" fmla="val 3686"/>
              <a:gd name="f8" fmla="val 433"/>
              <a:gd name="f9" fmla="val 2565"/>
              <a:gd name="f10" fmla="val 80"/>
              <a:gd name="f11" fmla="val 2241"/>
              <a:gd name="f12" fmla="val 110"/>
              <a:gd name="f13" fmla="val 2811"/>
              <a:gd name="f14" fmla="val 3228"/>
              <a:gd name="f15" fmla="val 3631"/>
              <a:gd name="f16" fmla="val 72"/>
              <a:gd name="f17" fmla="val 441"/>
              <a:gd name="f18" fmla="val 3355"/>
              <a:gd name="f19" fmla="val 740"/>
              <a:gd name="f20" fmla="+- 0 0 -90"/>
              <a:gd name="f21" fmla="*/ f3 1 2903"/>
              <a:gd name="f22" fmla="*/ f4 1 3686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903"/>
              <a:gd name="f31" fmla="*/ f27 1 3686"/>
              <a:gd name="f32" fmla="*/ 2147483647 f28 1"/>
              <a:gd name="f33" fmla="*/ 2147483647 f27 1"/>
              <a:gd name="f34" fmla="*/ 0 f27 1"/>
              <a:gd name="f35" fmla="*/ 0 f28 1"/>
              <a:gd name="f36" fmla="+- f29 0 f1"/>
              <a:gd name="f37" fmla="*/ f32 1 2903"/>
              <a:gd name="f38" fmla="*/ f33 1 3686"/>
              <a:gd name="f39" fmla="*/ f34 1 3686"/>
              <a:gd name="f40" fmla="*/ f35 1 2903"/>
              <a:gd name="f41" fmla="*/ 0 1 f30"/>
              <a:gd name="f42" fmla="*/ f24 1 f30"/>
              <a:gd name="f43" fmla="*/ 0 1 f31"/>
              <a:gd name="f44" fmla="*/ f25 1 f31"/>
              <a:gd name="f45" fmla="*/ f37 1 f30"/>
              <a:gd name="f46" fmla="*/ f38 1 f31"/>
              <a:gd name="f47" fmla="*/ f39 1 f31"/>
              <a:gd name="f48" fmla="*/ f40 1 f30"/>
              <a:gd name="f49" fmla="*/ f41 f21 1"/>
              <a:gd name="f50" fmla="*/ f42 f21 1"/>
              <a:gd name="f51" fmla="*/ f44 f22 1"/>
              <a:gd name="f52" fmla="*/ f43 f22 1"/>
              <a:gd name="f53" fmla="*/ f45 f21 1"/>
              <a:gd name="f54" fmla="*/ f46 f22 1"/>
              <a:gd name="f55" fmla="*/ f47 f22 1"/>
              <a:gd name="f56" fmla="*/ f4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3" y="f54"/>
              </a:cxn>
              <a:cxn ang="f36">
                <a:pos x="f53" y="f54"/>
              </a:cxn>
              <a:cxn ang="f36">
                <a:pos x="f53" y="f55"/>
              </a:cxn>
              <a:cxn ang="f36">
                <a:pos x="f53" y="f54"/>
              </a:cxn>
              <a:cxn ang="f36">
                <a:pos x="f53" y="f54"/>
              </a:cxn>
              <a:cxn ang="f36">
                <a:pos x="f56" y="f54"/>
              </a:cxn>
              <a:cxn ang="f36">
                <a:pos x="f53" y="f54"/>
              </a:cxn>
              <a:cxn ang="f36">
                <a:pos x="f53" y="f54"/>
              </a:cxn>
              <a:cxn ang="f36">
                <a:pos x="f53" y="f54"/>
              </a:cxn>
              <a:cxn ang="f36">
                <a:pos x="f53" y="f54"/>
              </a:cxn>
              <a:cxn ang="f36">
                <a:pos x="f53" y="f54"/>
              </a:cxn>
            </a:cxnLst>
            <a:rect l="f49" t="f52" r="f50" b="f51"/>
            <a:pathLst>
              <a:path w="2903" h="3686">
                <a:moveTo>
                  <a:pt x="f6" y="f8"/>
                </a:moveTo>
                <a:lnTo>
                  <a:pt x="f9" y="f10"/>
                </a:lnTo>
                <a:lnTo>
                  <a:pt x="f11" y="f5"/>
                </a:lnTo>
                <a:lnTo>
                  <a:pt x="f12" y="f13"/>
                </a:lnTo>
                <a:lnTo>
                  <a:pt x="f12" y="f14"/>
                </a:lnTo>
                <a:lnTo>
                  <a:pt x="f5" y="f15"/>
                </a:lnTo>
                <a:lnTo>
                  <a:pt x="f16" y="f7"/>
                </a:lnTo>
                <a:lnTo>
                  <a:pt x="f17" y="f18"/>
                </a:lnTo>
                <a:lnTo>
                  <a:pt x="f19" y="f14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title"/>
          </p:nvPr>
        </p:nvSpPr>
        <p:spPr>
          <a:xfrm>
            <a:off x="685800" y="152403"/>
            <a:ext cx="6870701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3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1371600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556001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4"/>
          </p:nvPr>
        </p:nvSpPr>
        <p:spPr>
          <a:xfrm>
            <a:off x="6718297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defRPr>
            </a:lvl1pPr>
          </a:lstStyle>
          <a:p>
            <a:pPr lvl="0"/>
            <a:fld id="{5632B282-67EE-4816-BF53-68A007643A58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Freeform 8"/>
          <p:cNvSpPr/>
          <p:nvPr/>
        </p:nvSpPr>
        <p:spPr>
          <a:xfrm rot="3172559">
            <a:off x="7865274" y="24610"/>
            <a:ext cx="1165229" cy="20970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11"/>
              <a:gd name="f7" fmla="val 3703"/>
              <a:gd name="f8" fmla="val 2293"/>
              <a:gd name="f9" fmla="val 130"/>
              <a:gd name="f10" fmla="val 2835"/>
              <a:gd name="f11" fmla="val 131"/>
              <a:gd name="f12" fmla="val 3201"/>
              <a:gd name="f13" fmla="val 3633"/>
              <a:gd name="f14" fmla="val 50"/>
              <a:gd name="f15" fmla="val 422"/>
              <a:gd name="f16" fmla="val 3352"/>
              <a:gd name="f17" fmla="val 763"/>
              <a:gd name="f18" fmla="val 3220"/>
              <a:gd name="f19" fmla="val 428"/>
              <a:gd name="f20" fmla="val 2589"/>
              <a:gd name="f21" fmla="val 96"/>
              <a:gd name="f22" fmla="+- 0 0 -90"/>
              <a:gd name="f23" fmla="*/ f3 1 2911"/>
              <a:gd name="f24" fmla="*/ f4 1 3703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911"/>
              <a:gd name="f33" fmla="*/ f29 1 3703"/>
              <a:gd name="f34" fmla="*/ 2147483647 f30 1"/>
              <a:gd name="f35" fmla="*/ 0 f29 1"/>
              <a:gd name="f36" fmla="*/ 2147483647 f29 1"/>
              <a:gd name="f37" fmla="*/ 0 f30 1"/>
              <a:gd name="f38" fmla="+- f31 0 f1"/>
              <a:gd name="f39" fmla="*/ f34 1 2911"/>
              <a:gd name="f40" fmla="*/ f35 1 3703"/>
              <a:gd name="f41" fmla="*/ f36 1 3703"/>
              <a:gd name="f42" fmla="*/ f37 1 2911"/>
              <a:gd name="f43" fmla="*/ 0 1 f32"/>
              <a:gd name="f44" fmla="*/ f26 1 f32"/>
              <a:gd name="f45" fmla="*/ 0 1 f33"/>
              <a:gd name="f46" fmla="*/ f27 1 f33"/>
              <a:gd name="f47" fmla="*/ f39 1 f32"/>
              <a:gd name="f48" fmla="*/ f40 1 f33"/>
              <a:gd name="f49" fmla="*/ f41 1 f33"/>
              <a:gd name="f50" fmla="*/ f42 1 f32"/>
              <a:gd name="f51" fmla="*/ f43 f23 1"/>
              <a:gd name="f52" fmla="*/ f44 f23 1"/>
              <a:gd name="f53" fmla="*/ f46 f24 1"/>
              <a:gd name="f54" fmla="*/ f45 f24 1"/>
              <a:gd name="f55" fmla="*/ f47 f23 1"/>
              <a:gd name="f56" fmla="*/ f48 f24 1"/>
              <a:gd name="f57" fmla="*/ f49 f24 1"/>
              <a:gd name="f58" fmla="*/ f50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5" y="f56"/>
              </a:cxn>
              <a:cxn ang="f38">
                <a:pos x="f55" y="f57"/>
              </a:cxn>
              <a:cxn ang="f38">
                <a:pos x="f55" y="f57"/>
              </a:cxn>
              <a:cxn ang="f38">
                <a:pos x="f58" y="f57"/>
              </a:cxn>
              <a:cxn ang="f38">
                <a:pos x="f55" y="f57"/>
              </a:cxn>
              <a:cxn ang="f38">
                <a:pos x="f55" y="f57"/>
              </a:cxn>
              <a:cxn ang="f38">
                <a:pos x="f55" y="f57"/>
              </a:cxn>
              <a:cxn ang="f38">
                <a:pos x="f55" y="f57"/>
              </a:cxn>
              <a:cxn ang="f38">
                <a:pos x="f55" y="f57"/>
              </a:cxn>
              <a:cxn ang="f38">
                <a:pos x="f55" y="f56"/>
              </a:cxn>
              <a:cxn ang="f38">
                <a:pos x="f55" y="f56"/>
              </a:cxn>
            </a:cxnLst>
            <a:rect l="f51" t="f54" r="f52" b="f53"/>
            <a:pathLst>
              <a:path w="2911" h="3703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5" y="f13"/>
                </a:lnTo>
                <a:lnTo>
                  <a:pt x="f14" y="f7"/>
                </a:lnTo>
                <a:lnTo>
                  <a:pt x="f15" y="f16"/>
                </a:lnTo>
                <a:lnTo>
                  <a:pt x="f17" y="f18"/>
                </a:lnTo>
                <a:lnTo>
                  <a:pt x="f6" y="f19"/>
                </a:lnTo>
                <a:lnTo>
                  <a:pt x="f20" y="f21"/>
                </a:lnTo>
                <a:lnTo>
                  <a:pt x="f8" y="f5"/>
                </a:lnTo>
                <a:close/>
              </a:path>
            </a:pathLst>
          </a:custGeom>
          <a:solidFill>
            <a:srgbClr val="703D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sp>
        <p:nvSpPr>
          <p:cNvPr id="9" name="Freeform 9"/>
          <p:cNvSpPr/>
          <p:nvPr/>
        </p:nvSpPr>
        <p:spPr>
          <a:xfrm rot="3172559">
            <a:off x="7831135" y="192090"/>
            <a:ext cx="1025527" cy="15716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1"/>
              <a:gd name="f7" fmla="val 2777"/>
              <a:gd name="f8" fmla="val 2485"/>
              <a:gd name="f9" fmla="val 432"/>
              <a:gd name="f10" fmla="val 2553"/>
              <a:gd name="f11" fmla="val 736"/>
              <a:gd name="f12" fmla="val 399"/>
              <a:gd name="f13" fmla="val 2118"/>
              <a:gd name="f14" fmla="val 82"/>
              <a:gd name="f15" fmla="val 1898"/>
              <a:gd name="f16" fmla="+- 0 0 -90"/>
              <a:gd name="f17" fmla="*/ f3 1 2561"/>
              <a:gd name="f18" fmla="*/ f4 1 27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561"/>
              <a:gd name="f27" fmla="*/ f23 1 2777"/>
              <a:gd name="f28" fmla="*/ 0 f24 1"/>
              <a:gd name="f29" fmla="*/ 2147483647 f23 1"/>
              <a:gd name="f30" fmla="*/ 2147483647 f24 1"/>
              <a:gd name="f31" fmla="*/ 0 f23 1"/>
              <a:gd name="f32" fmla="+- f25 0 f1"/>
              <a:gd name="f33" fmla="*/ f28 1 2561"/>
              <a:gd name="f34" fmla="*/ f29 1 2777"/>
              <a:gd name="f35" fmla="*/ f30 1 2561"/>
              <a:gd name="f36" fmla="*/ f31 1 2777"/>
              <a:gd name="f37" fmla="*/ 0 1 f26"/>
              <a:gd name="f38" fmla="*/ f20 1 f26"/>
              <a:gd name="f39" fmla="*/ 0 1 f27"/>
              <a:gd name="f40" fmla="*/ f21 1 f27"/>
              <a:gd name="f41" fmla="*/ f33 1 f26"/>
              <a:gd name="f42" fmla="*/ f34 1 f27"/>
              <a:gd name="f43" fmla="*/ f35 1 f26"/>
              <a:gd name="f44" fmla="*/ f36 1 f27"/>
              <a:gd name="f45" fmla="*/ f37 f17 1"/>
              <a:gd name="f46" fmla="*/ f38 f17 1"/>
              <a:gd name="f47" fmla="*/ f40 f18 1"/>
              <a:gd name="f48" fmla="*/ f39 f18 1"/>
              <a:gd name="f49" fmla="*/ f41 f17 1"/>
              <a:gd name="f50" fmla="*/ f42 f18 1"/>
              <a:gd name="f51" fmla="*/ f43 f17 1"/>
              <a:gd name="f52" fmla="*/ f4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9" y="f50"/>
              </a:cxn>
              <a:cxn ang="f32">
                <a:pos x="f51" y="f50"/>
              </a:cxn>
              <a:cxn ang="f32">
                <a:pos x="f51" y="f50"/>
              </a:cxn>
              <a:cxn ang="f32">
                <a:pos x="f51" y="f50"/>
              </a:cxn>
              <a:cxn ang="f32">
                <a:pos x="f51" y="f50"/>
              </a:cxn>
              <a:cxn ang="f32">
                <a:pos x="f51" y="f52"/>
              </a:cxn>
              <a:cxn ang="f32">
                <a:pos x="f49" y="f50"/>
              </a:cxn>
              <a:cxn ang="f32">
                <a:pos x="f49" y="f50"/>
              </a:cxn>
            </a:cxnLst>
            <a:rect l="f45" t="f48" r="f46" b="f47"/>
            <a:pathLst>
              <a:path w="2561" h="2777">
                <a:moveTo>
                  <a:pt x="f5" y="f8"/>
                </a:moveTo>
                <a:lnTo>
                  <a:pt x="f9" y="f10"/>
                </a:lnTo>
                <a:lnTo>
                  <a:pt x="f11" y="f7"/>
                </a:lnTo>
                <a:lnTo>
                  <a:pt x="f6" y="f12"/>
                </a:lnTo>
                <a:lnTo>
                  <a:pt x="f13" y="f14"/>
                </a:lnTo>
                <a:lnTo>
                  <a:pt x="f15" y="f5"/>
                </a:lnTo>
                <a:lnTo>
                  <a:pt x="f5" y="f8"/>
                </a:lnTo>
                <a:close/>
              </a:path>
            </a:pathLst>
          </a:custGeom>
          <a:solidFill>
            <a:srgbClr val="FFB800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Arial" pitchFamily="34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936" y="5540377"/>
            <a:ext cx="1784351" cy="1246179"/>
            <a:chOff x="7936" y="5540377"/>
            <a:chExt cx="1784351" cy="1246179"/>
          </a:xfrm>
        </p:grpSpPr>
        <p:sp>
          <p:nvSpPr>
            <p:cNvPr id="11" name="Freeform 11"/>
            <p:cNvSpPr/>
            <p:nvPr/>
          </p:nvSpPr>
          <p:spPr>
            <a:xfrm>
              <a:off x="38103" y="5564188"/>
              <a:ext cx="1728792" cy="10302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77"/>
                <a:gd name="f7" fmla="val 1298"/>
                <a:gd name="f8" fmla="val 1587"/>
                <a:gd name="f9" fmla="val 1260"/>
                <a:gd name="f10" fmla="val 1420"/>
                <a:gd name="f11" fmla="val 1106"/>
                <a:gd name="f12" fmla="val 1331"/>
                <a:gd name="f13" fmla="val 477"/>
                <a:gd name="f14" fmla="val 2139"/>
                <a:gd name="f15" fmla="val 330"/>
                <a:gd name="f16" fmla="val 203"/>
                <a:gd name="f17" fmla="val 2099"/>
                <a:gd name="f18" fmla="val 100"/>
                <a:gd name="f19" fmla="val 1276"/>
                <a:gd name="f20" fmla="val 211"/>
                <a:gd name="f21" fmla="val 1219"/>
                <a:gd name="f22" fmla="val 32"/>
                <a:gd name="f23" fmla="val 1085"/>
                <a:gd name="f24" fmla="val 958"/>
                <a:gd name="f25" fmla="val 28"/>
                <a:gd name="f26" fmla="val 888"/>
                <a:gd name="f27" fmla="val 106"/>
                <a:gd name="f28" fmla="val 937"/>
                <a:gd name="f29" fmla="val 285"/>
                <a:gd name="f30" fmla="val 660"/>
                <a:gd name="f31" fmla="val 441"/>
                <a:gd name="f32" fmla="val 983"/>
                <a:gd name="f33" fmla="val 473"/>
                <a:gd name="f34" fmla="val 1112"/>
                <a:gd name="f35" fmla="val 889"/>
                <a:gd name="f36" fmla="val 141"/>
                <a:gd name="f37" fmla="val 469"/>
                <a:gd name="f38" fmla="val 46"/>
                <a:gd name="f39" fmla="val 509"/>
                <a:gd name="f40" fmla="val 636"/>
                <a:gd name="f41" fmla="val 55"/>
                <a:gd name="f42" fmla="val 779"/>
                <a:gd name="f43" fmla="val 1139"/>
                <a:gd name="f44" fmla="val 1288"/>
                <a:gd name="f45" fmla="val 1378"/>
                <a:gd name="f46" fmla="val 1256"/>
                <a:gd name="f47" fmla="val 1570"/>
                <a:gd name="f48" fmla="+- 0 0 -90"/>
                <a:gd name="f49" fmla="*/ f3 1 2177"/>
                <a:gd name="f50" fmla="*/ f4 1 129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2177"/>
                <a:gd name="f59" fmla="*/ f55 1 1298"/>
                <a:gd name="f60" fmla="*/ 100 f56 1"/>
                <a:gd name="f61" fmla="*/ 79 f55 1"/>
                <a:gd name="f62" fmla="*/ 89 f56 1"/>
                <a:gd name="f63" fmla="*/ 70 f55 1"/>
                <a:gd name="f64" fmla="*/ 84 f56 1"/>
                <a:gd name="f65" fmla="*/ 30 f55 1"/>
                <a:gd name="f66" fmla="*/ 134 f56 1"/>
                <a:gd name="f67" fmla="*/ 21 f55 1"/>
                <a:gd name="f68" fmla="*/ 137 f56 1"/>
                <a:gd name="f69" fmla="*/ 13 f55 1"/>
                <a:gd name="f70" fmla="*/ 132 f56 1"/>
                <a:gd name="f71" fmla="*/ 7 f55 1"/>
                <a:gd name="f72" fmla="*/ 80 f56 1"/>
                <a:gd name="f73" fmla="*/ 14 f55 1"/>
                <a:gd name="f74" fmla="*/ 77 f56 1"/>
                <a:gd name="f75" fmla="*/ 2 f55 1"/>
                <a:gd name="f76" fmla="*/ 68 f56 1"/>
                <a:gd name="f77" fmla="*/ 0 f55 1"/>
                <a:gd name="f78" fmla="*/ 60 f56 1"/>
                <a:gd name="f79" fmla="*/ 56 f56 1"/>
                <a:gd name="f80" fmla="*/ 59 f56 1"/>
                <a:gd name="f81" fmla="*/ 18 f55 1"/>
                <a:gd name="f82" fmla="*/ 42 f56 1"/>
                <a:gd name="f83" fmla="*/ 28 f55 1"/>
                <a:gd name="f84" fmla="*/ 62 f56 1"/>
                <a:gd name="f85" fmla="*/ 70 f56 1"/>
                <a:gd name="f86" fmla="*/ 56 f55 1"/>
                <a:gd name="f87" fmla="*/ 9 f56 1"/>
                <a:gd name="f88" fmla="*/ 3 f56 1"/>
                <a:gd name="f89" fmla="*/ 32 f55 1"/>
                <a:gd name="f90" fmla="*/ 0 f56 1"/>
                <a:gd name="f91" fmla="*/ 40 f55 1"/>
                <a:gd name="f92" fmla="*/ 4 f56 1"/>
                <a:gd name="f93" fmla="*/ 49 f55 1"/>
                <a:gd name="f94" fmla="*/ 72 f56 1"/>
                <a:gd name="f95" fmla="*/ 81 f55 1"/>
                <a:gd name="f96" fmla="*/ 87 f56 1"/>
                <a:gd name="f97" fmla="*/ 99 f56 1"/>
                <a:gd name="f98" fmla="*/ 82 f55 1"/>
                <a:gd name="f99" fmla="+- f57 0 f1"/>
                <a:gd name="f100" fmla="*/ f60 1 2177"/>
                <a:gd name="f101" fmla="*/ f61 1 1298"/>
                <a:gd name="f102" fmla="*/ f62 1 2177"/>
                <a:gd name="f103" fmla="*/ f63 1 1298"/>
                <a:gd name="f104" fmla="*/ f64 1 2177"/>
                <a:gd name="f105" fmla="*/ f65 1 1298"/>
                <a:gd name="f106" fmla="*/ f66 1 2177"/>
                <a:gd name="f107" fmla="*/ f67 1 1298"/>
                <a:gd name="f108" fmla="*/ f68 1 2177"/>
                <a:gd name="f109" fmla="*/ f69 1 1298"/>
                <a:gd name="f110" fmla="*/ f70 1 2177"/>
                <a:gd name="f111" fmla="*/ f71 1 1298"/>
                <a:gd name="f112" fmla="*/ f72 1 2177"/>
                <a:gd name="f113" fmla="*/ f73 1 1298"/>
                <a:gd name="f114" fmla="*/ f74 1 2177"/>
                <a:gd name="f115" fmla="*/ f75 1 1298"/>
                <a:gd name="f116" fmla="*/ f76 1 2177"/>
                <a:gd name="f117" fmla="*/ f77 1 1298"/>
                <a:gd name="f118" fmla="*/ f78 1 2177"/>
                <a:gd name="f119" fmla="*/ f79 1 2177"/>
                <a:gd name="f120" fmla="*/ f80 1 2177"/>
                <a:gd name="f121" fmla="*/ f81 1 1298"/>
                <a:gd name="f122" fmla="*/ f82 1 2177"/>
                <a:gd name="f123" fmla="*/ f83 1 1298"/>
                <a:gd name="f124" fmla="*/ f84 1 2177"/>
                <a:gd name="f125" fmla="*/ f85 1 2177"/>
                <a:gd name="f126" fmla="*/ f86 1 1298"/>
                <a:gd name="f127" fmla="*/ f87 1 2177"/>
                <a:gd name="f128" fmla="*/ f88 1 2177"/>
                <a:gd name="f129" fmla="*/ f89 1 1298"/>
                <a:gd name="f130" fmla="*/ f90 1 2177"/>
                <a:gd name="f131" fmla="*/ f91 1 1298"/>
                <a:gd name="f132" fmla="*/ f92 1 2177"/>
                <a:gd name="f133" fmla="*/ f93 1 1298"/>
                <a:gd name="f134" fmla="*/ f94 1 2177"/>
                <a:gd name="f135" fmla="*/ f95 1 1298"/>
                <a:gd name="f136" fmla="*/ f96 1 2177"/>
                <a:gd name="f137" fmla="*/ f97 1 2177"/>
                <a:gd name="f138" fmla="*/ f98 1 1298"/>
                <a:gd name="f139" fmla="*/ 0 1 f58"/>
                <a:gd name="f140" fmla="*/ f52 1 f58"/>
                <a:gd name="f141" fmla="*/ 0 1 f59"/>
                <a:gd name="f142" fmla="*/ f53 1 f59"/>
                <a:gd name="f143" fmla="*/ f100 1 f58"/>
                <a:gd name="f144" fmla="*/ f101 1 f59"/>
                <a:gd name="f145" fmla="*/ f102 1 f58"/>
                <a:gd name="f146" fmla="*/ f103 1 f59"/>
                <a:gd name="f147" fmla="*/ f104 1 f58"/>
                <a:gd name="f148" fmla="*/ f105 1 f59"/>
                <a:gd name="f149" fmla="*/ f106 1 f58"/>
                <a:gd name="f150" fmla="*/ f107 1 f59"/>
                <a:gd name="f151" fmla="*/ f108 1 f58"/>
                <a:gd name="f152" fmla="*/ f109 1 f59"/>
                <a:gd name="f153" fmla="*/ f110 1 f58"/>
                <a:gd name="f154" fmla="*/ f111 1 f59"/>
                <a:gd name="f155" fmla="*/ f112 1 f58"/>
                <a:gd name="f156" fmla="*/ f113 1 f59"/>
                <a:gd name="f157" fmla="*/ f114 1 f58"/>
                <a:gd name="f158" fmla="*/ f115 1 f59"/>
                <a:gd name="f159" fmla="*/ f116 1 f58"/>
                <a:gd name="f160" fmla="*/ f117 1 f59"/>
                <a:gd name="f161" fmla="*/ f118 1 f58"/>
                <a:gd name="f162" fmla="*/ f119 1 f58"/>
                <a:gd name="f163" fmla="*/ f120 1 f58"/>
                <a:gd name="f164" fmla="*/ f121 1 f59"/>
                <a:gd name="f165" fmla="*/ f122 1 f58"/>
                <a:gd name="f166" fmla="*/ f123 1 f59"/>
                <a:gd name="f167" fmla="*/ f124 1 f58"/>
                <a:gd name="f168" fmla="*/ f125 1 f58"/>
                <a:gd name="f169" fmla="*/ f126 1 f59"/>
                <a:gd name="f170" fmla="*/ f127 1 f58"/>
                <a:gd name="f171" fmla="*/ f128 1 f58"/>
                <a:gd name="f172" fmla="*/ f129 1 f59"/>
                <a:gd name="f173" fmla="*/ f130 1 f58"/>
                <a:gd name="f174" fmla="*/ f131 1 f59"/>
                <a:gd name="f175" fmla="*/ f132 1 f58"/>
                <a:gd name="f176" fmla="*/ f133 1 f59"/>
                <a:gd name="f177" fmla="*/ f134 1 f58"/>
                <a:gd name="f178" fmla="*/ f135 1 f59"/>
                <a:gd name="f179" fmla="*/ f136 1 f58"/>
                <a:gd name="f180" fmla="*/ f137 1 f58"/>
                <a:gd name="f181" fmla="*/ f138 1 f59"/>
                <a:gd name="f182" fmla="*/ f139 f49 1"/>
                <a:gd name="f183" fmla="*/ f140 f49 1"/>
                <a:gd name="f184" fmla="*/ f142 f50 1"/>
                <a:gd name="f185" fmla="*/ f141 f50 1"/>
                <a:gd name="f186" fmla="*/ f143 f49 1"/>
                <a:gd name="f187" fmla="*/ f144 f50 1"/>
                <a:gd name="f188" fmla="*/ f145 f49 1"/>
                <a:gd name="f189" fmla="*/ f146 f50 1"/>
                <a:gd name="f190" fmla="*/ f147 f49 1"/>
                <a:gd name="f191" fmla="*/ f148 f50 1"/>
                <a:gd name="f192" fmla="*/ f149 f49 1"/>
                <a:gd name="f193" fmla="*/ f150 f50 1"/>
                <a:gd name="f194" fmla="*/ f151 f49 1"/>
                <a:gd name="f195" fmla="*/ f152 f50 1"/>
                <a:gd name="f196" fmla="*/ f153 f49 1"/>
                <a:gd name="f197" fmla="*/ f154 f50 1"/>
                <a:gd name="f198" fmla="*/ f155 f49 1"/>
                <a:gd name="f199" fmla="*/ f156 f50 1"/>
                <a:gd name="f200" fmla="*/ f157 f49 1"/>
                <a:gd name="f201" fmla="*/ f158 f50 1"/>
                <a:gd name="f202" fmla="*/ f159 f49 1"/>
                <a:gd name="f203" fmla="*/ f160 f50 1"/>
                <a:gd name="f204" fmla="*/ f161 f49 1"/>
                <a:gd name="f205" fmla="*/ f162 f49 1"/>
                <a:gd name="f206" fmla="*/ f163 f49 1"/>
                <a:gd name="f207" fmla="*/ f164 f50 1"/>
                <a:gd name="f208" fmla="*/ f165 f49 1"/>
                <a:gd name="f209" fmla="*/ f166 f50 1"/>
                <a:gd name="f210" fmla="*/ f167 f49 1"/>
                <a:gd name="f211" fmla="*/ f168 f49 1"/>
                <a:gd name="f212" fmla="*/ f169 f50 1"/>
                <a:gd name="f213" fmla="*/ f170 f49 1"/>
                <a:gd name="f214" fmla="*/ f171 f49 1"/>
                <a:gd name="f215" fmla="*/ f172 f50 1"/>
                <a:gd name="f216" fmla="*/ f173 f49 1"/>
                <a:gd name="f217" fmla="*/ f174 f50 1"/>
                <a:gd name="f218" fmla="*/ f175 f49 1"/>
                <a:gd name="f219" fmla="*/ f176 f50 1"/>
                <a:gd name="f220" fmla="*/ f177 f49 1"/>
                <a:gd name="f221" fmla="*/ f178 f50 1"/>
                <a:gd name="f222" fmla="*/ f179 f49 1"/>
                <a:gd name="f223" fmla="*/ f180 f49 1"/>
                <a:gd name="f224" fmla="*/ f181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86" y="f187"/>
                </a:cxn>
                <a:cxn ang="f99">
                  <a:pos x="f188" y="f189"/>
                </a:cxn>
                <a:cxn ang="f99">
                  <a:pos x="f190" y="f191"/>
                </a:cxn>
                <a:cxn ang="f99">
                  <a:pos x="f192" y="f193"/>
                </a:cxn>
                <a:cxn ang="f99">
                  <a:pos x="f194" y="f195"/>
                </a:cxn>
                <a:cxn ang="f99">
                  <a:pos x="f196" y="f197"/>
                </a:cxn>
                <a:cxn ang="f99">
                  <a:pos x="f198" y="f199"/>
                </a:cxn>
                <a:cxn ang="f99">
                  <a:pos x="f200" y="f201"/>
                </a:cxn>
                <a:cxn ang="f99">
                  <a:pos x="f202" y="f203"/>
                </a:cxn>
                <a:cxn ang="f99">
                  <a:pos x="f204" y="f201"/>
                </a:cxn>
                <a:cxn ang="f99">
                  <a:pos x="f205" y="f197"/>
                </a:cxn>
                <a:cxn ang="f99">
                  <a:pos x="f206" y="f207"/>
                </a:cxn>
                <a:cxn ang="f99">
                  <a:pos x="f208" y="f209"/>
                </a:cxn>
                <a:cxn ang="f99">
                  <a:pos x="f210" y="f191"/>
                </a:cxn>
                <a:cxn ang="f99">
                  <a:pos x="f211" y="f212"/>
                </a:cxn>
                <a:cxn ang="f99">
                  <a:pos x="f213" y="f191"/>
                </a:cxn>
                <a:cxn ang="f99">
                  <a:pos x="f214" y="f215"/>
                </a:cxn>
                <a:cxn ang="f99">
                  <a:pos x="f216" y="f217"/>
                </a:cxn>
                <a:cxn ang="f99">
                  <a:pos x="f218" y="f219"/>
                </a:cxn>
                <a:cxn ang="f99">
                  <a:pos x="f220" y="f221"/>
                </a:cxn>
                <a:cxn ang="f99">
                  <a:pos x="f222" y="f187"/>
                </a:cxn>
                <a:cxn ang="f99">
                  <a:pos x="f223" y="f224"/>
                </a:cxn>
                <a:cxn ang="f99">
                  <a:pos x="f186" y="f187"/>
                </a:cxn>
                <a:cxn ang="f99">
                  <a:pos x="f186" y="f187"/>
                </a:cxn>
              </a:cxnLst>
              <a:rect l="f182" t="f185" r="f183" b="f184"/>
              <a:pathLst>
                <a:path w="2177" h="1298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6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5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5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22429" y="5686425"/>
              <a:ext cx="112708" cy="204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258"/>
                <a:gd name="f8" fmla="val 7"/>
                <a:gd name="f9" fmla="val 120"/>
                <a:gd name="f10" fmla="val 233"/>
                <a:gd name="f11" fmla="val 8"/>
                <a:gd name="f12" fmla="+- 0 0 -90"/>
                <a:gd name="f13" fmla="*/ f3 1 143"/>
                <a:gd name="f14" fmla="*/ f4 1 25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43"/>
                <a:gd name="f23" fmla="*/ f19 1 258"/>
                <a:gd name="f24" fmla="*/ 0 f20 1"/>
                <a:gd name="f25" fmla="*/ 1 f19 1"/>
                <a:gd name="f26" fmla="*/ 7 f20 1"/>
                <a:gd name="f27" fmla="*/ 0 f19 1"/>
                <a:gd name="f28" fmla="*/ 8 f20 1"/>
                <a:gd name="f29" fmla="*/ 15 f19 1"/>
                <a:gd name="f30" fmla="*/ 17 f19 1"/>
                <a:gd name="f31" fmla="+- f21 0 f1"/>
                <a:gd name="f32" fmla="*/ f24 1 143"/>
                <a:gd name="f33" fmla="*/ f25 1 258"/>
                <a:gd name="f34" fmla="*/ f26 1 143"/>
                <a:gd name="f35" fmla="*/ f27 1 258"/>
                <a:gd name="f36" fmla="*/ f28 1 143"/>
                <a:gd name="f37" fmla="*/ f29 1 258"/>
                <a:gd name="f38" fmla="*/ f30 1 258"/>
                <a:gd name="f39" fmla="*/ 0 1 f22"/>
                <a:gd name="f40" fmla="*/ f16 1 f22"/>
                <a:gd name="f41" fmla="*/ 0 1 f23"/>
                <a:gd name="f42" fmla="*/ f17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1 f23"/>
                <a:gd name="f49" fmla="*/ f38 1 f23"/>
                <a:gd name="f50" fmla="*/ f39 f13 1"/>
                <a:gd name="f51" fmla="*/ f40 f13 1"/>
                <a:gd name="f52" fmla="*/ f42 f14 1"/>
                <a:gd name="f53" fmla="*/ f41 f14 1"/>
                <a:gd name="f54" fmla="*/ f43 f13 1"/>
                <a:gd name="f55" fmla="*/ f44 f14 1"/>
                <a:gd name="f56" fmla="*/ f45 f13 1"/>
                <a:gd name="f57" fmla="*/ f46 f14 1"/>
                <a:gd name="f58" fmla="*/ f47 f13 1"/>
                <a:gd name="f59" fmla="*/ f48 f14 1"/>
                <a:gd name="f60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8" y="f59"/>
                </a:cxn>
                <a:cxn ang="f31">
                  <a:pos x="f54" y="f60"/>
                </a:cxn>
                <a:cxn ang="f31">
                  <a:pos x="f54" y="f55"/>
                </a:cxn>
                <a:cxn ang="f31">
                  <a:pos x="f54" y="f55"/>
                </a:cxn>
              </a:cxnLst>
              <a:rect l="f50" t="f53" r="f51" b="f52"/>
              <a:pathLst>
                <a:path w="143" h="258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11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1747" y="5991221"/>
              <a:ext cx="1257300" cy="650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6"/>
                <a:gd name="f7" fmla="val 821"/>
                <a:gd name="f8" fmla="val 137"/>
                <a:gd name="f9" fmla="val 1331"/>
                <a:gd name="f10" fmla="val 519"/>
                <a:gd name="f11" fmla="val 1428"/>
                <a:gd name="f12" fmla="val 638"/>
                <a:gd name="f13" fmla="val 792"/>
                <a:gd name="f14" fmla="val 1565"/>
                <a:gd name="f15" fmla="val 1350"/>
                <a:gd name="f16" fmla="val 787"/>
                <a:gd name="f17" fmla="val 1145"/>
                <a:gd name="f18" fmla="val 811"/>
                <a:gd name="f19" fmla="val 42"/>
                <a:gd name="f20" fmla="val 298"/>
                <a:gd name="f21" fmla="val 150"/>
                <a:gd name="f22" fmla="val 46"/>
                <a:gd name="f23" fmla="val 32"/>
                <a:gd name="f24" fmla="+- 0 0 -90"/>
                <a:gd name="f25" fmla="*/ f3 1 1586"/>
                <a:gd name="f26" fmla="*/ f4 1 82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586"/>
                <a:gd name="f35" fmla="*/ f31 1 821"/>
                <a:gd name="f36" fmla="*/ 8 f32 1"/>
                <a:gd name="f37" fmla="*/ 0 f31 1"/>
                <a:gd name="f38" fmla="*/ 83 f32 1"/>
                <a:gd name="f39" fmla="*/ 32 f31 1"/>
                <a:gd name="f40" fmla="*/ 89 f32 1"/>
                <a:gd name="f41" fmla="*/ 39 f31 1"/>
                <a:gd name="f42" fmla="*/ 99 f32 1"/>
                <a:gd name="f43" fmla="*/ 49 f31 1"/>
                <a:gd name="f44" fmla="*/ 97 f32 1"/>
                <a:gd name="f45" fmla="*/ 51 f31 1"/>
                <a:gd name="f46" fmla="*/ 84 f32 1"/>
                <a:gd name="f47" fmla="*/ 71 f32 1"/>
                <a:gd name="f48" fmla="*/ 50 f31 1"/>
                <a:gd name="f49" fmla="*/ 2 f32 1"/>
                <a:gd name="f50" fmla="*/ 18 f31 1"/>
                <a:gd name="f51" fmla="*/ 0 f32 1"/>
                <a:gd name="f52" fmla="*/ 9 f31 1"/>
                <a:gd name="f53" fmla="*/ 2 f31 1"/>
                <a:gd name="f54" fmla="+- f33 0 f1"/>
                <a:gd name="f55" fmla="*/ f36 1 1586"/>
                <a:gd name="f56" fmla="*/ f37 1 821"/>
                <a:gd name="f57" fmla="*/ f38 1 1586"/>
                <a:gd name="f58" fmla="*/ f39 1 821"/>
                <a:gd name="f59" fmla="*/ f40 1 1586"/>
                <a:gd name="f60" fmla="*/ f41 1 821"/>
                <a:gd name="f61" fmla="*/ f42 1 1586"/>
                <a:gd name="f62" fmla="*/ f43 1 821"/>
                <a:gd name="f63" fmla="*/ f44 1 1586"/>
                <a:gd name="f64" fmla="*/ f45 1 821"/>
                <a:gd name="f65" fmla="*/ f46 1 1586"/>
                <a:gd name="f66" fmla="*/ f47 1 1586"/>
                <a:gd name="f67" fmla="*/ f48 1 821"/>
                <a:gd name="f68" fmla="*/ f49 1 1586"/>
                <a:gd name="f69" fmla="*/ f50 1 821"/>
                <a:gd name="f70" fmla="*/ f51 1 1586"/>
                <a:gd name="f71" fmla="*/ f52 1 821"/>
                <a:gd name="f72" fmla="*/ f53 1 821"/>
                <a:gd name="f73" fmla="*/ 0 1 f34"/>
                <a:gd name="f74" fmla="*/ f28 1 f34"/>
                <a:gd name="f75" fmla="*/ 0 1 f35"/>
                <a:gd name="f76" fmla="*/ f29 1 f35"/>
                <a:gd name="f77" fmla="*/ f55 1 f34"/>
                <a:gd name="f78" fmla="*/ f56 1 f35"/>
                <a:gd name="f79" fmla="*/ f57 1 f34"/>
                <a:gd name="f80" fmla="*/ f58 1 f35"/>
                <a:gd name="f81" fmla="*/ f59 1 f34"/>
                <a:gd name="f82" fmla="*/ f60 1 f35"/>
                <a:gd name="f83" fmla="*/ f61 1 f34"/>
                <a:gd name="f84" fmla="*/ f62 1 f35"/>
                <a:gd name="f85" fmla="*/ f63 1 f34"/>
                <a:gd name="f86" fmla="*/ f64 1 f35"/>
                <a:gd name="f87" fmla="*/ f65 1 f34"/>
                <a:gd name="f88" fmla="*/ f66 1 f34"/>
                <a:gd name="f89" fmla="*/ f67 1 f35"/>
                <a:gd name="f90" fmla="*/ f68 1 f34"/>
                <a:gd name="f91" fmla="*/ f69 1 f35"/>
                <a:gd name="f92" fmla="*/ f70 1 f34"/>
                <a:gd name="f93" fmla="*/ f71 1 f35"/>
                <a:gd name="f94" fmla="*/ f72 1 f35"/>
                <a:gd name="f95" fmla="*/ f73 f25 1"/>
                <a:gd name="f96" fmla="*/ f74 f25 1"/>
                <a:gd name="f97" fmla="*/ f76 f26 1"/>
                <a:gd name="f98" fmla="*/ f75 f26 1"/>
                <a:gd name="f99" fmla="*/ f77 f25 1"/>
                <a:gd name="f100" fmla="*/ f78 f26 1"/>
                <a:gd name="f101" fmla="*/ f79 f25 1"/>
                <a:gd name="f102" fmla="*/ f80 f26 1"/>
                <a:gd name="f103" fmla="*/ f81 f25 1"/>
                <a:gd name="f104" fmla="*/ f82 f26 1"/>
                <a:gd name="f105" fmla="*/ f83 f25 1"/>
                <a:gd name="f106" fmla="*/ f84 f26 1"/>
                <a:gd name="f107" fmla="*/ f85 f25 1"/>
                <a:gd name="f108" fmla="*/ f86 f26 1"/>
                <a:gd name="f109" fmla="*/ f87 f25 1"/>
                <a:gd name="f110" fmla="*/ f88 f25 1"/>
                <a:gd name="f111" fmla="*/ f89 f26 1"/>
                <a:gd name="f112" fmla="*/ f90 f25 1"/>
                <a:gd name="f113" fmla="*/ f91 f26 1"/>
                <a:gd name="f114" fmla="*/ f92 f25 1"/>
                <a:gd name="f115" fmla="*/ f93 f26 1"/>
                <a:gd name="f116" fmla="*/ f9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99" y="f100"/>
                </a:cxn>
                <a:cxn ang="f54">
                  <a:pos x="f101" y="f102"/>
                </a:cxn>
                <a:cxn ang="f54">
                  <a:pos x="f103" y="f104"/>
                </a:cxn>
                <a:cxn ang="f54">
                  <a:pos x="f105" y="f106"/>
                </a:cxn>
                <a:cxn ang="f54">
                  <a:pos x="f107" y="f108"/>
                </a:cxn>
                <a:cxn ang="f54">
                  <a:pos x="f109" y="f106"/>
                </a:cxn>
                <a:cxn ang="f54">
                  <a:pos x="f110" y="f111"/>
                </a:cxn>
                <a:cxn ang="f54">
                  <a:pos x="f112" y="f113"/>
                </a:cxn>
                <a:cxn ang="f54">
                  <a:pos x="f114" y="f115"/>
                </a:cxn>
                <a:cxn ang="f54">
                  <a:pos x="f112" y="f116"/>
                </a:cxn>
                <a:cxn ang="f54">
                  <a:pos x="f99" y="f100"/>
                </a:cxn>
                <a:cxn ang="f54">
                  <a:pos x="f99" y="f100"/>
                </a:cxn>
              </a:cxnLst>
              <a:rect l="f95" t="f98" r="f96" b="f97"/>
              <a:pathLst>
                <a:path w="1586" h="821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6" y="f13"/>
                  </a:lnTo>
                  <a:lnTo>
                    <a:pt x="f14" y="f7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5" y="f21"/>
                  </a:lnTo>
                  <a:lnTo>
                    <a:pt x="f22" y="f23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789" y="6045198"/>
              <a:ext cx="833439" cy="5937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9"/>
                <a:gd name="f7" fmla="val 747"/>
                <a:gd name="f8" fmla="val 325"/>
                <a:gd name="f9" fmla="val 922"/>
                <a:gd name="f10" fmla="val 939"/>
                <a:gd name="f11" fmla="val 534"/>
                <a:gd name="f12" fmla="val 422"/>
                <a:gd name="f13" fmla="val 78"/>
                <a:gd name="f14" fmla="val 127"/>
                <a:gd name="f15" fmla="+- 0 0 -90"/>
                <a:gd name="f16" fmla="*/ f3 1 1049"/>
                <a:gd name="f17" fmla="*/ f4 1 74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49"/>
                <a:gd name="f26" fmla="*/ f22 1 747"/>
                <a:gd name="f27" fmla="*/ 0 f23 1"/>
                <a:gd name="f28" fmla="*/ 21 f22 1"/>
                <a:gd name="f29" fmla="*/ 58 f23 1"/>
                <a:gd name="f30" fmla="*/ 47 f22 1"/>
                <a:gd name="f31" fmla="*/ 59 f23 1"/>
                <a:gd name="f32" fmla="*/ 34 f22 1"/>
                <a:gd name="f33" fmla="*/ 66 f23 1"/>
                <a:gd name="f34" fmla="*/ 27 f22 1"/>
                <a:gd name="f35" fmla="*/ 5 f23 1"/>
                <a:gd name="f36" fmla="*/ 0 f22 1"/>
                <a:gd name="f37" fmla="*/ 8 f22 1"/>
                <a:gd name="f38" fmla="+- f24 0 f1"/>
                <a:gd name="f39" fmla="*/ f27 1 1049"/>
                <a:gd name="f40" fmla="*/ f28 1 747"/>
                <a:gd name="f41" fmla="*/ f29 1 1049"/>
                <a:gd name="f42" fmla="*/ f30 1 747"/>
                <a:gd name="f43" fmla="*/ f31 1 1049"/>
                <a:gd name="f44" fmla="*/ f32 1 747"/>
                <a:gd name="f45" fmla="*/ f33 1 1049"/>
                <a:gd name="f46" fmla="*/ f34 1 747"/>
                <a:gd name="f47" fmla="*/ f35 1 1049"/>
                <a:gd name="f48" fmla="*/ f36 1 747"/>
                <a:gd name="f49" fmla="*/ f37 1 747"/>
                <a:gd name="f50" fmla="*/ 0 1 f25"/>
                <a:gd name="f51" fmla="*/ f19 1 f25"/>
                <a:gd name="f52" fmla="*/ 0 1 f26"/>
                <a:gd name="f53" fmla="*/ f20 1 f26"/>
                <a:gd name="f54" fmla="*/ f39 1 f25"/>
                <a:gd name="f55" fmla="*/ f40 1 f26"/>
                <a:gd name="f56" fmla="*/ f41 1 f25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1 f26"/>
                <a:gd name="f64" fmla="*/ f49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7 1"/>
                <a:gd name="f77" fmla="*/ f62 f16 1"/>
                <a:gd name="f78" fmla="*/ f63 f17 1"/>
                <a:gd name="f79" fmla="*/ f6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69" y="f79"/>
                </a:cxn>
                <a:cxn ang="f38">
                  <a:pos x="f69" y="f70"/>
                </a:cxn>
                <a:cxn ang="f38">
                  <a:pos x="f69" y="f70"/>
                </a:cxn>
              </a:cxnLst>
              <a:rect l="f65" t="f68" r="f66" b="f67"/>
              <a:pathLst>
                <a:path w="1049" h="747">
                  <a:moveTo>
                    <a:pt x="f5" y="f8"/>
                  </a:moveTo>
                  <a:lnTo>
                    <a:pt x="f9" y="f7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5"/>
                  </a:lnTo>
                  <a:lnTo>
                    <a:pt x="f5" y="f14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9933" y="5607045"/>
              <a:ext cx="214317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2"/>
                <a:gd name="f7" fmla="val 241"/>
                <a:gd name="f8" fmla="val 28"/>
                <a:gd name="f9" fmla="val 160"/>
                <a:gd name="f10" fmla="val 251"/>
                <a:gd name="f11" fmla="val 36"/>
                <a:gd name="f12" fmla="val 139"/>
                <a:gd name="f13" fmla="val 164"/>
                <a:gd name="f14" fmla="val 146"/>
                <a:gd name="f15" fmla="val 32"/>
                <a:gd name="f16" fmla="+- 0 0 -90"/>
                <a:gd name="f17" fmla="*/ f3 1 272"/>
                <a:gd name="f18" fmla="*/ f4 1 2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2"/>
                <a:gd name="f27" fmla="*/ f23 1 241"/>
                <a:gd name="f28" fmla="*/ 0 f24 1"/>
                <a:gd name="f29" fmla="*/ 2 f23 1"/>
                <a:gd name="f30" fmla="*/ 9 f24 1"/>
                <a:gd name="f31" fmla="*/ 0 f23 1"/>
                <a:gd name="f32" fmla="*/ 15 f24 1"/>
                <a:gd name="f33" fmla="*/ 3 f23 1"/>
                <a:gd name="f34" fmla="*/ 16 f24 1"/>
                <a:gd name="f35" fmla="*/ 9 f23 1"/>
                <a:gd name="f36" fmla="*/ 10 f24 1"/>
                <a:gd name="f37" fmla="*/ 10 f23 1"/>
                <a:gd name="f38" fmla="*/ 2 f24 1"/>
                <a:gd name="f39" fmla="*/ 16 f23 1"/>
                <a:gd name="f40" fmla="+- f25 0 f1"/>
                <a:gd name="f41" fmla="*/ f28 1 272"/>
                <a:gd name="f42" fmla="*/ f29 1 241"/>
                <a:gd name="f43" fmla="*/ f30 1 272"/>
                <a:gd name="f44" fmla="*/ f31 1 241"/>
                <a:gd name="f45" fmla="*/ f32 1 272"/>
                <a:gd name="f46" fmla="*/ f33 1 241"/>
                <a:gd name="f47" fmla="*/ f34 1 272"/>
                <a:gd name="f48" fmla="*/ f35 1 241"/>
                <a:gd name="f49" fmla="*/ f36 1 272"/>
                <a:gd name="f50" fmla="*/ f37 1 241"/>
                <a:gd name="f51" fmla="*/ f38 1 272"/>
                <a:gd name="f52" fmla="*/ f39 1 241"/>
                <a:gd name="f53" fmla="*/ 0 1 f26"/>
                <a:gd name="f54" fmla="*/ f20 1 f26"/>
                <a:gd name="f55" fmla="*/ 0 1 f27"/>
                <a:gd name="f56" fmla="*/ f21 1 f27"/>
                <a:gd name="f57" fmla="*/ f41 1 f26"/>
                <a:gd name="f58" fmla="*/ f42 1 f27"/>
                <a:gd name="f59" fmla="*/ f43 1 f26"/>
                <a:gd name="f60" fmla="*/ f44 1 f27"/>
                <a:gd name="f61" fmla="*/ f45 1 f26"/>
                <a:gd name="f62" fmla="*/ f46 1 f27"/>
                <a:gd name="f63" fmla="*/ f47 1 f26"/>
                <a:gd name="f64" fmla="*/ f48 1 f27"/>
                <a:gd name="f65" fmla="*/ f49 1 f26"/>
                <a:gd name="f66" fmla="*/ f50 1 f27"/>
                <a:gd name="f67" fmla="*/ f51 1 f26"/>
                <a:gd name="f68" fmla="*/ f52 1 f27"/>
                <a:gd name="f69" fmla="*/ f53 f17 1"/>
                <a:gd name="f70" fmla="*/ f54 f17 1"/>
                <a:gd name="f71" fmla="*/ f56 f18 1"/>
                <a:gd name="f72" fmla="*/ f55 f18 1"/>
                <a:gd name="f73" fmla="*/ f57 f17 1"/>
                <a:gd name="f74" fmla="*/ f58 f18 1"/>
                <a:gd name="f75" fmla="*/ f59 f17 1"/>
                <a:gd name="f76" fmla="*/ f60 f18 1"/>
                <a:gd name="f77" fmla="*/ f61 f17 1"/>
                <a:gd name="f78" fmla="*/ f62 f18 1"/>
                <a:gd name="f79" fmla="*/ f63 f17 1"/>
                <a:gd name="f80" fmla="*/ f64 f18 1"/>
                <a:gd name="f81" fmla="*/ f65 f17 1"/>
                <a:gd name="f82" fmla="*/ f66 f18 1"/>
                <a:gd name="f83" fmla="*/ f67 f17 1"/>
                <a:gd name="f84" fmla="*/ f6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79" y="f80"/>
                </a:cxn>
                <a:cxn ang="f40">
                  <a:pos x="f81" y="f82"/>
                </a:cxn>
                <a:cxn ang="f40">
                  <a:pos x="f83" y="f84"/>
                </a:cxn>
                <a:cxn ang="f40">
                  <a:pos x="f73" y="f74"/>
                </a:cxn>
                <a:cxn ang="f40">
                  <a:pos x="f73" y="f74"/>
                </a:cxn>
              </a:cxnLst>
              <a:rect l="f69" t="f72" r="f70" b="f71"/>
              <a:pathLst>
                <a:path w="272" h="241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14"/>
                  </a:lnTo>
                  <a:lnTo>
                    <a:pt x="f15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17590" y="6608761"/>
              <a:ext cx="120645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224"/>
                <a:gd name="f8" fmla="val 4"/>
                <a:gd name="f9" fmla="val 8"/>
                <a:gd name="f10" fmla="val 72"/>
                <a:gd name="f11" fmla="+- 0 0 -90"/>
                <a:gd name="f12" fmla="*/ f3 1 152"/>
                <a:gd name="f13" fmla="*/ f4 1 224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52"/>
                <a:gd name="f22" fmla="*/ f18 1 224"/>
                <a:gd name="f23" fmla="*/ 10 f19 1"/>
                <a:gd name="f24" fmla="*/ 1 f18 1"/>
                <a:gd name="f25" fmla="*/ 14 f18 1"/>
                <a:gd name="f26" fmla="*/ 0 f19 1"/>
                <a:gd name="f27" fmla="*/ 5 f19 1"/>
                <a:gd name="f28" fmla="*/ 0 f18 1"/>
                <a:gd name="f29" fmla="+- f20 0 f1"/>
                <a:gd name="f30" fmla="*/ f23 1 152"/>
                <a:gd name="f31" fmla="*/ f24 1 224"/>
                <a:gd name="f32" fmla="*/ f25 1 224"/>
                <a:gd name="f33" fmla="*/ f26 1 152"/>
                <a:gd name="f34" fmla="*/ f27 1 152"/>
                <a:gd name="f35" fmla="*/ f28 1 224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2"/>
                <a:gd name="f43" fmla="*/ f33 1 f21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3 1"/>
                <a:gd name="f53" fmla="*/ f43 f12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0" y="f52"/>
                </a:cxn>
                <a:cxn ang="f29">
                  <a:pos x="f53" y="f51"/>
                </a:cxn>
                <a:cxn ang="f29">
                  <a:pos x="f54" y="f55"/>
                </a:cxn>
                <a:cxn ang="f29">
                  <a:pos x="f50" y="f51"/>
                </a:cxn>
                <a:cxn ang="f29">
                  <a:pos x="f50" y="f51"/>
                </a:cxn>
              </a:cxnLst>
              <a:rect l="f46" t="f49" r="f47" b="f48"/>
              <a:pathLst>
                <a:path w="152" h="224">
                  <a:moveTo>
                    <a:pt x="f6" y="f8"/>
                  </a:moveTo>
                  <a:lnTo>
                    <a:pt x="f6" y="f7"/>
                  </a:lnTo>
                  <a:lnTo>
                    <a:pt x="f5" y="f9"/>
                  </a:lnTo>
                  <a:lnTo>
                    <a:pt x="f10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800100" y="5726109"/>
              <a:ext cx="306388" cy="6080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6"/>
                <a:gd name="f7" fmla="val 764"/>
                <a:gd name="f8" fmla="val 80"/>
                <a:gd name="f9" fmla="val 87"/>
                <a:gd name="f10" fmla="val 232"/>
                <a:gd name="f11" fmla="val 6"/>
                <a:gd name="f12" fmla="val 279"/>
                <a:gd name="f13" fmla="val 720"/>
                <a:gd name="f14" fmla="val 152"/>
                <a:gd name="f15" fmla="val 677"/>
                <a:gd name="f16" fmla="+- 0 0 -90"/>
                <a:gd name="f17" fmla="*/ f3 1 386"/>
                <a:gd name="f18" fmla="*/ f4 1 76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6"/>
                <a:gd name="f27" fmla="*/ f23 1 764"/>
                <a:gd name="f28" fmla="*/ 0 f24 1"/>
                <a:gd name="f29" fmla="*/ 5 f23 1"/>
                <a:gd name="f30" fmla="*/ 6 f24 1"/>
                <a:gd name="f31" fmla="*/ 0 f23 1"/>
                <a:gd name="f32" fmla="*/ 15 f24 1"/>
                <a:gd name="f33" fmla="*/ 1 f23 1"/>
                <a:gd name="f34" fmla="*/ 25 f24 1"/>
                <a:gd name="f35" fmla="*/ 48 f23 1"/>
                <a:gd name="f36" fmla="*/ 18 f24 1"/>
                <a:gd name="f37" fmla="*/ 46 f23 1"/>
                <a:gd name="f38" fmla="*/ 10 f24 1"/>
                <a:gd name="f39" fmla="*/ 43 f23 1"/>
                <a:gd name="f40" fmla="+- f25 0 f1"/>
                <a:gd name="f41" fmla="*/ f28 1 386"/>
                <a:gd name="f42" fmla="*/ f29 1 764"/>
                <a:gd name="f43" fmla="*/ f30 1 386"/>
                <a:gd name="f44" fmla="*/ f31 1 764"/>
                <a:gd name="f45" fmla="*/ f32 1 386"/>
                <a:gd name="f46" fmla="*/ f33 1 764"/>
                <a:gd name="f47" fmla="*/ f34 1 386"/>
                <a:gd name="f48" fmla="*/ f35 1 764"/>
                <a:gd name="f49" fmla="*/ f36 1 386"/>
                <a:gd name="f50" fmla="*/ f37 1 764"/>
                <a:gd name="f51" fmla="*/ f38 1 386"/>
                <a:gd name="f52" fmla="*/ f39 1 764"/>
                <a:gd name="f53" fmla="*/ 0 1 f26"/>
                <a:gd name="f54" fmla="*/ f20 1 f26"/>
                <a:gd name="f55" fmla="*/ 0 1 f27"/>
                <a:gd name="f56" fmla="*/ f21 1 f27"/>
                <a:gd name="f57" fmla="*/ f41 1 f26"/>
                <a:gd name="f58" fmla="*/ f42 1 f27"/>
                <a:gd name="f59" fmla="*/ f43 1 f26"/>
                <a:gd name="f60" fmla="*/ f44 1 f27"/>
                <a:gd name="f61" fmla="*/ f45 1 f26"/>
                <a:gd name="f62" fmla="*/ f46 1 f27"/>
                <a:gd name="f63" fmla="*/ f47 1 f26"/>
                <a:gd name="f64" fmla="*/ f48 1 f27"/>
                <a:gd name="f65" fmla="*/ f49 1 f26"/>
                <a:gd name="f66" fmla="*/ f50 1 f27"/>
                <a:gd name="f67" fmla="*/ f51 1 f26"/>
                <a:gd name="f68" fmla="*/ f52 1 f27"/>
                <a:gd name="f69" fmla="*/ f53 f17 1"/>
                <a:gd name="f70" fmla="*/ f54 f17 1"/>
                <a:gd name="f71" fmla="*/ f56 f18 1"/>
                <a:gd name="f72" fmla="*/ f55 f18 1"/>
                <a:gd name="f73" fmla="*/ f57 f17 1"/>
                <a:gd name="f74" fmla="*/ f58 f18 1"/>
                <a:gd name="f75" fmla="*/ f59 f17 1"/>
                <a:gd name="f76" fmla="*/ f60 f18 1"/>
                <a:gd name="f77" fmla="*/ f61 f17 1"/>
                <a:gd name="f78" fmla="*/ f62 f18 1"/>
                <a:gd name="f79" fmla="*/ f63 f17 1"/>
                <a:gd name="f80" fmla="*/ f64 f18 1"/>
                <a:gd name="f81" fmla="*/ f65 f17 1"/>
                <a:gd name="f82" fmla="*/ f66 f18 1"/>
                <a:gd name="f83" fmla="*/ f67 f17 1"/>
                <a:gd name="f84" fmla="*/ f6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79" y="f80"/>
                </a:cxn>
                <a:cxn ang="f40">
                  <a:pos x="f81" y="f82"/>
                </a:cxn>
                <a:cxn ang="f40">
                  <a:pos x="f83" y="f84"/>
                </a:cxn>
                <a:cxn ang="f40">
                  <a:pos x="f73" y="f74"/>
                </a:cxn>
                <a:cxn ang="f40">
                  <a:pos x="f73" y="f74"/>
                </a:cxn>
              </a:cxnLst>
              <a:rect l="f69" t="f72" r="f70" b="f71"/>
              <a:pathLst>
                <a:path w="386" h="764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7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60447" y="5699126"/>
              <a:ext cx="577845" cy="276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8"/>
                <a:gd name="f7" fmla="val 348"/>
                <a:gd name="f8" fmla="val 692"/>
                <a:gd name="f9" fmla="val 106"/>
                <a:gd name="f10" fmla="val 28"/>
                <a:gd name="f11" fmla="val 715"/>
                <a:gd name="f12" fmla="val 237"/>
                <a:gd name="f13" fmla="val 43"/>
                <a:gd name="f14" fmla="+- 0 0 -90"/>
                <a:gd name="f15" fmla="*/ f3 1 728"/>
                <a:gd name="f16" fmla="*/ f4 1 34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28"/>
                <a:gd name="f25" fmla="*/ f21 1 348"/>
                <a:gd name="f26" fmla="*/ 44 f22 1"/>
                <a:gd name="f27" fmla="*/ 0 f21 1"/>
                <a:gd name="f28" fmla="*/ 0 f22 1"/>
                <a:gd name="f29" fmla="*/ 7 f21 1"/>
                <a:gd name="f30" fmla="*/ 2 f22 1"/>
                <a:gd name="f31" fmla="*/ 22 f21 1"/>
                <a:gd name="f32" fmla="*/ 45 f22 1"/>
                <a:gd name="f33" fmla="*/ 15 f21 1"/>
                <a:gd name="f34" fmla="*/ 46 f22 1"/>
                <a:gd name="f35" fmla="*/ 3 f21 1"/>
                <a:gd name="f36" fmla="+- f23 0 f1"/>
                <a:gd name="f37" fmla="*/ f26 1 728"/>
                <a:gd name="f38" fmla="*/ f27 1 348"/>
                <a:gd name="f39" fmla="*/ f28 1 728"/>
                <a:gd name="f40" fmla="*/ f29 1 348"/>
                <a:gd name="f41" fmla="*/ f30 1 728"/>
                <a:gd name="f42" fmla="*/ f31 1 348"/>
                <a:gd name="f43" fmla="*/ f32 1 728"/>
                <a:gd name="f44" fmla="*/ f33 1 348"/>
                <a:gd name="f45" fmla="*/ f34 1 728"/>
                <a:gd name="f46" fmla="*/ f35 1 348"/>
                <a:gd name="f47" fmla="*/ 0 1 f24"/>
                <a:gd name="f48" fmla="*/ f18 1 f24"/>
                <a:gd name="f49" fmla="*/ 0 1 f25"/>
                <a:gd name="f50" fmla="*/ f19 1 f25"/>
                <a:gd name="f51" fmla="*/ f37 1 f24"/>
                <a:gd name="f52" fmla="*/ f38 1 f25"/>
                <a:gd name="f53" fmla="*/ f39 1 f24"/>
                <a:gd name="f54" fmla="*/ f40 1 f25"/>
                <a:gd name="f55" fmla="*/ f41 1 f24"/>
                <a:gd name="f56" fmla="*/ f42 1 f25"/>
                <a:gd name="f57" fmla="*/ f43 1 f24"/>
                <a:gd name="f58" fmla="*/ f44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5" y="f66"/>
                </a:cxn>
                <a:cxn ang="f36">
                  <a:pos x="f65" y="f66"/>
                </a:cxn>
              </a:cxnLst>
              <a:rect l="f61" t="f64" r="f62" b="f63"/>
              <a:pathLst>
                <a:path w="728" h="348">
                  <a:moveTo>
                    <a:pt x="f8" y="f5"/>
                  </a:move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lnTo>
                    <a:pt x="f6" y="f13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550861" y="5862639"/>
              <a:ext cx="247646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2"/>
                <a:gd name="f7" fmla="val 135"/>
                <a:gd name="f8" fmla="val 272"/>
                <a:gd name="f9" fmla="val 78"/>
                <a:gd name="f10" fmla="+- 0 0 -90"/>
                <a:gd name="f11" fmla="*/ f3 1 312"/>
                <a:gd name="f12" fmla="*/ f4 1 135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12"/>
                <a:gd name="f21" fmla="*/ f17 1 135"/>
                <a:gd name="f22" fmla="*/ 17 f18 1"/>
                <a:gd name="f23" fmla="*/ 0 f17 1"/>
                <a:gd name="f24" fmla="*/ 0 f18 1"/>
                <a:gd name="f25" fmla="*/ 4 f17 1"/>
                <a:gd name="f26" fmla="*/ 20 f18 1"/>
                <a:gd name="f27" fmla="*/ 8 f17 1"/>
                <a:gd name="f28" fmla="+- f19 0 f1"/>
                <a:gd name="f29" fmla="*/ f22 1 312"/>
                <a:gd name="f30" fmla="*/ f23 1 135"/>
                <a:gd name="f31" fmla="*/ f24 1 312"/>
                <a:gd name="f32" fmla="*/ f25 1 135"/>
                <a:gd name="f33" fmla="*/ f26 1 312"/>
                <a:gd name="f34" fmla="*/ f27 1 135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0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1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312" h="135">
                  <a:moveTo>
                    <a:pt x="f8" y="f5"/>
                  </a:moveTo>
                  <a:lnTo>
                    <a:pt x="f5" y="f9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936" y="5540377"/>
              <a:ext cx="1784351" cy="1238242"/>
              <a:chOff x="7936" y="5540377"/>
              <a:chExt cx="1784351" cy="1238242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792163" y="5654677"/>
                <a:ext cx="869950" cy="1123942"/>
                <a:chOff x="792163" y="5654677"/>
                <a:chExt cx="869950" cy="1123942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792163" y="5694361"/>
                  <a:ext cx="249238" cy="1381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3"/>
                    <a:gd name="f7" fmla="val 175"/>
                    <a:gd name="f8" fmla="val 107"/>
                    <a:gd name="f9" fmla="val 114"/>
                    <a:gd name="f10" fmla="val 10"/>
                    <a:gd name="f11" fmla="val 213"/>
                    <a:gd name="f12" fmla="val 292"/>
                    <a:gd name="f13" fmla="val 27"/>
                    <a:gd name="f14" fmla="val 91"/>
                    <a:gd name="f15" fmla="val 167"/>
                    <a:gd name="f16" fmla="val 67"/>
                    <a:gd name="f17" fmla="val 74"/>
                    <a:gd name="f18" fmla="val 101"/>
                    <a:gd name="f19" fmla="val 13"/>
                    <a:gd name="f20" fmla="+- 0 0 -90"/>
                    <a:gd name="f21" fmla="*/ f3 1 313"/>
                    <a:gd name="f22" fmla="*/ f4 1 175"/>
                    <a:gd name="f23" fmla="val f5"/>
                    <a:gd name="f24" fmla="val f6"/>
                    <a:gd name="f25" fmla="val f7"/>
                    <a:gd name="f26" fmla="*/ f20 f0 1"/>
                    <a:gd name="f27" fmla="+- f25 0 f23"/>
                    <a:gd name="f28" fmla="+- f24 0 f23"/>
                    <a:gd name="f29" fmla="*/ f26 1 f2"/>
                    <a:gd name="f30" fmla="*/ f28 1 313"/>
                    <a:gd name="f31" fmla="*/ f27 1 175"/>
                    <a:gd name="f32" fmla="*/ 0 f28 1"/>
                    <a:gd name="f33" fmla="*/ 6 f27 1"/>
                    <a:gd name="f34" fmla="*/ 8 f28 1"/>
                    <a:gd name="f35" fmla="*/ 0 f27 1"/>
                    <a:gd name="f36" fmla="*/ 14 f28 1"/>
                    <a:gd name="f37" fmla="*/ 19 f28 1"/>
                    <a:gd name="f38" fmla="*/ 1 f27 1"/>
                    <a:gd name="f39" fmla="*/ 20 f28 1"/>
                    <a:gd name="f40" fmla="*/ 5 f27 1"/>
                    <a:gd name="f41" fmla="*/ 11 f28 1"/>
                    <a:gd name="f42" fmla="*/ 4 f27 1"/>
                    <a:gd name="f43" fmla="*/ 5 f28 1"/>
                    <a:gd name="f44" fmla="*/ 1 f28 1"/>
                    <a:gd name="f45" fmla="*/ 10 f27 1"/>
                    <a:gd name="f46" fmla="+- f29 0 f1"/>
                    <a:gd name="f47" fmla="*/ f32 1 313"/>
                    <a:gd name="f48" fmla="*/ f33 1 175"/>
                    <a:gd name="f49" fmla="*/ f34 1 313"/>
                    <a:gd name="f50" fmla="*/ f35 1 175"/>
                    <a:gd name="f51" fmla="*/ f36 1 313"/>
                    <a:gd name="f52" fmla="*/ f37 1 313"/>
                    <a:gd name="f53" fmla="*/ f38 1 175"/>
                    <a:gd name="f54" fmla="*/ f39 1 313"/>
                    <a:gd name="f55" fmla="*/ f40 1 175"/>
                    <a:gd name="f56" fmla="*/ f41 1 313"/>
                    <a:gd name="f57" fmla="*/ f42 1 175"/>
                    <a:gd name="f58" fmla="*/ f43 1 313"/>
                    <a:gd name="f59" fmla="*/ f44 1 313"/>
                    <a:gd name="f60" fmla="*/ f45 1 175"/>
                    <a:gd name="f61" fmla="*/ 0 1 f30"/>
                    <a:gd name="f62" fmla="*/ f24 1 f30"/>
                    <a:gd name="f63" fmla="*/ 0 1 f31"/>
                    <a:gd name="f64" fmla="*/ f25 1 f31"/>
                    <a:gd name="f65" fmla="*/ f47 1 f30"/>
                    <a:gd name="f66" fmla="*/ f48 1 f31"/>
                    <a:gd name="f67" fmla="*/ f49 1 f30"/>
                    <a:gd name="f68" fmla="*/ f50 1 f31"/>
                    <a:gd name="f69" fmla="*/ f51 1 f30"/>
                    <a:gd name="f70" fmla="*/ f52 1 f30"/>
                    <a:gd name="f71" fmla="*/ f53 1 f31"/>
                    <a:gd name="f72" fmla="*/ f54 1 f30"/>
                    <a:gd name="f73" fmla="*/ f55 1 f31"/>
                    <a:gd name="f74" fmla="*/ f56 1 f30"/>
                    <a:gd name="f75" fmla="*/ f57 1 f31"/>
                    <a:gd name="f76" fmla="*/ f58 1 f30"/>
                    <a:gd name="f77" fmla="*/ f59 1 f30"/>
                    <a:gd name="f78" fmla="*/ f60 1 f31"/>
                    <a:gd name="f79" fmla="*/ f61 f21 1"/>
                    <a:gd name="f80" fmla="*/ f62 f21 1"/>
                    <a:gd name="f81" fmla="*/ f64 f22 1"/>
                    <a:gd name="f82" fmla="*/ f63 f22 1"/>
                    <a:gd name="f83" fmla="*/ f65 f21 1"/>
                    <a:gd name="f84" fmla="*/ f66 f22 1"/>
                    <a:gd name="f85" fmla="*/ f67 f21 1"/>
                    <a:gd name="f86" fmla="*/ f68 f22 1"/>
                    <a:gd name="f87" fmla="*/ f69 f21 1"/>
                    <a:gd name="f88" fmla="*/ f70 f21 1"/>
                    <a:gd name="f89" fmla="*/ f71 f22 1"/>
                    <a:gd name="f90" fmla="*/ f72 f21 1"/>
                    <a:gd name="f91" fmla="*/ f73 f22 1"/>
                    <a:gd name="f92" fmla="*/ f74 f21 1"/>
                    <a:gd name="f93" fmla="*/ f75 f22 1"/>
                    <a:gd name="f94" fmla="*/ f76 f21 1"/>
                    <a:gd name="f95" fmla="*/ f77 f21 1"/>
                    <a:gd name="f96" fmla="*/ f78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83" y="f84"/>
                    </a:cxn>
                    <a:cxn ang="f46">
                      <a:pos x="f85" y="f86"/>
                    </a:cxn>
                    <a:cxn ang="f46">
                      <a:pos x="f87" y="f86"/>
                    </a:cxn>
                    <a:cxn ang="f46">
                      <a:pos x="f88" y="f89"/>
                    </a:cxn>
                    <a:cxn ang="f46">
                      <a:pos x="f90" y="f91"/>
                    </a:cxn>
                    <a:cxn ang="f46">
                      <a:pos x="f92" y="f93"/>
                    </a:cxn>
                    <a:cxn ang="f46">
                      <a:pos x="f94" y="f84"/>
                    </a:cxn>
                    <a:cxn ang="f46">
                      <a:pos x="f95" y="f96"/>
                    </a:cxn>
                    <a:cxn ang="f46">
                      <a:pos x="f83" y="f84"/>
                    </a:cxn>
                    <a:cxn ang="f46">
                      <a:pos x="f83" y="f84"/>
                    </a:cxn>
                  </a:cxnLst>
                  <a:rect l="f79" t="f82" r="f80" b="f81"/>
                  <a:pathLst>
                    <a:path w="313" h="175">
                      <a:moveTo>
                        <a:pt x="f5" y="f8"/>
                      </a:moveTo>
                      <a:lnTo>
                        <a:pt x="f9" y="f10"/>
                      </a:lnTo>
                      <a:lnTo>
                        <a:pt x="f11" y="f5"/>
                      </a:lnTo>
                      <a:lnTo>
                        <a:pt x="f12" y="f13"/>
                      </a:lnTo>
                      <a:lnTo>
                        <a:pt x="f6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7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1009653" y="6567485"/>
                  <a:ext cx="182559" cy="21113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0"/>
                    <a:gd name="f7" fmla="val 266"/>
                    <a:gd name="f8" fmla="val 40"/>
                    <a:gd name="f9" fmla="val 160"/>
                    <a:gd name="f10" fmla="val 251"/>
                    <a:gd name="f11" fmla="val 223"/>
                    <a:gd name="f12" fmla="val 17"/>
                    <a:gd name="f13" fmla="val 166"/>
                    <a:gd name="f14" fmla="val 179"/>
                    <a:gd name="f15" fmla="val 197"/>
                    <a:gd name="f16" fmla="val 71"/>
                    <a:gd name="f17" fmla="val 4"/>
                    <a:gd name="f18" fmla="+- 0 0 -90"/>
                    <a:gd name="f19" fmla="*/ f3 1 230"/>
                    <a:gd name="f20" fmla="*/ f4 1 266"/>
                    <a:gd name="f21" fmla="val f5"/>
                    <a:gd name="f22" fmla="val f6"/>
                    <a:gd name="f23" fmla="val f7"/>
                    <a:gd name="f24" fmla="*/ f18 f0 1"/>
                    <a:gd name="f25" fmla="+- f23 0 f21"/>
                    <a:gd name="f26" fmla="+- f22 0 f21"/>
                    <a:gd name="f27" fmla="*/ f24 1 f2"/>
                    <a:gd name="f28" fmla="*/ f26 1 230"/>
                    <a:gd name="f29" fmla="*/ f25 1 266"/>
                    <a:gd name="f30" fmla="*/ 0 f26 1"/>
                    <a:gd name="f31" fmla="*/ 3 f25 1"/>
                    <a:gd name="f32" fmla="*/ 10 f26 1"/>
                    <a:gd name="f33" fmla="*/ 17 f25 1"/>
                    <a:gd name="f34" fmla="*/ 15 f26 1"/>
                    <a:gd name="f35" fmla="*/ 16 f25 1"/>
                    <a:gd name="f36" fmla="*/ 14 f26 1"/>
                    <a:gd name="f37" fmla="*/ 2 f25 1"/>
                    <a:gd name="f38" fmla="*/ 11 f26 1"/>
                    <a:gd name="f39" fmla="*/ 0 f25 1"/>
                    <a:gd name="f40" fmla="*/ 12 f26 1"/>
                    <a:gd name="f41" fmla="*/ 13 f25 1"/>
                    <a:gd name="f42" fmla="*/ 5 f26 1"/>
                    <a:gd name="f43" fmla="*/ 1 f25 1"/>
                    <a:gd name="f44" fmla="+- f27 0 f1"/>
                    <a:gd name="f45" fmla="*/ f30 1 230"/>
                    <a:gd name="f46" fmla="*/ f31 1 266"/>
                    <a:gd name="f47" fmla="*/ f32 1 230"/>
                    <a:gd name="f48" fmla="*/ f33 1 266"/>
                    <a:gd name="f49" fmla="*/ f34 1 230"/>
                    <a:gd name="f50" fmla="*/ f35 1 266"/>
                    <a:gd name="f51" fmla="*/ f36 1 230"/>
                    <a:gd name="f52" fmla="*/ f37 1 266"/>
                    <a:gd name="f53" fmla="*/ f38 1 230"/>
                    <a:gd name="f54" fmla="*/ f39 1 266"/>
                    <a:gd name="f55" fmla="*/ f40 1 230"/>
                    <a:gd name="f56" fmla="*/ f41 1 266"/>
                    <a:gd name="f57" fmla="*/ f42 1 230"/>
                    <a:gd name="f58" fmla="*/ f43 1 266"/>
                    <a:gd name="f59" fmla="*/ 0 1 f28"/>
                    <a:gd name="f60" fmla="*/ f22 1 f28"/>
                    <a:gd name="f61" fmla="*/ 0 1 f29"/>
                    <a:gd name="f62" fmla="*/ f23 1 f29"/>
                    <a:gd name="f63" fmla="*/ f45 1 f28"/>
                    <a:gd name="f64" fmla="*/ f46 1 f29"/>
                    <a:gd name="f65" fmla="*/ f47 1 f28"/>
                    <a:gd name="f66" fmla="*/ f48 1 f29"/>
                    <a:gd name="f67" fmla="*/ f49 1 f28"/>
                    <a:gd name="f68" fmla="*/ f50 1 f29"/>
                    <a:gd name="f69" fmla="*/ f51 1 f28"/>
                    <a:gd name="f70" fmla="*/ f52 1 f29"/>
                    <a:gd name="f71" fmla="*/ f53 1 f28"/>
                    <a:gd name="f72" fmla="*/ f54 1 f29"/>
                    <a:gd name="f73" fmla="*/ f55 1 f28"/>
                    <a:gd name="f74" fmla="*/ f56 1 f29"/>
                    <a:gd name="f75" fmla="*/ f57 1 f28"/>
                    <a:gd name="f76" fmla="*/ f58 1 f29"/>
                    <a:gd name="f77" fmla="*/ f59 f19 1"/>
                    <a:gd name="f78" fmla="*/ f60 f19 1"/>
                    <a:gd name="f79" fmla="*/ f62 f20 1"/>
                    <a:gd name="f80" fmla="*/ f61 f20 1"/>
                    <a:gd name="f81" fmla="*/ f63 f19 1"/>
                    <a:gd name="f82" fmla="*/ f64 f20 1"/>
                    <a:gd name="f83" fmla="*/ f65 f19 1"/>
                    <a:gd name="f84" fmla="*/ f66 f20 1"/>
                    <a:gd name="f85" fmla="*/ f67 f19 1"/>
                    <a:gd name="f86" fmla="*/ f68 f20 1"/>
                    <a:gd name="f87" fmla="*/ f69 f19 1"/>
                    <a:gd name="f88" fmla="*/ f70 f20 1"/>
                    <a:gd name="f89" fmla="*/ f71 f19 1"/>
                    <a:gd name="f90" fmla="*/ f72 f20 1"/>
                    <a:gd name="f91" fmla="*/ f73 f19 1"/>
                    <a:gd name="f92" fmla="*/ f74 f20 1"/>
                    <a:gd name="f93" fmla="*/ f75 f19 1"/>
                    <a:gd name="f94" fmla="*/ f76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81" y="f82"/>
                    </a:cxn>
                    <a:cxn ang="f44">
                      <a:pos x="f83" y="f84"/>
                    </a:cxn>
                    <a:cxn ang="f44">
                      <a:pos x="f85" y="f86"/>
                    </a:cxn>
                    <a:cxn ang="f44">
                      <a:pos x="f87" y="f88"/>
                    </a:cxn>
                    <a:cxn ang="f44">
                      <a:pos x="f89" y="f90"/>
                    </a:cxn>
                    <a:cxn ang="f44">
                      <a:pos x="f91" y="f92"/>
                    </a:cxn>
                    <a:cxn ang="f44">
                      <a:pos x="f93" y="f94"/>
                    </a:cxn>
                    <a:cxn ang="f44">
                      <a:pos x="f81" y="f82"/>
                    </a:cxn>
                    <a:cxn ang="f44">
                      <a:pos x="f81" y="f82"/>
                    </a:cxn>
                  </a:cxnLst>
                  <a:rect l="f77" t="f80" r="f78" b="f79"/>
                  <a:pathLst>
                    <a:path w="230" h="266">
                      <a:moveTo>
                        <a:pt x="f5" y="f8"/>
                      </a:moveTo>
                      <a:lnTo>
                        <a:pt x="f9" y="f7"/>
                      </a:lnTo>
                      <a:lnTo>
                        <a:pt x="f6" y="f10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24" name="Freeform 24"/>
                <p:cNvSpPr/>
                <p:nvPr/>
              </p:nvSpPr>
              <p:spPr>
                <a:xfrm>
                  <a:off x="1593854" y="5654677"/>
                  <a:ext cx="68259" cy="18574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7"/>
                    <a:gd name="f7" fmla="val 234"/>
                    <a:gd name="f8" fmla="val 19"/>
                    <a:gd name="f9" fmla="val 36"/>
                    <a:gd name="f10" fmla="val 93"/>
                    <a:gd name="f11" fmla="val 44"/>
                    <a:gd name="f12" fmla="val 154"/>
                    <a:gd name="f13" fmla="val 27"/>
                    <a:gd name="f14" fmla="val 80"/>
                    <a:gd name="f15" fmla="val 220"/>
                    <a:gd name="f16" fmla="val 116"/>
                    <a:gd name="f17" fmla="val 46"/>
                    <a:gd name="f18" fmla="+- 0 0 -90"/>
                    <a:gd name="f19" fmla="*/ f3 1 87"/>
                    <a:gd name="f20" fmla="*/ f4 1 234"/>
                    <a:gd name="f21" fmla="val f5"/>
                    <a:gd name="f22" fmla="val f6"/>
                    <a:gd name="f23" fmla="val f7"/>
                    <a:gd name="f24" fmla="*/ f18 f0 1"/>
                    <a:gd name="f25" fmla="+- f23 0 f21"/>
                    <a:gd name="f26" fmla="+- f22 0 f21"/>
                    <a:gd name="f27" fmla="*/ f24 1 f2"/>
                    <a:gd name="f28" fmla="*/ f26 1 87"/>
                    <a:gd name="f29" fmla="*/ f25 1 234"/>
                    <a:gd name="f30" fmla="*/ 0 f26 1"/>
                    <a:gd name="f31" fmla="*/ 2 f25 1"/>
                    <a:gd name="f32" fmla="*/ 2 f26 1"/>
                    <a:gd name="f33" fmla="*/ 6 f25 1"/>
                    <a:gd name="f34" fmla="*/ 10 f25 1"/>
                    <a:gd name="f35" fmla="*/ 1 f26 1"/>
                    <a:gd name="f36" fmla="*/ 15 f25 1"/>
                    <a:gd name="f37" fmla="*/ 5 f26 1"/>
                    <a:gd name="f38" fmla="*/ 14 f25 1"/>
                    <a:gd name="f39" fmla="*/ 8 f25 1"/>
                    <a:gd name="f40" fmla="*/ 0 f25 1"/>
                    <a:gd name="f41" fmla="+- f27 0 f1"/>
                    <a:gd name="f42" fmla="*/ f30 1 87"/>
                    <a:gd name="f43" fmla="*/ f31 1 234"/>
                    <a:gd name="f44" fmla="*/ f32 1 87"/>
                    <a:gd name="f45" fmla="*/ f33 1 234"/>
                    <a:gd name="f46" fmla="*/ f34 1 234"/>
                    <a:gd name="f47" fmla="*/ f35 1 87"/>
                    <a:gd name="f48" fmla="*/ f36 1 234"/>
                    <a:gd name="f49" fmla="*/ f37 1 87"/>
                    <a:gd name="f50" fmla="*/ f38 1 234"/>
                    <a:gd name="f51" fmla="*/ f39 1 234"/>
                    <a:gd name="f52" fmla="*/ f40 1 234"/>
                    <a:gd name="f53" fmla="*/ 0 1 f28"/>
                    <a:gd name="f54" fmla="*/ f22 1 f28"/>
                    <a:gd name="f55" fmla="*/ 0 1 f29"/>
                    <a:gd name="f56" fmla="*/ f23 1 f29"/>
                    <a:gd name="f57" fmla="*/ f42 1 f28"/>
                    <a:gd name="f58" fmla="*/ f43 1 f29"/>
                    <a:gd name="f59" fmla="*/ f44 1 f28"/>
                    <a:gd name="f60" fmla="*/ f45 1 f29"/>
                    <a:gd name="f61" fmla="*/ f46 1 f29"/>
                    <a:gd name="f62" fmla="*/ f47 1 f28"/>
                    <a:gd name="f63" fmla="*/ f48 1 f29"/>
                    <a:gd name="f64" fmla="*/ f49 1 f28"/>
                    <a:gd name="f65" fmla="*/ f50 1 f29"/>
                    <a:gd name="f66" fmla="*/ f51 1 f29"/>
                    <a:gd name="f67" fmla="*/ f52 1 f29"/>
                    <a:gd name="f68" fmla="*/ f53 f19 1"/>
                    <a:gd name="f69" fmla="*/ f54 f19 1"/>
                    <a:gd name="f70" fmla="*/ f56 f20 1"/>
                    <a:gd name="f71" fmla="*/ f55 f20 1"/>
                    <a:gd name="f72" fmla="*/ f57 f19 1"/>
                    <a:gd name="f73" fmla="*/ f58 f20 1"/>
                    <a:gd name="f74" fmla="*/ f59 f19 1"/>
                    <a:gd name="f75" fmla="*/ f60 f20 1"/>
                    <a:gd name="f76" fmla="*/ f61 f20 1"/>
                    <a:gd name="f77" fmla="*/ f62 f19 1"/>
                    <a:gd name="f78" fmla="*/ f63 f20 1"/>
                    <a:gd name="f79" fmla="*/ f64 f19 1"/>
                    <a:gd name="f80" fmla="*/ f65 f20 1"/>
                    <a:gd name="f81" fmla="*/ f66 f20 1"/>
                    <a:gd name="f82" fmla="*/ f67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72" y="f73"/>
                    </a:cxn>
                    <a:cxn ang="f41">
                      <a:pos x="f74" y="f75"/>
                    </a:cxn>
                    <a:cxn ang="f41">
                      <a:pos x="f74" y="f76"/>
                    </a:cxn>
                    <a:cxn ang="f41">
                      <a:pos x="f77" y="f78"/>
                    </a:cxn>
                    <a:cxn ang="f41">
                      <a:pos x="f79" y="f80"/>
                    </a:cxn>
                    <a:cxn ang="f41">
                      <a:pos x="f79" y="f81"/>
                    </a:cxn>
                    <a:cxn ang="f41">
                      <a:pos x="f74" y="f82"/>
                    </a:cxn>
                    <a:cxn ang="f41">
                      <a:pos x="f72" y="f73"/>
                    </a:cxn>
                    <a:cxn ang="f41">
                      <a:pos x="f72" y="f73"/>
                    </a:cxn>
                  </a:cxnLst>
                  <a:rect l="f68" t="f71" r="f69" b="f70"/>
                  <a:pathLst>
                    <a:path w="87" h="234">
                      <a:moveTo>
                        <a:pt x="f5" y="f8"/>
                      </a:move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7"/>
                      </a:lnTo>
                      <a:lnTo>
                        <a:pt x="f14" y="f15"/>
                      </a:lnTo>
                      <a:lnTo>
                        <a:pt x="f6" y="f16"/>
                      </a:lnTo>
                      <a:lnTo>
                        <a:pt x="f17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</p:grpSp>
          <p:sp>
            <p:nvSpPr>
              <p:cNvPr id="25" name="Freeform 25"/>
              <p:cNvSpPr/>
              <p:nvPr/>
            </p:nvSpPr>
            <p:spPr>
              <a:xfrm>
                <a:off x="120655" y="5924553"/>
                <a:ext cx="944566" cy="3968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90"/>
                  <a:gd name="f7" fmla="val 500"/>
                  <a:gd name="f8" fmla="val 100"/>
                  <a:gd name="f9" fmla="val 490"/>
                  <a:gd name="f10" fmla="val 1076"/>
                  <a:gd name="f11" fmla="val 27"/>
                  <a:gd name="f12" fmla="+- 0 0 -90"/>
                  <a:gd name="f13" fmla="*/ f3 1 1190"/>
                  <a:gd name="f14" fmla="*/ f4 1 50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1190"/>
                  <a:gd name="f23" fmla="*/ f19 1 500"/>
                  <a:gd name="f24" fmla="*/ 7 f20 1"/>
                  <a:gd name="f25" fmla="*/ 0 f19 1"/>
                  <a:gd name="f26" fmla="*/ 75 f20 1"/>
                  <a:gd name="f27" fmla="*/ 31 f19 1"/>
                  <a:gd name="f28" fmla="*/ 68 f20 1"/>
                  <a:gd name="f29" fmla="*/ 32 f19 1"/>
                  <a:gd name="f30" fmla="*/ 0 f20 1"/>
                  <a:gd name="f31" fmla="*/ 2 f19 1"/>
                  <a:gd name="f32" fmla="+- f21 0 f1"/>
                  <a:gd name="f33" fmla="*/ f24 1 1190"/>
                  <a:gd name="f34" fmla="*/ f25 1 500"/>
                  <a:gd name="f35" fmla="*/ f26 1 1190"/>
                  <a:gd name="f36" fmla="*/ f27 1 500"/>
                  <a:gd name="f37" fmla="*/ f28 1 1190"/>
                  <a:gd name="f38" fmla="*/ f29 1 500"/>
                  <a:gd name="f39" fmla="*/ f30 1 1190"/>
                  <a:gd name="f40" fmla="*/ f31 1 500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1190" h="500">
                    <a:moveTo>
                      <a:pt x="f8" y="f5"/>
                    </a:moveTo>
                    <a:lnTo>
                      <a:pt x="f6" y="f9"/>
                    </a:lnTo>
                    <a:lnTo>
                      <a:pt x="f10" y="f7"/>
                    </a:lnTo>
                    <a:lnTo>
                      <a:pt x="f5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412751" y="6169027"/>
                <a:ext cx="387348" cy="2349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9"/>
                  <a:gd name="f7" fmla="val 296"/>
                  <a:gd name="f8" fmla="val 14"/>
                  <a:gd name="f9" fmla="val 34"/>
                  <a:gd name="f10" fmla="val 160"/>
                  <a:gd name="f11" fmla="val 66"/>
                  <a:gd name="f12" fmla="val 324"/>
                  <a:gd name="f13" fmla="val 137"/>
                  <a:gd name="f14" fmla="val 440"/>
                  <a:gd name="f15" fmla="val 243"/>
                  <a:gd name="f16" fmla="val 326"/>
                  <a:gd name="f17" fmla="val 230"/>
                  <a:gd name="f18" fmla="val 139"/>
                  <a:gd name="f19" fmla="val 146"/>
                  <a:gd name="f20" fmla="val 50"/>
                  <a:gd name="f21" fmla="val 80"/>
                  <a:gd name="f22" fmla="val 107"/>
                  <a:gd name="f23" fmla="val 163"/>
                  <a:gd name="f24" fmla="val 272"/>
                  <a:gd name="f25" fmla="val 270"/>
                  <a:gd name="f26" fmla="val 466"/>
                  <a:gd name="f27" fmla="val 224"/>
                  <a:gd name="f28" fmla="val 394"/>
                  <a:gd name="f29" fmla="val 120"/>
                  <a:gd name="f30" fmla="val 170"/>
                  <a:gd name="f31" fmla="val 17"/>
                  <a:gd name="f32" fmla="+- 0 0 -90"/>
                  <a:gd name="f33" fmla="*/ f3 1 489"/>
                  <a:gd name="f34" fmla="*/ f4 1 29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489"/>
                  <a:gd name="f43" fmla="*/ f39 1 296"/>
                  <a:gd name="f44" fmla="*/ 0 f40 1"/>
                  <a:gd name="f45" fmla="*/ 3 f39 1"/>
                  <a:gd name="f46" fmla="*/ 10 f40 1"/>
                  <a:gd name="f47" fmla="*/ 5 f39 1"/>
                  <a:gd name="f48" fmla="*/ 20 f40 1"/>
                  <a:gd name="f49" fmla="*/ 9 f39 1"/>
                  <a:gd name="f50" fmla="*/ 27 f40 1"/>
                  <a:gd name="f51" fmla="*/ 16 f39 1"/>
                  <a:gd name="f52" fmla="*/ 15 f39 1"/>
                  <a:gd name="f53" fmla="*/ 8 f40 1"/>
                  <a:gd name="f54" fmla="*/ 10 f39 1"/>
                  <a:gd name="f55" fmla="*/ 3 f40 1"/>
                  <a:gd name="f56" fmla="*/ 6 f40 1"/>
                  <a:gd name="f57" fmla="*/ 11 f39 1"/>
                  <a:gd name="f58" fmla="*/ 17 f40 1"/>
                  <a:gd name="f59" fmla="*/ 17 f39 1"/>
                  <a:gd name="f60" fmla="*/ 29 f40 1"/>
                  <a:gd name="f61" fmla="*/ 19 f39 1"/>
                  <a:gd name="f62" fmla="*/ 30 f40 1"/>
                  <a:gd name="f63" fmla="*/ 14 f39 1"/>
                  <a:gd name="f64" fmla="*/ 24 f40 1"/>
                  <a:gd name="f65" fmla="*/ 8 f39 1"/>
                  <a:gd name="f66" fmla="*/ 2 f39 1"/>
                  <a:gd name="f67" fmla="*/ 0 f39 1"/>
                  <a:gd name="f68" fmla="+- f41 0 f1"/>
                  <a:gd name="f69" fmla="*/ f44 1 489"/>
                  <a:gd name="f70" fmla="*/ f45 1 296"/>
                  <a:gd name="f71" fmla="*/ f46 1 489"/>
                  <a:gd name="f72" fmla="*/ f47 1 296"/>
                  <a:gd name="f73" fmla="*/ f48 1 489"/>
                  <a:gd name="f74" fmla="*/ f49 1 296"/>
                  <a:gd name="f75" fmla="*/ f50 1 489"/>
                  <a:gd name="f76" fmla="*/ f51 1 296"/>
                  <a:gd name="f77" fmla="*/ f52 1 296"/>
                  <a:gd name="f78" fmla="*/ f53 1 489"/>
                  <a:gd name="f79" fmla="*/ f54 1 296"/>
                  <a:gd name="f80" fmla="*/ f55 1 489"/>
                  <a:gd name="f81" fmla="*/ f56 1 489"/>
                  <a:gd name="f82" fmla="*/ f57 1 296"/>
                  <a:gd name="f83" fmla="*/ f58 1 489"/>
                  <a:gd name="f84" fmla="*/ f59 1 296"/>
                  <a:gd name="f85" fmla="*/ f60 1 489"/>
                  <a:gd name="f86" fmla="*/ f61 1 296"/>
                  <a:gd name="f87" fmla="*/ f62 1 489"/>
                  <a:gd name="f88" fmla="*/ f63 1 296"/>
                  <a:gd name="f89" fmla="*/ f64 1 489"/>
                  <a:gd name="f90" fmla="*/ f65 1 296"/>
                  <a:gd name="f91" fmla="*/ f66 1 296"/>
                  <a:gd name="f92" fmla="*/ f67 1 296"/>
                  <a:gd name="f93" fmla="*/ 0 1 f42"/>
                  <a:gd name="f94" fmla="*/ f36 1 f42"/>
                  <a:gd name="f95" fmla="*/ 0 1 f43"/>
                  <a:gd name="f96" fmla="*/ f37 1 f43"/>
                  <a:gd name="f97" fmla="*/ f69 1 f42"/>
                  <a:gd name="f98" fmla="*/ f70 1 f43"/>
                  <a:gd name="f99" fmla="*/ f71 1 f42"/>
                  <a:gd name="f100" fmla="*/ f72 1 f43"/>
                  <a:gd name="f101" fmla="*/ f73 1 f42"/>
                  <a:gd name="f102" fmla="*/ f74 1 f43"/>
                  <a:gd name="f103" fmla="*/ f75 1 f42"/>
                  <a:gd name="f104" fmla="*/ f76 1 f43"/>
                  <a:gd name="f105" fmla="*/ f77 1 f43"/>
                  <a:gd name="f106" fmla="*/ f78 1 f42"/>
                  <a:gd name="f107" fmla="*/ f79 1 f43"/>
                  <a:gd name="f108" fmla="*/ f80 1 f42"/>
                  <a:gd name="f109" fmla="*/ f81 1 f42"/>
                  <a:gd name="f110" fmla="*/ f82 1 f43"/>
                  <a:gd name="f111" fmla="*/ f83 1 f42"/>
                  <a:gd name="f112" fmla="*/ f84 1 f43"/>
                  <a:gd name="f113" fmla="*/ f85 1 f42"/>
                  <a:gd name="f114" fmla="*/ f86 1 f43"/>
                  <a:gd name="f115" fmla="*/ f87 1 f42"/>
                  <a:gd name="f116" fmla="*/ f88 1 f43"/>
                  <a:gd name="f117" fmla="*/ f89 1 f42"/>
                  <a:gd name="f118" fmla="*/ f90 1 f43"/>
                  <a:gd name="f119" fmla="*/ f91 1 f43"/>
                  <a:gd name="f120" fmla="*/ f92 1 f43"/>
                  <a:gd name="f121" fmla="*/ f93 f33 1"/>
                  <a:gd name="f122" fmla="*/ f94 f33 1"/>
                  <a:gd name="f123" fmla="*/ f96 f34 1"/>
                  <a:gd name="f124" fmla="*/ f95 f34 1"/>
                  <a:gd name="f125" fmla="*/ f97 f33 1"/>
                  <a:gd name="f126" fmla="*/ f98 f34 1"/>
                  <a:gd name="f127" fmla="*/ f99 f33 1"/>
                  <a:gd name="f128" fmla="*/ f100 f34 1"/>
                  <a:gd name="f129" fmla="*/ f101 f33 1"/>
                  <a:gd name="f130" fmla="*/ f102 f34 1"/>
                  <a:gd name="f131" fmla="*/ f103 f33 1"/>
                  <a:gd name="f132" fmla="*/ f104 f34 1"/>
                  <a:gd name="f133" fmla="*/ f105 f34 1"/>
                  <a:gd name="f134" fmla="*/ f106 f33 1"/>
                  <a:gd name="f135" fmla="*/ f107 f34 1"/>
                  <a:gd name="f136" fmla="*/ f108 f33 1"/>
                  <a:gd name="f137" fmla="*/ f109 f33 1"/>
                  <a:gd name="f138" fmla="*/ f110 f34 1"/>
                  <a:gd name="f139" fmla="*/ f111 f33 1"/>
                  <a:gd name="f140" fmla="*/ f112 f34 1"/>
                  <a:gd name="f141" fmla="*/ f113 f33 1"/>
                  <a:gd name="f142" fmla="*/ f114 f34 1"/>
                  <a:gd name="f143" fmla="*/ f115 f33 1"/>
                  <a:gd name="f144" fmla="*/ f116 f34 1"/>
                  <a:gd name="f145" fmla="*/ f117 f33 1"/>
                  <a:gd name="f146" fmla="*/ f118 f34 1"/>
                  <a:gd name="f147" fmla="*/ f119 f34 1"/>
                  <a:gd name="f148" fmla="*/ f12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">
                    <a:pos x="f125" y="f126"/>
                  </a:cxn>
                  <a:cxn ang="f68">
                    <a:pos x="f127" y="f128"/>
                  </a:cxn>
                  <a:cxn ang="f68">
                    <a:pos x="f129" y="f130"/>
                  </a:cxn>
                  <a:cxn ang="f68">
                    <a:pos x="f131" y="f132"/>
                  </a:cxn>
                  <a:cxn ang="f68">
                    <a:pos x="f129" y="f133"/>
                  </a:cxn>
                  <a:cxn ang="f68">
                    <a:pos x="f134" y="f135"/>
                  </a:cxn>
                  <a:cxn ang="f68">
                    <a:pos x="f136" y="f128"/>
                  </a:cxn>
                  <a:cxn ang="f68">
                    <a:pos x="f137" y="f138"/>
                  </a:cxn>
                  <a:cxn ang="f68">
                    <a:pos x="f139" y="f140"/>
                  </a:cxn>
                  <a:cxn ang="f68">
                    <a:pos x="f141" y="f142"/>
                  </a:cxn>
                  <a:cxn ang="f68">
                    <a:pos x="f143" y="f144"/>
                  </a:cxn>
                  <a:cxn ang="f68">
                    <a:pos x="f145" y="f146"/>
                  </a:cxn>
                  <a:cxn ang="f68">
                    <a:pos x="f127" y="f147"/>
                  </a:cxn>
                  <a:cxn ang="f68">
                    <a:pos x="f125" y="f148"/>
                  </a:cxn>
                  <a:cxn ang="f68">
                    <a:pos x="f125" y="f126"/>
                  </a:cxn>
                  <a:cxn ang="f68">
                    <a:pos x="f125" y="f126"/>
                  </a:cxn>
                </a:cxnLst>
                <a:rect l="f121" t="f124" r="f122" b="f123"/>
                <a:pathLst>
                  <a:path w="489" h="29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7"/>
                    </a:lnTo>
                    <a:lnTo>
                      <a:pt x="f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5" y="f5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896934" y="5842001"/>
                <a:ext cx="169858" cy="3778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3"/>
                  <a:gd name="f7" fmla="val 478"/>
                  <a:gd name="f8" fmla="val 24"/>
                  <a:gd name="f9" fmla="val 91"/>
                  <a:gd name="f10" fmla="val 25"/>
                  <a:gd name="f11" fmla="val 80"/>
                  <a:gd name="f12" fmla="val 192"/>
                  <a:gd name="f13" fmla="val 106"/>
                  <a:gd name="f14" fmla="val 327"/>
                  <a:gd name="f15" fmla="val 451"/>
                  <a:gd name="f16" fmla="val 97"/>
                  <a:gd name="f17" fmla="val 30"/>
                  <a:gd name="f18" fmla="val 344"/>
                  <a:gd name="f19" fmla="val 57"/>
                  <a:gd name="f20" fmla="+- 0 0 -90"/>
                  <a:gd name="f21" fmla="*/ f3 1 213"/>
                  <a:gd name="f22" fmla="*/ f4 1 47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213"/>
                  <a:gd name="f31" fmla="*/ f27 1 478"/>
                  <a:gd name="f32" fmla="*/ 2 f28 1"/>
                  <a:gd name="f33" fmla="*/ 0 f27 1"/>
                  <a:gd name="f34" fmla="*/ 6 f28 1"/>
                  <a:gd name="f35" fmla="*/ 1 f27 1"/>
                  <a:gd name="f36" fmla="*/ 5 f28 1"/>
                  <a:gd name="f37" fmla="*/ 12 f27 1"/>
                  <a:gd name="f38" fmla="*/ 7 f28 1"/>
                  <a:gd name="f39" fmla="*/ 20 f27 1"/>
                  <a:gd name="f40" fmla="*/ 14 f28 1"/>
                  <a:gd name="f41" fmla="*/ 28 f27 1"/>
                  <a:gd name="f42" fmla="*/ 29 f27 1"/>
                  <a:gd name="f43" fmla="*/ 21 f27 1"/>
                  <a:gd name="f44" fmla="*/ 0 f28 1"/>
                  <a:gd name="f45" fmla="*/ 3 f27 1"/>
                  <a:gd name="f46" fmla="+- f29 0 f1"/>
                  <a:gd name="f47" fmla="*/ f32 1 213"/>
                  <a:gd name="f48" fmla="*/ f33 1 478"/>
                  <a:gd name="f49" fmla="*/ f34 1 213"/>
                  <a:gd name="f50" fmla="*/ f35 1 478"/>
                  <a:gd name="f51" fmla="*/ f36 1 213"/>
                  <a:gd name="f52" fmla="*/ f37 1 478"/>
                  <a:gd name="f53" fmla="*/ f38 1 213"/>
                  <a:gd name="f54" fmla="*/ f39 1 478"/>
                  <a:gd name="f55" fmla="*/ f40 1 213"/>
                  <a:gd name="f56" fmla="*/ f41 1 478"/>
                  <a:gd name="f57" fmla="*/ f42 1 478"/>
                  <a:gd name="f58" fmla="*/ f43 1 478"/>
                  <a:gd name="f59" fmla="*/ f44 1 213"/>
                  <a:gd name="f60" fmla="*/ f45 1 478"/>
                  <a:gd name="f61" fmla="*/ 0 1 f30"/>
                  <a:gd name="f62" fmla="*/ f24 1 f30"/>
                  <a:gd name="f63" fmla="*/ 0 1 f31"/>
                  <a:gd name="f64" fmla="*/ f25 1 f31"/>
                  <a:gd name="f65" fmla="*/ f47 1 f30"/>
                  <a:gd name="f66" fmla="*/ f48 1 f31"/>
                  <a:gd name="f67" fmla="*/ f49 1 f30"/>
                  <a:gd name="f68" fmla="*/ f50 1 f31"/>
                  <a:gd name="f69" fmla="*/ f51 1 f30"/>
                  <a:gd name="f70" fmla="*/ f52 1 f31"/>
                  <a:gd name="f71" fmla="*/ f53 1 f30"/>
                  <a:gd name="f72" fmla="*/ f54 1 f31"/>
                  <a:gd name="f73" fmla="*/ f55 1 f30"/>
                  <a:gd name="f74" fmla="*/ f56 1 f31"/>
                  <a:gd name="f75" fmla="*/ f57 1 f31"/>
                  <a:gd name="f76" fmla="*/ f58 1 f31"/>
                  <a:gd name="f77" fmla="*/ f59 1 f30"/>
                  <a:gd name="f78" fmla="*/ f60 1 f31"/>
                  <a:gd name="f79" fmla="*/ f61 f21 1"/>
                  <a:gd name="f80" fmla="*/ f62 f21 1"/>
                  <a:gd name="f81" fmla="*/ f64 f22 1"/>
                  <a:gd name="f82" fmla="*/ f63 f22 1"/>
                  <a:gd name="f83" fmla="*/ f65 f21 1"/>
                  <a:gd name="f84" fmla="*/ f66 f22 1"/>
                  <a:gd name="f85" fmla="*/ f67 f21 1"/>
                  <a:gd name="f86" fmla="*/ f68 f22 1"/>
                  <a:gd name="f87" fmla="*/ f69 f21 1"/>
                  <a:gd name="f88" fmla="*/ f70 f22 1"/>
                  <a:gd name="f89" fmla="*/ f71 f21 1"/>
                  <a:gd name="f90" fmla="*/ f72 f22 1"/>
                  <a:gd name="f91" fmla="*/ f73 f21 1"/>
                  <a:gd name="f92" fmla="*/ f74 f22 1"/>
                  <a:gd name="f93" fmla="*/ f75 f22 1"/>
                  <a:gd name="f94" fmla="*/ f76 f22 1"/>
                  <a:gd name="f95" fmla="*/ f77 f21 1"/>
                  <a:gd name="f96" fmla="*/ f78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83" y="f84"/>
                  </a:cxn>
                  <a:cxn ang="f46">
                    <a:pos x="f85" y="f86"/>
                  </a:cxn>
                  <a:cxn ang="f46">
                    <a:pos x="f87" y="f88"/>
                  </a:cxn>
                  <a:cxn ang="f46">
                    <a:pos x="f89" y="f90"/>
                  </a:cxn>
                  <a:cxn ang="f46">
                    <a:pos x="f91" y="f92"/>
                  </a:cxn>
                  <a:cxn ang="f46">
                    <a:pos x="f89" y="f93"/>
                  </a:cxn>
                  <a:cxn ang="f46">
                    <a:pos x="f83" y="f94"/>
                  </a:cxn>
                  <a:cxn ang="f46">
                    <a:pos x="f95" y="f96"/>
                  </a:cxn>
                  <a:cxn ang="f46">
                    <a:pos x="f83" y="f84"/>
                  </a:cxn>
                  <a:cxn ang="f46">
                    <a:pos x="f83" y="f84"/>
                  </a:cxn>
                </a:cxnLst>
                <a:rect l="f79" t="f82" r="f80" b="f81"/>
                <a:pathLst>
                  <a:path w="213" h="478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6" y="f15"/>
                    </a:lnTo>
                    <a:lnTo>
                      <a:pt x="f16" y="f7"/>
                    </a:lnTo>
                    <a:lnTo>
                      <a:pt x="f17" y="f18"/>
                    </a:lnTo>
                    <a:lnTo>
                      <a:pt x="f5" y="f19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grpSp>
            <p:nvGrpSpPr>
              <p:cNvPr id="28" name="Group 28"/>
              <p:cNvGrpSpPr/>
              <p:nvPr/>
            </p:nvGrpSpPr>
            <p:grpSpPr>
              <a:xfrm>
                <a:off x="7936" y="5540377"/>
                <a:ext cx="1784351" cy="1076321"/>
                <a:chOff x="7936" y="5540377"/>
                <a:chExt cx="1784351" cy="1076321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1062039" y="6426202"/>
                  <a:ext cx="119064" cy="1381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0"/>
                    <a:gd name="f7" fmla="val 173"/>
                    <a:gd name="f8" fmla="val 110"/>
                    <a:gd name="f9" fmla="val 40"/>
                    <a:gd name="f10" fmla="val 66"/>
                    <a:gd name="f11" fmla="val 80"/>
                    <a:gd name="f12" fmla="val 160"/>
                    <a:gd name="f13" fmla="val 103"/>
                    <a:gd name="f14" fmla="val 84"/>
                    <a:gd name="f15" fmla="val 27"/>
                    <a:gd name="f16" fmla="+- 0 0 -90"/>
                    <a:gd name="f17" fmla="*/ f3 1 150"/>
                    <a:gd name="f18" fmla="*/ f4 1 173"/>
                    <a:gd name="f19" fmla="val f5"/>
                    <a:gd name="f20" fmla="val f6"/>
                    <a:gd name="f21" fmla="val f7"/>
                    <a:gd name="f22" fmla="*/ f16 f0 1"/>
                    <a:gd name="f23" fmla="+- f21 0 f19"/>
                    <a:gd name="f24" fmla="+- f20 0 f19"/>
                    <a:gd name="f25" fmla="*/ f22 1 f2"/>
                    <a:gd name="f26" fmla="*/ f24 1 150"/>
                    <a:gd name="f27" fmla="*/ f23 1 173"/>
                    <a:gd name="f28" fmla="*/ 7 f24 1"/>
                    <a:gd name="f29" fmla="*/ 0 f23 1"/>
                    <a:gd name="f30" fmla="*/ 3 f24 1"/>
                    <a:gd name="f31" fmla="*/ 5 f23 1"/>
                    <a:gd name="f32" fmla="*/ 0 f24 1"/>
                    <a:gd name="f33" fmla="*/ 11 f23 1"/>
                    <a:gd name="f34" fmla="*/ 5 f24 1"/>
                    <a:gd name="f35" fmla="*/ 10 f23 1"/>
                    <a:gd name="f36" fmla="*/ 6 f23 1"/>
                    <a:gd name="f37" fmla="*/ 10 f24 1"/>
                    <a:gd name="f38" fmla="*/ 2 f23 1"/>
                    <a:gd name="f39" fmla="+- f25 0 f1"/>
                    <a:gd name="f40" fmla="*/ f28 1 150"/>
                    <a:gd name="f41" fmla="*/ f29 1 173"/>
                    <a:gd name="f42" fmla="*/ f30 1 150"/>
                    <a:gd name="f43" fmla="*/ f31 1 173"/>
                    <a:gd name="f44" fmla="*/ f32 1 150"/>
                    <a:gd name="f45" fmla="*/ f33 1 173"/>
                    <a:gd name="f46" fmla="*/ f34 1 150"/>
                    <a:gd name="f47" fmla="*/ f35 1 173"/>
                    <a:gd name="f48" fmla="*/ f36 1 173"/>
                    <a:gd name="f49" fmla="*/ f37 1 150"/>
                    <a:gd name="f50" fmla="*/ f38 1 173"/>
                    <a:gd name="f51" fmla="*/ 0 1 f26"/>
                    <a:gd name="f52" fmla="*/ f20 1 f26"/>
                    <a:gd name="f53" fmla="*/ 0 1 f27"/>
                    <a:gd name="f54" fmla="*/ f21 1 f27"/>
                    <a:gd name="f55" fmla="*/ f40 1 f26"/>
                    <a:gd name="f56" fmla="*/ f41 1 f27"/>
                    <a:gd name="f57" fmla="*/ f42 1 f26"/>
                    <a:gd name="f58" fmla="*/ f43 1 f27"/>
                    <a:gd name="f59" fmla="*/ f44 1 f26"/>
                    <a:gd name="f60" fmla="*/ f45 1 f27"/>
                    <a:gd name="f61" fmla="*/ f46 1 f26"/>
                    <a:gd name="f62" fmla="*/ f47 1 f27"/>
                    <a:gd name="f63" fmla="*/ f48 1 f27"/>
                    <a:gd name="f64" fmla="*/ f49 1 f26"/>
                    <a:gd name="f65" fmla="*/ f50 1 f27"/>
                    <a:gd name="f66" fmla="*/ f51 f17 1"/>
                    <a:gd name="f67" fmla="*/ f52 f17 1"/>
                    <a:gd name="f68" fmla="*/ f54 f18 1"/>
                    <a:gd name="f69" fmla="*/ f53 f18 1"/>
                    <a:gd name="f70" fmla="*/ f55 f17 1"/>
                    <a:gd name="f71" fmla="*/ f56 f18 1"/>
                    <a:gd name="f72" fmla="*/ f57 f17 1"/>
                    <a:gd name="f73" fmla="*/ f58 f18 1"/>
                    <a:gd name="f74" fmla="*/ f59 f17 1"/>
                    <a:gd name="f75" fmla="*/ f60 f18 1"/>
                    <a:gd name="f76" fmla="*/ f61 f17 1"/>
                    <a:gd name="f77" fmla="*/ f62 f18 1"/>
                    <a:gd name="f78" fmla="*/ f63 f18 1"/>
                    <a:gd name="f79" fmla="*/ f64 f17 1"/>
                    <a:gd name="f80" fmla="*/ f65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70" y="f71"/>
                    </a:cxn>
                    <a:cxn ang="f39">
                      <a:pos x="f72" y="f73"/>
                    </a:cxn>
                    <a:cxn ang="f39">
                      <a:pos x="f74" y="f75"/>
                    </a:cxn>
                    <a:cxn ang="f39">
                      <a:pos x="f76" y="f77"/>
                    </a:cxn>
                    <a:cxn ang="f39">
                      <a:pos x="f70" y="f78"/>
                    </a:cxn>
                    <a:cxn ang="f39">
                      <a:pos x="f79" y="f80"/>
                    </a:cxn>
                    <a:cxn ang="f39">
                      <a:pos x="f70" y="f71"/>
                    </a:cxn>
                    <a:cxn ang="f39">
                      <a:pos x="f70" y="f71"/>
                    </a:cxn>
                  </a:cxnLst>
                  <a:rect l="f66" t="f69" r="f67" b="f68"/>
                  <a:pathLst>
                    <a:path w="150" h="173">
                      <a:moveTo>
                        <a:pt x="f8" y="f5"/>
                      </a:moveTo>
                      <a:lnTo>
                        <a:pt x="f9" y="f10"/>
                      </a:lnTo>
                      <a:lnTo>
                        <a:pt x="f5" y="f7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6" y="f1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7936" y="5918197"/>
                  <a:ext cx="1336679" cy="69850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684"/>
                    <a:gd name="f7" fmla="val 880"/>
                    <a:gd name="f8" fmla="val 156"/>
                    <a:gd name="f9" fmla="val 63"/>
                    <a:gd name="f10" fmla="val 52"/>
                    <a:gd name="f11" fmla="val 208"/>
                    <a:gd name="f12" fmla="val 67"/>
                    <a:gd name="f13" fmla="val 358"/>
                    <a:gd name="f14" fmla="val 1182"/>
                    <a:gd name="f15" fmla="val 867"/>
                    <a:gd name="f16" fmla="val 1422"/>
                    <a:gd name="f17" fmla="val 835"/>
                    <a:gd name="f18" fmla="val 1616"/>
                    <a:gd name="f19" fmla="val 808"/>
                    <a:gd name="f20" fmla="val 1502"/>
                    <a:gd name="f21" fmla="val 664"/>
                    <a:gd name="f22" fmla="val 1428"/>
                    <a:gd name="f23" fmla="val 512"/>
                    <a:gd name="f24" fmla="val 1369"/>
                    <a:gd name="f25" fmla="val 527"/>
                    <a:gd name="f26" fmla="val 1439"/>
                    <a:gd name="f27" fmla="val 1578"/>
                    <a:gd name="f28" fmla="val 810"/>
                    <a:gd name="f29" fmla="val 1413"/>
                    <a:gd name="f30" fmla="val 787"/>
                    <a:gd name="f31" fmla="val 1219"/>
                    <a:gd name="f32" fmla="val 814"/>
                    <a:gd name="f33" fmla="val 1255"/>
                    <a:gd name="f34" fmla="val 650"/>
                    <a:gd name="f35" fmla="val 1338"/>
                    <a:gd name="f36" fmla="val 538"/>
                    <a:gd name="f37" fmla="val 1241"/>
                    <a:gd name="f38" fmla="val 552"/>
                    <a:gd name="f39" fmla="val 1165"/>
                    <a:gd name="f40" fmla="val 658"/>
                    <a:gd name="f41" fmla="val 1139"/>
                    <a:gd name="f42" fmla="val 791"/>
                    <a:gd name="f43" fmla="val 107"/>
                    <a:gd name="f44" fmla="val 310"/>
                    <a:gd name="f45" fmla="val 80"/>
                    <a:gd name="f46" fmla="val 215"/>
                    <a:gd name="f47" fmla="val 103"/>
                    <a:gd name="f48" fmla="val 95"/>
                    <a:gd name="f49" fmla="val 217"/>
                    <a:gd name="f50" fmla="+- 0 0 -90"/>
                    <a:gd name="f51" fmla="*/ f3 1 1684"/>
                    <a:gd name="f52" fmla="*/ f4 1 880"/>
                    <a:gd name="f53" fmla="val f5"/>
                    <a:gd name="f54" fmla="val f6"/>
                    <a:gd name="f55" fmla="val f7"/>
                    <a:gd name="f56" fmla="*/ f50 f0 1"/>
                    <a:gd name="f57" fmla="+- f55 0 f53"/>
                    <a:gd name="f58" fmla="+- f54 0 f53"/>
                    <a:gd name="f59" fmla="*/ f56 1 f2"/>
                    <a:gd name="f60" fmla="*/ f58 1 1684"/>
                    <a:gd name="f61" fmla="*/ f57 1 880"/>
                    <a:gd name="f62" fmla="*/ 10 f58 1"/>
                    <a:gd name="f63" fmla="*/ 0 f57 1"/>
                    <a:gd name="f64" fmla="*/ 4 f58 1"/>
                    <a:gd name="f65" fmla="*/ 4 f57 1"/>
                    <a:gd name="f66" fmla="*/ 0 f58 1"/>
                    <a:gd name="f67" fmla="*/ 13 f57 1"/>
                    <a:gd name="f68" fmla="*/ 5 f58 1"/>
                    <a:gd name="f69" fmla="*/ 23 f57 1"/>
                    <a:gd name="f70" fmla="*/ 74 f58 1"/>
                    <a:gd name="f71" fmla="*/ 55 f57 1"/>
                    <a:gd name="f72" fmla="*/ 89 f58 1"/>
                    <a:gd name="f73" fmla="*/ 53 f57 1"/>
                    <a:gd name="f74" fmla="*/ 101 f58 1"/>
                    <a:gd name="f75" fmla="*/ 106 f58 1"/>
                    <a:gd name="f76" fmla="*/ 51 f57 1"/>
                    <a:gd name="f77" fmla="*/ 94 f58 1"/>
                    <a:gd name="f78" fmla="*/ 42 f57 1"/>
                    <a:gd name="f79" fmla="*/ 90 f58 1"/>
                    <a:gd name="f80" fmla="*/ 32 f57 1"/>
                    <a:gd name="f81" fmla="*/ 86 f58 1"/>
                    <a:gd name="f82" fmla="*/ 33 f57 1"/>
                    <a:gd name="f83" fmla="*/ 99 f58 1"/>
                    <a:gd name="f84" fmla="*/ 50 f57 1"/>
                    <a:gd name="f85" fmla="*/ 77 f58 1"/>
                    <a:gd name="f86" fmla="*/ 79 f58 1"/>
                    <a:gd name="f87" fmla="*/ 41 f57 1"/>
                    <a:gd name="f88" fmla="*/ 84 f58 1"/>
                    <a:gd name="f89" fmla="*/ 34 f57 1"/>
                    <a:gd name="f90" fmla="*/ 78 f58 1"/>
                    <a:gd name="f91" fmla="*/ 35 f57 1"/>
                    <a:gd name="f92" fmla="*/ 73 f58 1"/>
                    <a:gd name="f93" fmla="*/ 72 f58 1"/>
                    <a:gd name="f94" fmla="*/ 7 f58 1"/>
                    <a:gd name="f95" fmla="*/ 20 f57 1"/>
                    <a:gd name="f96" fmla="*/ 14 f57 1"/>
                    <a:gd name="f97" fmla="*/ 6 f57 1"/>
                    <a:gd name="f98" fmla="*/ 14 f58 1"/>
                    <a:gd name="f99" fmla="+- f59 0 f1"/>
                    <a:gd name="f100" fmla="*/ f62 1 1684"/>
                    <a:gd name="f101" fmla="*/ f63 1 880"/>
                    <a:gd name="f102" fmla="*/ f64 1 1684"/>
                    <a:gd name="f103" fmla="*/ f65 1 880"/>
                    <a:gd name="f104" fmla="*/ f66 1 1684"/>
                    <a:gd name="f105" fmla="*/ f67 1 880"/>
                    <a:gd name="f106" fmla="*/ f68 1 1684"/>
                    <a:gd name="f107" fmla="*/ f69 1 880"/>
                    <a:gd name="f108" fmla="*/ f70 1 1684"/>
                    <a:gd name="f109" fmla="*/ f71 1 880"/>
                    <a:gd name="f110" fmla="*/ f72 1 1684"/>
                    <a:gd name="f111" fmla="*/ f73 1 880"/>
                    <a:gd name="f112" fmla="*/ f74 1 1684"/>
                    <a:gd name="f113" fmla="*/ f75 1 1684"/>
                    <a:gd name="f114" fmla="*/ f76 1 880"/>
                    <a:gd name="f115" fmla="*/ f77 1 1684"/>
                    <a:gd name="f116" fmla="*/ f78 1 880"/>
                    <a:gd name="f117" fmla="*/ f79 1 1684"/>
                    <a:gd name="f118" fmla="*/ f80 1 880"/>
                    <a:gd name="f119" fmla="*/ f81 1 1684"/>
                    <a:gd name="f120" fmla="*/ f82 1 880"/>
                    <a:gd name="f121" fmla="*/ f83 1 1684"/>
                    <a:gd name="f122" fmla="*/ f84 1 880"/>
                    <a:gd name="f123" fmla="*/ f85 1 1684"/>
                    <a:gd name="f124" fmla="*/ f86 1 1684"/>
                    <a:gd name="f125" fmla="*/ f87 1 880"/>
                    <a:gd name="f126" fmla="*/ f88 1 1684"/>
                    <a:gd name="f127" fmla="*/ f89 1 880"/>
                    <a:gd name="f128" fmla="*/ f90 1 1684"/>
                    <a:gd name="f129" fmla="*/ f91 1 880"/>
                    <a:gd name="f130" fmla="*/ f92 1 1684"/>
                    <a:gd name="f131" fmla="*/ f93 1 1684"/>
                    <a:gd name="f132" fmla="*/ f94 1 1684"/>
                    <a:gd name="f133" fmla="*/ f95 1 880"/>
                    <a:gd name="f134" fmla="*/ f96 1 880"/>
                    <a:gd name="f135" fmla="*/ f97 1 880"/>
                    <a:gd name="f136" fmla="*/ f98 1 1684"/>
                    <a:gd name="f137" fmla="*/ 0 1 f60"/>
                    <a:gd name="f138" fmla="*/ f54 1 f60"/>
                    <a:gd name="f139" fmla="*/ 0 1 f61"/>
                    <a:gd name="f140" fmla="*/ f55 1 f61"/>
                    <a:gd name="f141" fmla="*/ f100 1 f60"/>
                    <a:gd name="f142" fmla="*/ f101 1 f61"/>
                    <a:gd name="f143" fmla="*/ f102 1 f60"/>
                    <a:gd name="f144" fmla="*/ f103 1 f61"/>
                    <a:gd name="f145" fmla="*/ f104 1 f60"/>
                    <a:gd name="f146" fmla="*/ f105 1 f61"/>
                    <a:gd name="f147" fmla="*/ f106 1 f60"/>
                    <a:gd name="f148" fmla="*/ f107 1 f61"/>
                    <a:gd name="f149" fmla="*/ f108 1 f60"/>
                    <a:gd name="f150" fmla="*/ f109 1 f61"/>
                    <a:gd name="f151" fmla="*/ f110 1 f60"/>
                    <a:gd name="f152" fmla="*/ f111 1 f61"/>
                    <a:gd name="f153" fmla="*/ f112 1 f60"/>
                    <a:gd name="f154" fmla="*/ f113 1 f60"/>
                    <a:gd name="f155" fmla="*/ f114 1 f61"/>
                    <a:gd name="f156" fmla="*/ f115 1 f60"/>
                    <a:gd name="f157" fmla="*/ f116 1 f61"/>
                    <a:gd name="f158" fmla="*/ f117 1 f60"/>
                    <a:gd name="f159" fmla="*/ f118 1 f61"/>
                    <a:gd name="f160" fmla="*/ f119 1 f60"/>
                    <a:gd name="f161" fmla="*/ f120 1 f61"/>
                    <a:gd name="f162" fmla="*/ f121 1 f60"/>
                    <a:gd name="f163" fmla="*/ f122 1 f61"/>
                    <a:gd name="f164" fmla="*/ f123 1 f60"/>
                    <a:gd name="f165" fmla="*/ f124 1 f60"/>
                    <a:gd name="f166" fmla="*/ f125 1 f61"/>
                    <a:gd name="f167" fmla="*/ f126 1 f60"/>
                    <a:gd name="f168" fmla="*/ f127 1 f61"/>
                    <a:gd name="f169" fmla="*/ f128 1 f60"/>
                    <a:gd name="f170" fmla="*/ f129 1 f61"/>
                    <a:gd name="f171" fmla="*/ f130 1 f60"/>
                    <a:gd name="f172" fmla="*/ f131 1 f60"/>
                    <a:gd name="f173" fmla="*/ f132 1 f60"/>
                    <a:gd name="f174" fmla="*/ f133 1 f61"/>
                    <a:gd name="f175" fmla="*/ f134 1 f61"/>
                    <a:gd name="f176" fmla="*/ f135 1 f61"/>
                    <a:gd name="f177" fmla="*/ f136 1 f60"/>
                    <a:gd name="f178" fmla="*/ f137 f51 1"/>
                    <a:gd name="f179" fmla="*/ f138 f51 1"/>
                    <a:gd name="f180" fmla="*/ f140 f52 1"/>
                    <a:gd name="f181" fmla="*/ f139 f52 1"/>
                    <a:gd name="f182" fmla="*/ f141 f51 1"/>
                    <a:gd name="f183" fmla="*/ f142 f52 1"/>
                    <a:gd name="f184" fmla="*/ f143 f51 1"/>
                    <a:gd name="f185" fmla="*/ f144 f52 1"/>
                    <a:gd name="f186" fmla="*/ f145 f51 1"/>
                    <a:gd name="f187" fmla="*/ f146 f52 1"/>
                    <a:gd name="f188" fmla="*/ f147 f51 1"/>
                    <a:gd name="f189" fmla="*/ f148 f52 1"/>
                    <a:gd name="f190" fmla="*/ f149 f51 1"/>
                    <a:gd name="f191" fmla="*/ f150 f52 1"/>
                    <a:gd name="f192" fmla="*/ f151 f51 1"/>
                    <a:gd name="f193" fmla="*/ f152 f52 1"/>
                    <a:gd name="f194" fmla="*/ f153 f51 1"/>
                    <a:gd name="f195" fmla="*/ f154 f51 1"/>
                    <a:gd name="f196" fmla="*/ f155 f52 1"/>
                    <a:gd name="f197" fmla="*/ f156 f51 1"/>
                    <a:gd name="f198" fmla="*/ f157 f52 1"/>
                    <a:gd name="f199" fmla="*/ f158 f51 1"/>
                    <a:gd name="f200" fmla="*/ f159 f52 1"/>
                    <a:gd name="f201" fmla="*/ f160 f51 1"/>
                    <a:gd name="f202" fmla="*/ f161 f52 1"/>
                    <a:gd name="f203" fmla="*/ f162 f51 1"/>
                    <a:gd name="f204" fmla="*/ f163 f52 1"/>
                    <a:gd name="f205" fmla="*/ f164 f51 1"/>
                    <a:gd name="f206" fmla="*/ f165 f51 1"/>
                    <a:gd name="f207" fmla="*/ f166 f52 1"/>
                    <a:gd name="f208" fmla="*/ f167 f51 1"/>
                    <a:gd name="f209" fmla="*/ f168 f52 1"/>
                    <a:gd name="f210" fmla="*/ f169 f51 1"/>
                    <a:gd name="f211" fmla="*/ f170 f52 1"/>
                    <a:gd name="f212" fmla="*/ f171 f51 1"/>
                    <a:gd name="f213" fmla="*/ f172 f51 1"/>
                    <a:gd name="f214" fmla="*/ f173 f51 1"/>
                    <a:gd name="f215" fmla="*/ f174 f52 1"/>
                    <a:gd name="f216" fmla="*/ f175 f52 1"/>
                    <a:gd name="f217" fmla="*/ f176 f52 1"/>
                    <a:gd name="f218" fmla="*/ f177 f5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99">
                      <a:pos x="f182" y="f183"/>
                    </a:cxn>
                    <a:cxn ang="f99">
                      <a:pos x="f184" y="f185"/>
                    </a:cxn>
                    <a:cxn ang="f99">
                      <a:pos x="f186" y="f187"/>
                    </a:cxn>
                    <a:cxn ang="f99">
                      <a:pos x="f188" y="f189"/>
                    </a:cxn>
                    <a:cxn ang="f99">
                      <a:pos x="f190" y="f191"/>
                    </a:cxn>
                    <a:cxn ang="f99">
                      <a:pos x="f192" y="f193"/>
                    </a:cxn>
                    <a:cxn ang="f99">
                      <a:pos x="f194" y="f191"/>
                    </a:cxn>
                    <a:cxn ang="f99">
                      <a:pos x="f195" y="f196"/>
                    </a:cxn>
                    <a:cxn ang="f99">
                      <a:pos x="f197" y="f198"/>
                    </a:cxn>
                    <a:cxn ang="f99">
                      <a:pos x="f199" y="f200"/>
                    </a:cxn>
                    <a:cxn ang="f99">
                      <a:pos x="f201" y="f202"/>
                    </a:cxn>
                    <a:cxn ang="f99">
                      <a:pos x="f199" y="f198"/>
                    </a:cxn>
                    <a:cxn ang="f99">
                      <a:pos x="f203" y="f196"/>
                    </a:cxn>
                    <a:cxn ang="f99">
                      <a:pos x="f192" y="f204"/>
                    </a:cxn>
                    <a:cxn ang="f99">
                      <a:pos x="f205" y="f196"/>
                    </a:cxn>
                    <a:cxn ang="f99">
                      <a:pos x="f206" y="f207"/>
                    </a:cxn>
                    <a:cxn ang="f99">
                      <a:pos x="f208" y="f209"/>
                    </a:cxn>
                    <a:cxn ang="f99">
                      <a:pos x="f210" y="f211"/>
                    </a:cxn>
                    <a:cxn ang="f99">
                      <a:pos x="f212" y="f198"/>
                    </a:cxn>
                    <a:cxn ang="f99">
                      <a:pos x="f213" y="f204"/>
                    </a:cxn>
                    <a:cxn ang="f99">
                      <a:pos x="f214" y="f215"/>
                    </a:cxn>
                    <a:cxn ang="f99">
                      <a:pos x="f188" y="f216"/>
                    </a:cxn>
                    <a:cxn ang="f99">
                      <a:pos x="f214" y="f217"/>
                    </a:cxn>
                    <a:cxn ang="f99">
                      <a:pos x="f218" y="f183"/>
                    </a:cxn>
                    <a:cxn ang="f99">
                      <a:pos x="f182" y="f183"/>
                    </a:cxn>
                    <a:cxn ang="f99">
                      <a:pos x="f182" y="f183"/>
                    </a:cxn>
                  </a:cxnLst>
                  <a:rect l="f178" t="f181" r="f179" b="f180"/>
                  <a:pathLst>
                    <a:path w="1684" h="880">
                      <a:moveTo>
                        <a:pt x="f8" y="f5"/>
                      </a:moveTo>
                      <a:lnTo>
                        <a:pt x="f9" y="f10"/>
                      </a:lnTo>
                      <a:lnTo>
                        <a:pt x="f5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7"/>
                      </a:lnTo>
                      <a:lnTo>
                        <a:pt x="f6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1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168277" y="5984876"/>
                  <a:ext cx="127001" cy="26511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60"/>
                    <a:gd name="f7" fmla="val 335"/>
                    <a:gd name="f8" fmla="val 116"/>
                    <a:gd name="f9" fmla="val 19"/>
                    <a:gd name="f10" fmla="val 106"/>
                    <a:gd name="f11" fmla="val 230"/>
                    <a:gd name="f12" fmla="val 33"/>
                    <a:gd name="f13" fmla="val 314"/>
                    <a:gd name="f14" fmla="val 94"/>
                    <a:gd name="f15" fmla="val 76"/>
                    <a:gd name="f16" fmla="val 154"/>
                    <a:gd name="f17" fmla="val 17"/>
                    <a:gd name="f18" fmla="+- 0 0 -90"/>
                    <a:gd name="f19" fmla="*/ f3 1 160"/>
                    <a:gd name="f20" fmla="*/ f4 1 335"/>
                    <a:gd name="f21" fmla="val f5"/>
                    <a:gd name="f22" fmla="val f6"/>
                    <a:gd name="f23" fmla="val f7"/>
                    <a:gd name="f24" fmla="*/ f18 f0 1"/>
                    <a:gd name="f25" fmla="+- f23 0 f21"/>
                    <a:gd name="f26" fmla="+- f22 0 f21"/>
                    <a:gd name="f27" fmla="*/ f24 1 f2"/>
                    <a:gd name="f28" fmla="*/ f26 1 160"/>
                    <a:gd name="f29" fmla="*/ f25 1 335"/>
                    <a:gd name="f30" fmla="*/ 8 f26 1"/>
                    <a:gd name="f31" fmla="*/ 0 f25 1"/>
                    <a:gd name="f32" fmla="*/ 2 f26 1"/>
                    <a:gd name="f33" fmla="*/ 6 f25 1"/>
                    <a:gd name="f34" fmla="*/ 0 f26 1"/>
                    <a:gd name="f35" fmla="*/ 14 f25 1"/>
                    <a:gd name="f36" fmla="*/ 3 f26 1"/>
                    <a:gd name="f37" fmla="*/ 19 f25 1"/>
                    <a:gd name="f38" fmla="*/ 6 f26 1"/>
                    <a:gd name="f39" fmla="*/ 20 f25 1"/>
                    <a:gd name="f40" fmla="*/ 5 f26 1"/>
                    <a:gd name="f41" fmla="*/ 9 f25 1"/>
                    <a:gd name="f42" fmla="*/ 10 f26 1"/>
                    <a:gd name="f43" fmla="*/ 1 f25 1"/>
                    <a:gd name="f44" fmla="+- f27 0 f1"/>
                    <a:gd name="f45" fmla="*/ f30 1 160"/>
                    <a:gd name="f46" fmla="*/ f31 1 335"/>
                    <a:gd name="f47" fmla="*/ f32 1 160"/>
                    <a:gd name="f48" fmla="*/ f33 1 335"/>
                    <a:gd name="f49" fmla="*/ f34 1 160"/>
                    <a:gd name="f50" fmla="*/ f35 1 335"/>
                    <a:gd name="f51" fmla="*/ f36 1 160"/>
                    <a:gd name="f52" fmla="*/ f37 1 335"/>
                    <a:gd name="f53" fmla="*/ f38 1 160"/>
                    <a:gd name="f54" fmla="*/ f39 1 335"/>
                    <a:gd name="f55" fmla="*/ f40 1 160"/>
                    <a:gd name="f56" fmla="*/ f41 1 335"/>
                    <a:gd name="f57" fmla="*/ f42 1 160"/>
                    <a:gd name="f58" fmla="*/ f43 1 335"/>
                    <a:gd name="f59" fmla="*/ 0 1 f28"/>
                    <a:gd name="f60" fmla="*/ f22 1 f28"/>
                    <a:gd name="f61" fmla="*/ 0 1 f29"/>
                    <a:gd name="f62" fmla="*/ f23 1 f29"/>
                    <a:gd name="f63" fmla="*/ f45 1 f28"/>
                    <a:gd name="f64" fmla="*/ f46 1 f29"/>
                    <a:gd name="f65" fmla="*/ f47 1 f28"/>
                    <a:gd name="f66" fmla="*/ f48 1 f29"/>
                    <a:gd name="f67" fmla="*/ f49 1 f28"/>
                    <a:gd name="f68" fmla="*/ f50 1 f29"/>
                    <a:gd name="f69" fmla="*/ f51 1 f28"/>
                    <a:gd name="f70" fmla="*/ f52 1 f29"/>
                    <a:gd name="f71" fmla="*/ f53 1 f28"/>
                    <a:gd name="f72" fmla="*/ f54 1 f29"/>
                    <a:gd name="f73" fmla="*/ f55 1 f28"/>
                    <a:gd name="f74" fmla="*/ f56 1 f29"/>
                    <a:gd name="f75" fmla="*/ f57 1 f28"/>
                    <a:gd name="f76" fmla="*/ f58 1 f29"/>
                    <a:gd name="f77" fmla="*/ f59 f19 1"/>
                    <a:gd name="f78" fmla="*/ f60 f19 1"/>
                    <a:gd name="f79" fmla="*/ f62 f20 1"/>
                    <a:gd name="f80" fmla="*/ f61 f20 1"/>
                    <a:gd name="f81" fmla="*/ f63 f19 1"/>
                    <a:gd name="f82" fmla="*/ f64 f20 1"/>
                    <a:gd name="f83" fmla="*/ f65 f19 1"/>
                    <a:gd name="f84" fmla="*/ f66 f20 1"/>
                    <a:gd name="f85" fmla="*/ f67 f19 1"/>
                    <a:gd name="f86" fmla="*/ f68 f20 1"/>
                    <a:gd name="f87" fmla="*/ f69 f19 1"/>
                    <a:gd name="f88" fmla="*/ f70 f20 1"/>
                    <a:gd name="f89" fmla="*/ f71 f19 1"/>
                    <a:gd name="f90" fmla="*/ f72 f20 1"/>
                    <a:gd name="f91" fmla="*/ f73 f19 1"/>
                    <a:gd name="f92" fmla="*/ f74 f20 1"/>
                    <a:gd name="f93" fmla="*/ f75 f19 1"/>
                    <a:gd name="f94" fmla="*/ f76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81" y="f82"/>
                    </a:cxn>
                    <a:cxn ang="f44">
                      <a:pos x="f83" y="f84"/>
                    </a:cxn>
                    <a:cxn ang="f44">
                      <a:pos x="f85" y="f86"/>
                    </a:cxn>
                    <a:cxn ang="f44">
                      <a:pos x="f87" y="f88"/>
                    </a:cxn>
                    <a:cxn ang="f44">
                      <a:pos x="f89" y="f90"/>
                    </a:cxn>
                    <a:cxn ang="f44">
                      <a:pos x="f91" y="f92"/>
                    </a:cxn>
                    <a:cxn ang="f44">
                      <a:pos x="f93" y="f94"/>
                    </a:cxn>
                    <a:cxn ang="f44">
                      <a:pos x="f81" y="f82"/>
                    </a:cxn>
                    <a:cxn ang="f44">
                      <a:pos x="f81" y="f82"/>
                    </a:cxn>
                  </a:cxnLst>
                  <a:rect l="f77" t="f80" r="f78" b="f79"/>
                  <a:pathLst>
                    <a:path w="160" h="335">
                      <a:moveTo>
                        <a:pt x="f8" y="f5"/>
                      </a:moveTo>
                      <a:lnTo>
                        <a:pt x="f9" y="f10"/>
                      </a:lnTo>
                      <a:lnTo>
                        <a:pt x="f5" y="f11"/>
                      </a:lnTo>
                      <a:lnTo>
                        <a:pt x="f12" y="f13"/>
                      </a:lnTo>
                      <a:lnTo>
                        <a:pt x="f14" y="f7"/>
                      </a:lnTo>
                      <a:lnTo>
                        <a:pt x="f15" y="f16"/>
                      </a:lnTo>
                      <a:lnTo>
                        <a:pt x="f6" y="f17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712783" y="5540377"/>
                  <a:ext cx="511177" cy="94297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42"/>
                    <a:gd name="f7" fmla="val 1188"/>
                    <a:gd name="f8" fmla="val 218"/>
                    <a:gd name="f9" fmla="val 896"/>
                    <a:gd name="f10" fmla="val 124"/>
                    <a:gd name="f11" fmla="val 81"/>
                    <a:gd name="f12" fmla="val 38"/>
                    <a:gd name="f13" fmla="val 258"/>
                    <a:gd name="f14" fmla="val 399"/>
                    <a:gd name="f15" fmla="val 57"/>
                    <a:gd name="f16" fmla="val 555"/>
                    <a:gd name="f17" fmla="val 1091"/>
                    <a:gd name="f18" fmla="val 355"/>
                    <a:gd name="f19" fmla="val 97"/>
                    <a:gd name="f20" fmla="val 226"/>
                    <a:gd name="f21" fmla="val 61"/>
                    <a:gd name="f22" fmla="val 119"/>
                    <a:gd name="f23" fmla="val 74"/>
                    <a:gd name="f24" fmla="val 76"/>
                    <a:gd name="f25" fmla="val 141"/>
                    <a:gd name="f26" fmla="val 306"/>
                    <a:gd name="f27" fmla="val 924"/>
                    <a:gd name="f28" fmla="+- 0 0 -90"/>
                    <a:gd name="f29" fmla="*/ f3 1 642"/>
                    <a:gd name="f30" fmla="*/ f4 1 1188"/>
                    <a:gd name="f31" fmla="val f5"/>
                    <a:gd name="f32" fmla="val f6"/>
                    <a:gd name="f33" fmla="val f7"/>
                    <a:gd name="f34" fmla="*/ f28 f0 1"/>
                    <a:gd name="f35" fmla="+- f33 0 f31"/>
                    <a:gd name="f36" fmla="+- f32 0 f31"/>
                    <a:gd name="f37" fmla="*/ f34 1 f2"/>
                    <a:gd name="f38" fmla="*/ f36 1 642"/>
                    <a:gd name="f39" fmla="*/ f35 1 1188"/>
                    <a:gd name="f40" fmla="*/ 14 f36 1"/>
                    <a:gd name="f41" fmla="*/ 56 f35 1"/>
                    <a:gd name="f42" fmla="*/ 0 f36 1"/>
                    <a:gd name="f43" fmla="*/ 8 f35 1"/>
                    <a:gd name="f44" fmla="*/ 6 f36 1"/>
                    <a:gd name="f45" fmla="*/ 3 f35 1"/>
                    <a:gd name="f46" fmla="*/ 17 f36 1"/>
                    <a:gd name="f47" fmla="*/ 0 f35 1"/>
                    <a:gd name="f48" fmla="*/ 25 f36 1"/>
                    <a:gd name="f49" fmla="*/ 4 f35 1"/>
                    <a:gd name="f50" fmla="*/ 41 f36 1"/>
                    <a:gd name="f51" fmla="*/ 75 f35 1"/>
                    <a:gd name="f52" fmla="*/ 35 f36 1"/>
                    <a:gd name="f53" fmla="*/ 69 f35 1"/>
                    <a:gd name="f54" fmla="*/ 23 f36 1"/>
                    <a:gd name="f55" fmla="*/ 7 f35 1"/>
                    <a:gd name="f56" fmla="*/ 15 f36 1"/>
                    <a:gd name="f57" fmla="*/ 8 f36 1"/>
                    <a:gd name="f58" fmla="*/ 5 f35 1"/>
                    <a:gd name="f59" fmla="*/ 5 f36 1"/>
                    <a:gd name="f60" fmla="*/ 9 f35 1"/>
                    <a:gd name="f61" fmla="*/ 20 f36 1"/>
                    <a:gd name="f62" fmla="*/ 58 f35 1"/>
                    <a:gd name="f63" fmla="+- f37 0 f1"/>
                    <a:gd name="f64" fmla="*/ f40 1 642"/>
                    <a:gd name="f65" fmla="*/ f41 1 1188"/>
                    <a:gd name="f66" fmla="*/ f42 1 642"/>
                    <a:gd name="f67" fmla="*/ f43 1 1188"/>
                    <a:gd name="f68" fmla="*/ f44 1 642"/>
                    <a:gd name="f69" fmla="*/ f45 1 1188"/>
                    <a:gd name="f70" fmla="*/ f46 1 642"/>
                    <a:gd name="f71" fmla="*/ f47 1 1188"/>
                    <a:gd name="f72" fmla="*/ f48 1 642"/>
                    <a:gd name="f73" fmla="*/ f49 1 1188"/>
                    <a:gd name="f74" fmla="*/ f50 1 642"/>
                    <a:gd name="f75" fmla="*/ f51 1 1188"/>
                    <a:gd name="f76" fmla="*/ f52 1 642"/>
                    <a:gd name="f77" fmla="*/ f53 1 1188"/>
                    <a:gd name="f78" fmla="*/ f54 1 642"/>
                    <a:gd name="f79" fmla="*/ f55 1 1188"/>
                    <a:gd name="f80" fmla="*/ f56 1 642"/>
                    <a:gd name="f81" fmla="*/ f57 1 642"/>
                    <a:gd name="f82" fmla="*/ f58 1 1188"/>
                    <a:gd name="f83" fmla="*/ f59 1 642"/>
                    <a:gd name="f84" fmla="*/ f60 1 1188"/>
                    <a:gd name="f85" fmla="*/ f61 1 642"/>
                    <a:gd name="f86" fmla="*/ f62 1 1188"/>
                    <a:gd name="f87" fmla="*/ 0 1 f38"/>
                    <a:gd name="f88" fmla="*/ f32 1 f38"/>
                    <a:gd name="f89" fmla="*/ 0 1 f39"/>
                    <a:gd name="f90" fmla="*/ f33 1 f39"/>
                    <a:gd name="f91" fmla="*/ f64 1 f38"/>
                    <a:gd name="f92" fmla="*/ f65 1 f39"/>
                    <a:gd name="f93" fmla="*/ f66 1 f38"/>
                    <a:gd name="f94" fmla="*/ f67 1 f39"/>
                    <a:gd name="f95" fmla="*/ f68 1 f38"/>
                    <a:gd name="f96" fmla="*/ f69 1 f39"/>
                    <a:gd name="f97" fmla="*/ f70 1 f38"/>
                    <a:gd name="f98" fmla="*/ f71 1 f39"/>
                    <a:gd name="f99" fmla="*/ f72 1 f38"/>
                    <a:gd name="f100" fmla="*/ f73 1 f39"/>
                    <a:gd name="f101" fmla="*/ f74 1 f38"/>
                    <a:gd name="f102" fmla="*/ f75 1 f39"/>
                    <a:gd name="f103" fmla="*/ f76 1 f38"/>
                    <a:gd name="f104" fmla="*/ f77 1 f39"/>
                    <a:gd name="f105" fmla="*/ f78 1 f38"/>
                    <a:gd name="f106" fmla="*/ f79 1 f39"/>
                    <a:gd name="f107" fmla="*/ f80 1 f38"/>
                    <a:gd name="f108" fmla="*/ f81 1 f38"/>
                    <a:gd name="f109" fmla="*/ f82 1 f39"/>
                    <a:gd name="f110" fmla="*/ f83 1 f38"/>
                    <a:gd name="f111" fmla="*/ f84 1 f39"/>
                    <a:gd name="f112" fmla="*/ f85 1 f38"/>
                    <a:gd name="f113" fmla="*/ f86 1 f39"/>
                    <a:gd name="f114" fmla="*/ f87 f29 1"/>
                    <a:gd name="f115" fmla="*/ f88 f29 1"/>
                    <a:gd name="f116" fmla="*/ f90 f30 1"/>
                    <a:gd name="f117" fmla="*/ f89 f30 1"/>
                    <a:gd name="f118" fmla="*/ f91 f29 1"/>
                    <a:gd name="f119" fmla="*/ f92 f30 1"/>
                    <a:gd name="f120" fmla="*/ f93 f29 1"/>
                    <a:gd name="f121" fmla="*/ f94 f30 1"/>
                    <a:gd name="f122" fmla="*/ f95 f29 1"/>
                    <a:gd name="f123" fmla="*/ f96 f30 1"/>
                    <a:gd name="f124" fmla="*/ f97 f29 1"/>
                    <a:gd name="f125" fmla="*/ f98 f30 1"/>
                    <a:gd name="f126" fmla="*/ f99 f29 1"/>
                    <a:gd name="f127" fmla="*/ f100 f30 1"/>
                    <a:gd name="f128" fmla="*/ f101 f29 1"/>
                    <a:gd name="f129" fmla="*/ f102 f30 1"/>
                    <a:gd name="f130" fmla="*/ f103 f29 1"/>
                    <a:gd name="f131" fmla="*/ f104 f30 1"/>
                    <a:gd name="f132" fmla="*/ f105 f29 1"/>
                    <a:gd name="f133" fmla="*/ f106 f30 1"/>
                    <a:gd name="f134" fmla="*/ f107 f29 1"/>
                    <a:gd name="f135" fmla="*/ f108 f29 1"/>
                    <a:gd name="f136" fmla="*/ f109 f30 1"/>
                    <a:gd name="f137" fmla="*/ f110 f29 1"/>
                    <a:gd name="f138" fmla="*/ f111 f30 1"/>
                    <a:gd name="f139" fmla="*/ f112 f29 1"/>
                    <a:gd name="f140" fmla="*/ f113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3">
                      <a:pos x="f118" y="f119"/>
                    </a:cxn>
                    <a:cxn ang="f63">
                      <a:pos x="f120" y="f121"/>
                    </a:cxn>
                    <a:cxn ang="f63">
                      <a:pos x="f122" y="f123"/>
                    </a:cxn>
                    <a:cxn ang="f63">
                      <a:pos x="f124" y="f125"/>
                    </a:cxn>
                    <a:cxn ang="f63">
                      <a:pos x="f126" y="f127"/>
                    </a:cxn>
                    <a:cxn ang="f63">
                      <a:pos x="f128" y="f129"/>
                    </a:cxn>
                    <a:cxn ang="f63">
                      <a:pos x="f130" y="f131"/>
                    </a:cxn>
                    <a:cxn ang="f63">
                      <a:pos x="f132" y="f133"/>
                    </a:cxn>
                    <a:cxn ang="f63">
                      <a:pos x="f134" y="f127"/>
                    </a:cxn>
                    <a:cxn ang="f63">
                      <a:pos x="f135" y="f136"/>
                    </a:cxn>
                    <a:cxn ang="f63">
                      <a:pos x="f137" y="f138"/>
                    </a:cxn>
                    <a:cxn ang="f63">
                      <a:pos x="f139" y="f140"/>
                    </a:cxn>
                    <a:cxn ang="f63">
                      <a:pos x="f118" y="f119"/>
                    </a:cxn>
                    <a:cxn ang="f63">
                      <a:pos x="f118" y="f119"/>
                    </a:cxn>
                  </a:cxnLst>
                  <a:rect l="f114" t="f117" r="f115" b="f116"/>
                  <a:pathLst>
                    <a:path w="642" h="1188">
                      <a:moveTo>
                        <a:pt x="f8" y="f9"/>
                      </a:moveTo>
                      <a:lnTo>
                        <a:pt x="f5" y="f10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14" y="f15"/>
                      </a:lnTo>
                      <a:lnTo>
                        <a:pt x="f6" y="f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917572" y="5794379"/>
                  <a:ext cx="152403" cy="400050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192"/>
                    <a:gd name="f8" fmla="val 504"/>
                    <a:gd name="f9" fmla="val 27"/>
                    <a:gd name="f10" fmla="val 76"/>
                    <a:gd name="f11" fmla="val 194"/>
                    <a:gd name="f12" fmla="val 113"/>
                    <a:gd name="f13" fmla="val 318"/>
                    <a:gd name="f14" fmla="val 116"/>
                    <a:gd name="f15" fmla="val 187"/>
                    <a:gd name="f16" fmla="val 162"/>
                    <a:gd name="f17" fmla="val 208"/>
                    <a:gd name="f18" fmla="val 99"/>
                    <a:gd name="f19" fmla="val 59"/>
                    <a:gd name="f20" fmla="val 63"/>
                    <a:gd name="f21" fmla="+- 0 0 -90"/>
                    <a:gd name="f22" fmla="*/ f4 1 192"/>
                    <a:gd name="f23" fmla="*/ f5 1 504"/>
                    <a:gd name="f24" fmla="val f6"/>
                    <a:gd name="f25" fmla="val f7"/>
                    <a:gd name="f26" fmla="val f8"/>
                    <a:gd name="f27" fmla="*/ f21 f0 1"/>
                    <a:gd name="f28" fmla="+- f26 0 f24"/>
                    <a:gd name="f29" fmla="+- f25 0 f24"/>
                    <a:gd name="f30" fmla="*/ f27 1 f3"/>
                    <a:gd name="f31" fmla="*/ f29 1 192"/>
                    <a:gd name="f32" fmla="*/ f28 1 504"/>
                    <a:gd name="f33" fmla="*/ 0 f29 1"/>
                    <a:gd name="f34" fmla="*/ 2 f28 1"/>
                    <a:gd name="f35" fmla="*/ 5 f29 1"/>
                    <a:gd name="f36" fmla="*/ 13 f28 1"/>
                    <a:gd name="f37" fmla="*/ 8 f29 1"/>
                    <a:gd name="f38" fmla="*/ 20 f28 1"/>
                    <a:gd name="f39" fmla="*/ 32 f28 1"/>
                    <a:gd name="f40" fmla="*/ 12 f29 1"/>
                    <a:gd name="f41" fmla="*/ 23 f28 1"/>
                    <a:gd name="f42" fmla="*/ 11 f29 1"/>
                    <a:gd name="f43" fmla="*/ 7 f29 1"/>
                    <a:gd name="f44" fmla="*/ 4 f28 1"/>
                    <a:gd name="f45" fmla="*/ 4 f29 1"/>
                    <a:gd name="f46" fmla="*/ 0 f28 1"/>
                    <a:gd name="f47" fmla="+- f30 0 f1"/>
                    <a:gd name="f48" fmla="*/ f33 1 192"/>
                    <a:gd name="f49" fmla="*/ f34 1 504"/>
                    <a:gd name="f50" fmla="*/ f35 1 192"/>
                    <a:gd name="f51" fmla="*/ f36 1 504"/>
                    <a:gd name="f52" fmla="*/ f37 1 192"/>
                    <a:gd name="f53" fmla="*/ f38 1 504"/>
                    <a:gd name="f54" fmla="*/ f39 1 504"/>
                    <a:gd name="f55" fmla="*/ f40 1 192"/>
                    <a:gd name="f56" fmla="*/ f41 1 504"/>
                    <a:gd name="f57" fmla="*/ f42 1 192"/>
                    <a:gd name="f58" fmla="*/ f43 1 192"/>
                    <a:gd name="f59" fmla="*/ f44 1 504"/>
                    <a:gd name="f60" fmla="*/ f45 1 192"/>
                    <a:gd name="f61" fmla="*/ f46 1 504"/>
                    <a:gd name="f62" fmla="*/ 0 1 f31"/>
                    <a:gd name="f63" fmla="*/ f25 1 f31"/>
                    <a:gd name="f64" fmla="*/ 0 1 f32"/>
                    <a:gd name="f65" fmla="*/ f26 1 f32"/>
                    <a:gd name="f66" fmla="*/ f48 1 f31"/>
                    <a:gd name="f67" fmla="*/ f49 1 f32"/>
                    <a:gd name="f68" fmla="*/ f50 1 f31"/>
                    <a:gd name="f69" fmla="*/ f51 1 f32"/>
                    <a:gd name="f70" fmla="*/ f52 1 f31"/>
                    <a:gd name="f71" fmla="*/ f53 1 f32"/>
                    <a:gd name="f72" fmla="*/ f54 1 f32"/>
                    <a:gd name="f73" fmla="*/ f55 1 f31"/>
                    <a:gd name="f74" fmla="*/ f56 1 f32"/>
                    <a:gd name="f75" fmla="*/ f57 1 f31"/>
                    <a:gd name="f76" fmla="*/ f58 1 f31"/>
                    <a:gd name="f77" fmla="*/ f59 1 f32"/>
                    <a:gd name="f78" fmla="*/ f60 1 f31"/>
                    <a:gd name="f79" fmla="*/ f61 1 f32"/>
                    <a:gd name="f80" fmla="*/ f62 f22 1"/>
                    <a:gd name="f81" fmla="*/ f63 f22 1"/>
                    <a:gd name="f82" fmla="*/ f65 f23 1"/>
                    <a:gd name="f83" fmla="*/ f64 f23 1"/>
                    <a:gd name="f84" fmla="*/ f66 f22 1"/>
                    <a:gd name="f85" fmla="*/ f67 f23 1"/>
                    <a:gd name="f86" fmla="*/ f68 f22 1"/>
                    <a:gd name="f87" fmla="*/ f69 f23 1"/>
                    <a:gd name="f88" fmla="*/ f70 f22 1"/>
                    <a:gd name="f89" fmla="*/ f71 f23 1"/>
                    <a:gd name="f90" fmla="*/ f72 f23 1"/>
                    <a:gd name="f91" fmla="*/ f73 f22 1"/>
                    <a:gd name="f92" fmla="*/ f74 f23 1"/>
                    <a:gd name="f93" fmla="*/ f75 f22 1"/>
                    <a:gd name="f94" fmla="*/ f76 f22 1"/>
                    <a:gd name="f95" fmla="*/ f77 f23 1"/>
                    <a:gd name="f96" fmla="*/ f78 f22 1"/>
                    <a:gd name="f97" fmla="*/ f79 f2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7">
                      <a:pos x="f84" y="f85"/>
                    </a:cxn>
                    <a:cxn ang="f47">
                      <a:pos x="f86" y="f87"/>
                    </a:cxn>
                    <a:cxn ang="f47">
                      <a:pos x="f88" y="f89"/>
                    </a:cxn>
                    <a:cxn ang="f47">
                      <a:pos x="f88" y="f90"/>
                    </a:cxn>
                    <a:cxn ang="f47">
                      <a:pos x="f91" y="f90"/>
                    </a:cxn>
                    <a:cxn ang="f47">
                      <a:pos x="f91" y="f92"/>
                    </a:cxn>
                    <a:cxn ang="f47">
                      <a:pos x="f93" y="f87"/>
                    </a:cxn>
                    <a:cxn ang="f47">
                      <a:pos x="f94" y="f95"/>
                    </a:cxn>
                    <a:cxn ang="f47">
                      <a:pos x="f96" y="f97"/>
                    </a:cxn>
                    <a:cxn ang="f47">
                      <a:pos x="f84" y="f85"/>
                    </a:cxn>
                    <a:cxn ang="f47">
                      <a:pos x="f84" y="f85"/>
                    </a:cxn>
                  </a:cxnLst>
                  <a:rect l="f80" t="f83" r="f81" b="f82"/>
                  <a:pathLst>
                    <a:path w="192" h="504">
                      <a:moveTo>
                        <a:pt x="f6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8"/>
                      </a:lnTo>
                      <a:lnTo>
                        <a:pt x="f7" y="f8"/>
                      </a:lnTo>
                      <a:lnTo>
                        <a:pt x="f15" y="f2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6"/>
                      </a:lnTo>
                      <a:lnTo>
                        <a:pt x="f6" y="f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34" name="Freeform 34"/>
                <p:cNvSpPr/>
                <p:nvPr/>
              </p:nvSpPr>
              <p:spPr>
                <a:xfrm>
                  <a:off x="520705" y="5762621"/>
                  <a:ext cx="309560" cy="2143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0"/>
                    <a:gd name="f7" fmla="val 269"/>
                    <a:gd name="f8" fmla="val 297"/>
                    <a:gd name="f9" fmla="val 257"/>
                    <a:gd name="f10" fmla="val 17"/>
                    <a:gd name="f11" fmla="val 253"/>
                    <a:gd name="f12" fmla="val 66"/>
                    <a:gd name="f13" fmla="val 169"/>
                    <a:gd name="f14" fmla="val 222"/>
                    <a:gd name="f15" fmla="val 284"/>
                    <a:gd name="f16" fmla="val 226"/>
                    <a:gd name="f17" fmla="val 320"/>
                    <a:gd name="f18" fmla="val 266"/>
                    <a:gd name="f19" fmla="val 383"/>
                    <a:gd name="f20" fmla="val 190"/>
                    <a:gd name="f21" fmla="val 116"/>
                    <a:gd name="f22" fmla="val 176"/>
                    <a:gd name="f23" fmla="val 333"/>
                    <a:gd name="f24" fmla="val 89"/>
                    <a:gd name="f25" fmla="+- 0 0 -90"/>
                    <a:gd name="f26" fmla="*/ f3 1 390"/>
                    <a:gd name="f27" fmla="*/ f4 1 269"/>
                    <a:gd name="f28" fmla="val f5"/>
                    <a:gd name="f29" fmla="val f6"/>
                    <a:gd name="f30" fmla="val f7"/>
                    <a:gd name="f31" fmla="*/ f25 f0 1"/>
                    <a:gd name="f32" fmla="+- f30 0 f28"/>
                    <a:gd name="f33" fmla="+- f29 0 f28"/>
                    <a:gd name="f34" fmla="*/ f31 1 f2"/>
                    <a:gd name="f35" fmla="*/ f33 1 390"/>
                    <a:gd name="f36" fmla="*/ f32 1 269"/>
                    <a:gd name="f37" fmla="*/ 19 f33 1"/>
                    <a:gd name="f38" fmla="*/ 0 f32 1"/>
                    <a:gd name="f39" fmla="*/ 17 f33 1"/>
                    <a:gd name="f40" fmla="*/ 2 f32 1"/>
                    <a:gd name="f41" fmla="*/ 16 f33 1"/>
                    <a:gd name="f42" fmla="*/ 5 f32 1"/>
                    <a:gd name="f43" fmla="*/ 0 f33 1"/>
                    <a:gd name="f44" fmla="*/ 11 f32 1"/>
                    <a:gd name="f45" fmla="*/ 14 f32 1"/>
                    <a:gd name="f46" fmla="*/ 18 f33 1"/>
                    <a:gd name="f47" fmla="*/ 15 f32 1"/>
                    <a:gd name="f48" fmla="*/ 20 f33 1"/>
                    <a:gd name="f49" fmla="*/ 17 f32 1"/>
                    <a:gd name="f50" fmla="*/ 25 f33 1"/>
                    <a:gd name="f51" fmla="*/ 24 f33 1"/>
                    <a:gd name="f52" fmla="*/ 12 f32 1"/>
                    <a:gd name="f53" fmla="*/ 8 f33 1"/>
                    <a:gd name="f54" fmla="*/ 21 f33 1"/>
                    <a:gd name="f55" fmla="*/ 6 f32 1"/>
                    <a:gd name="f56" fmla="+- f34 0 f1"/>
                    <a:gd name="f57" fmla="*/ f37 1 390"/>
                    <a:gd name="f58" fmla="*/ f38 1 269"/>
                    <a:gd name="f59" fmla="*/ f39 1 390"/>
                    <a:gd name="f60" fmla="*/ f40 1 269"/>
                    <a:gd name="f61" fmla="*/ f41 1 390"/>
                    <a:gd name="f62" fmla="*/ f42 1 269"/>
                    <a:gd name="f63" fmla="*/ f43 1 390"/>
                    <a:gd name="f64" fmla="*/ f44 1 269"/>
                    <a:gd name="f65" fmla="*/ f45 1 269"/>
                    <a:gd name="f66" fmla="*/ f46 1 390"/>
                    <a:gd name="f67" fmla="*/ f47 1 269"/>
                    <a:gd name="f68" fmla="*/ f48 1 390"/>
                    <a:gd name="f69" fmla="*/ f49 1 269"/>
                    <a:gd name="f70" fmla="*/ f50 1 390"/>
                    <a:gd name="f71" fmla="*/ f51 1 390"/>
                    <a:gd name="f72" fmla="*/ f52 1 269"/>
                    <a:gd name="f73" fmla="*/ f53 1 390"/>
                    <a:gd name="f74" fmla="*/ f54 1 390"/>
                    <a:gd name="f75" fmla="*/ f55 1 269"/>
                    <a:gd name="f76" fmla="*/ 0 1 f35"/>
                    <a:gd name="f77" fmla="*/ f29 1 f35"/>
                    <a:gd name="f78" fmla="*/ 0 1 f36"/>
                    <a:gd name="f79" fmla="*/ f30 1 f36"/>
                    <a:gd name="f80" fmla="*/ f57 1 f35"/>
                    <a:gd name="f81" fmla="*/ f58 1 f36"/>
                    <a:gd name="f82" fmla="*/ f59 1 f35"/>
                    <a:gd name="f83" fmla="*/ f60 1 f36"/>
                    <a:gd name="f84" fmla="*/ f61 1 f35"/>
                    <a:gd name="f85" fmla="*/ f62 1 f36"/>
                    <a:gd name="f86" fmla="*/ f63 1 f35"/>
                    <a:gd name="f87" fmla="*/ f64 1 f36"/>
                    <a:gd name="f88" fmla="*/ f65 1 f36"/>
                    <a:gd name="f89" fmla="*/ f66 1 f35"/>
                    <a:gd name="f90" fmla="*/ f67 1 f36"/>
                    <a:gd name="f91" fmla="*/ f68 1 f35"/>
                    <a:gd name="f92" fmla="*/ f69 1 f36"/>
                    <a:gd name="f93" fmla="*/ f70 1 f35"/>
                    <a:gd name="f94" fmla="*/ f71 1 f35"/>
                    <a:gd name="f95" fmla="*/ f72 1 f36"/>
                    <a:gd name="f96" fmla="*/ f73 1 f35"/>
                    <a:gd name="f97" fmla="*/ f74 1 f35"/>
                    <a:gd name="f98" fmla="*/ f75 1 f36"/>
                    <a:gd name="f99" fmla="*/ f76 f26 1"/>
                    <a:gd name="f100" fmla="*/ f77 f26 1"/>
                    <a:gd name="f101" fmla="*/ f79 f27 1"/>
                    <a:gd name="f102" fmla="*/ f78 f27 1"/>
                    <a:gd name="f103" fmla="*/ f80 f26 1"/>
                    <a:gd name="f104" fmla="*/ f81 f27 1"/>
                    <a:gd name="f105" fmla="*/ f82 f26 1"/>
                    <a:gd name="f106" fmla="*/ f83 f27 1"/>
                    <a:gd name="f107" fmla="*/ f84 f26 1"/>
                    <a:gd name="f108" fmla="*/ f85 f27 1"/>
                    <a:gd name="f109" fmla="*/ f86 f26 1"/>
                    <a:gd name="f110" fmla="*/ f87 f27 1"/>
                    <a:gd name="f111" fmla="*/ f88 f27 1"/>
                    <a:gd name="f112" fmla="*/ f89 f26 1"/>
                    <a:gd name="f113" fmla="*/ f90 f27 1"/>
                    <a:gd name="f114" fmla="*/ f91 f26 1"/>
                    <a:gd name="f115" fmla="*/ f92 f27 1"/>
                    <a:gd name="f116" fmla="*/ f93 f26 1"/>
                    <a:gd name="f117" fmla="*/ f94 f26 1"/>
                    <a:gd name="f118" fmla="*/ f95 f27 1"/>
                    <a:gd name="f119" fmla="*/ f96 f26 1"/>
                    <a:gd name="f120" fmla="*/ f97 f26 1"/>
                    <a:gd name="f121" fmla="*/ f98 f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6">
                      <a:pos x="f103" y="f104"/>
                    </a:cxn>
                    <a:cxn ang="f56">
                      <a:pos x="f105" y="f106"/>
                    </a:cxn>
                    <a:cxn ang="f56">
                      <a:pos x="f107" y="f108"/>
                    </a:cxn>
                    <a:cxn ang="f56">
                      <a:pos x="f109" y="f110"/>
                    </a:cxn>
                    <a:cxn ang="f56">
                      <a:pos x="f109" y="f111"/>
                    </a:cxn>
                    <a:cxn ang="f56">
                      <a:pos x="f112" y="f113"/>
                    </a:cxn>
                    <a:cxn ang="f56">
                      <a:pos x="f114" y="f115"/>
                    </a:cxn>
                    <a:cxn ang="f56">
                      <a:pos x="f116" y="f115"/>
                    </a:cxn>
                    <a:cxn ang="f56">
                      <a:pos x="f117" y="f118"/>
                    </a:cxn>
                    <a:cxn ang="f56">
                      <a:pos x="f119" y="f110"/>
                    </a:cxn>
                    <a:cxn ang="f56">
                      <a:pos x="f120" y="f121"/>
                    </a:cxn>
                    <a:cxn ang="f56">
                      <a:pos x="f103" y="f104"/>
                    </a:cxn>
                    <a:cxn ang="f56">
                      <a:pos x="f103" y="f104"/>
                    </a:cxn>
                  </a:cxnLst>
                  <a:rect l="f99" t="f102" r="f100" b="f101"/>
                  <a:pathLst>
                    <a:path w="390" h="269">
                      <a:moveTo>
                        <a:pt x="f8" y="f5"/>
                      </a:move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5" y="f13"/>
                      </a:lnTo>
                      <a:lnTo>
                        <a:pt x="f5" y="f14"/>
                      </a:lnTo>
                      <a:lnTo>
                        <a:pt x="f15" y="f16"/>
                      </a:lnTo>
                      <a:lnTo>
                        <a:pt x="f17" y="f7"/>
                      </a:lnTo>
                      <a:lnTo>
                        <a:pt x="f6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1044573" y="5616573"/>
                  <a:ext cx="747714" cy="33655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41"/>
                    <a:gd name="f7" fmla="val 424"/>
                    <a:gd name="f8" fmla="val 131"/>
                    <a:gd name="f9" fmla="val 863"/>
                    <a:gd name="f10" fmla="val 926"/>
                    <a:gd name="f11" fmla="val 78"/>
                    <a:gd name="f12" fmla="val 181"/>
                    <a:gd name="f13" fmla="val 903"/>
                    <a:gd name="f14" fmla="val 282"/>
                    <a:gd name="f15" fmla="val 57"/>
                    <a:gd name="f16" fmla="val 53"/>
                    <a:gd name="f17" fmla="val 384"/>
                    <a:gd name="f18" fmla="val 242"/>
                    <a:gd name="f19" fmla="val 893"/>
                    <a:gd name="f20" fmla="val 145"/>
                    <a:gd name="f21" fmla="val 840"/>
                    <a:gd name="f22" fmla="val 185"/>
                    <a:gd name="f23" fmla="+- 0 0 -90"/>
                    <a:gd name="f24" fmla="*/ f3 1 941"/>
                    <a:gd name="f25" fmla="*/ f4 1 424"/>
                    <a:gd name="f26" fmla="val f5"/>
                    <a:gd name="f27" fmla="val f6"/>
                    <a:gd name="f28" fmla="val f7"/>
                    <a:gd name="f29" fmla="*/ f23 f0 1"/>
                    <a:gd name="f30" fmla="+- f28 0 f26"/>
                    <a:gd name="f31" fmla="+- f27 0 f26"/>
                    <a:gd name="f32" fmla="*/ f29 1 f2"/>
                    <a:gd name="f33" fmla="*/ f31 1 941"/>
                    <a:gd name="f34" fmla="*/ f30 1 424"/>
                    <a:gd name="f35" fmla="*/ 0 f31 1"/>
                    <a:gd name="f36" fmla="*/ 9 f30 1"/>
                    <a:gd name="f37" fmla="*/ 54 f31 1"/>
                    <a:gd name="f38" fmla="*/ 0 f30 1"/>
                    <a:gd name="f39" fmla="*/ 58 f31 1"/>
                    <a:gd name="f40" fmla="*/ 5 f30 1"/>
                    <a:gd name="f41" fmla="*/ 59 f31 1"/>
                    <a:gd name="f42" fmla="*/ 12 f30 1"/>
                    <a:gd name="f43" fmla="*/ 57 f31 1"/>
                    <a:gd name="f44" fmla="*/ 18 f30 1"/>
                    <a:gd name="f45" fmla="*/ 4 f31 1"/>
                    <a:gd name="f46" fmla="*/ 27 f30 1"/>
                    <a:gd name="f47" fmla="*/ 24 f30 1"/>
                    <a:gd name="f48" fmla="*/ 16 f30 1"/>
                    <a:gd name="f49" fmla="*/ 56 f31 1"/>
                    <a:gd name="f50" fmla="*/ 10 f30 1"/>
                    <a:gd name="f51" fmla="*/ 53 f31 1"/>
                    <a:gd name="f52" fmla="*/ 4 f30 1"/>
                    <a:gd name="f53" fmla="+- f32 0 f1"/>
                    <a:gd name="f54" fmla="*/ f35 1 941"/>
                    <a:gd name="f55" fmla="*/ f36 1 424"/>
                    <a:gd name="f56" fmla="*/ f37 1 941"/>
                    <a:gd name="f57" fmla="*/ f38 1 424"/>
                    <a:gd name="f58" fmla="*/ f39 1 941"/>
                    <a:gd name="f59" fmla="*/ f40 1 424"/>
                    <a:gd name="f60" fmla="*/ f41 1 941"/>
                    <a:gd name="f61" fmla="*/ f42 1 424"/>
                    <a:gd name="f62" fmla="*/ f43 1 941"/>
                    <a:gd name="f63" fmla="*/ f44 1 424"/>
                    <a:gd name="f64" fmla="*/ f45 1 941"/>
                    <a:gd name="f65" fmla="*/ f46 1 424"/>
                    <a:gd name="f66" fmla="*/ f47 1 424"/>
                    <a:gd name="f67" fmla="*/ f48 1 424"/>
                    <a:gd name="f68" fmla="*/ f49 1 941"/>
                    <a:gd name="f69" fmla="*/ f50 1 424"/>
                    <a:gd name="f70" fmla="*/ f51 1 941"/>
                    <a:gd name="f71" fmla="*/ f52 1 424"/>
                    <a:gd name="f72" fmla="*/ 0 1 f33"/>
                    <a:gd name="f73" fmla="*/ f27 1 f33"/>
                    <a:gd name="f74" fmla="*/ 0 1 f34"/>
                    <a:gd name="f75" fmla="*/ f28 1 f34"/>
                    <a:gd name="f76" fmla="*/ f54 1 f33"/>
                    <a:gd name="f77" fmla="*/ f55 1 f34"/>
                    <a:gd name="f78" fmla="*/ f56 1 f33"/>
                    <a:gd name="f79" fmla="*/ f57 1 f34"/>
                    <a:gd name="f80" fmla="*/ f58 1 f33"/>
                    <a:gd name="f81" fmla="*/ f59 1 f34"/>
                    <a:gd name="f82" fmla="*/ f60 1 f33"/>
                    <a:gd name="f83" fmla="*/ f61 1 f34"/>
                    <a:gd name="f84" fmla="*/ f62 1 f33"/>
                    <a:gd name="f85" fmla="*/ f63 1 f34"/>
                    <a:gd name="f86" fmla="*/ f64 1 f33"/>
                    <a:gd name="f87" fmla="*/ f65 1 f34"/>
                    <a:gd name="f88" fmla="*/ f66 1 f34"/>
                    <a:gd name="f89" fmla="*/ f67 1 f34"/>
                    <a:gd name="f90" fmla="*/ f68 1 f33"/>
                    <a:gd name="f91" fmla="*/ f69 1 f34"/>
                    <a:gd name="f92" fmla="*/ f70 1 f33"/>
                    <a:gd name="f93" fmla="*/ f71 1 f34"/>
                    <a:gd name="f94" fmla="*/ f72 f24 1"/>
                    <a:gd name="f95" fmla="*/ f73 f24 1"/>
                    <a:gd name="f96" fmla="*/ f75 f25 1"/>
                    <a:gd name="f97" fmla="*/ f74 f25 1"/>
                    <a:gd name="f98" fmla="*/ f76 f24 1"/>
                    <a:gd name="f99" fmla="*/ f77 f25 1"/>
                    <a:gd name="f100" fmla="*/ f78 f24 1"/>
                    <a:gd name="f101" fmla="*/ f79 f25 1"/>
                    <a:gd name="f102" fmla="*/ f80 f24 1"/>
                    <a:gd name="f103" fmla="*/ f81 f25 1"/>
                    <a:gd name="f104" fmla="*/ f82 f24 1"/>
                    <a:gd name="f105" fmla="*/ f83 f25 1"/>
                    <a:gd name="f106" fmla="*/ f84 f24 1"/>
                    <a:gd name="f107" fmla="*/ f85 f25 1"/>
                    <a:gd name="f108" fmla="*/ f86 f24 1"/>
                    <a:gd name="f109" fmla="*/ f87 f25 1"/>
                    <a:gd name="f110" fmla="*/ f88 f25 1"/>
                    <a:gd name="f111" fmla="*/ f89 f25 1"/>
                    <a:gd name="f112" fmla="*/ f90 f24 1"/>
                    <a:gd name="f113" fmla="*/ f91 f25 1"/>
                    <a:gd name="f114" fmla="*/ f92 f24 1"/>
                    <a:gd name="f115" fmla="*/ f93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3">
                      <a:pos x="f98" y="f99"/>
                    </a:cxn>
                    <a:cxn ang="f53">
                      <a:pos x="f100" y="f101"/>
                    </a:cxn>
                    <a:cxn ang="f53">
                      <a:pos x="f102" y="f103"/>
                    </a:cxn>
                    <a:cxn ang="f53">
                      <a:pos x="f104" y="f105"/>
                    </a:cxn>
                    <a:cxn ang="f53">
                      <a:pos x="f106" y="f107"/>
                    </a:cxn>
                    <a:cxn ang="f53">
                      <a:pos x="f108" y="f109"/>
                    </a:cxn>
                    <a:cxn ang="f53">
                      <a:pos x="f108" y="f110"/>
                    </a:cxn>
                    <a:cxn ang="f53">
                      <a:pos x="f100" y="f111"/>
                    </a:cxn>
                    <a:cxn ang="f53">
                      <a:pos x="f112" y="f113"/>
                    </a:cxn>
                    <a:cxn ang="f53">
                      <a:pos x="f114" y="f115"/>
                    </a:cxn>
                    <a:cxn ang="f53">
                      <a:pos x="f98" y="f105"/>
                    </a:cxn>
                    <a:cxn ang="f53">
                      <a:pos x="f98" y="f99"/>
                    </a:cxn>
                    <a:cxn ang="f53">
                      <a:pos x="f98" y="f99"/>
                    </a:cxn>
                  </a:cxnLst>
                  <a:rect l="f94" t="f97" r="f95" b="f96"/>
                  <a:pathLst>
                    <a:path w="941" h="424">
                      <a:moveTo>
                        <a:pt x="f5" y="f8"/>
                      </a:moveTo>
                      <a:lnTo>
                        <a:pt x="f9" y="f5"/>
                      </a:lnTo>
                      <a:lnTo>
                        <a:pt x="f10" y="f11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7"/>
                      </a:lnTo>
                      <a:lnTo>
                        <a:pt x="f16" y="f17"/>
                      </a:lnTo>
                      <a:lnTo>
                        <a:pt x="f9" y="f18"/>
                      </a:lnTo>
                      <a:lnTo>
                        <a:pt x="f19" y="f20"/>
                      </a:lnTo>
                      <a:lnTo>
                        <a:pt x="f21" y="f15"/>
                      </a:lnTo>
                      <a:lnTo>
                        <a:pt x="f5" y="f22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>
                  <a:off x="1138235" y="5724528"/>
                  <a:ext cx="388940" cy="13652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88"/>
                    <a:gd name="f7" fmla="val 173"/>
                    <a:gd name="f8" fmla="val 126"/>
                    <a:gd name="f9" fmla="val 66"/>
                    <a:gd name="f10" fmla="val 222"/>
                    <a:gd name="f11" fmla="val 166"/>
                    <a:gd name="f12" fmla="val 418"/>
                    <a:gd name="f13" fmla="val 116"/>
                    <a:gd name="f14" fmla="val 42"/>
                    <a:gd name="f15" fmla="val 443"/>
                    <a:gd name="f16" fmla="val 2"/>
                    <a:gd name="f17" fmla="val 253"/>
                    <a:gd name="f18" fmla="val 110"/>
                    <a:gd name="f19" fmla="val 12"/>
                    <a:gd name="f20" fmla="val 15"/>
                    <a:gd name="f21" fmla="val 76"/>
                    <a:gd name="f22" fmla="val 112"/>
                    <a:gd name="f23" fmla="val 95"/>
                    <a:gd name="f24" fmla="val 275"/>
                    <a:gd name="f25" fmla="val 53"/>
                    <a:gd name="f26" fmla="val 416"/>
                    <a:gd name="f27" fmla="val 268"/>
                    <a:gd name="f28" fmla="val 142"/>
                    <a:gd name="f29" fmla="+- 0 0 -90"/>
                    <a:gd name="f30" fmla="*/ f3 1 488"/>
                    <a:gd name="f31" fmla="*/ f4 1 173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488"/>
                    <a:gd name="f40" fmla="*/ f36 1 173"/>
                    <a:gd name="f41" fmla="*/ 0 f37 1"/>
                    <a:gd name="f42" fmla="*/ 7 f36 1"/>
                    <a:gd name="f43" fmla="*/ 5 f37 1"/>
                    <a:gd name="f44" fmla="*/ 10 f36 1"/>
                    <a:gd name="f45" fmla="*/ 14 f37 1"/>
                    <a:gd name="f46" fmla="*/ 27 f37 1"/>
                    <a:gd name="f47" fmla="*/ 31 f37 1"/>
                    <a:gd name="f48" fmla="*/ 2 f36 1"/>
                    <a:gd name="f49" fmla="*/ 28 f37 1"/>
                    <a:gd name="f50" fmla="*/ 0 f36 1"/>
                    <a:gd name="f51" fmla="*/ 16 f37 1"/>
                    <a:gd name="f52" fmla="*/ 7 f37 1"/>
                    <a:gd name="f53" fmla="*/ 1 f37 1"/>
                    <a:gd name="f54" fmla="*/ 4 f36 1"/>
                    <a:gd name="f55" fmla="*/ 5 f36 1"/>
                    <a:gd name="f56" fmla="*/ 18 f37 1"/>
                    <a:gd name="f57" fmla="*/ 3 f36 1"/>
                    <a:gd name="f58" fmla="*/ 17 f37 1"/>
                    <a:gd name="f59" fmla="*/ 6 f36 1"/>
                    <a:gd name="f60" fmla="*/ 9 f37 1"/>
                    <a:gd name="f61" fmla="+- f38 0 f1"/>
                    <a:gd name="f62" fmla="*/ f41 1 488"/>
                    <a:gd name="f63" fmla="*/ f42 1 173"/>
                    <a:gd name="f64" fmla="*/ f43 1 488"/>
                    <a:gd name="f65" fmla="*/ f44 1 173"/>
                    <a:gd name="f66" fmla="*/ f45 1 488"/>
                    <a:gd name="f67" fmla="*/ f46 1 488"/>
                    <a:gd name="f68" fmla="*/ f47 1 488"/>
                    <a:gd name="f69" fmla="*/ f48 1 173"/>
                    <a:gd name="f70" fmla="*/ f49 1 488"/>
                    <a:gd name="f71" fmla="*/ f50 1 173"/>
                    <a:gd name="f72" fmla="*/ f51 1 488"/>
                    <a:gd name="f73" fmla="*/ f52 1 488"/>
                    <a:gd name="f74" fmla="*/ f53 1 488"/>
                    <a:gd name="f75" fmla="*/ f54 1 173"/>
                    <a:gd name="f76" fmla="*/ f55 1 173"/>
                    <a:gd name="f77" fmla="*/ f56 1 488"/>
                    <a:gd name="f78" fmla="*/ f57 1 173"/>
                    <a:gd name="f79" fmla="*/ f58 1 488"/>
                    <a:gd name="f80" fmla="*/ f59 1 173"/>
                    <a:gd name="f81" fmla="*/ f60 1 488"/>
                    <a:gd name="f82" fmla="*/ 0 1 f39"/>
                    <a:gd name="f83" fmla="*/ f33 1 f39"/>
                    <a:gd name="f84" fmla="*/ 0 1 f40"/>
                    <a:gd name="f85" fmla="*/ f34 1 f40"/>
                    <a:gd name="f86" fmla="*/ f62 1 f39"/>
                    <a:gd name="f87" fmla="*/ f63 1 f40"/>
                    <a:gd name="f88" fmla="*/ f64 1 f39"/>
                    <a:gd name="f89" fmla="*/ f65 1 f40"/>
                    <a:gd name="f90" fmla="*/ f66 1 f39"/>
                    <a:gd name="f91" fmla="*/ f67 1 f39"/>
                    <a:gd name="f92" fmla="*/ f68 1 f39"/>
                    <a:gd name="f93" fmla="*/ f69 1 f40"/>
                    <a:gd name="f94" fmla="*/ f70 1 f39"/>
                    <a:gd name="f95" fmla="*/ f71 1 f40"/>
                    <a:gd name="f96" fmla="*/ f72 1 f39"/>
                    <a:gd name="f97" fmla="*/ f73 1 f39"/>
                    <a:gd name="f98" fmla="*/ f74 1 f39"/>
                    <a:gd name="f99" fmla="*/ f75 1 f40"/>
                    <a:gd name="f100" fmla="*/ f76 1 f40"/>
                    <a:gd name="f101" fmla="*/ f77 1 f39"/>
                    <a:gd name="f102" fmla="*/ f78 1 f40"/>
                    <a:gd name="f103" fmla="*/ f79 1 f39"/>
                    <a:gd name="f104" fmla="*/ f80 1 f40"/>
                    <a:gd name="f105" fmla="*/ f81 1 f39"/>
                    <a:gd name="f106" fmla="*/ f82 f30 1"/>
                    <a:gd name="f107" fmla="*/ f83 f30 1"/>
                    <a:gd name="f108" fmla="*/ f85 f31 1"/>
                    <a:gd name="f109" fmla="*/ f84 f31 1"/>
                    <a:gd name="f110" fmla="*/ f86 f30 1"/>
                    <a:gd name="f111" fmla="*/ f87 f31 1"/>
                    <a:gd name="f112" fmla="*/ f88 f30 1"/>
                    <a:gd name="f113" fmla="*/ f89 f31 1"/>
                    <a:gd name="f114" fmla="*/ f90 f30 1"/>
                    <a:gd name="f115" fmla="*/ f91 f30 1"/>
                    <a:gd name="f116" fmla="*/ f92 f30 1"/>
                    <a:gd name="f117" fmla="*/ f93 f31 1"/>
                    <a:gd name="f118" fmla="*/ f94 f30 1"/>
                    <a:gd name="f119" fmla="*/ f95 f31 1"/>
                    <a:gd name="f120" fmla="*/ f96 f30 1"/>
                    <a:gd name="f121" fmla="*/ f97 f30 1"/>
                    <a:gd name="f122" fmla="*/ f98 f30 1"/>
                    <a:gd name="f123" fmla="*/ f99 f31 1"/>
                    <a:gd name="f124" fmla="*/ f100 f31 1"/>
                    <a:gd name="f125" fmla="*/ f101 f30 1"/>
                    <a:gd name="f126" fmla="*/ f102 f31 1"/>
                    <a:gd name="f127" fmla="*/ f103 f30 1"/>
                    <a:gd name="f128" fmla="*/ f104 f31 1"/>
                    <a:gd name="f129" fmla="*/ f10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1">
                      <a:pos x="f110" y="f111"/>
                    </a:cxn>
                    <a:cxn ang="f61">
                      <a:pos x="f112" y="f113"/>
                    </a:cxn>
                    <a:cxn ang="f61">
                      <a:pos x="f114" y="f113"/>
                    </a:cxn>
                    <a:cxn ang="f61">
                      <a:pos x="f115" y="f111"/>
                    </a:cxn>
                    <a:cxn ang="f61">
                      <a:pos x="f116" y="f117"/>
                    </a:cxn>
                    <a:cxn ang="f61">
                      <a:pos x="f118" y="f119"/>
                    </a:cxn>
                    <a:cxn ang="f61">
                      <a:pos x="f120" y="f119"/>
                    </a:cxn>
                    <a:cxn ang="f61">
                      <a:pos x="f121" y="f119"/>
                    </a:cxn>
                    <a:cxn ang="f61">
                      <a:pos x="f122" y="f123"/>
                    </a:cxn>
                    <a:cxn ang="f61">
                      <a:pos x="f121" y="f124"/>
                    </a:cxn>
                    <a:cxn ang="f61">
                      <a:pos x="f125" y="f126"/>
                    </a:cxn>
                    <a:cxn ang="f61">
                      <a:pos x="f115" y="f126"/>
                    </a:cxn>
                    <a:cxn ang="f61">
                      <a:pos x="f127" y="f128"/>
                    </a:cxn>
                    <a:cxn ang="f61">
                      <a:pos x="f129" y="f111"/>
                    </a:cxn>
                    <a:cxn ang="f61">
                      <a:pos x="f110" y="f111"/>
                    </a:cxn>
                    <a:cxn ang="f61">
                      <a:pos x="f110" y="f111"/>
                    </a:cxn>
                  </a:cxnLst>
                  <a:rect l="f106" t="f109" r="f107" b="f108"/>
                  <a:pathLst>
                    <a:path w="488" h="173">
                      <a:moveTo>
                        <a:pt x="f5" y="f8"/>
                      </a:move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6" y="f14"/>
                      </a:lnTo>
                      <a:lnTo>
                        <a:pt x="f15" y="f16"/>
                      </a:lnTo>
                      <a:lnTo>
                        <a:pt x="f17" y="f5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5"/>
                      </a:lnTo>
                      <a:lnTo>
                        <a:pt x="f27" y="f18"/>
                      </a:lnTo>
                      <a:lnTo>
                        <a:pt x="f28" y="f8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</p:grpSp>
        </p:grpSp>
      </p:grpSp>
      <p:grpSp>
        <p:nvGrpSpPr>
          <p:cNvPr id="37" name="Group 37"/>
          <p:cNvGrpSpPr/>
          <p:nvPr/>
        </p:nvGrpSpPr>
        <p:grpSpPr>
          <a:xfrm>
            <a:off x="8680454" y="2116141"/>
            <a:ext cx="385757" cy="4308468"/>
            <a:chOff x="8680454" y="2116141"/>
            <a:chExt cx="385757" cy="4308468"/>
          </a:xfrm>
        </p:grpSpPr>
        <p:sp>
          <p:nvSpPr>
            <p:cNvPr id="38" name="Freeform 38"/>
            <p:cNvSpPr/>
            <p:nvPr/>
          </p:nvSpPr>
          <p:spPr>
            <a:xfrm flipH="1">
              <a:off x="8680454" y="4159248"/>
              <a:ext cx="325434" cy="2265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2"/>
                <a:gd name="f7" fmla="val 3266"/>
                <a:gd name="f8" fmla="val 692"/>
                <a:gd name="f9" fmla="val 3156"/>
                <a:gd name="f10" fmla="val 380"/>
                <a:gd name="f11" fmla="val 2945"/>
                <a:gd name="f12" fmla="val 319"/>
                <a:gd name="f13" fmla="val 2783"/>
                <a:gd name="f14" fmla="val 371"/>
                <a:gd name="f15" fmla="val 2542"/>
                <a:gd name="f16" fmla="val 591"/>
                <a:gd name="f17" fmla="val 2251"/>
                <a:gd name="f18" fmla="val 641"/>
                <a:gd name="f19" fmla="val 2070"/>
                <a:gd name="f20" fmla="val 1948"/>
                <a:gd name="f21" fmla="val 401"/>
                <a:gd name="f22" fmla="val 1859"/>
                <a:gd name="f23" fmla="val 361"/>
                <a:gd name="f24" fmla="val 1747"/>
                <a:gd name="f25" fmla="val 430"/>
                <a:gd name="f26" fmla="val 1587"/>
                <a:gd name="f27" fmla="val 741"/>
                <a:gd name="f28" fmla="val 1156"/>
                <a:gd name="f29" fmla="val 945"/>
                <a:gd name="f30" fmla="val 713"/>
                <a:gd name="f31" fmla="val 603"/>
                <a:gd name="f32" fmla="val 200"/>
                <a:gd name="f33" fmla="val 422"/>
                <a:gd name="f34" fmla="val 29"/>
                <a:gd name="f35" fmla="val 382"/>
                <a:gd name="f36" fmla="val 179"/>
                <a:gd name="f37" fmla="val 612"/>
                <a:gd name="f38" fmla="val 753"/>
                <a:gd name="f39" fmla="val 601"/>
                <a:gd name="f40" fmla="val 833"/>
                <a:gd name="f41" fmla="val 1044"/>
                <a:gd name="f42" fmla="val 500"/>
                <a:gd name="f43" fmla="val 1266"/>
                <a:gd name="f44" fmla="val 240"/>
                <a:gd name="f45" fmla="val 1658"/>
                <a:gd name="f46" fmla="val 230"/>
                <a:gd name="f47" fmla="val 1909"/>
                <a:gd name="f48" fmla="val 471"/>
                <a:gd name="f49" fmla="val 2049"/>
                <a:gd name="f50" fmla="val 460"/>
                <a:gd name="f51" fmla="val 2180"/>
                <a:gd name="f52" fmla="val 249"/>
                <a:gd name="f53" fmla="val 2452"/>
                <a:gd name="f54" fmla="val 160"/>
                <a:gd name="f55" fmla="val 2713"/>
                <a:gd name="f56" fmla="val 2994"/>
                <a:gd name="f57" fmla="val 3144"/>
                <a:gd name="f58" fmla="val 671"/>
                <a:gd name="f59" fmla="+- 0 0 -90"/>
                <a:gd name="f60" fmla="*/ f3 1 772"/>
                <a:gd name="f61" fmla="*/ f4 1 3266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772"/>
                <a:gd name="f70" fmla="*/ f66 1 3266"/>
                <a:gd name="f71" fmla="*/ 3 f67 1"/>
                <a:gd name="f72" fmla="*/ 115 f66 1"/>
                <a:gd name="f73" fmla="*/ 2 f67 1"/>
                <a:gd name="f74" fmla="*/ 107 f66 1"/>
                <a:gd name="f75" fmla="*/ 101 f66 1"/>
                <a:gd name="f76" fmla="*/ 93 f66 1"/>
                <a:gd name="f77" fmla="*/ 82 f66 1"/>
                <a:gd name="f78" fmla="*/ 76 f66 1"/>
                <a:gd name="f79" fmla="*/ 71 f66 1"/>
                <a:gd name="f80" fmla="*/ 68 f66 1"/>
                <a:gd name="f81" fmla="*/ 63 f66 1"/>
                <a:gd name="f82" fmla="*/ 58 f66 1"/>
                <a:gd name="f83" fmla="*/ 4 f67 1"/>
                <a:gd name="f84" fmla="*/ 42 f66 1"/>
                <a:gd name="f85" fmla="*/ 35 f66 1"/>
                <a:gd name="f86" fmla="*/ 26 f66 1"/>
                <a:gd name="f87" fmla="*/ 22 f66 1"/>
                <a:gd name="f88" fmla="*/ 1 f67 1"/>
                <a:gd name="f89" fmla="*/ 15 f66 1"/>
                <a:gd name="f90" fmla="*/ 0 f67 1"/>
                <a:gd name="f91" fmla="*/ 0 f66 1"/>
                <a:gd name="f92" fmla="*/ 14 f66 1"/>
                <a:gd name="f93" fmla="*/ 28 f66 1"/>
                <a:gd name="f94" fmla="*/ 30 f66 1"/>
                <a:gd name="f95" fmla="*/ 38 f66 1"/>
                <a:gd name="f96" fmla="*/ 46 f66 1"/>
                <a:gd name="f97" fmla="*/ 60 f66 1"/>
                <a:gd name="f98" fmla="*/ 69 f66 1"/>
                <a:gd name="f99" fmla="*/ 75 f66 1"/>
                <a:gd name="f100" fmla="*/ 80 f66 1"/>
                <a:gd name="f101" fmla="*/ 89 f66 1"/>
                <a:gd name="f102" fmla="*/ 99 f66 1"/>
                <a:gd name="f103" fmla="*/ 109 f66 1"/>
                <a:gd name="f104" fmla="*/ 114 f66 1"/>
                <a:gd name="f105" fmla="*/ 119 f66 1"/>
                <a:gd name="f106" fmla="+- f68 0 f1"/>
                <a:gd name="f107" fmla="*/ f71 1 772"/>
                <a:gd name="f108" fmla="*/ f72 1 3266"/>
                <a:gd name="f109" fmla="*/ f73 1 772"/>
                <a:gd name="f110" fmla="*/ f74 1 3266"/>
                <a:gd name="f111" fmla="*/ f75 1 3266"/>
                <a:gd name="f112" fmla="*/ f76 1 3266"/>
                <a:gd name="f113" fmla="*/ f77 1 3266"/>
                <a:gd name="f114" fmla="*/ f78 1 3266"/>
                <a:gd name="f115" fmla="*/ f79 1 3266"/>
                <a:gd name="f116" fmla="*/ f80 1 3266"/>
                <a:gd name="f117" fmla="*/ f81 1 3266"/>
                <a:gd name="f118" fmla="*/ f82 1 3266"/>
                <a:gd name="f119" fmla="*/ f83 1 772"/>
                <a:gd name="f120" fmla="*/ f84 1 3266"/>
                <a:gd name="f121" fmla="*/ f85 1 3266"/>
                <a:gd name="f122" fmla="*/ f86 1 3266"/>
                <a:gd name="f123" fmla="*/ f87 1 3266"/>
                <a:gd name="f124" fmla="*/ f88 1 772"/>
                <a:gd name="f125" fmla="*/ f89 1 3266"/>
                <a:gd name="f126" fmla="*/ f90 1 772"/>
                <a:gd name="f127" fmla="*/ f91 1 3266"/>
                <a:gd name="f128" fmla="*/ f92 1 3266"/>
                <a:gd name="f129" fmla="*/ f93 1 3266"/>
                <a:gd name="f130" fmla="*/ f94 1 3266"/>
                <a:gd name="f131" fmla="*/ f95 1 3266"/>
                <a:gd name="f132" fmla="*/ f96 1 3266"/>
                <a:gd name="f133" fmla="*/ f97 1 3266"/>
                <a:gd name="f134" fmla="*/ f98 1 3266"/>
                <a:gd name="f135" fmla="*/ f99 1 3266"/>
                <a:gd name="f136" fmla="*/ f100 1 3266"/>
                <a:gd name="f137" fmla="*/ f101 1 3266"/>
                <a:gd name="f138" fmla="*/ f102 1 3266"/>
                <a:gd name="f139" fmla="*/ f103 1 3266"/>
                <a:gd name="f140" fmla="*/ f104 1 3266"/>
                <a:gd name="f141" fmla="*/ f105 1 3266"/>
                <a:gd name="f142" fmla="*/ 0 1 f69"/>
                <a:gd name="f143" fmla="*/ f63 1 f69"/>
                <a:gd name="f144" fmla="*/ 0 1 f70"/>
                <a:gd name="f145" fmla="*/ f64 1 f70"/>
                <a:gd name="f146" fmla="*/ f107 1 f69"/>
                <a:gd name="f147" fmla="*/ f108 1 f70"/>
                <a:gd name="f148" fmla="*/ f109 1 f69"/>
                <a:gd name="f149" fmla="*/ f110 1 f70"/>
                <a:gd name="f150" fmla="*/ f111 1 f70"/>
                <a:gd name="f151" fmla="*/ f112 1 f70"/>
                <a:gd name="f152" fmla="*/ f113 1 f70"/>
                <a:gd name="f153" fmla="*/ f114 1 f70"/>
                <a:gd name="f154" fmla="*/ f115 1 f70"/>
                <a:gd name="f155" fmla="*/ f116 1 f70"/>
                <a:gd name="f156" fmla="*/ f117 1 f70"/>
                <a:gd name="f157" fmla="*/ f118 1 f70"/>
                <a:gd name="f158" fmla="*/ f119 1 f69"/>
                <a:gd name="f159" fmla="*/ f120 1 f70"/>
                <a:gd name="f160" fmla="*/ f121 1 f70"/>
                <a:gd name="f161" fmla="*/ f122 1 f70"/>
                <a:gd name="f162" fmla="*/ f123 1 f70"/>
                <a:gd name="f163" fmla="*/ f124 1 f69"/>
                <a:gd name="f164" fmla="*/ f125 1 f70"/>
                <a:gd name="f165" fmla="*/ f126 1 f69"/>
                <a:gd name="f166" fmla="*/ f127 1 f70"/>
                <a:gd name="f167" fmla="*/ f128 1 f70"/>
                <a:gd name="f168" fmla="*/ f129 1 f70"/>
                <a:gd name="f169" fmla="*/ f130 1 f70"/>
                <a:gd name="f170" fmla="*/ f131 1 f70"/>
                <a:gd name="f171" fmla="*/ f132 1 f70"/>
                <a:gd name="f172" fmla="*/ f133 1 f70"/>
                <a:gd name="f173" fmla="*/ f134 1 f70"/>
                <a:gd name="f174" fmla="*/ f135 1 f70"/>
                <a:gd name="f175" fmla="*/ f136 1 f70"/>
                <a:gd name="f176" fmla="*/ f137 1 f70"/>
                <a:gd name="f177" fmla="*/ f138 1 f70"/>
                <a:gd name="f178" fmla="*/ f139 1 f70"/>
                <a:gd name="f179" fmla="*/ f140 1 f70"/>
                <a:gd name="f180" fmla="*/ f141 1 f70"/>
                <a:gd name="f181" fmla="*/ f142 f60 1"/>
                <a:gd name="f182" fmla="*/ f143 f60 1"/>
                <a:gd name="f183" fmla="*/ f145 f61 1"/>
                <a:gd name="f184" fmla="*/ f144 f61 1"/>
                <a:gd name="f185" fmla="*/ f146 f60 1"/>
                <a:gd name="f186" fmla="*/ f147 f61 1"/>
                <a:gd name="f187" fmla="*/ f148 f60 1"/>
                <a:gd name="f188" fmla="*/ f149 f61 1"/>
                <a:gd name="f189" fmla="*/ f150 f61 1"/>
                <a:gd name="f190" fmla="*/ f151 f61 1"/>
                <a:gd name="f191" fmla="*/ f152 f61 1"/>
                <a:gd name="f192" fmla="*/ f153 f61 1"/>
                <a:gd name="f193" fmla="*/ f154 f61 1"/>
                <a:gd name="f194" fmla="*/ f155 f61 1"/>
                <a:gd name="f195" fmla="*/ f156 f61 1"/>
                <a:gd name="f196" fmla="*/ f157 f61 1"/>
                <a:gd name="f197" fmla="*/ f158 f60 1"/>
                <a:gd name="f198" fmla="*/ f159 f61 1"/>
                <a:gd name="f199" fmla="*/ f160 f61 1"/>
                <a:gd name="f200" fmla="*/ f161 f61 1"/>
                <a:gd name="f201" fmla="*/ f162 f61 1"/>
                <a:gd name="f202" fmla="*/ f163 f60 1"/>
                <a:gd name="f203" fmla="*/ f164 f61 1"/>
                <a:gd name="f204" fmla="*/ f165 f60 1"/>
                <a:gd name="f205" fmla="*/ f166 f61 1"/>
                <a:gd name="f206" fmla="*/ f167 f61 1"/>
                <a:gd name="f207" fmla="*/ f168 f61 1"/>
                <a:gd name="f208" fmla="*/ f169 f61 1"/>
                <a:gd name="f209" fmla="*/ f170 f61 1"/>
                <a:gd name="f210" fmla="*/ f171 f61 1"/>
                <a:gd name="f211" fmla="*/ f172 f61 1"/>
                <a:gd name="f212" fmla="*/ f173 f61 1"/>
                <a:gd name="f213" fmla="*/ f174 f61 1"/>
                <a:gd name="f214" fmla="*/ f175 f61 1"/>
                <a:gd name="f215" fmla="*/ f176 f61 1"/>
                <a:gd name="f216" fmla="*/ f177 f61 1"/>
                <a:gd name="f217" fmla="*/ f178 f61 1"/>
                <a:gd name="f218" fmla="*/ f179 f61 1"/>
                <a:gd name="f219" fmla="*/ f180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85" y="f186"/>
                </a:cxn>
                <a:cxn ang="f106">
                  <a:pos x="f187" y="f188"/>
                </a:cxn>
                <a:cxn ang="f106">
                  <a:pos x="f187" y="f189"/>
                </a:cxn>
                <a:cxn ang="f106">
                  <a:pos x="f187" y="f190"/>
                </a:cxn>
                <a:cxn ang="f106">
                  <a:pos x="f185" y="f191"/>
                </a:cxn>
                <a:cxn ang="f106">
                  <a:pos x="f185" y="f192"/>
                </a:cxn>
                <a:cxn ang="f106">
                  <a:pos x="f185" y="f193"/>
                </a:cxn>
                <a:cxn ang="f106">
                  <a:pos x="f187" y="f194"/>
                </a:cxn>
                <a:cxn ang="f106">
                  <a:pos x="f187" y="f195"/>
                </a:cxn>
                <a:cxn ang="f106">
                  <a:pos x="f187" y="f196"/>
                </a:cxn>
                <a:cxn ang="f106">
                  <a:pos x="f197" y="f198"/>
                </a:cxn>
                <a:cxn ang="f106">
                  <a:pos x="f197" y="f199"/>
                </a:cxn>
                <a:cxn ang="f106">
                  <a:pos x="f185" y="f200"/>
                </a:cxn>
                <a:cxn ang="f106">
                  <a:pos x="f187" y="f201"/>
                </a:cxn>
                <a:cxn ang="f106">
                  <a:pos x="f202" y="f203"/>
                </a:cxn>
                <a:cxn ang="f106">
                  <a:pos x="f204" y="f205"/>
                </a:cxn>
                <a:cxn ang="f106">
                  <a:pos x="f204" y="f206"/>
                </a:cxn>
                <a:cxn ang="f106">
                  <a:pos x="f202" y="f201"/>
                </a:cxn>
                <a:cxn ang="f106">
                  <a:pos x="f187" y="f207"/>
                </a:cxn>
                <a:cxn ang="f106">
                  <a:pos x="f185" y="f208"/>
                </a:cxn>
                <a:cxn ang="f106">
                  <a:pos x="f185" y="f209"/>
                </a:cxn>
                <a:cxn ang="f106">
                  <a:pos x="f187" y="f210"/>
                </a:cxn>
                <a:cxn ang="f106">
                  <a:pos x="f202" y="f211"/>
                </a:cxn>
                <a:cxn ang="f106">
                  <a:pos x="f202" y="f212"/>
                </a:cxn>
                <a:cxn ang="f106">
                  <a:pos x="f187" y="f213"/>
                </a:cxn>
                <a:cxn ang="f106">
                  <a:pos x="f187" y="f214"/>
                </a:cxn>
                <a:cxn ang="f106">
                  <a:pos x="f202" y="f215"/>
                </a:cxn>
                <a:cxn ang="f106">
                  <a:pos x="f202" y="f216"/>
                </a:cxn>
                <a:cxn ang="f106">
                  <a:pos x="f202" y="f217"/>
                </a:cxn>
                <a:cxn ang="f106">
                  <a:pos x="f187" y="f218"/>
                </a:cxn>
                <a:cxn ang="f106">
                  <a:pos x="f185" y="f219"/>
                </a:cxn>
                <a:cxn ang="f106">
                  <a:pos x="f185" y="f186"/>
                </a:cxn>
                <a:cxn ang="f106">
                  <a:pos x="f185" y="f186"/>
                </a:cxn>
              </a:cxnLst>
              <a:rect l="f181" t="f184" r="f182" b="f183"/>
              <a:pathLst>
                <a:path w="772" h="3266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6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6" y="f29"/>
                  </a:lnTo>
                  <a:lnTo>
                    <a:pt x="f8" y="f30"/>
                  </a:lnTo>
                  <a:lnTo>
                    <a:pt x="f25" y="f31"/>
                  </a:lnTo>
                  <a:lnTo>
                    <a:pt x="f32" y="f33"/>
                  </a:lnTo>
                  <a:lnTo>
                    <a:pt x="f5" y="f5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10" y="f38"/>
                  </a:lnTo>
                  <a:lnTo>
                    <a:pt x="f39" y="f40"/>
                  </a:lnTo>
                  <a:lnTo>
                    <a:pt x="f37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44" y="f56"/>
                  </a:lnTo>
                  <a:lnTo>
                    <a:pt x="f25" y="f57"/>
                  </a:lnTo>
                  <a:lnTo>
                    <a:pt x="f58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39" name="Freeform 39"/>
            <p:cNvSpPr/>
            <p:nvPr/>
          </p:nvSpPr>
          <p:spPr>
            <a:xfrm flipH="1">
              <a:off x="8740777" y="2116141"/>
              <a:ext cx="325434" cy="2592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2"/>
                <a:gd name="f7" fmla="val 3266"/>
                <a:gd name="f8" fmla="val 692"/>
                <a:gd name="f9" fmla="val 3156"/>
                <a:gd name="f10" fmla="val 380"/>
                <a:gd name="f11" fmla="val 2945"/>
                <a:gd name="f12" fmla="val 319"/>
                <a:gd name="f13" fmla="val 2783"/>
                <a:gd name="f14" fmla="val 371"/>
                <a:gd name="f15" fmla="val 2542"/>
                <a:gd name="f16" fmla="val 591"/>
                <a:gd name="f17" fmla="val 2251"/>
                <a:gd name="f18" fmla="val 641"/>
                <a:gd name="f19" fmla="val 2070"/>
                <a:gd name="f20" fmla="val 1948"/>
                <a:gd name="f21" fmla="val 401"/>
                <a:gd name="f22" fmla="val 1859"/>
                <a:gd name="f23" fmla="val 361"/>
                <a:gd name="f24" fmla="val 1747"/>
                <a:gd name="f25" fmla="val 430"/>
                <a:gd name="f26" fmla="val 1587"/>
                <a:gd name="f27" fmla="val 741"/>
                <a:gd name="f28" fmla="val 1156"/>
                <a:gd name="f29" fmla="val 945"/>
                <a:gd name="f30" fmla="val 713"/>
                <a:gd name="f31" fmla="val 603"/>
                <a:gd name="f32" fmla="val 200"/>
                <a:gd name="f33" fmla="val 422"/>
                <a:gd name="f34" fmla="val 29"/>
                <a:gd name="f35" fmla="val 382"/>
                <a:gd name="f36" fmla="val 179"/>
                <a:gd name="f37" fmla="val 612"/>
                <a:gd name="f38" fmla="val 753"/>
                <a:gd name="f39" fmla="val 601"/>
                <a:gd name="f40" fmla="val 833"/>
                <a:gd name="f41" fmla="val 1044"/>
                <a:gd name="f42" fmla="val 500"/>
                <a:gd name="f43" fmla="val 1266"/>
                <a:gd name="f44" fmla="val 240"/>
                <a:gd name="f45" fmla="val 1658"/>
                <a:gd name="f46" fmla="val 230"/>
                <a:gd name="f47" fmla="val 1909"/>
                <a:gd name="f48" fmla="val 471"/>
                <a:gd name="f49" fmla="val 2049"/>
                <a:gd name="f50" fmla="val 460"/>
                <a:gd name="f51" fmla="val 2180"/>
                <a:gd name="f52" fmla="val 249"/>
                <a:gd name="f53" fmla="val 2452"/>
                <a:gd name="f54" fmla="val 160"/>
                <a:gd name="f55" fmla="val 2713"/>
                <a:gd name="f56" fmla="val 2994"/>
                <a:gd name="f57" fmla="val 3144"/>
                <a:gd name="f58" fmla="val 671"/>
                <a:gd name="f59" fmla="+- 0 0 -90"/>
                <a:gd name="f60" fmla="*/ f3 1 772"/>
                <a:gd name="f61" fmla="*/ f4 1 3266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772"/>
                <a:gd name="f70" fmla="*/ f66 1 3266"/>
                <a:gd name="f71" fmla="*/ 3 f67 1"/>
                <a:gd name="f72" fmla="*/ 198 f66 1"/>
                <a:gd name="f73" fmla="*/ 2 f67 1"/>
                <a:gd name="f74" fmla="*/ 185 f66 1"/>
                <a:gd name="f75" fmla="*/ 174 f66 1"/>
                <a:gd name="f76" fmla="*/ 159 f66 1"/>
                <a:gd name="f77" fmla="*/ 141 f66 1"/>
                <a:gd name="f78" fmla="*/ 130 f66 1"/>
                <a:gd name="f79" fmla="*/ 122 f66 1"/>
                <a:gd name="f80" fmla="*/ 117 f66 1"/>
                <a:gd name="f81" fmla="*/ 110 f66 1"/>
                <a:gd name="f82" fmla="*/ 100 f66 1"/>
                <a:gd name="f83" fmla="*/ 4 f67 1"/>
                <a:gd name="f84" fmla="*/ 73 f66 1"/>
                <a:gd name="f85" fmla="*/ 60 f66 1"/>
                <a:gd name="f86" fmla="*/ 45 f66 1"/>
                <a:gd name="f87" fmla="*/ 38 f66 1"/>
                <a:gd name="f88" fmla="*/ 1 f67 1"/>
                <a:gd name="f89" fmla="*/ 27 f66 1"/>
                <a:gd name="f90" fmla="*/ 0 f67 1"/>
                <a:gd name="f91" fmla="*/ 0 f66 1"/>
                <a:gd name="f92" fmla="*/ 24 f66 1"/>
                <a:gd name="f93" fmla="*/ 39 f66 1"/>
                <a:gd name="f94" fmla="*/ 48 f66 1"/>
                <a:gd name="f95" fmla="*/ 53 f66 1"/>
                <a:gd name="f96" fmla="*/ 66 f66 1"/>
                <a:gd name="f97" fmla="*/ 80 f66 1"/>
                <a:gd name="f98" fmla="*/ 104 f66 1"/>
                <a:gd name="f99" fmla="*/ 120 f66 1"/>
                <a:gd name="f100" fmla="*/ 129 f66 1"/>
                <a:gd name="f101" fmla="*/ 137 f66 1"/>
                <a:gd name="f102" fmla="*/ 154 f66 1"/>
                <a:gd name="f103" fmla="*/ 170 f66 1"/>
                <a:gd name="f104" fmla="*/ 188 f66 1"/>
                <a:gd name="f105" fmla="*/ 197 f66 1"/>
                <a:gd name="f106" fmla="*/ 205 f66 1"/>
                <a:gd name="f107" fmla="+- f68 0 f1"/>
                <a:gd name="f108" fmla="*/ f71 1 772"/>
                <a:gd name="f109" fmla="*/ f72 1 3266"/>
                <a:gd name="f110" fmla="*/ f73 1 772"/>
                <a:gd name="f111" fmla="*/ f74 1 3266"/>
                <a:gd name="f112" fmla="*/ f75 1 3266"/>
                <a:gd name="f113" fmla="*/ f76 1 3266"/>
                <a:gd name="f114" fmla="*/ f77 1 3266"/>
                <a:gd name="f115" fmla="*/ f78 1 3266"/>
                <a:gd name="f116" fmla="*/ f79 1 3266"/>
                <a:gd name="f117" fmla="*/ f80 1 3266"/>
                <a:gd name="f118" fmla="*/ f81 1 3266"/>
                <a:gd name="f119" fmla="*/ f82 1 3266"/>
                <a:gd name="f120" fmla="*/ f83 1 772"/>
                <a:gd name="f121" fmla="*/ f84 1 3266"/>
                <a:gd name="f122" fmla="*/ f85 1 3266"/>
                <a:gd name="f123" fmla="*/ f86 1 3266"/>
                <a:gd name="f124" fmla="*/ f87 1 3266"/>
                <a:gd name="f125" fmla="*/ f88 1 772"/>
                <a:gd name="f126" fmla="*/ f89 1 3266"/>
                <a:gd name="f127" fmla="*/ f90 1 772"/>
                <a:gd name="f128" fmla="*/ f91 1 3266"/>
                <a:gd name="f129" fmla="*/ f92 1 3266"/>
                <a:gd name="f130" fmla="*/ f93 1 3266"/>
                <a:gd name="f131" fmla="*/ f94 1 3266"/>
                <a:gd name="f132" fmla="*/ f95 1 3266"/>
                <a:gd name="f133" fmla="*/ f96 1 3266"/>
                <a:gd name="f134" fmla="*/ f97 1 3266"/>
                <a:gd name="f135" fmla="*/ f98 1 3266"/>
                <a:gd name="f136" fmla="*/ f99 1 3266"/>
                <a:gd name="f137" fmla="*/ f100 1 3266"/>
                <a:gd name="f138" fmla="*/ f101 1 3266"/>
                <a:gd name="f139" fmla="*/ f102 1 3266"/>
                <a:gd name="f140" fmla="*/ f103 1 3266"/>
                <a:gd name="f141" fmla="*/ f104 1 3266"/>
                <a:gd name="f142" fmla="*/ f105 1 3266"/>
                <a:gd name="f143" fmla="*/ f106 1 3266"/>
                <a:gd name="f144" fmla="*/ 0 1 f69"/>
                <a:gd name="f145" fmla="*/ f63 1 f69"/>
                <a:gd name="f146" fmla="*/ 0 1 f70"/>
                <a:gd name="f147" fmla="*/ f64 1 f70"/>
                <a:gd name="f148" fmla="*/ f108 1 f69"/>
                <a:gd name="f149" fmla="*/ f109 1 f70"/>
                <a:gd name="f150" fmla="*/ f110 1 f69"/>
                <a:gd name="f151" fmla="*/ f111 1 f70"/>
                <a:gd name="f152" fmla="*/ f112 1 f70"/>
                <a:gd name="f153" fmla="*/ f113 1 f70"/>
                <a:gd name="f154" fmla="*/ f114 1 f70"/>
                <a:gd name="f155" fmla="*/ f115 1 f70"/>
                <a:gd name="f156" fmla="*/ f116 1 f70"/>
                <a:gd name="f157" fmla="*/ f117 1 f70"/>
                <a:gd name="f158" fmla="*/ f118 1 f70"/>
                <a:gd name="f159" fmla="*/ f119 1 f70"/>
                <a:gd name="f160" fmla="*/ f120 1 f69"/>
                <a:gd name="f161" fmla="*/ f121 1 f70"/>
                <a:gd name="f162" fmla="*/ f122 1 f70"/>
                <a:gd name="f163" fmla="*/ f123 1 f70"/>
                <a:gd name="f164" fmla="*/ f124 1 f70"/>
                <a:gd name="f165" fmla="*/ f125 1 f69"/>
                <a:gd name="f166" fmla="*/ f126 1 f70"/>
                <a:gd name="f167" fmla="*/ f127 1 f69"/>
                <a:gd name="f168" fmla="*/ f128 1 f70"/>
                <a:gd name="f169" fmla="*/ f129 1 f70"/>
                <a:gd name="f170" fmla="*/ f130 1 f70"/>
                <a:gd name="f171" fmla="*/ f131 1 f70"/>
                <a:gd name="f172" fmla="*/ f132 1 f70"/>
                <a:gd name="f173" fmla="*/ f133 1 f70"/>
                <a:gd name="f174" fmla="*/ f134 1 f70"/>
                <a:gd name="f175" fmla="*/ f135 1 f70"/>
                <a:gd name="f176" fmla="*/ f136 1 f70"/>
                <a:gd name="f177" fmla="*/ f137 1 f70"/>
                <a:gd name="f178" fmla="*/ f138 1 f70"/>
                <a:gd name="f179" fmla="*/ f139 1 f70"/>
                <a:gd name="f180" fmla="*/ f140 1 f70"/>
                <a:gd name="f181" fmla="*/ f141 1 f70"/>
                <a:gd name="f182" fmla="*/ f142 1 f70"/>
                <a:gd name="f183" fmla="*/ f143 1 f70"/>
                <a:gd name="f184" fmla="*/ f144 f60 1"/>
                <a:gd name="f185" fmla="*/ f145 f60 1"/>
                <a:gd name="f186" fmla="*/ f147 f61 1"/>
                <a:gd name="f187" fmla="*/ f146 f61 1"/>
                <a:gd name="f188" fmla="*/ f148 f60 1"/>
                <a:gd name="f189" fmla="*/ f149 f61 1"/>
                <a:gd name="f190" fmla="*/ f150 f60 1"/>
                <a:gd name="f191" fmla="*/ f151 f61 1"/>
                <a:gd name="f192" fmla="*/ f152 f61 1"/>
                <a:gd name="f193" fmla="*/ f153 f61 1"/>
                <a:gd name="f194" fmla="*/ f154 f61 1"/>
                <a:gd name="f195" fmla="*/ f155 f61 1"/>
                <a:gd name="f196" fmla="*/ f156 f61 1"/>
                <a:gd name="f197" fmla="*/ f157 f61 1"/>
                <a:gd name="f198" fmla="*/ f158 f61 1"/>
                <a:gd name="f199" fmla="*/ f159 f61 1"/>
                <a:gd name="f200" fmla="*/ f160 f60 1"/>
                <a:gd name="f201" fmla="*/ f161 f61 1"/>
                <a:gd name="f202" fmla="*/ f162 f61 1"/>
                <a:gd name="f203" fmla="*/ f163 f61 1"/>
                <a:gd name="f204" fmla="*/ f164 f61 1"/>
                <a:gd name="f205" fmla="*/ f165 f60 1"/>
                <a:gd name="f206" fmla="*/ f166 f61 1"/>
                <a:gd name="f207" fmla="*/ f167 f60 1"/>
                <a:gd name="f208" fmla="*/ f168 f61 1"/>
                <a:gd name="f209" fmla="*/ f169 f61 1"/>
                <a:gd name="f210" fmla="*/ f170 f61 1"/>
                <a:gd name="f211" fmla="*/ f171 f61 1"/>
                <a:gd name="f212" fmla="*/ f172 f61 1"/>
                <a:gd name="f213" fmla="*/ f173 f61 1"/>
                <a:gd name="f214" fmla="*/ f174 f61 1"/>
                <a:gd name="f215" fmla="*/ f175 f61 1"/>
                <a:gd name="f216" fmla="*/ f176 f61 1"/>
                <a:gd name="f217" fmla="*/ f177 f61 1"/>
                <a:gd name="f218" fmla="*/ f178 f61 1"/>
                <a:gd name="f219" fmla="*/ f179 f61 1"/>
                <a:gd name="f220" fmla="*/ f180 f61 1"/>
                <a:gd name="f221" fmla="*/ f181 f61 1"/>
                <a:gd name="f222" fmla="*/ f182 f61 1"/>
                <a:gd name="f223" fmla="*/ f183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7">
                  <a:pos x="f188" y="f189"/>
                </a:cxn>
                <a:cxn ang="f107">
                  <a:pos x="f190" y="f191"/>
                </a:cxn>
                <a:cxn ang="f107">
                  <a:pos x="f190" y="f192"/>
                </a:cxn>
                <a:cxn ang="f107">
                  <a:pos x="f190" y="f193"/>
                </a:cxn>
                <a:cxn ang="f107">
                  <a:pos x="f188" y="f194"/>
                </a:cxn>
                <a:cxn ang="f107">
                  <a:pos x="f188" y="f195"/>
                </a:cxn>
                <a:cxn ang="f107">
                  <a:pos x="f188" y="f196"/>
                </a:cxn>
                <a:cxn ang="f107">
                  <a:pos x="f190" y="f197"/>
                </a:cxn>
                <a:cxn ang="f107">
                  <a:pos x="f190" y="f198"/>
                </a:cxn>
                <a:cxn ang="f107">
                  <a:pos x="f190" y="f199"/>
                </a:cxn>
                <a:cxn ang="f107">
                  <a:pos x="f200" y="f201"/>
                </a:cxn>
                <a:cxn ang="f107">
                  <a:pos x="f200" y="f202"/>
                </a:cxn>
                <a:cxn ang="f107">
                  <a:pos x="f188" y="f203"/>
                </a:cxn>
                <a:cxn ang="f107">
                  <a:pos x="f190" y="f204"/>
                </a:cxn>
                <a:cxn ang="f107">
                  <a:pos x="f205" y="f206"/>
                </a:cxn>
                <a:cxn ang="f107">
                  <a:pos x="f207" y="f208"/>
                </a:cxn>
                <a:cxn ang="f107">
                  <a:pos x="f207" y="f209"/>
                </a:cxn>
                <a:cxn ang="f107">
                  <a:pos x="f205" y="f210"/>
                </a:cxn>
                <a:cxn ang="f107">
                  <a:pos x="f190" y="f211"/>
                </a:cxn>
                <a:cxn ang="f107">
                  <a:pos x="f188" y="f212"/>
                </a:cxn>
                <a:cxn ang="f107">
                  <a:pos x="f188" y="f213"/>
                </a:cxn>
                <a:cxn ang="f107">
                  <a:pos x="f190" y="f214"/>
                </a:cxn>
                <a:cxn ang="f107">
                  <a:pos x="f205" y="f215"/>
                </a:cxn>
                <a:cxn ang="f107">
                  <a:pos x="f205" y="f216"/>
                </a:cxn>
                <a:cxn ang="f107">
                  <a:pos x="f190" y="f217"/>
                </a:cxn>
                <a:cxn ang="f107">
                  <a:pos x="f190" y="f218"/>
                </a:cxn>
                <a:cxn ang="f107">
                  <a:pos x="f205" y="f219"/>
                </a:cxn>
                <a:cxn ang="f107">
                  <a:pos x="f205" y="f220"/>
                </a:cxn>
                <a:cxn ang="f107">
                  <a:pos x="f205" y="f221"/>
                </a:cxn>
                <a:cxn ang="f107">
                  <a:pos x="f190" y="f222"/>
                </a:cxn>
                <a:cxn ang="f107">
                  <a:pos x="f188" y="f223"/>
                </a:cxn>
                <a:cxn ang="f107">
                  <a:pos x="f188" y="f189"/>
                </a:cxn>
                <a:cxn ang="f107">
                  <a:pos x="f188" y="f189"/>
                </a:cxn>
              </a:cxnLst>
              <a:rect l="f184" t="f187" r="f185" b="f186"/>
              <a:pathLst>
                <a:path w="772" h="3266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6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6" y="f29"/>
                  </a:lnTo>
                  <a:lnTo>
                    <a:pt x="f8" y="f30"/>
                  </a:lnTo>
                  <a:lnTo>
                    <a:pt x="f25" y="f31"/>
                  </a:lnTo>
                  <a:lnTo>
                    <a:pt x="f32" y="f33"/>
                  </a:lnTo>
                  <a:lnTo>
                    <a:pt x="f5" y="f5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10" y="f38"/>
                  </a:lnTo>
                  <a:lnTo>
                    <a:pt x="f39" y="f40"/>
                  </a:lnTo>
                  <a:lnTo>
                    <a:pt x="f37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44" y="f56"/>
                  </a:lnTo>
                  <a:lnTo>
                    <a:pt x="f25" y="f57"/>
                  </a:lnTo>
                  <a:lnTo>
                    <a:pt x="f58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318371" y="90477"/>
            <a:ext cx="2133596" cy="1911364"/>
            <a:chOff x="7318371" y="90477"/>
            <a:chExt cx="2133596" cy="1911364"/>
          </a:xfrm>
        </p:grpSpPr>
        <p:grpSp>
          <p:nvGrpSpPr>
            <p:cNvPr id="41" name="Group 41"/>
            <p:cNvGrpSpPr/>
            <p:nvPr/>
          </p:nvGrpSpPr>
          <p:grpSpPr>
            <a:xfrm>
              <a:off x="7318371" y="90477"/>
              <a:ext cx="2133596" cy="1911364"/>
              <a:chOff x="7318371" y="90477"/>
              <a:chExt cx="2133596" cy="1911364"/>
            </a:xfrm>
          </p:grpSpPr>
          <p:sp>
            <p:nvSpPr>
              <p:cNvPr id="42" name="Freeform 42"/>
              <p:cNvSpPr/>
              <p:nvPr/>
            </p:nvSpPr>
            <p:spPr>
              <a:xfrm rot="18427423">
                <a:off x="8620121" y="1724028"/>
                <a:ext cx="98426" cy="457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5"/>
                  <a:gd name="f7" fmla="val 806"/>
                  <a:gd name="f8" fmla="val 123"/>
                  <a:gd name="f9" fmla="val 9"/>
                  <a:gd name="f10" fmla="val 131"/>
                  <a:gd name="f11" fmla="val 342"/>
                  <a:gd name="f12" fmla="val 79"/>
                  <a:gd name="f13" fmla="val 789"/>
                  <a:gd name="f14" fmla="val 218"/>
                  <a:gd name="f15" fmla="val 376"/>
                  <a:gd name="f16" fmla="+- 0 0 -90"/>
                  <a:gd name="f17" fmla="*/ f3 1 245"/>
                  <a:gd name="f18" fmla="*/ f4 1 806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245"/>
                  <a:gd name="f27" fmla="*/ f23 1 806"/>
                  <a:gd name="f28" fmla="*/ 1 f24 1"/>
                  <a:gd name="f29" fmla="*/ 0 f23 1"/>
                  <a:gd name="f30" fmla="*/ 6 f23 1"/>
                  <a:gd name="f31" fmla="*/ 0 f24 1"/>
                  <a:gd name="f32" fmla="*/ 13 f23 1"/>
                  <a:gd name="f33" fmla="+- f25 0 f1"/>
                  <a:gd name="f34" fmla="*/ f28 1 245"/>
                  <a:gd name="f35" fmla="*/ f29 1 806"/>
                  <a:gd name="f36" fmla="*/ f30 1 806"/>
                  <a:gd name="f37" fmla="*/ f31 1 245"/>
                  <a:gd name="f38" fmla="*/ f32 1 806"/>
                  <a:gd name="f39" fmla="*/ 0 1 f26"/>
                  <a:gd name="f40" fmla="*/ f20 1 f26"/>
                  <a:gd name="f41" fmla="*/ 0 1 f27"/>
                  <a:gd name="f42" fmla="*/ f21 1 f27"/>
                  <a:gd name="f43" fmla="*/ f34 1 f26"/>
                  <a:gd name="f44" fmla="*/ f35 1 f27"/>
                  <a:gd name="f45" fmla="*/ f36 1 f27"/>
                  <a:gd name="f46" fmla="*/ f37 1 f26"/>
                  <a:gd name="f47" fmla="*/ f38 1 f27"/>
                  <a:gd name="f48" fmla="*/ f39 f17 1"/>
                  <a:gd name="f49" fmla="*/ f40 f17 1"/>
                  <a:gd name="f50" fmla="*/ f42 f18 1"/>
                  <a:gd name="f51" fmla="*/ f41 f18 1"/>
                  <a:gd name="f52" fmla="*/ f43 f17 1"/>
                  <a:gd name="f53" fmla="*/ f44 f18 1"/>
                  <a:gd name="f54" fmla="*/ f45 f18 1"/>
                  <a:gd name="f55" fmla="*/ f46 f17 1"/>
                  <a:gd name="f56" fmla="*/ f47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2" y="f53"/>
                  </a:cxn>
                  <a:cxn ang="f33">
                    <a:pos x="f52" y="f54"/>
                  </a:cxn>
                  <a:cxn ang="f33">
                    <a:pos x="f55" y="f56"/>
                  </a:cxn>
                  <a:cxn ang="f33">
                    <a:pos x="f55" y="f56"/>
                  </a:cxn>
                  <a:cxn ang="f33">
                    <a:pos x="f52" y="f54"/>
                  </a:cxn>
                  <a:cxn ang="f33">
                    <a:pos x="f52" y="f53"/>
                  </a:cxn>
                  <a:cxn ang="f33">
                    <a:pos x="f52" y="f53"/>
                  </a:cxn>
                  <a:cxn ang="f33">
                    <a:pos x="f52" y="f53"/>
                  </a:cxn>
                </a:cxnLst>
                <a:rect l="f48" t="f51" r="f49" b="f50"/>
                <a:pathLst>
                  <a:path w="245" h="806">
                    <a:moveTo>
                      <a:pt x="f8" y="f9"/>
                    </a:moveTo>
                    <a:lnTo>
                      <a:pt x="f10" y="f11"/>
                    </a:lnTo>
                    <a:lnTo>
                      <a:pt x="f5" y="f7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5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grpSp>
            <p:nvGrpSpPr>
              <p:cNvPr id="43" name="Group 43"/>
              <p:cNvGrpSpPr/>
              <p:nvPr/>
            </p:nvGrpSpPr>
            <p:grpSpPr>
              <a:xfrm>
                <a:off x="7318371" y="90477"/>
                <a:ext cx="2133596" cy="1554971"/>
                <a:chOff x="7318371" y="90477"/>
                <a:chExt cx="2133596" cy="1554971"/>
              </a:xfrm>
            </p:grpSpPr>
            <p:sp>
              <p:nvSpPr>
                <p:cNvPr id="44" name="Freeform 44"/>
                <p:cNvSpPr/>
                <p:nvPr/>
              </p:nvSpPr>
              <p:spPr>
                <a:xfrm rot="18427423">
                  <a:off x="7883521" y="112706"/>
                  <a:ext cx="242892" cy="19843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04"/>
                    <a:gd name="f7" fmla="val 349"/>
                    <a:gd name="f8" fmla="val 298"/>
                    <a:gd name="f9" fmla="val 184"/>
                    <a:gd name="f10" fmla="val 500"/>
                    <a:gd name="f11" fmla="val 140"/>
                    <a:gd name="f12" fmla="val 359"/>
                    <a:gd name="f13" fmla="val 9"/>
                    <a:gd name="f14" fmla="val 464"/>
                    <a:gd name="f15" fmla="val 131"/>
                    <a:gd name="f16" fmla="val 17"/>
                    <a:gd name="f17" fmla="+- 0 0 -90"/>
                    <a:gd name="f18" fmla="*/ f3 1 604"/>
                    <a:gd name="f19" fmla="*/ f4 1 349"/>
                    <a:gd name="f20" fmla="val f5"/>
                    <a:gd name="f21" fmla="val f6"/>
                    <a:gd name="f22" fmla="val f7"/>
                    <a:gd name="f23" fmla="*/ f17 f0 1"/>
                    <a:gd name="f24" fmla="+- f22 0 f20"/>
                    <a:gd name="f25" fmla="+- f21 0 f20"/>
                    <a:gd name="f26" fmla="*/ f23 1 f2"/>
                    <a:gd name="f27" fmla="*/ f25 1 604"/>
                    <a:gd name="f28" fmla="*/ f24 1 349"/>
                    <a:gd name="f29" fmla="*/ 0 f25 1"/>
                    <a:gd name="f30" fmla="*/ 0 f24 1"/>
                    <a:gd name="f31" fmla="*/ 1 f25 1"/>
                    <a:gd name="f32" fmla="*/ 3 f24 1"/>
                    <a:gd name="f33" fmla="*/ 2 f25 1"/>
                    <a:gd name="f34" fmla="*/ 6 f24 1"/>
                    <a:gd name="f35" fmla="*/ 3 f25 1"/>
                    <a:gd name="f36" fmla="*/ 2 f24 1"/>
                    <a:gd name="f37" fmla="+- f26 0 f1"/>
                    <a:gd name="f38" fmla="*/ f29 1 604"/>
                    <a:gd name="f39" fmla="*/ f30 1 349"/>
                    <a:gd name="f40" fmla="*/ f31 1 604"/>
                    <a:gd name="f41" fmla="*/ f32 1 349"/>
                    <a:gd name="f42" fmla="*/ f33 1 604"/>
                    <a:gd name="f43" fmla="*/ f34 1 349"/>
                    <a:gd name="f44" fmla="*/ f35 1 604"/>
                    <a:gd name="f45" fmla="*/ f36 1 349"/>
                    <a:gd name="f46" fmla="*/ 0 1 f27"/>
                    <a:gd name="f47" fmla="*/ f21 1 f27"/>
                    <a:gd name="f48" fmla="*/ 0 1 f28"/>
                    <a:gd name="f49" fmla="*/ f22 1 f28"/>
                    <a:gd name="f50" fmla="*/ f38 1 f27"/>
                    <a:gd name="f51" fmla="*/ f39 1 f28"/>
                    <a:gd name="f52" fmla="*/ f40 1 f27"/>
                    <a:gd name="f53" fmla="*/ f41 1 f28"/>
                    <a:gd name="f54" fmla="*/ f42 1 f27"/>
                    <a:gd name="f55" fmla="*/ f43 1 f28"/>
                    <a:gd name="f56" fmla="*/ f44 1 f27"/>
                    <a:gd name="f57" fmla="*/ f45 1 f28"/>
                    <a:gd name="f58" fmla="*/ f46 f18 1"/>
                    <a:gd name="f59" fmla="*/ f47 f18 1"/>
                    <a:gd name="f60" fmla="*/ f49 f19 1"/>
                    <a:gd name="f61" fmla="*/ f48 f19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  <a:gd name="f67" fmla="*/ f55 f19 1"/>
                    <a:gd name="f68" fmla="*/ f56 f18 1"/>
                    <a:gd name="f69" fmla="*/ f57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62" y="f63"/>
                    </a:cxn>
                    <a:cxn ang="f37">
                      <a:pos x="f64" y="f65"/>
                    </a:cxn>
                    <a:cxn ang="f37">
                      <a:pos x="f66" y="f67"/>
                    </a:cxn>
                    <a:cxn ang="f37">
                      <a:pos x="f68" y="f69"/>
                    </a:cxn>
                    <a:cxn ang="f37">
                      <a:pos x="f66" y="f63"/>
                    </a:cxn>
                    <a:cxn ang="f37">
                      <a:pos x="f66" y="f65"/>
                    </a:cxn>
                    <a:cxn ang="f37">
                      <a:pos x="f64" y="f63"/>
                    </a:cxn>
                    <a:cxn ang="f37">
                      <a:pos x="f62" y="f63"/>
                    </a:cxn>
                    <a:cxn ang="f37">
                      <a:pos x="f62" y="f63"/>
                    </a:cxn>
                  </a:cxnLst>
                  <a:rect l="f58" t="f61" r="f59" b="f60"/>
                  <a:pathLst>
                    <a:path w="604" h="349">
                      <a:moveTo>
                        <a:pt x="f5" y="f5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lnTo>
                        <a:pt x="f6" y="f11"/>
                      </a:lnTo>
                      <a:lnTo>
                        <a:pt x="f12" y="f13"/>
                      </a:lnTo>
                      <a:lnTo>
                        <a:pt x="f14" y="f9"/>
                      </a:lnTo>
                      <a:lnTo>
                        <a:pt x="f15" y="f16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 rot="18427423">
                  <a:off x="8023222" y="517525"/>
                  <a:ext cx="427033" cy="69532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64"/>
                    <a:gd name="f7" fmla="val 1230"/>
                    <a:gd name="f8" fmla="val 741"/>
                    <a:gd name="f9" fmla="val 129"/>
                    <a:gd name="f10" fmla="val 485"/>
                    <a:gd name="f11" fmla="val 352"/>
                    <a:gd name="f12" fmla="val 163"/>
                    <a:gd name="f13" fmla="val 762"/>
                    <a:gd name="f14" fmla="val 1101"/>
                    <a:gd name="f15" fmla="val 59"/>
                    <a:gd name="f16" fmla="val 262"/>
                    <a:gd name="f17" fmla="val 1201"/>
                    <a:gd name="f18" fmla="val 578"/>
                    <a:gd name="f19" fmla="val 914"/>
                    <a:gd name="f20" fmla="val 876"/>
                    <a:gd name="f21" fmla="val 534"/>
                    <a:gd name="f22" fmla="val 1034"/>
                    <a:gd name="f23" fmla="val 270"/>
                    <a:gd name="f24" fmla="val 84"/>
                    <a:gd name="f25" fmla="val 977"/>
                    <a:gd name="f26" fmla="val 836"/>
                    <a:gd name="f27" fmla="val 65"/>
                    <a:gd name="f28" fmla="val 969"/>
                    <a:gd name="f29" fmla="val 107"/>
                    <a:gd name="f30" fmla="val 690"/>
                    <a:gd name="f31" fmla="val 656"/>
                    <a:gd name="f32" fmla="val 350"/>
                    <a:gd name="f33" fmla="val 1008"/>
                    <a:gd name="f34" fmla="val 116"/>
                    <a:gd name="f35" fmla="val 1114"/>
                    <a:gd name="f36" fmla="val 135"/>
                    <a:gd name="f37" fmla="val 943"/>
                    <a:gd name="f38" fmla="val 437"/>
                    <a:gd name="f39" fmla="val 504"/>
                    <a:gd name="f40" fmla="val 831"/>
                    <a:gd name="f41" fmla="val 118"/>
                    <a:gd name="f42" fmla="+- 0 0 -90"/>
                    <a:gd name="f43" fmla="*/ f3 1 1064"/>
                    <a:gd name="f44" fmla="*/ f4 1 1230"/>
                    <a:gd name="f45" fmla="val f5"/>
                    <a:gd name="f46" fmla="val f6"/>
                    <a:gd name="f47" fmla="val f7"/>
                    <a:gd name="f48" fmla="*/ f42 f0 1"/>
                    <a:gd name="f49" fmla="+- f47 0 f45"/>
                    <a:gd name="f50" fmla="+- f46 0 f45"/>
                    <a:gd name="f51" fmla="*/ f48 1 f2"/>
                    <a:gd name="f52" fmla="*/ f50 1 1064"/>
                    <a:gd name="f53" fmla="*/ f49 1 1230"/>
                    <a:gd name="f54" fmla="*/ 3 f50 1"/>
                    <a:gd name="f55" fmla="*/ 2 f49 1"/>
                    <a:gd name="f56" fmla="*/ 2 f50 1"/>
                    <a:gd name="f57" fmla="*/ 6 f49 1"/>
                    <a:gd name="f58" fmla="*/ 1 f50 1"/>
                    <a:gd name="f59" fmla="*/ 12 f49 1"/>
                    <a:gd name="f60" fmla="*/ 0 f50 1"/>
                    <a:gd name="f61" fmla="*/ 18 f49 1"/>
                    <a:gd name="f62" fmla="*/ 20 f49 1"/>
                    <a:gd name="f63" fmla="*/ 19 f49 1"/>
                    <a:gd name="f64" fmla="*/ 15 f49 1"/>
                    <a:gd name="f65" fmla="*/ 4 f50 1"/>
                    <a:gd name="f66" fmla="*/ 9 f49 1"/>
                    <a:gd name="f67" fmla="*/ 4 f49 1"/>
                    <a:gd name="f68" fmla="*/ 1 f49 1"/>
                    <a:gd name="f69" fmla="*/ 0 f49 1"/>
                    <a:gd name="f70" fmla="*/ 11 f49 1"/>
                    <a:gd name="f71" fmla="*/ 16 f49 1"/>
                    <a:gd name="f72" fmla="*/ 8 f49 1"/>
                    <a:gd name="f73" fmla="+- f51 0 f1"/>
                    <a:gd name="f74" fmla="*/ f54 1 1064"/>
                    <a:gd name="f75" fmla="*/ f55 1 1230"/>
                    <a:gd name="f76" fmla="*/ f56 1 1064"/>
                    <a:gd name="f77" fmla="*/ f57 1 1230"/>
                    <a:gd name="f78" fmla="*/ f58 1 1064"/>
                    <a:gd name="f79" fmla="*/ f59 1 1230"/>
                    <a:gd name="f80" fmla="*/ f60 1 1064"/>
                    <a:gd name="f81" fmla="*/ f61 1 1230"/>
                    <a:gd name="f82" fmla="*/ f62 1 1230"/>
                    <a:gd name="f83" fmla="*/ f63 1 1230"/>
                    <a:gd name="f84" fmla="*/ f64 1 1230"/>
                    <a:gd name="f85" fmla="*/ f65 1 1064"/>
                    <a:gd name="f86" fmla="*/ f66 1 1230"/>
                    <a:gd name="f87" fmla="*/ f67 1 1230"/>
                    <a:gd name="f88" fmla="*/ f68 1 1230"/>
                    <a:gd name="f89" fmla="*/ f69 1 1230"/>
                    <a:gd name="f90" fmla="*/ f70 1 1230"/>
                    <a:gd name="f91" fmla="*/ f71 1 1230"/>
                    <a:gd name="f92" fmla="*/ f72 1 1230"/>
                    <a:gd name="f93" fmla="*/ 0 1 f52"/>
                    <a:gd name="f94" fmla="*/ f46 1 f52"/>
                    <a:gd name="f95" fmla="*/ 0 1 f53"/>
                    <a:gd name="f96" fmla="*/ f47 1 f53"/>
                    <a:gd name="f97" fmla="*/ f74 1 f52"/>
                    <a:gd name="f98" fmla="*/ f75 1 f53"/>
                    <a:gd name="f99" fmla="*/ f76 1 f52"/>
                    <a:gd name="f100" fmla="*/ f77 1 f53"/>
                    <a:gd name="f101" fmla="*/ f78 1 f52"/>
                    <a:gd name="f102" fmla="*/ f79 1 f53"/>
                    <a:gd name="f103" fmla="*/ f80 1 f52"/>
                    <a:gd name="f104" fmla="*/ f81 1 f53"/>
                    <a:gd name="f105" fmla="*/ f82 1 f53"/>
                    <a:gd name="f106" fmla="*/ f83 1 f53"/>
                    <a:gd name="f107" fmla="*/ f84 1 f53"/>
                    <a:gd name="f108" fmla="*/ f85 1 f52"/>
                    <a:gd name="f109" fmla="*/ f86 1 f53"/>
                    <a:gd name="f110" fmla="*/ f87 1 f53"/>
                    <a:gd name="f111" fmla="*/ f88 1 f53"/>
                    <a:gd name="f112" fmla="*/ f89 1 f53"/>
                    <a:gd name="f113" fmla="*/ f90 1 f53"/>
                    <a:gd name="f114" fmla="*/ f91 1 f53"/>
                    <a:gd name="f115" fmla="*/ f92 1 f53"/>
                    <a:gd name="f116" fmla="*/ f93 f43 1"/>
                    <a:gd name="f117" fmla="*/ f94 f43 1"/>
                    <a:gd name="f118" fmla="*/ f96 f44 1"/>
                    <a:gd name="f119" fmla="*/ f95 f44 1"/>
                    <a:gd name="f120" fmla="*/ f97 f43 1"/>
                    <a:gd name="f121" fmla="*/ f98 f44 1"/>
                    <a:gd name="f122" fmla="*/ f99 f43 1"/>
                    <a:gd name="f123" fmla="*/ f100 f44 1"/>
                    <a:gd name="f124" fmla="*/ f101 f43 1"/>
                    <a:gd name="f125" fmla="*/ f102 f44 1"/>
                    <a:gd name="f126" fmla="*/ f103 f43 1"/>
                    <a:gd name="f127" fmla="*/ f104 f44 1"/>
                    <a:gd name="f128" fmla="*/ f105 f44 1"/>
                    <a:gd name="f129" fmla="*/ f106 f44 1"/>
                    <a:gd name="f130" fmla="*/ f107 f44 1"/>
                    <a:gd name="f131" fmla="*/ f108 f43 1"/>
                    <a:gd name="f132" fmla="*/ f109 f44 1"/>
                    <a:gd name="f133" fmla="*/ f110 f44 1"/>
                    <a:gd name="f134" fmla="*/ f111 f44 1"/>
                    <a:gd name="f135" fmla="*/ f112 f44 1"/>
                    <a:gd name="f136" fmla="*/ f113 f44 1"/>
                    <a:gd name="f137" fmla="*/ f114 f44 1"/>
                    <a:gd name="f138" fmla="*/ f115 f4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3">
                      <a:pos x="f120" y="f121"/>
                    </a:cxn>
                    <a:cxn ang="f73">
                      <a:pos x="f122" y="f123"/>
                    </a:cxn>
                    <a:cxn ang="f73">
                      <a:pos x="f124" y="f125"/>
                    </a:cxn>
                    <a:cxn ang="f73">
                      <a:pos x="f126" y="f127"/>
                    </a:cxn>
                    <a:cxn ang="f73">
                      <a:pos x="f126" y="f128"/>
                    </a:cxn>
                    <a:cxn ang="f73">
                      <a:pos x="f124" y="f129"/>
                    </a:cxn>
                    <a:cxn ang="f73">
                      <a:pos x="f122" y="f130"/>
                    </a:cxn>
                    <a:cxn ang="f73">
                      <a:pos x="f131" y="f132"/>
                    </a:cxn>
                    <a:cxn ang="f73">
                      <a:pos x="f131" y="f133"/>
                    </a:cxn>
                    <a:cxn ang="f73">
                      <a:pos x="f131" y="f134"/>
                    </a:cxn>
                    <a:cxn ang="f73">
                      <a:pos x="f131" y="f135"/>
                    </a:cxn>
                    <a:cxn ang="f73">
                      <a:pos x="f120" y="f134"/>
                    </a:cxn>
                    <a:cxn ang="f73">
                      <a:pos x="f131" y="f121"/>
                    </a:cxn>
                    <a:cxn ang="f73">
                      <a:pos x="f131" y="f123"/>
                    </a:cxn>
                    <a:cxn ang="f73">
                      <a:pos x="f120" y="f136"/>
                    </a:cxn>
                    <a:cxn ang="f73">
                      <a:pos x="f122" y="f137"/>
                    </a:cxn>
                    <a:cxn ang="f73">
                      <a:pos x="f124" y="f127"/>
                    </a:cxn>
                    <a:cxn ang="f73">
                      <a:pos x="f124" y="f130"/>
                    </a:cxn>
                    <a:cxn ang="f73">
                      <a:pos x="f122" y="f138"/>
                    </a:cxn>
                    <a:cxn ang="f73">
                      <a:pos x="f120" y="f121"/>
                    </a:cxn>
                    <a:cxn ang="f73">
                      <a:pos x="f120" y="f121"/>
                    </a:cxn>
                    <a:cxn ang="f73">
                      <a:pos x="f120" y="f121"/>
                    </a:cxn>
                  </a:cxnLst>
                  <a:rect l="f116" t="f119" r="f117" b="f118"/>
                  <a:pathLst>
                    <a:path w="1064" h="1230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5" y="f14"/>
                      </a:lnTo>
                      <a:lnTo>
                        <a:pt x="f15" y="f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6" y="f24"/>
                      </a:lnTo>
                      <a:lnTo>
                        <a:pt x="f25" y="f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0" y="f1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46" name="Freeform 46"/>
                <p:cNvSpPr/>
                <p:nvPr/>
              </p:nvSpPr>
              <p:spPr>
                <a:xfrm rot="18427423">
                  <a:off x="7721601" y="279403"/>
                  <a:ext cx="801691" cy="142557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02"/>
                    <a:gd name="f7" fmla="val 2521"/>
                    <a:gd name="f8" fmla="val 1941"/>
                    <a:gd name="f9" fmla="val 192"/>
                    <a:gd name="f10" fmla="val 2450"/>
                    <a:gd name="f11" fmla="val 61"/>
                    <a:gd name="f12" fmla="+- 0 0 -90"/>
                    <a:gd name="f13" fmla="*/ f3 1 2002"/>
                    <a:gd name="f14" fmla="*/ f4 1 2521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2002"/>
                    <a:gd name="f23" fmla="*/ f19 1 2521"/>
                    <a:gd name="f24" fmla="*/ 8 f20 1"/>
                    <a:gd name="f25" fmla="*/ 0 f19 1"/>
                    <a:gd name="f26" fmla="*/ 0 f20 1"/>
                    <a:gd name="f27" fmla="*/ 41 f19 1"/>
                    <a:gd name="f28" fmla="*/ 1 f20 1"/>
                    <a:gd name="f29" fmla="*/ 40 f19 1"/>
                    <a:gd name="f30" fmla="*/ 1 f19 1"/>
                    <a:gd name="f31" fmla="+- f21 0 f1"/>
                    <a:gd name="f32" fmla="*/ f24 1 2002"/>
                    <a:gd name="f33" fmla="*/ f25 1 2521"/>
                    <a:gd name="f34" fmla="*/ f26 1 2002"/>
                    <a:gd name="f35" fmla="*/ f27 1 2521"/>
                    <a:gd name="f36" fmla="*/ f28 1 2002"/>
                    <a:gd name="f37" fmla="*/ f29 1 2521"/>
                    <a:gd name="f38" fmla="*/ f30 1 2521"/>
                    <a:gd name="f39" fmla="*/ 0 1 f22"/>
                    <a:gd name="f40" fmla="*/ f16 1 f22"/>
                    <a:gd name="f41" fmla="*/ 0 1 f23"/>
                    <a:gd name="f42" fmla="*/ f17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1 f23"/>
                    <a:gd name="f49" fmla="*/ f38 1 f23"/>
                    <a:gd name="f50" fmla="*/ f39 f13 1"/>
                    <a:gd name="f51" fmla="*/ f40 f13 1"/>
                    <a:gd name="f52" fmla="*/ f42 f14 1"/>
                    <a:gd name="f53" fmla="*/ f41 f14 1"/>
                    <a:gd name="f54" fmla="*/ f43 f13 1"/>
                    <a:gd name="f55" fmla="*/ f44 f14 1"/>
                    <a:gd name="f56" fmla="*/ f45 f13 1"/>
                    <a:gd name="f57" fmla="*/ f46 f14 1"/>
                    <a:gd name="f58" fmla="*/ f47 f13 1"/>
                    <a:gd name="f59" fmla="*/ f48 f14 1"/>
                    <a:gd name="f60" fmla="*/ f49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54" y="f55"/>
                    </a:cxn>
                    <a:cxn ang="f31">
                      <a:pos x="f56" y="f57"/>
                    </a:cxn>
                    <a:cxn ang="f31">
                      <a:pos x="f58" y="f59"/>
                    </a:cxn>
                    <a:cxn ang="f31">
                      <a:pos x="f54" y="f60"/>
                    </a:cxn>
                    <a:cxn ang="f31">
                      <a:pos x="f54" y="f55"/>
                    </a:cxn>
                    <a:cxn ang="f31">
                      <a:pos x="f54" y="f55"/>
                    </a:cxn>
                  </a:cxnLst>
                  <a:rect l="f50" t="f53" r="f51" b="f52"/>
                  <a:pathLst>
                    <a:path w="2002" h="2521">
                      <a:moveTo>
                        <a:pt x="f8" y="f5"/>
                      </a:moveTo>
                      <a:lnTo>
                        <a:pt x="f5" y="f7"/>
                      </a:lnTo>
                      <a:lnTo>
                        <a:pt x="f9" y="f10"/>
                      </a:lnTo>
                      <a:lnTo>
                        <a:pt x="f6" y="f11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47" name="Freeform 47"/>
                <p:cNvSpPr/>
                <p:nvPr/>
              </p:nvSpPr>
              <p:spPr>
                <a:xfrm rot="18427423">
                  <a:off x="7783508" y="-30161"/>
                  <a:ext cx="1203322" cy="213359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007"/>
                    <a:gd name="f7" fmla="val 3771"/>
                    <a:gd name="f8" fmla="val 95"/>
                    <a:gd name="f9" fmla="val 2844"/>
                    <a:gd name="f10" fmla="val 394"/>
                    <a:gd name="f11" fmla="val 2834"/>
                    <a:gd name="f12" fmla="val 821"/>
                    <a:gd name="f13" fmla="val 3009"/>
                    <a:gd name="f14" fmla="val 681"/>
                    <a:gd name="f15" fmla="val 2817"/>
                    <a:gd name="f16" fmla="val 367"/>
                    <a:gd name="f17" fmla="val 2703"/>
                    <a:gd name="f18" fmla="val 637"/>
                    <a:gd name="f19" fmla="val 2720"/>
                    <a:gd name="f20" fmla="val 979"/>
                    <a:gd name="f21" fmla="val 2870"/>
                    <a:gd name="f22" fmla="val 2859"/>
                    <a:gd name="f23" fmla="val 420"/>
                    <a:gd name="f24" fmla="val 2578"/>
                    <a:gd name="f25" fmla="val 148"/>
                    <a:gd name="f26" fmla="val 2308"/>
                    <a:gd name="f27" fmla="val 2692"/>
                    <a:gd name="f28" fmla="val 78"/>
                    <a:gd name="f29" fmla="val 428"/>
                    <a:gd name="f30" fmla="val 831"/>
                    <a:gd name="f31" fmla="val 3273"/>
                    <a:gd name="f32" fmla="val 481"/>
                    <a:gd name="f33" fmla="val 3412"/>
                    <a:gd name="f34" fmla="val 105"/>
                    <a:gd name="f35" fmla="val 3667"/>
                    <a:gd name="f36" fmla="val 131"/>
                    <a:gd name="f37" fmla="val 3631"/>
                    <a:gd name="f38" fmla="val 376"/>
                    <a:gd name="f39" fmla="val 3385"/>
                    <a:gd name="f40" fmla="val 165"/>
                    <a:gd name="f41" fmla="val 3176"/>
                    <a:gd name="f42" fmla="val 411"/>
                    <a:gd name="f43" fmla="val 3298"/>
                    <a:gd name="f44" fmla="val 3186"/>
                    <a:gd name="f45" fmla="val 603"/>
                    <a:gd name="f46" fmla="val 3220"/>
                    <a:gd name="f47" fmla="val 3079"/>
                    <a:gd name="f48" fmla="val 629"/>
                    <a:gd name="f49" fmla="val 3062"/>
                    <a:gd name="f50" fmla="+- 0 0 -90"/>
                    <a:gd name="f51" fmla="*/ f3 1 3007"/>
                    <a:gd name="f52" fmla="*/ f4 1 3771"/>
                    <a:gd name="f53" fmla="val f5"/>
                    <a:gd name="f54" fmla="val f6"/>
                    <a:gd name="f55" fmla="val f7"/>
                    <a:gd name="f56" fmla="*/ f50 f0 1"/>
                    <a:gd name="f57" fmla="+- f55 0 f53"/>
                    <a:gd name="f58" fmla="+- f54 0 f53"/>
                    <a:gd name="f59" fmla="*/ f56 1 f2"/>
                    <a:gd name="f60" fmla="*/ f58 1 3007"/>
                    <a:gd name="f61" fmla="*/ f57 1 3771"/>
                    <a:gd name="f62" fmla="*/ 1 f58 1"/>
                    <a:gd name="f63" fmla="*/ 46 f57 1"/>
                    <a:gd name="f64" fmla="*/ 2 f58 1"/>
                    <a:gd name="f65" fmla="*/ 3 f58 1"/>
                    <a:gd name="f66" fmla="*/ 48 f57 1"/>
                    <a:gd name="f67" fmla="*/ 43 f57 1"/>
                    <a:gd name="f68" fmla="*/ 44 f57 1"/>
                    <a:gd name="f69" fmla="*/ 4 f58 1"/>
                    <a:gd name="f70" fmla="*/ 12 f58 1"/>
                    <a:gd name="f71" fmla="*/ 7 f57 1"/>
                    <a:gd name="f72" fmla="*/ 10 f58 1"/>
                    <a:gd name="f73" fmla="*/ 2 f57 1"/>
                    <a:gd name="f74" fmla="*/ 9 f58 1"/>
                    <a:gd name="f75" fmla="*/ 0 f57 1"/>
                    <a:gd name="f76" fmla="*/ 11 f58 1"/>
                    <a:gd name="f77" fmla="*/ 1 f57 1"/>
                    <a:gd name="f78" fmla="*/ 53 f57 1"/>
                    <a:gd name="f79" fmla="*/ 55 f57 1"/>
                    <a:gd name="f80" fmla="*/ 61 f57 1"/>
                    <a:gd name="f81" fmla="*/ 0 f58 1"/>
                    <a:gd name="f82" fmla="*/ 59 f57 1"/>
                    <a:gd name="f83" fmla="*/ 58 f57 1"/>
                    <a:gd name="f84" fmla="*/ 51 f57 1"/>
                    <a:gd name="f85" fmla="*/ 52 f57 1"/>
                    <a:gd name="f86" fmla="*/ 50 f57 1"/>
                    <a:gd name="f87" fmla="+- f59 0 f1"/>
                    <a:gd name="f88" fmla="*/ f62 1 3007"/>
                    <a:gd name="f89" fmla="*/ f63 1 3771"/>
                    <a:gd name="f90" fmla="*/ f64 1 3007"/>
                    <a:gd name="f91" fmla="*/ f65 1 3007"/>
                    <a:gd name="f92" fmla="*/ f66 1 3771"/>
                    <a:gd name="f93" fmla="*/ f67 1 3771"/>
                    <a:gd name="f94" fmla="*/ f68 1 3771"/>
                    <a:gd name="f95" fmla="*/ f69 1 3007"/>
                    <a:gd name="f96" fmla="*/ f70 1 3007"/>
                    <a:gd name="f97" fmla="*/ f71 1 3771"/>
                    <a:gd name="f98" fmla="*/ f72 1 3007"/>
                    <a:gd name="f99" fmla="*/ f73 1 3771"/>
                    <a:gd name="f100" fmla="*/ f74 1 3007"/>
                    <a:gd name="f101" fmla="*/ f75 1 3771"/>
                    <a:gd name="f102" fmla="*/ f76 1 3007"/>
                    <a:gd name="f103" fmla="*/ f77 1 3771"/>
                    <a:gd name="f104" fmla="*/ f78 1 3771"/>
                    <a:gd name="f105" fmla="*/ f79 1 3771"/>
                    <a:gd name="f106" fmla="*/ f80 1 3771"/>
                    <a:gd name="f107" fmla="*/ f81 1 3007"/>
                    <a:gd name="f108" fmla="*/ f82 1 3771"/>
                    <a:gd name="f109" fmla="*/ f83 1 3771"/>
                    <a:gd name="f110" fmla="*/ f84 1 3771"/>
                    <a:gd name="f111" fmla="*/ f85 1 3771"/>
                    <a:gd name="f112" fmla="*/ f86 1 3771"/>
                    <a:gd name="f113" fmla="*/ 0 1 f60"/>
                    <a:gd name="f114" fmla="*/ f54 1 f60"/>
                    <a:gd name="f115" fmla="*/ 0 1 f61"/>
                    <a:gd name="f116" fmla="*/ f55 1 f61"/>
                    <a:gd name="f117" fmla="*/ f88 1 f60"/>
                    <a:gd name="f118" fmla="*/ f89 1 f61"/>
                    <a:gd name="f119" fmla="*/ f90 1 f60"/>
                    <a:gd name="f120" fmla="*/ f91 1 f60"/>
                    <a:gd name="f121" fmla="*/ f92 1 f61"/>
                    <a:gd name="f122" fmla="*/ f93 1 f61"/>
                    <a:gd name="f123" fmla="*/ f94 1 f61"/>
                    <a:gd name="f124" fmla="*/ f95 1 f60"/>
                    <a:gd name="f125" fmla="*/ f96 1 f60"/>
                    <a:gd name="f126" fmla="*/ f97 1 f61"/>
                    <a:gd name="f127" fmla="*/ f98 1 f60"/>
                    <a:gd name="f128" fmla="*/ f99 1 f61"/>
                    <a:gd name="f129" fmla="*/ f100 1 f60"/>
                    <a:gd name="f130" fmla="*/ f101 1 f61"/>
                    <a:gd name="f131" fmla="*/ f102 1 f60"/>
                    <a:gd name="f132" fmla="*/ f103 1 f61"/>
                    <a:gd name="f133" fmla="*/ f104 1 f61"/>
                    <a:gd name="f134" fmla="*/ f105 1 f61"/>
                    <a:gd name="f135" fmla="*/ f106 1 f61"/>
                    <a:gd name="f136" fmla="*/ f107 1 f60"/>
                    <a:gd name="f137" fmla="*/ f108 1 f61"/>
                    <a:gd name="f138" fmla="*/ f109 1 f61"/>
                    <a:gd name="f139" fmla="*/ f110 1 f61"/>
                    <a:gd name="f140" fmla="*/ f111 1 f61"/>
                    <a:gd name="f141" fmla="*/ f112 1 f61"/>
                    <a:gd name="f142" fmla="*/ f113 f51 1"/>
                    <a:gd name="f143" fmla="*/ f114 f51 1"/>
                    <a:gd name="f144" fmla="*/ f116 f52 1"/>
                    <a:gd name="f145" fmla="*/ f115 f52 1"/>
                    <a:gd name="f146" fmla="*/ f117 f51 1"/>
                    <a:gd name="f147" fmla="*/ f118 f52 1"/>
                    <a:gd name="f148" fmla="*/ f119 f51 1"/>
                    <a:gd name="f149" fmla="*/ f120 f51 1"/>
                    <a:gd name="f150" fmla="*/ f121 f52 1"/>
                    <a:gd name="f151" fmla="*/ f122 f52 1"/>
                    <a:gd name="f152" fmla="*/ f123 f52 1"/>
                    <a:gd name="f153" fmla="*/ f124 f51 1"/>
                    <a:gd name="f154" fmla="*/ f125 f51 1"/>
                    <a:gd name="f155" fmla="*/ f126 f52 1"/>
                    <a:gd name="f156" fmla="*/ f127 f51 1"/>
                    <a:gd name="f157" fmla="*/ f128 f52 1"/>
                    <a:gd name="f158" fmla="*/ f129 f51 1"/>
                    <a:gd name="f159" fmla="*/ f130 f52 1"/>
                    <a:gd name="f160" fmla="*/ f131 f51 1"/>
                    <a:gd name="f161" fmla="*/ f132 f52 1"/>
                    <a:gd name="f162" fmla="*/ f133 f52 1"/>
                    <a:gd name="f163" fmla="*/ f134 f52 1"/>
                    <a:gd name="f164" fmla="*/ f135 f52 1"/>
                    <a:gd name="f165" fmla="*/ f136 f51 1"/>
                    <a:gd name="f166" fmla="*/ f137 f52 1"/>
                    <a:gd name="f167" fmla="*/ f138 f52 1"/>
                    <a:gd name="f168" fmla="*/ f139 f52 1"/>
                    <a:gd name="f169" fmla="*/ f140 f52 1"/>
                    <a:gd name="f170" fmla="*/ f141 f5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7">
                      <a:pos x="f146" y="f147"/>
                    </a:cxn>
                    <a:cxn ang="f87">
                      <a:pos x="f148" y="f147"/>
                    </a:cxn>
                    <a:cxn ang="f87">
                      <a:pos x="f149" y="f150"/>
                    </a:cxn>
                    <a:cxn ang="f87">
                      <a:pos x="f149" y="f147"/>
                    </a:cxn>
                    <a:cxn ang="f87">
                      <a:pos x="f148" y="f151"/>
                    </a:cxn>
                    <a:cxn ang="f87">
                      <a:pos x="f149" y="f152"/>
                    </a:cxn>
                    <a:cxn ang="f87">
                      <a:pos x="f153" y="f147"/>
                    </a:cxn>
                    <a:cxn ang="f87">
                      <a:pos x="f154" y="f155"/>
                    </a:cxn>
                    <a:cxn ang="f87">
                      <a:pos x="f156" y="f157"/>
                    </a:cxn>
                    <a:cxn ang="f87">
                      <a:pos x="f158" y="f159"/>
                    </a:cxn>
                    <a:cxn ang="f87">
                      <a:pos x="f160" y="f161"/>
                    </a:cxn>
                    <a:cxn ang="f87">
                      <a:pos x="f154" y="f155"/>
                    </a:cxn>
                    <a:cxn ang="f87">
                      <a:pos x="f149" y="f162"/>
                    </a:cxn>
                    <a:cxn ang="f87">
                      <a:pos x="f148" y="f163"/>
                    </a:cxn>
                    <a:cxn ang="f87">
                      <a:pos x="f146" y="f164"/>
                    </a:cxn>
                    <a:cxn ang="f87">
                      <a:pos x="f165" y="f166"/>
                    </a:cxn>
                    <a:cxn ang="f87">
                      <a:pos x="f146" y="f167"/>
                    </a:cxn>
                    <a:cxn ang="f87">
                      <a:pos x="f148" y="f163"/>
                    </a:cxn>
                    <a:cxn ang="f87">
                      <a:pos x="f146" y="f162"/>
                    </a:cxn>
                    <a:cxn ang="f87">
                      <a:pos x="f146" y="f168"/>
                    </a:cxn>
                    <a:cxn ang="f87">
                      <a:pos x="f148" y="f162"/>
                    </a:cxn>
                    <a:cxn ang="f87">
                      <a:pos x="f148" y="f168"/>
                    </a:cxn>
                    <a:cxn ang="f87">
                      <a:pos x="f149" y="f169"/>
                    </a:cxn>
                    <a:cxn ang="f87">
                      <a:pos x="f148" y="f170"/>
                    </a:cxn>
                    <a:cxn ang="f87">
                      <a:pos x="f149" y="f170"/>
                    </a:cxn>
                    <a:cxn ang="f87">
                      <a:pos x="f146" y="f147"/>
                    </a:cxn>
                    <a:cxn ang="f87">
                      <a:pos x="f146" y="f147"/>
                    </a:cxn>
                  </a:cxnLst>
                  <a:rect l="f142" t="f145" r="f143" b="f144"/>
                  <a:pathLst>
                    <a:path w="3007" h="3771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5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7"/>
                      </a:lnTo>
                      <a:lnTo>
                        <a:pt x="f5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3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2" y="f44"/>
                      </a:lnTo>
                      <a:lnTo>
                        <a:pt x="f45" y="f46"/>
                      </a:lnTo>
                      <a:lnTo>
                        <a:pt x="f29" y="f47"/>
                      </a:lnTo>
                      <a:lnTo>
                        <a:pt x="f48" y="f49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 rot="18427423">
                  <a:off x="8418519" y="1414466"/>
                  <a:ext cx="268284" cy="19367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3"/>
                    <a:gd name="f7" fmla="val 342"/>
                    <a:gd name="f8" fmla="val 80"/>
                    <a:gd name="f9" fmla="val 255"/>
                    <a:gd name="f10" fmla="val 106"/>
                    <a:gd name="f11" fmla="val 639"/>
                    <a:gd name="f12" fmla="val 289"/>
                    <a:gd name="f13" fmla="val 447"/>
                    <a:gd name="f14" fmla="val 114"/>
                    <a:gd name="f15" fmla="val 26"/>
                    <a:gd name="f16" fmla="+- 0 0 -90"/>
                    <a:gd name="f17" fmla="*/ f3 1 673"/>
                    <a:gd name="f18" fmla="*/ f4 1 342"/>
                    <a:gd name="f19" fmla="val f5"/>
                    <a:gd name="f20" fmla="val f6"/>
                    <a:gd name="f21" fmla="val f7"/>
                    <a:gd name="f22" fmla="*/ f16 f0 1"/>
                    <a:gd name="f23" fmla="+- f21 0 f19"/>
                    <a:gd name="f24" fmla="+- f20 0 f19"/>
                    <a:gd name="f25" fmla="*/ f22 1 f2"/>
                    <a:gd name="f26" fmla="*/ f24 1 673"/>
                    <a:gd name="f27" fmla="*/ f23 1 342"/>
                    <a:gd name="f28" fmla="*/ 0 f24 1"/>
                    <a:gd name="f29" fmla="*/ 1 f23 1"/>
                    <a:gd name="f30" fmla="*/ 1 f24 1"/>
                    <a:gd name="f31" fmla="*/ 2 f23 1"/>
                    <a:gd name="f32" fmla="*/ 3 f24 1"/>
                    <a:gd name="f33" fmla="*/ 6 f23 1"/>
                    <a:gd name="f34" fmla="*/ 5 f23 1"/>
                    <a:gd name="f35" fmla="*/ 2 f24 1"/>
                    <a:gd name="f36" fmla="*/ 0 f23 1"/>
                    <a:gd name="f37" fmla="+- f25 0 f1"/>
                    <a:gd name="f38" fmla="*/ f28 1 673"/>
                    <a:gd name="f39" fmla="*/ f29 1 342"/>
                    <a:gd name="f40" fmla="*/ f30 1 673"/>
                    <a:gd name="f41" fmla="*/ f31 1 342"/>
                    <a:gd name="f42" fmla="*/ f32 1 673"/>
                    <a:gd name="f43" fmla="*/ f33 1 342"/>
                    <a:gd name="f44" fmla="*/ f34 1 342"/>
                    <a:gd name="f45" fmla="*/ f35 1 673"/>
                    <a:gd name="f46" fmla="*/ f36 1 342"/>
                    <a:gd name="f47" fmla="*/ 0 1 f26"/>
                    <a:gd name="f48" fmla="*/ f20 1 f26"/>
                    <a:gd name="f49" fmla="*/ 0 1 f27"/>
                    <a:gd name="f50" fmla="*/ f21 1 f27"/>
                    <a:gd name="f51" fmla="*/ f38 1 f26"/>
                    <a:gd name="f52" fmla="*/ f39 1 f27"/>
                    <a:gd name="f53" fmla="*/ f40 1 f26"/>
                    <a:gd name="f54" fmla="*/ f41 1 f27"/>
                    <a:gd name="f55" fmla="*/ f42 1 f26"/>
                    <a:gd name="f56" fmla="*/ f43 1 f27"/>
                    <a:gd name="f57" fmla="*/ f44 1 f27"/>
                    <a:gd name="f58" fmla="*/ f45 1 f26"/>
                    <a:gd name="f59" fmla="*/ f46 1 f27"/>
                    <a:gd name="f60" fmla="*/ f47 f17 1"/>
                    <a:gd name="f61" fmla="*/ f48 f17 1"/>
                    <a:gd name="f62" fmla="*/ f50 f18 1"/>
                    <a:gd name="f63" fmla="*/ f49 f18 1"/>
                    <a:gd name="f64" fmla="*/ f51 f17 1"/>
                    <a:gd name="f65" fmla="*/ f52 f18 1"/>
                    <a:gd name="f66" fmla="*/ f53 f17 1"/>
                    <a:gd name="f67" fmla="*/ f54 f18 1"/>
                    <a:gd name="f68" fmla="*/ f55 f17 1"/>
                    <a:gd name="f69" fmla="*/ f56 f18 1"/>
                    <a:gd name="f70" fmla="*/ f57 f18 1"/>
                    <a:gd name="f71" fmla="*/ f58 f17 1"/>
                    <a:gd name="f72" fmla="*/ f59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64" y="f65"/>
                    </a:cxn>
                    <a:cxn ang="f37">
                      <a:pos x="f66" y="f67"/>
                    </a:cxn>
                    <a:cxn ang="f37">
                      <a:pos x="f68" y="f69"/>
                    </a:cxn>
                    <a:cxn ang="f37">
                      <a:pos x="f68" y="f70"/>
                    </a:cxn>
                    <a:cxn ang="f37">
                      <a:pos x="f71" y="f67"/>
                    </a:cxn>
                    <a:cxn ang="f37">
                      <a:pos x="f64" y="f72"/>
                    </a:cxn>
                    <a:cxn ang="f37">
                      <a:pos x="f64" y="f65"/>
                    </a:cxn>
                    <a:cxn ang="f37">
                      <a:pos x="f64" y="f65"/>
                    </a:cxn>
                  </a:cxnLst>
                  <a:rect l="f60" t="f63" r="f61" b="f62"/>
                  <a:pathLst>
                    <a:path w="673" h="342">
                      <a:moveTo>
                        <a:pt x="f5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49" name="Freeform 49"/>
                <p:cNvSpPr/>
                <p:nvPr/>
              </p:nvSpPr>
              <p:spPr>
                <a:xfrm rot="18427423">
                  <a:off x="8339135" y="1270001"/>
                  <a:ext cx="287341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16"/>
                    <a:gd name="f7" fmla="val 403"/>
                    <a:gd name="f8" fmla="val 78"/>
                    <a:gd name="f9" fmla="val 340"/>
                    <a:gd name="f10" fmla="val 148"/>
                    <a:gd name="f11" fmla="val 638"/>
                    <a:gd name="f12" fmla="val 296"/>
                    <a:gd name="f13" fmla="val 420"/>
                    <a:gd name="f14" fmla="val 114"/>
                    <a:gd name="f15" fmla="val 70"/>
                    <a:gd name="f16" fmla="+- 0 0 -90"/>
                    <a:gd name="f17" fmla="*/ f3 1 716"/>
                    <a:gd name="f18" fmla="*/ f4 1 403"/>
                    <a:gd name="f19" fmla="val f5"/>
                    <a:gd name="f20" fmla="val f6"/>
                    <a:gd name="f21" fmla="val f7"/>
                    <a:gd name="f22" fmla="*/ f16 f0 1"/>
                    <a:gd name="f23" fmla="+- f21 0 f19"/>
                    <a:gd name="f24" fmla="+- f20 0 f19"/>
                    <a:gd name="f25" fmla="*/ f22 1 f2"/>
                    <a:gd name="f26" fmla="*/ f24 1 716"/>
                    <a:gd name="f27" fmla="*/ f23 1 403"/>
                    <a:gd name="f28" fmla="*/ 0 f24 1"/>
                    <a:gd name="f29" fmla="*/ 1 f23 1"/>
                    <a:gd name="f30" fmla="*/ 2 f24 1"/>
                    <a:gd name="f31" fmla="*/ 3 f23 1"/>
                    <a:gd name="f32" fmla="*/ 3 f24 1"/>
                    <a:gd name="f33" fmla="*/ 6 f23 1"/>
                    <a:gd name="f34" fmla="*/ 5 f23 1"/>
                    <a:gd name="f35" fmla="*/ 2 f23 1"/>
                    <a:gd name="f36" fmla="*/ 0 f23 1"/>
                    <a:gd name="f37" fmla="+- f25 0 f1"/>
                    <a:gd name="f38" fmla="*/ f28 1 716"/>
                    <a:gd name="f39" fmla="*/ f29 1 403"/>
                    <a:gd name="f40" fmla="*/ f30 1 716"/>
                    <a:gd name="f41" fmla="*/ f31 1 403"/>
                    <a:gd name="f42" fmla="*/ f32 1 716"/>
                    <a:gd name="f43" fmla="*/ f33 1 403"/>
                    <a:gd name="f44" fmla="*/ f34 1 403"/>
                    <a:gd name="f45" fmla="*/ f35 1 403"/>
                    <a:gd name="f46" fmla="*/ f36 1 403"/>
                    <a:gd name="f47" fmla="*/ 0 1 f26"/>
                    <a:gd name="f48" fmla="*/ f20 1 f26"/>
                    <a:gd name="f49" fmla="*/ 0 1 f27"/>
                    <a:gd name="f50" fmla="*/ f21 1 f27"/>
                    <a:gd name="f51" fmla="*/ f38 1 f26"/>
                    <a:gd name="f52" fmla="*/ f39 1 f27"/>
                    <a:gd name="f53" fmla="*/ f40 1 f26"/>
                    <a:gd name="f54" fmla="*/ f41 1 f27"/>
                    <a:gd name="f55" fmla="*/ f42 1 f26"/>
                    <a:gd name="f56" fmla="*/ f43 1 f27"/>
                    <a:gd name="f57" fmla="*/ f44 1 f27"/>
                    <a:gd name="f58" fmla="*/ f45 1 f27"/>
                    <a:gd name="f59" fmla="*/ f46 1 f27"/>
                    <a:gd name="f60" fmla="*/ f47 f17 1"/>
                    <a:gd name="f61" fmla="*/ f48 f17 1"/>
                    <a:gd name="f62" fmla="*/ f50 f18 1"/>
                    <a:gd name="f63" fmla="*/ f49 f18 1"/>
                    <a:gd name="f64" fmla="*/ f51 f17 1"/>
                    <a:gd name="f65" fmla="*/ f52 f18 1"/>
                    <a:gd name="f66" fmla="*/ f53 f17 1"/>
                    <a:gd name="f67" fmla="*/ f54 f18 1"/>
                    <a:gd name="f68" fmla="*/ f55 f17 1"/>
                    <a:gd name="f69" fmla="*/ f56 f18 1"/>
                    <a:gd name="f70" fmla="*/ f57 f18 1"/>
                    <a:gd name="f71" fmla="*/ f58 f18 1"/>
                    <a:gd name="f72" fmla="*/ f59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64" y="f65"/>
                    </a:cxn>
                    <a:cxn ang="f37">
                      <a:pos x="f66" y="f67"/>
                    </a:cxn>
                    <a:cxn ang="f37">
                      <a:pos x="f68" y="f69"/>
                    </a:cxn>
                    <a:cxn ang="f37">
                      <a:pos x="f68" y="f70"/>
                    </a:cxn>
                    <a:cxn ang="f37">
                      <a:pos x="f66" y="f71"/>
                    </a:cxn>
                    <a:cxn ang="f37">
                      <a:pos x="f64" y="f72"/>
                    </a:cxn>
                    <a:cxn ang="f37">
                      <a:pos x="f64" y="f65"/>
                    </a:cxn>
                    <a:cxn ang="f37">
                      <a:pos x="f64" y="f65"/>
                    </a:cxn>
                  </a:cxnLst>
                  <a:rect l="f60" t="f63" r="f61" b="f62"/>
                  <a:pathLst>
                    <a:path w="716" h="403">
                      <a:moveTo>
                        <a:pt x="f5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50" name="Freeform 50"/>
                <p:cNvSpPr/>
                <p:nvPr/>
              </p:nvSpPr>
              <p:spPr>
                <a:xfrm rot="18427423">
                  <a:off x="7913688" y="333379"/>
                  <a:ext cx="287341" cy="2333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17"/>
                    <a:gd name="f7" fmla="val 411"/>
                    <a:gd name="f8" fmla="val 78"/>
                    <a:gd name="f9" fmla="val 316"/>
                    <a:gd name="f10" fmla="val 139"/>
                    <a:gd name="f11" fmla="val 649"/>
                    <a:gd name="f12" fmla="val 314"/>
                    <a:gd name="f13" fmla="val 394"/>
                    <a:gd name="f14" fmla="val 87"/>
                    <a:gd name="f15" fmla="val 54"/>
                    <a:gd name="f16" fmla="+- 0 0 -90"/>
                    <a:gd name="f17" fmla="*/ f3 1 717"/>
                    <a:gd name="f18" fmla="*/ f4 1 411"/>
                    <a:gd name="f19" fmla="val f5"/>
                    <a:gd name="f20" fmla="val f6"/>
                    <a:gd name="f21" fmla="val f7"/>
                    <a:gd name="f22" fmla="*/ f16 f0 1"/>
                    <a:gd name="f23" fmla="+- f21 0 f19"/>
                    <a:gd name="f24" fmla="+- f20 0 f19"/>
                    <a:gd name="f25" fmla="*/ f22 1 f2"/>
                    <a:gd name="f26" fmla="*/ f24 1 717"/>
                    <a:gd name="f27" fmla="*/ f23 1 411"/>
                    <a:gd name="f28" fmla="*/ 0 f24 1"/>
                    <a:gd name="f29" fmla="*/ 1 f23 1"/>
                    <a:gd name="f30" fmla="*/ 1 f24 1"/>
                    <a:gd name="f31" fmla="*/ 2 f23 1"/>
                    <a:gd name="f32" fmla="*/ 3 f24 1"/>
                    <a:gd name="f33" fmla="*/ 7 f23 1"/>
                    <a:gd name="f34" fmla="*/ 5 f23 1"/>
                    <a:gd name="f35" fmla="*/ 2 f24 1"/>
                    <a:gd name="f36" fmla="*/ 0 f23 1"/>
                    <a:gd name="f37" fmla="+- f25 0 f1"/>
                    <a:gd name="f38" fmla="*/ f28 1 717"/>
                    <a:gd name="f39" fmla="*/ f29 1 411"/>
                    <a:gd name="f40" fmla="*/ f30 1 717"/>
                    <a:gd name="f41" fmla="*/ f31 1 411"/>
                    <a:gd name="f42" fmla="*/ f32 1 717"/>
                    <a:gd name="f43" fmla="*/ f33 1 411"/>
                    <a:gd name="f44" fmla="*/ f34 1 411"/>
                    <a:gd name="f45" fmla="*/ f35 1 717"/>
                    <a:gd name="f46" fmla="*/ f36 1 411"/>
                    <a:gd name="f47" fmla="*/ 0 1 f26"/>
                    <a:gd name="f48" fmla="*/ f20 1 f26"/>
                    <a:gd name="f49" fmla="*/ 0 1 f27"/>
                    <a:gd name="f50" fmla="*/ f21 1 f27"/>
                    <a:gd name="f51" fmla="*/ f38 1 f26"/>
                    <a:gd name="f52" fmla="*/ f39 1 f27"/>
                    <a:gd name="f53" fmla="*/ f40 1 f26"/>
                    <a:gd name="f54" fmla="*/ f41 1 f27"/>
                    <a:gd name="f55" fmla="*/ f42 1 f26"/>
                    <a:gd name="f56" fmla="*/ f43 1 f27"/>
                    <a:gd name="f57" fmla="*/ f44 1 f27"/>
                    <a:gd name="f58" fmla="*/ f45 1 f26"/>
                    <a:gd name="f59" fmla="*/ f46 1 f27"/>
                    <a:gd name="f60" fmla="*/ f47 f17 1"/>
                    <a:gd name="f61" fmla="*/ f48 f17 1"/>
                    <a:gd name="f62" fmla="*/ f50 f18 1"/>
                    <a:gd name="f63" fmla="*/ f49 f18 1"/>
                    <a:gd name="f64" fmla="*/ f51 f17 1"/>
                    <a:gd name="f65" fmla="*/ f52 f18 1"/>
                    <a:gd name="f66" fmla="*/ f53 f17 1"/>
                    <a:gd name="f67" fmla="*/ f54 f18 1"/>
                    <a:gd name="f68" fmla="*/ f55 f17 1"/>
                    <a:gd name="f69" fmla="*/ f56 f18 1"/>
                    <a:gd name="f70" fmla="*/ f57 f18 1"/>
                    <a:gd name="f71" fmla="*/ f58 f17 1"/>
                    <a:gd name="f72" fmla="*/ f59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64" y="f65"/>
                    </a:cxn>
                    <a:cxn ang="f37">
                      <a:pos x="f66" y="f67"/>
                    </a:cxn>
                    <a:cxn ang="f37">
                      <a:pos x="f68" y="f69"/>
                    </a:cxn>
                    <a:cxn ang="f37">
                      <a:pos x="f68" y="f70"/>
                    </a:cxn>
                    <a:cxn ang="f37">
                      <a:pos x="f71" y="f65"/>
                    </a:cxn>
                    <a:cxn ang="f37">
                      <a:pos x="f64" y="f72"/>
                    </a:cxn>
                    <a:cxn ang="f37">
                      <a:pos x="f64" y="f65"/>
                    </a:cxn>
                    <a:cxn ang="f37">
                      <a:pos x="f64" y="f65"/>
                    </a:cxn>
                  </a:cxnLst>
                  <a:rect l="f60" t="f63" r="f61" b="f62"/>
                  <a:pathLst>
                    <a:path w="717" h="411">
                      <a:moveTo>
                        <a:pt x="f5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 rot="18427423">
                  <a:off x="7862889" y="215899"/>
                  <a:ext cx="284158" cy="21907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09"/>
                    <a:gd name="f7" fmla="val 386"/>
                    <a:gd name="f8" fmla="val 88"/>
                    <a:gd name="f9" fmla="val 272"/>
                    <a:gd name="f10" fmla="val 131"/>
                    <a:gd name="f11" fmla="val 665"/>
                    <a:gd name="f12" fmla="val 308"/>
                    <a:gd name="f13" fmla="val 306"/>
                    <a:gd name="f14" fmla="val 53"/>
                    <a:gd name="f15" fmla="val 43"/>
                    <a:gd name="f16" fmla="+- 0 0 -90"/>
                    <a:gd name="f17" fmla="*/ f3 1 709"/>
                    <a:gd name="f18" fmla="*/ f4 1 386"/>
                    <a:gd name="f19" fmla="val f5"/>
                    <a:gd name="f20" fmla="val f6"/>
                    <a:gd name="f21" fmla="val f7"/>
                    <a:gd name="f22" fmla="*/ f16 f0 1"/>
                    <a:gd name="f23" fmla="+- f21 0 f19"/>
                    <a:gd name="f24" fmla="+- f20 0 f19"/>
                    <a:gd name="f25" fmla="*/ f22 1 f2"/>
                    <a:gd name="f26" fmla="*/ f24 1 709"/>
                    <a:gd name="f27" fmla="*/ f23 1 386"/>
                    <a:gd name="f28" fmla="*/ 0 f24 1"/>
                    <a:gd name="f29" fmla="*/ 1 f23 1"/>
                    <a:gd name="f30" fmla="*/ 1 f24 1"/>
                    <a:gd name="f31" fmla="*/ 2 f23 1"/>
                    <a:gd name="f32" fmla="*/ 3 f24 1"/>
                    <a:gd name="f33" fmla="*/ 6 f23 1"/>
                    <a:gd name="f34" fmla="*/ 5 f23 1"/>
                    <a:gd name="f35" fmla="*/ 0 f23 1"/>
                    <a:gd name="f36" fmla="+- f25 0 f1"/>
                    <a:gd name="f37" fmla="*/ f28 1 709"/>
                    <a:gd name="f38" fmla="*/ f29 1 386"/>
                    <a:gd name="f39" fmla="*/ f30 1 709"/>
                    <a:gd name="f40" fmla="*/ f31 1 386"/>
                    <a:gd name="f41" fmla="*/ f32 1 709"/>
                    <a:gd name="f42" fmla="*/ f33 1 386"/>
                    <a:gd name="f43" fmla="*/ f34 1 386"/>
                    <a:gd name="f44" fmla="*/ f35 1 386"/>
                    <a:gd name="f45" fmla="*/ 0 1 f26"/>
                    <a:gd name="f46" fmla="*/ f20 1 f26"/>
                    <a:gd name="f47" fmla="*/ 0 1 f27"/>
                    <a:gd name="f48" fmla="*/ f21 1 f27"/>
                    <a:gd name="f49" fmla="*/ f37 1 f26"/>
                    <a:gd name="f50" fmla="*/ f38 1 f27"/>
                    <a:gd name="f51" fmla="*/ f39 1 f26"/>
                    <a:gd name="f52" fmla="*/ f40 1 f27"/>
                    <a:gd name="f53" fmla="*/ f41 1 f26"/>
                    <a:gd name="f54" fmla="*/ f42 1 f27"/>
                    <a:gd name="f55" fmla="*/ f43 1 f27"/>
                    <a:gd name="f56" fmla="*/ f44 1 f27"/>
                    <a:gd name="f57" fmla="*/ f45 f17 1"/>
                    <a:gd name="f58" fmla="*/ f46 f17 1"/>
                    <a:gd name="f59" fmla="*/ f48 f18 1"/>
                    <a:gd name="f60" fmla="*/ f47 f18 1"/>
                    <a:gd name="f61" fmla="*/ f49 f17 1"/>
                    <a:gd name="f62" fmla="*/ f50 f18 1"/>
                    <a:gd name="f63" fmla="*/ f51 f17 1"/>
                    <a:gd name="f64" fmla="*/ f52 f18 1"/>
                    <a:gd name="f65" fmla="*/ f53 f17 1"/>
                    <a:gd name="f66" fmla="*/ f54 f18 1"/>
                    <a:gd name="f67" fmla="*/ f55 f18 1"/>
                    <a:gd name="f68" fmla="*/ f56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61" y="f62"/>
                    </a:cxn>
                    <a:cxn ang="f36">
                      <a:pos x="f63" y="f64"/>
                    </a:cxn>
                    <a:cxn ang="f36">
                      <a:pos x="f65" y="f66"/>
                    </a:cxn>
                    <a:cxn ang="f36">
                      <a:pos x="f65" y="f67"/>
                    </a:cxn>
                    <a:cxn ang="f36">
                      <a:pos x="f63" y="f62"/>
                    </a:cxn>
                    <a:cxn ang="f36">
                      <a:pos x="f61" y="f68"/>
                    </a:cxn>
                    <a:cxn ang="f36">
                      <a:pos x="f61" y="f62"/>
                    </a:cxn>
                    <a:cxn ang="f36">
                      <a:pos x="f61" y="f62"/>
                    </a:cxn>
                  </a:cxnLst>
                  <a:rect l="f57" t="f60" r="f58" b="f59"/>
                  <a:pathLst>
                    <a:path w="709" h="386">
                      <a:moveTo>
                        <a:pt x="f5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5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</p:grpSp>
        </p:grpSp>
        <p:sp>
          <p:nvSpPr>
            <p:cNvPr id="52" name="Line 52"/>
            <p:cNvSpPr/>
            <p:nvPr/>
          </p:nvSpPr>
          <p:spPr>
            <a:xfrm>
              <a:off x="7731123" y="133346"/>
              <a:ext cx="66678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3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000000"/>
          </a:solidFill>
          <a:uFillTx/>
          <a:latin typeface="Snap ITC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ru-RU" sz="3200" b="0" i="0" u="none" strike="noStrike" kern="0" cap="none" spc="0" baseline="0">
          <a:solidFill>
            <a:srgbClr val="000000"/>
          </a:solidFill>
          <a:uFillTx/>
          <a:latin typeface="Times New Roman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ru-RU" sz="2800" b="0" i="0" u="none" strike="noStrike" kern="0" cap="none" spc="0" baseline="0">
          <a:solidFill>
            <a:srgbClr val="000000"/>
          </a:solidFill>
          <a:uFillTx/>
          <a:latin typeface="Times New Roman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ru-RU" sz="2400" b="0" i="0" u="none" strike="noStrike" kern="0" cap="none" spc="0" baseline="0">
          <a:solidFill>
            <a:srgbClr val="000000"/>
          </a:solidFill>
          <a:uFillTx/>
          <a:latin typeface="Times New Roman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Times New Roman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Times New Roman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00000"/>
            </a:gs>
            <a:gs pos="100000">
              <a:srgbClr val="3B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6885" y="1308104"/>
            <a:ext cx="10429865" cy="5907873"/>
            <a:chOff x="-496885" y="1308104"/>
            <a:chExt cx="10429865" cy="5907873"/>
          </a:xfrm>
        </p:grpSpPr>
        <p:sp>
          <p:nvSpPr>
            <p:cNvPr id="3" name="Rectangle 3"/>
            <p:cNvSpPr/>
            <p:nvPr/>
          </p:nvSpPr>
          <p:spPr>
            <a:xfrm rot="20798146" flipV="1">
              <a:off x="-22230" y="1639884"/>
              <a:ext cx="2768602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 rot="20774356" flipV="1">
              <a:off x="-38103" y="1789116"/>
              <a:ext cx="3227383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 rot="20757408" flipV="1">
              <a:off x="-42857" y="1901823"/>
              <a:ext cx="3565529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 rot="20684219" flipV="1">
              <a:off x="-68270" y="2036764"/>
              <a:ext cx="3930648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 rot="20631243" flipV="1">
              <a:off x="-80961" y="2217739"/>
              <a:ext cx="4397377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 rot="20554237" flipV="1">
              <a:off x="-103181" y="2417763"/>
              <a:ext cx="4854577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 rot="20466609" flipV="1">
              <a:off x="-147639" y="2689220"/>
              <a:ext cx="5402266" cy="9528"/>
            </a:xfrm>
            <a:prstGeom prst="rect">
              <a:avLst/>
            </a:prstGeom>
            <a:gradFill>
              <a:gsLst>
                <a:gs pos="0">
                  <a:srgbClr val="740000"/>
                </a:gs>
                <a:gs pos="100000">
                  <a:srgbClr val="8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 rot="20343229" flipV="1">
              <a:off x="-157158" y="2957507"/>
              <a:ext cx="5951536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rot="20211082" flipV="1">
              <a:off x="-261939" y="3259132"/>
              <a:ext cx="668178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 rot="20102896" flipV="1">
              <a:off x="-339728" y="3633786"/>
              <a:ext cx="732155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 rot="19923411" flipV="1">
              <a:off x="-496885" y="4154484"/>
              <a:ext cx="8255002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" name="Rectangle 14"/>
            <p:cNvSpPr/>
            <p:nvPr/>
          </p:nvSpPr>
          <p:spPr>
            <a:xfrm rot="19686275" flipV="1">
              <a:off x="14283" y="4573581"/>
              <a:ext cx="857409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 rot="19383547" flipV="1">
              <a:off x="2093911" y="4648192"/>
              <a:ext cx="732155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27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 rot="18994188" flipV="1">
              <a:off x="4256084" y="4875219"/>
              <a:ext cx="5676896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0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 rot="18603247" flipV="1">
              <a:off x="6434139" y="5561005"/>
              <a:ext cx="330041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0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eaVert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" name="Rectangle 18"/>
            <p:cNvSpPr/>
            <p:nvPr/>
          </p:nvSpPr>
          <p:spPr>
            <a:xfrm rot="18391567" flipH="1" flipV="1">
              <a:off x="8521698" y="6615111"/>
              <a:ext cx="79533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0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eaVert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" name="Rectangle 19"/>
            <p:cNvSpPr/>
            <p:nvPr/>
          </p:nvSpPr>
          <p:spPr>
            <a:xfrm rot="1058654">
              <a:off x="-231773" y="3746499"/>
              <a:ext cx="959802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 rot="1563797">
              <a:off x="-314325" y="5391144"/>
              <a:ext cx="6575422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 rot="1732968">
              <a:off x="-261939" y="5753093"/>
              <a:ext cx="445135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 rot="1969073">
              <a:off x="-174623" y="6226177"/>
              <a:ext cx="222250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3" name="Rectangle 23"/>
            <p:cNvSpPr/>
            <p:nvPr/>
          </p:nvSpPr>
          <p:spPr>
            <a:xfrm rot="1386168">
              <a:off x="-342900" y="5113333"/>
              <a:ext cx="8694736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3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4" name="Rectangle 24"/>
            <p:cNvSpPr/>
            <p:nvPr/>
          </p:nvSpPr>
          <p:spPr>
            <a:xfrm rot="983952">
              <a:off x="-182559" y="3379789"/>
              <a:ext cx="9550405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A00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5" name="Rectangle 25"/>
            <p:cNvSpPr/>
            <p:nvPr/>
          </p:nvSpPr>
          <p:spPr>
            <a:xfrm rot="930101" flipV="1">
              <a:off x="127001" y="3089272"/>
              <a:ext cx="913765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6" name="Rectangle 26"/>
            <p:cNvSpPr/>
            <p:nvPr/>
          </p:nvSpPr>
          <p:spPr>
            <a:xfrm rot="867997">
              <a:off x="593729" y="2860673"/>
              <a:ext cx="8691564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7" name="Rectangle 27"/>
            <p:cNvSpPr/>
            <p:nvPr/>
          </p:nvSpPr>
          <p:spPr>
            <a:xfrm rot="775590">
              <a:off x="1346208" y="2511428"/>
              <a:ext cx="789940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 rot="735403">
              <a:off x="1671633" y="2343149"/>
              <a:ext cx="7554909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 rot="692672">
              <a:off x="1974848" y="2185982"/>
              <a:ext cx="7234239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0" name="Rectangle 30"/>
            <p:cNvSpPr/>
            <p:nvPr/>
          </p:nvSpPr>
          <p:spPr>
            <a:xfrm rot="655700" flipV="1">
              <a:off x="2360616" y="2071682"/>
              <a:ext cx="684847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1" name="Rectangle 31"/>
            <p:cNvSpPr/>
            <p:nvPr/>
          </p:nvSpPr>
          <p:spPr>
            <a:xfrm rot="636930" flipV="1">
              <a:off x="2619382" y="1933572"/>
              <a:ext cx="6594479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 rot="804004" flipV="1">
              <a:off x="969959" y="2673349"/>
              <a:ext cx="826134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 rot="1273222" flipV="1">
              <a:off x="-323843" y="4724393"/>
              <a:ext cx="9763121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4" name="Rectangle 34"/>
            <p:cNvSpPr/>
            <p:nvPr/>
          </p:nvSpPr>
          <p:spPr>
            <a:xfrm rot="1169746" flipV="1">
              <a:off x="-276221" y="4227508"/>
              <a:ext cx="9690097" cy="9528"/>
            </a:xfrm>
            <a:prstGeom prst="rect">
              <a:avLst/>
            </a:prstGeom>
            <a:gradFill>
              <a:gsLst>
                <a:gs pos="0">
                  <a:srgbClr val="800000"/>
                </a:gs>
                <a:gs pos="100000">
                  <a:srgbClr val="42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5" name="Oval 35"/>
            <p:cNvSpPr/>
            <p:nvPr/>
          </p:nvSpPr>
          <p:spPr>
            <a:xfrm>
              <a:off x="1174747" y="5332415"/>
              <a:ext cx="266703" cy="1524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6" name="Oval 36"/>
            <p:cNvSpPr/>
            <p:nvPr/>
          </p:nvSpPr>
          <p:spPr>
            <a:xfrm>
              <a:off x="374647" y="4879979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7" name="Oval 37"/>
            <p:cNvSpPr/>
            <p:nvPr/>
          </p:nvSpPr>
          <p:spPr>
            <a:xfrm>
              <a:off x="252410" y="5797552"/>
              <a:ext cx="311152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8" name="Oval 38"/>
            <p:cNvSpPr/>
            <p:nvPr/>
          </p:nvSpPr>
          <p:spPr>
            <a:xfrm>
              <a:off x="3297234" y="4224335"/>
              <a:ext cx="247646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9" name="Oval 39"/>
            <p:cNvSpPr/>
            <p:nvPr/>
          </p:nvSpPr>
          <p:spPr>
            <a:xfrm>
              <a:off x="1941508" y="4883152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0" name="Oval 40"/>
            <p:cNvSpPr/>
            <p:nvPr/>
          </p:nvSpPr>
          <p:spPr>
            <a:xfrm>
              <a:off x="2676521" y="4535488"/>
              <a:ext cx="247646" cy="1428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1" name="Oval 41"/>
            <p:cNvSpPr/>
            <p:nvPr/>
          </p:nvSpPr>
          <p:spPr>
            <a:xfrm>
              <a:off x="1190621" y="4506913"/>
              <a:ext cx="239709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2" name="Oval 42"/>
            <p:cNvSpPr/>
            <p:nvPr/>
          </p:nvSpPr>
          <p:spPr>
            <a:xfrm>
              <a:off x="582609" y="4216398"/>
              <a:ext cx="238128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3" name="Oval 43"/>
            <p:cNvSpPr/>
            <p:nvPr/>
          </p:nvSpPr>
          <p:spPr>
            <a:xfrm>
              <a:off x="1860547" y="4194179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4" name="Oval 44"/>
            <p:cNvSpPr/>
            <p:nvPr/>
          </p:nvSpPr>
          <p:spPr>
            <a:xfrm>
              <a:off x="3811584" y="3944941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5" name="Oval 45"/>
            <p:cNvSpPr/>
            <p:nvPr/>
          </p:nvSpPr>
          <p:spPr>
            <a:xfrm>
              <a:off x="3032122" y="3673473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6" name="Oval 46"/>
            <p:cNvSpPr/>
            <p:nvPr/>
          </p:nvSpPr>
          <p:spPr>
            <a:xfrm>
              <a:off x="3578220" y="3419471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7" name="Oval 47"/>
            <p:cNvSpPr/>
            <p:nvPr/>
          </p:nvSpPr>
          <p:spPr>
            <a:xfrm>
              <a:off x="4352928" y="3659191"/>
              <a:ext cx="222254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8" name="Oval 48"/>
            <p:cNvSpPr/>
            <p:nvPr/>
          </p:nvSpPr>
          <p:spPr>
            <a:xfrm>
              <a:off x="4464045" y="3013076"/>
              <a:ext cx="204789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9" name="Oval 49"/>
            <p:cNvSpPr/>
            <p:nvPr/>
          </p:nvSpPr>
          <p:spPr>
            <a:xfrm>
              <a:off x="5907088" y="2844798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0" name="Oval 50"/>
            <p:cNvSpPr/>
            <p:nvPr/>
          </p:nvSpPr>
          <p:spPr>
            <a:xfrm>
              <a:off x="5600699" y="3009903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1" name="Oval 51"/>
            <p:cNvSpPr/>
            <p:nvPr/>
          </p:nvSpPr>
          <p:spPr>
            <a:xfrm>
              <a:off x="4864095" y="2822579"/>
              <a:ext cx="203197" cy="9842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2" name="Oval 52"/>
            <p:cNvSpPr/>
            <p:nvPr/>
          </p:nvSpPr>
          <p:spPr>
            <a:xfrm>
              <a:off x="5202241" y="3213101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3" name="Oval 53"/>
            <p:cNvSpPr/>
            <p:nvPr/>
          </p:nvSpPr>
          <p:spPr>
            <a:xfrm>
              <a:off x="4805364" y="3429000"/>
              <a:ext cx="211134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4E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4" name="Oval 54"/>
            <p:cNvSpPr/>
            <p:nvPr/>
          </p:nvSpPr>
          <p:spPr>
            <a:xfrm>
              <a:off x="2490789" y="3894136"/>
              <a:ext cx="238128" cy="1428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5" name="Oval 55"/>
            <p:cNvSpPr/>
            <p:nvPr/>
          </p:nvSpPr>
          <p:spPr>
            <a:xfrm>
              <a:off x="2957507" y="3219446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6" name="Oval 56"/>
            <p:cNvSpPr/>
            <p:nvPr/>
          </p:nvSpPr>
          <p:spPr>
            <a:xfrm>
              <a:off x="2401891" y="3452810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7" name="Oval 57"/>
            <p:cNvSpPr/>
            <p:nvPr/>
          </p:nvSpPr>
          <p:spPr>
            <a:xfrm>
              <a:off x="1890714" y="3668709"/>
              <a:ext cx="212726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8" name="Oval 58"/>
            <p:cNvSpPr/>
            <p:nvPr/>
          </p:nvSpPr>
          <p:spPr>
            <a:xfrm>
              <a:off x="1831972" y="3249613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9" name="Oval 59"/>
            <p:cNvSpPr/>
            <p:nvPr/>
          </p:nvSpPr>
          <p:spPr>
            <a:xfrm>
              <a:off x="1812926" y="2862264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0" name="Oval 60"/>
            <p:cNvSpPr/>
            <p:nvPr/>
          </p:nvSpPr>
          <p:spPr>
            <a:xfrm>
              <a:off x="2381253" y="3035295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1" name="Oval 61"/>
            <p:cNvSpPr/>
            <p:nvPr/>
          </p:nvSpPr>
          <p:spPr>
            <a:xfrm>
              <a:off x="2863845" y="2859091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2" name="Oval 62"/>
            <p:cNvSpPr/>
            <p:nvPr/>
          </p:nvSpPr>
          <p:spPr>
            <a:xfrm>
              <a:off x="3427408" y="3024185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3" name="Oval 63"/>
            <p:cNvSpPr/>
            <p:nvPr/>
          </p:nvSpPr>
          <p:spPr>
            <a:xfrm>
              <a:off x="3860797" y="2836861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4" name="Oval 64"/>
            <p:cNvSpPr/>
            <p:nvPr/>
          </p:nvSpPr>
          <p:spPr>
            <a:xfrm>
              <a:off x="746122" y="3225802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5" name="Oval 65"/>
            <p:cNvSpPr/>
            <p:nvPr/>
          </p:nvSpPr>
          <p:spPr>
            <a:xfrm>
              <a:off x="107954" y="3438528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6" name="Oval 66"/>
            <p:cNvSpPr/>
            <p:nvPr/>
          </p:nvSpPr>
          <p:spPr>
            <a:xfrm>
              <a:off x="1266828" y="3041651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7" name="Oval 67"/>
            <p:cNvSpPr/>
            <p:nvPr/>
          </p:nvSpPr>
          <p:spPr>
            <a:xfrm>
              <a:off x="722311" y="2852735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8" name="Oval 68"/>
            <p:cNvSpPr/>
            <p:nvPr/>
          </p:nvSpPr>
          <p:spPr>
            <a:xfrm>
              <a:off x="179386" y="3017840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9" name="Oval 69"/>
            <p:cNvSpPr/>
            <p:nvPr/>
          </p:nvSpPr>
          <p:spPr>
            <a:xfrm>
              <a:off x="685800" y="3687766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0" name="Oval 70"/>
            <p:cNvSpPr/>
            <p:nvPr/>
          </p:nvSpPr>
          <p:spPr>
            <a:xfrm>
              <a:off x="1292220" y="3457575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1" name="Oval 71"/>
            <p:cNvSpPr/>
            <p:nvPr/>
          </p:nvSpPr>
          <p:spPr>
            <a:xfrm>
              <a:off x="1252535" y="3924303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2" name="Oval 72"/>
            <p:cNvSpPr/>
            <p:nvPr/>
          </p:nvSpPr>
          <p:spPr>
            <a:xfrm>
              <a:off x="4038603" y="3198808"/>
              <a:ext cx="222254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3" name="Oval 73"/>
            <p:cNvSpPr/>
            <p:nvPr/>
          </p:nvSpPr>
          <p:spPr>
            <a:xfrm>
              <a:off x="2312983" y="2698751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4" name="Oval 74"/>
            <p:cNvSpPr/>
            <p:nvPr/>
          </p:nvSpPr>
          <p:spPr>
            <a:xfrm>
              <a:off x="2773366" y="2538410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5" name="Oval 75"/>
            <p:cNvSpPr/>
            <p:nvPr/>
          </p:nvSpPr>
          <p:spPr>
            <a:xfrm>
              <a:off x="2198683" y="2390771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6" name="Oval 76"/>
            <p:cNvSpPr/>
            <p:nvPr/>
          </p:nvSpPr>
          <p:spPr>
            <a:xfrm>
              <a:off x="1735138" y="2532065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7" name="Oval 77"/>
            <p:cNvSpPr/>
            <p:nvPr/>
          </p:nvSpPr>
          <p:spPr>
            <a:xfrm>
              <a:off x="1257300" y="2682877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8" name="Oval 78"/>
            <p:cNvSpPr/>
            <p:nvPr/>
          </p:nvSpPr>
          <p:spPr>
            <a:xfrm>
              <a:off x="3192463" y="2400300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9" name="Oval 79"/>
            <p:cNvSpPr/>
            <p:nvPr/>
          </p:nvSpPr>
          <p:spPr>
            <a:xfrm>
              <a:off x="3313108" y="2692395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0" name="Oval 80"/>
            <p:cNvSpPr/>
            <p:nvPr/>
          </p:nvSpPr>
          <p:spPr>
            <a:xfrm>
              <a:off x="3722686" y="2541583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1" name="Oval 81"/>
            <p:cNvSpPr/>
            <p:nvPr/>
          </p:nvSpPr>
          <p:spPr>
            <a:xfrm>
              <a:off x="4260847" y="2676521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2" name="Oval 82"/>
            <p:cNvSpPr/>
            <p:nvPr/>
          </p:nvSpPr>
          <p:spPr>
            <a:xfrm>
              <a:off x="1279529" y="2400300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3" name="Oval 83"/>
            <p:cNvSpPr/>
            <p:nvPr/>
          </p:nvSpPr>
          <p:spPr>
            <a:xfrm>
              <a:off x="785807" y="2535238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4" name="Oval 84"/>
            <p:cNvSpPr/>
            <p:nvPr/>
          </p:nvSpPr>
          <p:spPr>
            <a:xfrm>
              <a:off x="361946" y="2393954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5" name="Oval 85"/>
            <p:cNvSpPr/>
            <p:nvPr/>
          </p:nvSpPr>
          <p:spPr>
            <a:xfrm>
              <a:off x="249238" y="2695578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6" name="Oval 86"/>
            <p:cNvSpPr/>
            <p:nvPr/>
          </p:nvSpPr>
          <p:spPr>
            <a:xfrm>
              <a:off x="4583109" y="2532065"/>
              <a:ext cx="196852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7" name="Oval 87"/>
            <p:cNvSpPr/>
            <p:nvPr/>
          </p:nvSpPr>
          <p:spPr>
            <a:xfrm>
              <a:off x="4887916" y="2398708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8" name="Oval 88"/>
            <p:cNvSpPr/>
            <p:nvPr/>
          </p:nvSpPr>
          <p:spPr>
            <a:xfrm>
              <a:off x="5191121" y="2679704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9" name="Oval 89"/>
            <p:cNvSpPr/>
            <p:nvPr/>
          </p:nvSpPr>
          <p:spPr>
            <a:xfrm>
              <a:off x="5481635" y="2538410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0" name="Oval 90"/>
            <p:cNvSpPr/>
            <p:nvPr/>
          </p:nvSpPr>
          <p:spPr>
            <a:xfrm>
              <a:off x="5795960" y="2390771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1" name="Oval 91"/>
            <p:cNvSpPr/>
            <p:nvPr/>
          </p:nvSpPr>
          <p:spPr>
            <a:xfrm>
              <a:off x="6748464" y="2401891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2" name="Oval 92"/>
            <p:cNvSpPr/>
            <p:nvPr/>
          </p:nvSpPr>
          <p:spPr>
            <a:xfrm>
              <a:off x="6192838" y="2700342"/>
              <a:ext cx="203197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3" name="Oval 93"/>
            <p:cNvSpPr/>
            <p:nvPr/>
          </p:nvSpPr>
          <p:spPr>
            <a:xfrm>
              <a:off x="6486525" y="2552703"/>
              <a:ext cx="203197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4" name="Oval 94"/>
            <p:cNvSpPr/>
            <p:nvPr/>
          </p:nvSpPr>
          <p:spPr>
            <a:xfrm>
              <a:off x="2035170" y="5799133"/>
              <a:ext cx="311152" cy="17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5" name="Oval 95"/>
            <p:cNvSpPr/>
            <p:nvPr/>
          </p:nvSpPr>
          <p:spPr>
            <a:xfrm>
              <a:off x="1122361" y="6372225"/>
              <a:ext cx="303215" cy="1777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6" name="Oval 96"/>
            <p:cNvSpPr/>
            <p:nvPr/>
          </p:nvSpPr>
          <p:spPr>
            <a:xfrm>
              <a:off x="3538535" y="4905371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7" name="Oval 97"/>
            <p:cNvSpPr/>
            <p:nvPr/>
          </p:nvSpPr>
          <p:spPr>
            <a:xfrm>
              <a:off x="4133846" y="4551361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8" name="Oval 98"/>
            <p:cNvSpPr/>
            <p:nvPr/>
          </p:nvSpPr>
          <p:spPr>
            <a:xfrm>
              <a:off x="4614857" y="4235445"/>
              <a:ext cx="247646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9" name="Oval 99"/>
            <p:cNvSpPr/>
            <p:nvPr/>
          </p:nvSpPr>
          <p:spPr>
            <a:xfrm>
              <a:off x="5156201" y="3895728"/>
              <a:ext cx="238128" cy="1428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0" name="Oval 100"/>
            <p:cNvSpPr/>
            <p:nvPr/>
          </p:nvSpPr>
          <p:spPr>
            <a:xfrm>
              <a:off x="2859091" y="5333996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1" name="Oval 101"/>
            <p:cNvSpPr/>
            <p:nvPr/>
          </p:nvSpPr>
          <p:spPr>
            <a:xfrm>
              <a:off x="5575297" y="3654427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2" name="Oval 102"/>
            <p:cNvSpPr/>
            <p:nvPr/>
          </p:nvSpPr>
          <p:spPr>
            <a:xfrm>
              <a:off x="6318247" y="3197227"/>
              <a:ext cx="212726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3" name="Oval 103"/>
            <p:cNvSpPr/>
            <p:nvPr/>
          </p:nvSpPr>
          <p:spPr>
            <a:xfrm>
              <a:off x="5957892" y="3425827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4" name="Oval 104"/>
            <p:cNvSpPr/>
            <p:nvPr/>
          </p:nvSpPr>
          <p:spPr>
            <a:xfrm>
              <a:off x="6629400" y="3013076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5" name="Oval 105"/>
            <p:cNvSpPr/>
            <p:nvPr/>
          </p:nvSpPr>
          <p:spPr>
            <a:xfrm>
              <a:off x="6886575" y="2852735"/>
              <a:ext cx="204789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6" name="Oval 106"/>
            <p:cNvSpPr/>
            <p:nvPr/>
          </p:nvSpPr>
          <p:spPr>
            <a:xfrm>
              <a:off x="7151686" y="2698751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7" name="Oval 107"/>
            <p:cNvSpPr/>
            <p:nvPr/>
          </p:nvSpPr>
          <p:spPr>
            <a:xfrm>
              <a:off x="7399333" y="2544766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8" name="Oval 108"/>
            <p:cNvSpPr/>
            <p:nvPr/>
          </p:nvSpPr>
          <p:spPr>
            <a:xfrm>
              <a:off x="7624760" y="2400300"/>
              <a:ext cx="203197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9" name="Oval 109"/>
            <p:cNvSpPr/>
            <p:nvPr/>
          </p:nvSpPr>
          <p:spPr>
            <a:xfrm>
              <a:off x="7826377" y="2271717"/>
              <a:ext cx="176214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0" name="Oval 110"/>
            <p:cNvSpPr/>
            <p:nvPr/>
          </p:nvSpPr>
          <p:spPr>
            <a:xfrm>
              <a:off x="6088066" y="2270126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1" name="Oval 111"/>
            <p:cNvSpPr/>
            <p:nvPr/>
          </p:nvSpPr>
          <p:spPr>
            <a:xfrm>
              <a:off x="5216523" y="2270126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2" name="Oval 112"/>
            <p:cNvSpPr/>
            <p:nvPr/>
          </p:nvSpPr>
          <p:spPr>
            <a:xfrm>
              <a:off x="4718047" y="2168527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3" name="Oval 113"/>
            <p:cNvSpPr/>
            <p:nvPr/>
          </p:nvSpPr>
          <p:spPr>
            <a:xfrm>
              <a:off x="5003797" y="2051054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4" name="Oval 114"/>
            <p:cNvSpPr/>
            <p:nvPr/>
          </p:nvSpPr>
          <p:spPr>
            <a:xfrm>
              <a:off x="4794254" y="1857374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5" name="Oval 115"/>
            <p:cNvSpPr/>
            <p:nvPr/>
          </p:nvSpPr>
          <p:spPr>
            <a:xfrm>
              <a:off x="3878263" y="2171699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6" name="Oval 116"/>
            <p:cNvSpPr/>
            <p:nvPr/>
          </p:nvSpPr>
          <p:spPr>
            <a:xfrm>
              <a:off x="3652835" y="1936754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7" name="Oval 117"/>
            <p:cNvSpPr/>
            <p:nvPr/>
          </p:nvSpPr>
          <p:spPr>
            <a:xfrm>
              <a:off x="3325809" y="2038353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8" name="Oval 118"/>
            <p:cNvSpPr/>
            <p:nvPr/>
          </p:nvSpPr>
          <p:spPr>
            <a:xfrm>
              <a:off x="3536954" y="2289172"/>
              <a:ext cx="176214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9" name="Oval 119"/>
            <p:cNvSpPr/>
            <p:nvPr/>
          </p:nvSpPr>
          <p:spPr>
            <a:xfrm>
              <a:off x="1760540" y="2260597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0" name="Oval 120"/>
            <p:cNvSpPr/>
            <p:nvPr/>
          </p:nvSpPr>
          <p:spPr>
            <a:xfrm>
              <a:off x="969958" y="2038353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1" name="Oval 121"/>
            <p:cNvSpPr/>
            <p:nvPr/>
          </p:nvSpPr>
          <p:spPr>
            <a:xfrm>
              <a:off x="484183" y="2155826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2" name="Oval 122"/>
            <p:cNvSpPr/>
            <p:nvPr/>
          </p:nvSpPr>
          <p:spPr>
            <a:xfrm>
              <a:off x="247646" y="1831972"/>
              <a:ext cx="177795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3" name="Oval 123"/>
            <p:cNvSpPr/>
            <p:nvPr/>
          </p:nvSpPr>
          <p:spPr>
            <a:xfrm>
              <a:off x="7204072" y="2166935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4" name="Oval 124"/>
            <p:cNvSpPr/>
            <p:nvPr/>
          </p:nvSpPr>
          <p:spPr>
            <a:xfrm>
              <a:off x="6996110" y="2286000"/>
              <a:ext cx="16668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5" name="Oval 125"/>
            <p:cNvSpPr/>
            <p:nvPr/>
          </p:nvSpPr>
          <p:spPr>
            <a:xfrm>
              <a:off x="6337304" y="2152653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6" name="Oval 126"/>
            <p:cNvSpPr/>
            <p:nvPr/>
          </p:nvSpPr>
          <p:spPr>
            <a:xfrm>
              <a:off x="5502273" y="2152653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7" name="Oval 127"/>
            <p:cNvSpPr/>
            <p:nvPr/>
          </p:nvSpPr>
          <p:spPr>
            <a:xfrm>
              <a:off x="4527551" y="1949445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8" name="Oval 128"/>
            <p:cNvSpPr/>
            <p:nvPr/>
          </p:nvSpPr>
          <p:spPr>
            <a:xfrm>
              <a:off x="4251329" y="1760540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9" name="Oval 129"/>
            <p:cNvSpPr/>
            <p:nvPr/>
          </p:nvSpPr>
          <p:spPr>
            <a:xfrm>
              <a:off x="4538660" y="1658941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0" name="Oval 130"/>
            <p:cNvSpPr/>
            <p:nvPr/>
          </p:nvSpPr>
          <p:spPr>
            <a:xfrm>
              <a:off x="3082927" y="1651004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1" name="Oval 131"/>
            <p:cNvSpPr/>
            <p:nvPr/>
          </p:nvSpPr>
          <p:spPr>
            <a:xfrm>
              <a:off x="1727201" y="2027233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2" name="Oval 132"/>
            <p:cNvSpPr/>
            <p:nvPr/>
          </p:nvSpPr>
          <p:spPr>
            <a:xfrm>
              <a:off x="1312858" y="2143125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3" name="Oval 133"/>
            <p:cNvSpPr/>
            <p:nvPr/>
          </p:nvSpPr>
          <p:spPr>
            <a:xfrm>
              <a:off x="852485" y="2266953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4" name="Oval 134"/>
            <p:cNvSpPr/>
            <p:nvPr/>
          </p:nvSpPr>
          <p:spPr>
            <a:xfrm>
              <a:off x="1008061" y="1682752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5" name="Oval 135"/>
            <p:cNvSpPr/>
            <p:nvPr/>
          </p:nvSpPr>
          <p:spPr>
            <a:xfrm>
              <a:off x="2444748" y="1666878"/>
              <a:ext cx="168277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6" name="Oval 136"/>
            <p:cNvSpPr/>
            <p:nvPr/>
          </p:nvSpPr>
          <p:spPr>
            <a:xfrm>
              <a:off x="1777995" y="1687516"/>
              <a:ext cx="16668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7" name="Oval 137"/>
            <p:cNvSpPr/>
            <p:nvPr/>
          </p:nvSpPr>
          <p:spPr>
            <a:xfrm>
              <a:off x="6557967" y="2038353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8" name="Oval 138"/>
            <p:cNvSpPr/>
            <p:nvPr/>
          </p:nvSpPr>
          <p:spPr>
            <a:xfrm>
              <a:off x="5519739" y="1846265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9" name="Oval 139"/>
            <p:cNvSpPr/>
            <p:nvPr/>
          </p:nvSpPr>
          <p:spPr>
            <a:xfrm>
              <a:off x="5262564" y="1951036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0" name="Oval 140"/>
            <p:cNvSpPr/>
            <p:nvPr/>
          </p:nvSpPr>
          <p:spPr>
            <a:xfrm>
              <a:off x="5038728" y="1765304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1" name="Oval 141"/>
            <p:cNvSpPr/>
            <p:nvPr/>
          </p:nvSpPr>
          <p:spPr>
            <a:xfrm>
              <a:off x="3803647" y="1668459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2" name="Oval 142"/>
            <p:cNvSpPr/>
            <p:nvPr/>
          </p:nvSpPr>
          <p:spPr>
            <a:xfrm>
              <a:off x="4395785" y="2295528"/>
              <a:ext cx="176214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3" name="Oval 143"/>
            <p:cNvSpPr/>
            <p:nvPr/>
          </p:nvSpPr>
          <p:spPr>
            <a:xfrm>
              <a:off x="4216398" y="2054227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4" name="Oval 144"/>
            <p:cNvSpPr/>
            <p:nvPr/>
          </p:nvSpPr>
          <p:spPr>
            <a:xfrm>
              <a:off x="3970333" y="1839909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5" name="Oval 145"/>
            <p:cNvSpPr/>
            <p:nvPr/>
          </p:nvSpPr>
          <p:spPr>
            <a:xfrm>
              <a:off x="3527426" y="1747839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6" name="Oval 146"/>
            <p:cNvSpPr/>
            <p:nvPr/>
          </p:nvSpPr>
          <p:spPr>
            <a:xfrm>
              <a:off x="3221038" y="1844673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7" name="Oval 147"/>
            <p:cNvSpPr/>
            <p:nvPr/>
          </p:nvSpPr>
          <p:spPr>
            <a:xfrm>
              <a:off x="2976564" y="2152653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8" name="Oval 148"/>
            <p:cNvSpPr/>
            <p:nvPr/>
          </p:nvSpPr>
          <p:spPr>
            <a:xfrm>
              <a:off x="2871782" y="1941508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9" name="Oval 149"/>
            <p:cNvSpPr/>
            <p:nvPr/>
          </p:nvSpPr>
          <p:spPr>
            <a:xfrm>
              <a:off x="2759073" y="1743075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0" name="Oval 150"/>
            <p:cNvSpPr/>
            <p:nvPr/>
          </p:nvSpPr>
          <p:spPr>
            <a:xfrm>
              <a:off x="2513008" y="2046290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1" name="Oval 151"/>
            <p:cNvSpPr/>
            <p:nvPr/>
          </p:nvSpPr>
          <p:spPr>
            <a:xfrm>
              <a:off x="2189165" y="2132015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0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2" name="Oval 152"/>
            <p:cNvSpPr/>
            <p:nvPr/>
          </p:nvSpPr>
          <p:spPr>
            <a:xfrm>
              <a:off x="2427283" y="1835145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3" name="Oval 153"/>
            <p:cNvSpPr/>
            <p:nvPr/>
          </p:nvSpPr>
          <p:spPr>
            <a:xfrm>
              <a:off x="2054227" y="1939927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4" name="Oval 154"/>
            <p:cNvSpPr/>
            <p:nvPr/>
          </p:nvSpPr>
          <p:spPr>
            <a:xfrm>
              <a:off x="2085975" y="1765304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5" name="Oval 155"/>
            <p:cNvSpPr/>
            <p:nvPr/>
          </p:nvSpPr>
          <p:spPr>
            <a:xfrm>
              <a:off x="1717672" y="1851029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6" name="Oval 156"/>
            <p:cNvSpPr/>
            <p:nvPr/>
          </p:nvSpPr>
          <p:spPr>
            <a:xfrm>
              <a:off x="1392238" y="1779586"/>
              <a:ext cx="177795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7" name="Oval 157"/>
            <p:cNvSpPr/>
            <p:nvPr/>
          </p:nvSpPr>
          <p:spPr>
            <a:xfrm>
              <a:off x="1389065" y="1930398"/>
              <a:ext cx="176214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8" name="Oval 158"/>
            <p:cNvSpPr/>
            <p:nvPr/>
          </p:nvSpPr>
          <p:spPr>
            <a:xfrm>
              <a:off x="1079504" y="1857374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9" name="Oval 159"/>
            <p:cNvSpPr/>
            <p:nvPr/>
          </p:nvSpPr>
          <p:spPr>
            <a:xfrm>
              <a:off x="652460" y="1955801"/>
              <a:ext cx="176214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0" name="Oval 160"/>
            <p:cNvSpPr/>
            <p:nvPr/>
          </p:nvSpPr>
          <p:spPr>
            <a:xfrm>
              <a:off x="688972" y="1746247"/>
              <a:ext cx="177795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1" name="Oval 161"/>
            <p:cNvSpPr/>
            <p:nvPr/>
          </p:nvSpPr>
          <p:spPr>
            <a:xfrm>
              <a:off x="188915" y="2082802"/>
              <a:ext cx="176214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2" name="Oval 162"/>
            <p:cNvSpPr/>
            <p:nvPr/>
          </p:nvSpPr>
          <p:spPr>
            <a:xfrm>
              <a:off x="1362071" y="1589090"/>
              <a:ext cx="160340" cy="6032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3" name="Oval 163"/>
            <p:cNvSpPr/>
            <p:nvPr/>
          </p:nvSpPr>
          <p:spPr>
            <a:xfrm>
              <a:off x="2128832" y="1608136"/>
              <a:ext cx="160340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4" name="Oval 164"/>
            <p:cNvSpPr/>
            <p:nvPr/>
          </p:nvSpPr>
          <p:spPr>
            <a:xfrm>
              <a:off x="2760665" y="1600200"/>
              <a:ext cx="160340" cy="6032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5" name="Oval 165"/>
            <p:cNvSpPr/>
            <p:nvPr/>
          </p:nvSpPr>
          <p:spPr>
            <a:xfrm>
              <a:off x="3359148" y="1589090"/>
              <a:ext cx="158748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6" name="Oval 166"/>
            <p:cNvSpPr/>
            <p:nvPr/>
          </p:nvSpPr>
          <p:spPr>
            <a:xfrm>
              <a:off x="3683002" y="1493836"/>
              <a:ext cx="160340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7" name="Oval 167"/>
            <p:cNvSpPr/>
            <p:nvPr/>
          </p:nvSpPr>
          <p:spPr>
            <a:xfrm>
              <a:off x="4129082" y="1579561"/>
              <a:ext cx="160340" cy="619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8" name="Oval 168"/>
            <p:cNvSpPr/>
            <p:nvPr/>
          </p:nvSpPr>
          <p:spPr>
            <a:xfrm>
              <a:off x="2646365" y="2254252"/>
              <a:ext cx="168277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9" name="Oval 169"/>
            <p:cNvSpPr/>
            <p:nvPr/>
          </p:nvSpPr>
          <p:spPr>
            <a:xfrm>
              <a:off x="4059241" y="2406645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5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0" name="Oval 170"/>
            <p:cNvSpPr/>
            <p:nvPr/>
          </p:nvSpPr>
          <p:spPr>
            <a:xfrm>
              <a:off x="5745166" y="2043117"/>
              <a:ext cx="177795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1" name="Oval 171"/>
            <p:cNvSpPr/>
            <p:nvPr/>
          </p:nvSpPr>
          <p:spPr>
            <a:xfrm>
              <a:off x="6018215" y="1924053"/>
              <a:ext cx="176214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2" name="Oval 172"/>
            <p:cNvSpPr/>
            <p:nvPr/>
          </p:nvSpPr>
          <p:spPr>
            <a:xfrm>
              <a:off x="3387723" y="1441451"/>
              <a:ext cx="125409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3" name="Oval 173"/>
            <p:cNvSpPr/>
            <p:nvPr/>
          </p:nvSpPr>
          <p:spPr>
            <a:xfrm>
              <a:off x="2006595" y="1441451"/>
              <a:ext cx="125409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4" name="Oval 174"/>
            <p:cNvSpPr/>
            <p:nvPr/>
          </p:nvSpPr>
          <p:spPr>
            <a:xfrm>
              <a:off x="2335213" y="1379536"/>
              <a:ext cx="125409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5" name="Oval 175"/>
            <p:cNvSpPr/>
            <p:nvPr/>
          </p:nvSpPr>
          <p:spPr>
            <a:xfrm>
              <a:off x="2619371" y="1308104"/>
              <a:ext cx="131765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6" name="Oval 176"/>
            <p:cNvSpPr/>
            <p:nvPr/>
          </p:nvSpPr>
          <p:spPr>
            <a:xfrm>
              <a:off x="3044823" y="1379536"/>
              <a:ext cx="133346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7" name="Oval 177"/>
            <p:cNvSpPr/>
            <p:nvPr/>
          </p:nvSpPr>
          <p:spPr>
            <a:xfrm>
              <a:off x="2730498" y="1465261"/>
              <a:ext cx="131765" cy="539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8" name="Oval 178"/>
            <p:cNvSpPr/>
            <p:nvPr/>
          </p:nvSpPr>
          <p:spPr>
            <a:xfrm>
              <a:off x="3036886" y="1519239"/>
              <a:ext cx="150811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9" name="Oval 179"/>
            <p:cNvSpPr/>
            <p:nvPr/>
          </p:nvSpPr>
          <p:spPr>
            <a:xfrm>
              <a:off x="2446340" y="1527176"/>
              <a:ext cx="141283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0" name="Oval 180"/>
            <p:cNvSpPr/>
            <p:nvPr/>
          </p:nvSpPr>
          <p:spPr>
            <a:xfrm>
              <a:off x="1708154" y="1512883"/>
              <a:ext cx="160340" cy="7144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1" name="Oval 181"/>
            <p:cNvSpPr/>
            <p:nvPr/>
          </p:nvSpPr>
          <p:spPr>
            <a:xfrm>
              <a:off x="3148014" y="6392863"/>
              <a:ext cx="309560" cy="16668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2" name="Oval 182"/>
            <p:cNvSpPr/>
            <p:nvPr/>
          </p:nvSpPr>
          <p:spPr>
            <a:xfrm>
              <a:off x="3905246" y="5827708"/>
              <a:ext cx="311152" cy="1777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3" name="Oval 183"/>
            <p:cNvSpPr/>
            <p:nvPr/>
          </p:nvSpPr>
          <p:spPr>
            <a:xfrm>
              <a:off x="5140327" y="4954584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4" name="Oval 184"/>
            <p:cNvSpPr/>
            <p:nvPr/>
          </p:nvSpPr>
          <p:spPr>
            <a:xfrm>
              <a:off x="5635620" y="4572000"/>
              <a:ext cx="249238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5" name="Oval 185"/>
            <p:cNvSpPr/>
            <p:nvPr/>
          </p:nvSpPr>
          <p:spPr>
            <a:xfrm>
              <a:off x="4591046" y="5360990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6" name="Oval 186"/>
            <p:cNvSpPr/>
            <p:nvPr/>
          </p:nvSpPr>
          <p:spPr>
            <a:xfrm>
              <a:off x="6142033" y="4217990"/>
              <a:ext cx="239709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7" name="Oval 187"/>
            <p:cNvSpPr/>
            <p:nvPr/>
          </p:nvSpPr>
          <p:spPr>
            <a:xfrm>
              <a:off x="6492870" y="3929067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8" name="Oval 188"/>
            <p:cNvSpPr/>
            <p:nvPr/>
          </p:nvSpPr>
          <p:spPr>
            <a:xfrm>
              <a:off x="6869109" y="3673473"/>
              <a:ext cx="212726" cy="114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9" name="Oval 189"/>
            <p:cNvSpPr/>
            <p:nvPr/>
          </p:nvSpPr>
          <p:spPr>
            <a:xfrm>
              <a:off x="7480304" y="3209928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3D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0" name="Oval 190"/>
            <p:cNvSpPr/>
            <p:nvPr/>
          </p:nvSpPr>
          <p:spPr>
            <a:xfrm>
              <a:off x="7196135" y="3432172"/>
              <a:ext cx="220663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1" name="Oval 191"/>
            <p:cNvSpPr/>
            <p:nvPr/>
          </p:nvSpPr>
          <p:spPr>
            <a:xfrm>
              <a:off x="7720014" y="3047996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2" name="Oval 192"/>
            <p:cNvSpPr/>
            <p:nvPr/>
          </p:nvSpPr>
          <p:spPr>
            <a:xfrm>
              <a:off x="7951786" y="2868609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4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3" name="Oval 193"/>
            <p:cNvSpPr/>
            <p:nvPr/>
          </p:nvSpPr>
          <p:spPr>
            <a:xfrm>
              <a:off x="8193088" y="2701923"/>
              <a:ext cx="195260" cy="793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4" name="Oval 194"/>
            <p:cNvSpPr/>
            <p:nvPr/>
          </p:nvSpPr>
          <p:spPr>
            <a:xfrm>
              <a:off x="8377239" y="2562221"/>
              <a:ext cx="196852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5" name="Oval 195"/>
            <p:cNvSpPr/>
            <p:nvPr/>
          </p:nvSpPr>
          <p:spPr>
            <a:xfrm>
              <a:off x="8569327" y="2414592"/>
              <a:ext cx="195260" cy="809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700000"/>
                </a:gs>
                <a:gs pos="100000">
                  <a:srgbClr val="5C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6" name="Oval 196"/>
            <p:cNvSpPr/>
            <p:nvPr/>
          </p:nvSpPr>
          <p:spPr>
            <a:xfrm>
              <a:off x="5167310" y="6462714"/>
              <a:ext cx="311152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7" name="Oval 197"/>
            <p:cNvSpPr/>
            <p:nvPr/>
          </p:nvSpPr>
          <p:spPr>
            <a:xfrm>
              <a:off x="5795960" y="5862639"/>
              <a:ext cx="311152" cy="17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8" name="Oval 198"/>
            <p:cNvSpPr/>
            <p:nvPr/>
          </p:nvSpPr>
          <p:spPr>
            <a:xfrm>
              <a:off x="7577139" y="5881685"/>
              <a:ext cx="319089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2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9" name="Oval 199"/>
            <p:cNvSpPr/>
            <p:nvPr/>
          </p:nvSpPr>
          <p:spPr>
            <a:xfrm>
              <a:off x="7129467" y="6427783"/>
              <a:ext cx="311152" cy="16668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2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0" name="Oval 200"/>
            <p:cNvSpPr/>
            <p:nvPr/>
          </p:nvSpPr>
          <p:spPr>
            <a:xfrm>
              <a:off x="6332540" y="5391146"/>
              <a:ext cx="266703" cy="1524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1" name="Oval 201"/>
            <p:cNvSpPr/>
            <p:nvPr/>
          </p:nvSpPr>
          <p:spPr>
            <a:xfrm>
              <a:off x="6767510" y="4986342"/>
              <a:ext cx="265111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2" name="Oval 202"/>
            <p:cNvSpPr/>
            <p:nvPr/>
          </p:nvSpPr>
          <p:spPr>
            <a:xfrm>
              <a:off x="8007345" y="5426077"/>
              <a:ext cx="265111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2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3" name="Oval 203"/>
            <p:cNvSpPr/>
            <p:nvPr/>
          </p:nvSpPr>
          <p:spPr>
            <a:xfrm>
              <a:off x="7227883" y="4560890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4" name="Oval 204"/>
            <p:cNvSpPr/>
            <p:nvPr/>
          </p:nvSpPr>
          <p:spPr>
            <a:xfrm>
              <a:off x="8402641" y="4946647"/>
              <a:ext cx="266703" cy="15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5" name="Oval 205"/>
            <p:cNvSpPr/>
            <p:nvPr/>
          </p:nvSpPr>
          <p:spPr>
            <a:xfrm>
              <a:off x="8726484" y="4570408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2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6" name="Oval 206"/>
            <p:cNvSpPr/>
            <p:nvPr/>
          </p:nvSpPr>
          <p:spPr>
            <a:xfrm>
              <a:off x="7575547" y="4243392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7" name="Oval 207"/>
            <p:cNvSpPr/>
            <p:nvPr/>
          </p:nvSpPr>
          <p:spPr>
            <a:xfrm>
              <a:off x="7883527" y="3949695"/>
              <a:ext cx="247646" cy="13334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8" name="Oval 208"/>
            <p:cNvSpPr/>
            <p:nvPr/>
          </p:nvSpPr>
          <p:spPr>
            <a:xfrm>
              <a:off x="8642351" y="3257550"/>
              <a:ext cx="212726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9" name="Oval 209"/>
            <p:cNvSpPr/>
            <p:nvPr/>
          </p:nvSpPr>
          <p:spPr>
            <a:xfrm>
              <a:off x="8193088" y="3673473"/>
              <a:ext cx="222254" cy="1158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0" name="Oval 210"/>
            <p:cNvSpPr/>
            <p:nvPr/>
          </p:nvSpPr>
          <p:spPr>
            <a:xfrm>
              <a:off x="8442326" y="3454402"/>
              <a:ext cx="212726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1" name="Oval 211"/>
            <p:cNvSpPr/>
            <p:nvPr/>
          </p:nvSpPr>
          <p:spPr>
            <a:xfrm>
              <a:off x="8859841" y="3068634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7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2" name="Oval 212"/>
            <p:cNvSpPr/>
            <p:nvPr/>
          </p:nvSpPr>
          <p:spPr>
            <a:xfrm>
              <a:off x="9031291" y="2874965"/>
              <a:ext cx="203197" cy="968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7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3" name="Oval 213"/>
            <p:cNvSpPr/>
            <p:nvPr/>
          </p:nvSpPr>
          <p:spPr>
            <a:xfrm>
              <a:off x="8990015" y="4254502"/>
              <a:ext cx="247646" cy="1317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3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4" name="Oval 214"/>
            <p:cNvSpPr/>
            <p:nvPr/>
          </p:nvSpPr>
          <p:spPr>
            <a:xfrm>
              <a:off x="-103190" y="4548189"/>
              <a:ext cx="238128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59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5" name="Oval 215"/>
            <p:cNvSpPr/>
            <p:nvPr/>
          </p:nvSpPr>
          <p:spPr>
            <a:xfrm>
              <a:off x="3172" y="3932240"/>
              <a:ext cx="247646" cy="1412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1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6" name="Oval 216"/>
            <p:cNvSpPr/>
            <p:nvPr/>
          </p:nvSpPr>
          <p:spPr>
            <a:xfrm>
              <a:off x="-14292" y="2279654"/>
              <a:ext cx="168277" cy="6985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74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7" name="Oval 217"/>
            <p:cNvSpPr/>
            <p:nvPr/>
          </p:nvSpPr>
          <p:spPr>
            <a:xfrm>
              <a:off x="8928101" y="6365879"/>
              <a:ext cx="319089" cy="168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2600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218" name="Rectangle 218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3642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69CF2DE6-BF9A-481C-9F44-C648893D9E16}" type="slidenum">
              <a:rPr/>
              <a:pPr lvl="0"/>
              <a:t>‹#›</a:t>
            </a:fld>
            <a:endParaRPr lang="ru-RU"/>
          </a:p>
        </p:txBody>
      </p:sp>
      <p:sp>
        <p:nvSpPr>
          <p:cNvPr id="219" name="Rectangle 219"/>
          <p:cNvSpPr txBox="1">
            <a:spLocks noGrp="1"/>
          </p:cNvSpPr>
          <p:nvPr>
            <p:ph type="dt" sz="half" idx="2"/>
          </p:nvPr>
        </p:nvSpPr>
        <p:spPr>
          <a:xfrm>
            <a:off x="457200" y="6243642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6517B572-7ED6-475D-8F4D-FB681A6B80DF}" type="datetime1">
              <a:rPr lang="ru-RU"/>
              <a:pPr lvl="0"/>
              <a:t>25.08.2013</a:t>
            </a:fld>
            <a:endParaRPr lang="ru-RU"/>
          </a:p>
        </p:txBody>
      </p:sp>
      <p:sp>
        <p:nvSpPr>
          <p:cNvPr id="220" name="Rectangle 220"/>
          <p:cNvSpPr txBox="1">
            <a:spLocks noGrp="1"/>
          </p:cNvSpPr>
          <p:nvPr>
            <p:ph type="ftr" sz="quarter" idx="3"/>
          </p:nvPr>
        </p:nvSpPr>
        <p:spPr>
          <a:xfrm>
            <a:off x="3124203" y="6243642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221" name="Rectangl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8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2" name="Rectangle 22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FFFFCC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ts val="3199"/>
        <a:buBlip>
          <a:blip r:embed="rId13"/>
        </a:buBlip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D3A219"/>
        </a:buClr>
        <a:buSzPct val="50000"/>
        <a:buFont typeface="Wingdings" pitchFamily="2"/>
        <a:buChar char="n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ts val="2399"/>
        <a:buBlip>
          <a:blip r:embed="rId13"/>
        </a:buBlip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D3A219"/>
        </a:buClr>
        <a:buSzPct val="50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ts val="1999"/>
        <a:buBlip>
          <a:blip r:embed="rId13"/>
        </a:buBlip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5pPr>
    </p:bodyStyle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667003" cy="6858000"/>
            <a:chOff x="0" y="0"/>
            <a:chExt cx="2667003" cy="6858000"/>
          </a:xfrm>
        </p:grpSpPr>
        <p:sp>
          <p:nvSpPr>
            <p:cNvPr id="3" name="Rectangle 3"/>
            <p:cNvSpPr/>
            <p:nvPr/>
          </p:nvSpPr>
          <p:spPr>
            <a:xfrm>
              <a:off x="1981203" y="0"/>
              <a:ext cx="685800" cy="6858000"/>
            </a:xfrm>
            <a:prstGeom prst="rect">
              <a:avLst/>
            </a:prstGeom>
            <a:gradFill>
              <a:gsLst>
                <a:gs pos="0">
                  <a:srgbClr val="747474"/>
                </a:gs>
                <a:gs pos="100000">
                  <a:srgbClr val="FFFFF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Arial"/>
              </a:endParaRPr>
            </a:p>
          </p:txBody>
        </p:sp>
        <p:pic>
          <p:nvPicPr>
            <p:cNvPr id="4" name="Picture 4" descr="slidemaster_med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0" y="0"/>
              <a:ext cx="2139952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angle 5"/>
          <p:cNvSpPr txBox="1">
            <a:spLocks noGrp="1"/>
          </p:cNvSpPr>
          <p:nvPr>
            <p:ph type="title"/>
          </p:nvPr>
        </p:nvSpPr>
        <p:spPr>
          <a:xfrm>
            <a:off x="2438403" y="228600"/>
            <a:ext cx="6400800" cy="1219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body" idx="1"/>
          </p:nvPr>
        </p:nvSpPr>
        <p:spPr>
          <a:xfrm>
            <a:off x="2438403" y="1600200"/>
            <a:ext cx="6400800" cy="449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 txBox="1">
            <a:spLocks noGrp="1"/>
          </p:cNvSpPr>
          <p:nvPr>
            <p:ph type="dt" sz="half" idx="2"/>
          </p:nvPr>
        </p:nvSpPr>
        <p:spPr>
          <a:xfrm>
            <a:off x="152403" y="6248396"/>
            <a:ext cx="190182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Rectangle 8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Rectangle 9"/>
          <p:cNvSpPr txBox="1">
            <a:spLocks noGrp="1"/>
          </p:cNvSpPr>
          <p:nvPr>
            <p:ph type="sldNum" sz="quarter" idx="4"/>
          </p:nvPr>
        </p:nvSpPr>
        <p:spPr>
          <a:xfrm>
            <a:off x="6934196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D6073086-C102-4333-9052-DB5428B3B3A5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0" cap="none" spc="0" baseline="0">
          <a:solidFill>
            <a:srgbClr val="8C0039"/>
          </a:solidFill>
          <a:effectLst>
            <a:outerShdw dist="38096" dir="2700000">
              <a:srgbClr val="C0C0C0"/>
            </a:outerShdw>
          </a:effectLst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E4005C"/>
        </a:buClr>
        <a:buSzPct val="70000"/>
        <a:buFont typeface="Wingdings" pitchFamily="2"/>
        <a:buChar char="n"/>
        <a:tabLst/>
        <a:defRPr lang="ru-RU" sz="3200" b="0" i="0" u="none" strike="noStrike" kern="0" cap="none" spc="0" baseline="0">
          <a:solidFill>
            <a:srgbClr val="000000"/>
          </a:solidFill>
          <a:effectLst>
            <a:outerShdw dist="38096" dir="2700000">
              <a:srgbClr val="C0C0C0"/>
            </a:outerShdw>
          </a:effectLst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C36C03"/>
        </a:buClr>
        <a:buSzPct val="70000"/>
        <a:buFont typeface="Wingdings" pitchFamily="2"/>
        <a:buChar char="l"/>
        <a:tabLst/>
        <a:defRPr lang="ru-RU" sz="2800" b="0" i="0" u="none" strike="noStrike" kern="0" cap="none" spc="0" baseline="0">
          <a:solidFill>
            <a:srgbClr val="000000"/>
          </a:solidFill>
          <a:effectLst>
            <a:outerShdw dist="38096" dir="2700000">
              <a:srgbClr val="C0C0C0"/>
            </a:outerShdw>
          </a:effectLst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4005C"/>
        </a:buClr>
        <a:buSzPct val="70000"/>
        <a:buFont typeface="Wingdings" pitchFamily="2"/>
        <a:buChar char="n"/>
        <a:tabLst/>
        <a:defRPr lang="ru-RU" sz="2400" b="0" i="0" u="none" strike="noStrike" kern="0" cap="none" spc="0" baseline="0">
          <a:solidFill>
            <a:srgbClr val="000000"/>
          </a:solidFill>
          <a:effectLst>
            <a:outerShdw dist="38096" dir="2700000">
              <a:srgbClr val="C0C0C0"/>
            </a:outerShdw>
          </a:effectLst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36C03"/>
        </a:buClr>
        <a:buSzPct val="70000"/>
        <a:buFont typeface="Wingdings" pitchFamily="2"/>
        <a:buChar char="l"/>
        <a:tabLst/>
        <a:defRPr lang="ru-RU" sz="2000" b="0" i="0" u="none" strike="noStrike" kern="0" cap="none" spc="0" baseline="0">
          <a:solidFill>
            <a:srgbClr val="000000"/>
          </a:solidFill>
          <a:effectLst>
            <a:outerShdw dist="38096" dir="2700000">
              <a:srgbClr val="C0C0C0"/>
            </a:outerShdw>
          </a:effectLst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E4005C"/>
        </a:buClr>
        <a:buSzPct val="70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000000"/>
          </a:solidFill>
          <a:effectLst>
            <a:outerShdw dist="38096" dir="2700000">
              <a:srgbClr val="C0C0C0"/>
            </a:outerShdw>
          </a:effectLst>
          <a:uFillTx/>
          <a:latin typeface="Arial"/>
        </a:defRPr>
      </a:lvl5pPr>
    </p:bodyStyle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ирог 6"/>
          <p:cNvSpPr/>
          <p:nvPr/>
        </p:nvSpPr>
        <p:spPr>
          <a:xfrm>
            <a:off x="-815973" y="-815973"/>
            <a:ext cx="1638303" cy="1638303"/>
          </a:xfrm>
          <a:custGeom>
            <a:avLst>
              <a:gd name="f11" fmla="val 270"/>
              <a:gd name="f12" fmla="val 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1"/>
              <a:gd name="f11" fmla="val 270"/>
              <a:gd name="f12" fmla="val 0"/>
              <a:gd name="f13" fmla="abs f5"/>
              <a:gd name="f14" fmla="abs f6"/>
              <a:gd name="f15" fmla="abs f7"/>
              <a:gd name="f16" fmla="val f8"/>
              <a:gd name="f17" fmla="+- 2700000 f3 0"/>
              <a:gd name="f18" fmla="+- 0 0 f11"/>
              <a:gd name="f19" fmla="+- 0 0 f12"/>
              <a:gd name="f20" fmla="?: f13 f5 1"/>
              <a:gd name="f21" fmla="?: f14 f6 1"/>
              <a:gd name="f22" fmla="?: f15 f7 1"/>
              <a:gd name="f23" fmla="*/ f17 f9 1"/>
              <a:gd name="f24" fmla="*/ f18 f2 1"/>
              <a:gd name="f25" fmla="*/ f19 f2 1"/>
              <a:gd name="f26" fmla="*/ f20 1 21600"/>
              <a:gd name="f27" fmla="*/ f21 1 21600"/>
              <a:gd name="f28" fmla="*/ 21600 f20 1"/>
              <a:gd name="f29" fmla="*/ 21600 f21 1"/>
              <a:gd name="f30" fmla="*/ f23 1 f2"/>
              <a:gd name="f31" fmla="*/ f24 1 f4"/>
              <a:gd name="f32" fmla="*/ f25 1 f4"/>
              <a:gd name="f33" fmla="min f27 f26"/>
              <a:gd name="f34" fmla="*/ f28 1 f22"/>
              <a:gd name="f35" fmla="*/ f29 1 f22"/>
              <a:gd name="f36" fmla="+- 0 0 f30"/>
              <a:gd name="f37" fmla="+- f31 0 f3"/>
              <a:gd name="f38" fmla="+- f32 0 f3"/>
              <a:gd name="f39" fmla="val f34"/>
              <a:gd name="f40" fmla="val f35"/>
              <a:gd name="f41" fmla="+- 0 0 f36"/>
              <a:gd name="f42" fmla="+- 0 0 f37"/>
              <a:gd name="f43" fmla="+- 0 0 f38"/>
              <a:gd name="f44" fmla="+- f40 0 f16"/>
              <a:gd name="f45" fmla="+- f39 0 f16"/>
              <a:gd name="f46" fmla="val f42"/>
              <a:gd name="f47" fmla="val f43"/>
              <a:gd name="f48" fmla="*/ f41 f2 1"/>
              <a:gd name="f49" fmla="*/ f44 1 2"/>
              <a:gd name="f50" fmla="*/ f45 1 2"/>
              <a:gd name="f51" fmla="+- f47 0 f46"/>
              <a:gd name="f52" fmla="+- f46 f3 0"/>
              <a:gd name="f53" fmla="*/ f48 1 f9"/>
              <a:gd name="f54" fmla="+- f16 f49 0"/>
              <a:gd name="f55" fmla="+- f16 f50 0"/>
              <a:gd name="f56" fmla="+- f51 21600000 0"/>
              <a:gd name="f57" fmla="*/ f52 f9 1"/>
              <a:gd name="f58" fmla="+- f53 0 f3"/>
              <a:gd name="f59" fmla="*/ f50 f33 1"/>
              <a:gd name="f60" fmla="*/ f49 f33 1"/>
              <a:gd name="f61" fmla="?: f51 f51 f56"/>
              <a:gd name="f62" fmla="*/ f57 1 f2"/>
              <a:gd name="f63" fmla="cos 1 f58"/>
              <a:gd name="f64" fmla="sin 1 f58"/>
              <a:gd name="f65" fmla="*/ f55 f33 1"/>
              <a:gd name="f66" fmla="*/ f54 f33 1"/>
              <a:gd name="f67" fmla="+- 0 0 f62"/>
              <a:gd name="f68" fmla="+- 0 0 f63"/>
              <a:gd name="f69" fmla="+- 0 0 f64"/>
              <a:gd name="f70" fmla="+- 0 0 f67"/>
              <a:gd name="f71" fmla="+- 0 0 f68"/>
              <a:gd name="f72" fmla="+- 0 0 f69"/>
              <a:gd name="f73" fmla="*/ f70 f2 1"/>
              <a:gd name="f74" fmla="*/ f71 f50 1"/>
              <a:gd name="f75" fmla="*/ f72 f49 1"/>
              <a:gd name="f76" fmla="*/ f73 1 f9"/>
              <a:gd name="f77" fmla="+- f55 0 f74"/>
              <a:gd name="f78" fmla="+- f55 f74 0"/>
              <a:gd name="f79" fmla="+- f54 0 f75"/>
              <a:gd name="f80" fmla="+- f54 f75 0"/>
              <a:gd name="f81" fmla="+- f76 0 f3"/>
              <a:gd name="f82" fmla="*/ f77 f33 1"/>
              <a:gd name="f83" fmla="*/ f79 f33 1"/>
              <a:gd name="f84" fmla="*/ f78 f33 1"/>
              <a:gd name="f85" fmla="*/ f80 f33 1"/>
              <a:gd name="f86" fmla="sin 1 f81"/>
              <a:gd name="f87" fmla="cos 1 f81"/>
              <a:gd name="f88" fmla="+- 0 0 f86"/>
              <a:gd name="f89" fmla="+- 0 0 f87"/>
              <a:gd name="f90" fmla="+- 0 0 f88"/>
              <a:gd name="f91" fmla="+- 0 0 f89"/>
              <a:gd name="f92" fmla="*/ f90 f50 1"/>
              <a:gd name="f93" fmla="*/ f91 f49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3 0"/>
              <a:gd name="f100" fmla="*/ f99 f9 1"/>
              <a:gd name="f101" fmla="*/ f100 1 f2"/>
              <a:gd name="f102" fmla="+- 0 0 f101"/>
              <a:gd name="f103" fmla="val f102"/>
              <a:gd name="f104" fmla="+- 0 0 f103"/>
              <a:gd name="f105" fmla="*/ f104 f2 1"/>
              <a:gd name="f106" fmla="*/ f105 1 f9"/>
              <a:gd name="f107" fmla="+- f106 0 f3"/>
              <a:gd name="f108" fmla="cos 1 f107"/>
              <a:gd name="f109" fmla="sin 1 f107"/>
              <a:gd name="f110" fmla="+- 0 0 f108"/>
              <a:gd name="f111" fmla="+- 0 0 f109"/>
              <a:gd name="f112" fmla="*/ f10 f110 1"/>
              <a:gd name="f113" fmla="*/ f10 f111 1"/>
              <a:gd name="f114" fmla="*/ f112 f50 1"/>
              <a:gd name="f115" fmla="*/ f113 f49 1"/>
              <a:gd name="f116" fmla="+- f55 f114 0"/>
              <a:gd name="f117" fmla="+- f54 f115 0"/>
              <a:gd name="f118" fmla="*/ f116 f33 1"/>
              <a:gd name="f119" fmla="*/ f11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3" r="f84" b="f85"/>
            <a:pathLst>
              <a:path>
                <a:moveTo>
                  <a:pt x="f118" y="f119"/>
                </a:moveTo>
                <a:arcTo wR="f59" hR="f60" stAng="f46" swAng="f61"/>
                <a:lnTo>
                  <a:pt x="f65" y="f66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172">
            <a:solidFill>
              <a:srgbClr val="D2C39E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Овал 7"/>
          <p:cNvSpPr/>
          <p:nvPr/>
        </p:nvSpPr>
        <p:spPr>
          <a:xfrm>
            <a:off x="168277" y="20638"/>
            <a:ext cx="1703390" cy="1703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7303">
            <a:solidFill>
              <a:srgbClr val="FFF6DB"/>
            </a:solidFill>
            <a:prstDash val="solid"/>
          </a:ln>
          <a:effectLst>
            <a:outerShdw dist="25402" dir="5400000" algn="tl">
              <a:srgbClr val="AFA58D">
                <a:alpha val="8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Кольцо 10"/>
          <p:cNvSpPr/>
          <p:nvPr/>
        </p:nvSpPr>
        <p:spPr>
          <a:xfrm rot="2315666">
            <a:off x="182880" y="1055081"/>
            <a:ext cx="1125717" cy="1102620"/>
          </a:xfrm>
          <a:custGeom>
            <a:avLst>
              <a:gd name="f11" fmla="val 11833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1833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gradFill>
            <a:gsLst>
              <a:gs pos="0">
                <a:srgbClr val="FFFCF6">
                  <a:alpha val="70000"/>
                </a:srgbClr>
              </a:gs>
              <a:gs pos="100000">
                <a:srgbClr val="FFFEFA">
                  <a:alpha val="55000"/>
                </a:srgbClr>
              </a:gs>
            </a:gsLst>
            <a:path path="circle">
              <a:fillToRect l="-407500" t="-50000" r="507500" b="150000"/>
            </a:path>
          </a:gradFill>
          <a:ln w="7351">
            <a:solidFill>
              <a:srgbClr val="C7B791"/>
            </a:solidFill>
            <a:prstDash val="solid"/>
          </a:ln>
          <a:effectLst>
            <a:outerShdw dist="15005" dir="4499422" algn="tl">
              <a:srgbClr val="564F3F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5" name="Прямоугольник 11"/>
          <p:cNvSpPr/>
          <p:nvPr/>
        </p:nvSpPr>
        <p:spPr>
          <a:xfrm>
            <a:off x="1012826" y="0"/>
            <a:ext cx="8131173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6" name="Заголовок 4"/>
          <p:cNvSpPr txBox="1">
            <a:spLocks noGrp="1"/>
          </p:cNvSpPr>
          <p:nvPr>
            <p:ph type="title"/>
          </p:nvPr>
        </p:nvSpPr>
        <p:spPr>
          <a:xfrm>
            <a:off x="1435095" y="274640"/>
            <a:ext cx="7499351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8"/>
          <p:cNvSpPr txBox="1">
            <a:spLocks noGrp="1"/>
          </p:cNvSpPr>
          <p:nvPr>
            <p:ph type="body" idx="1"/>
          </p:nvPr>
        </p:nvSpPr>
        <p:spPr>
          <a:xfrm>
            <a:off x="1435095" y="1447796"/>
            <a:ext cx="7499351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3"/>
          <p:cNvSpPr txBox="1">
            <a:spLocks noGrp="1"/>
          </p:cNvSpPr>
          <p:nvPr>
            <p:ph type="dt" sz="half" idx="2"/>
          </p:nvPr>
        </p:nvSpPr>
        <p:spPr>
          <a:xfrm>
            <a:off x="3581403" y="630554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B5A788"/>
                </a:solidFill>
                <a:uFillTx/>
                <a:latin typeface="Tahoma" pitchFamily="34"/>
                <a:cs typeface="Arial" pitchFamily="34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ижний колонтитул 9"/>
          <p:cNvSpPr txBox="1">
            <a:spLocks noGrp="1"/>
          </p:cNvSpPr>
          <p:nvPr>
            <p:ph type="ftr" sz="quarter" idx="3"/>
          </p:nvPr>
        </p:nvSpPr>
        <p:spPr>
          <a:xfrm>
            <a:off x="5715000" y="630554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B5A788"/>
                </a:solidFill>
                <a:uFillTx/>
                <a:latin typeface="Tahoma" pitchFamily="34"/>
                <a:cs typeface="Arial" pitchFamily="34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21"/>
          <p:cNvSpPr txBox="1">
            <a:spLocks noGrp="1"/>
          </p:cNvSpPr>
          <p:nvPr>
            <p:ph type="sldNum" sz="quarter" idx="4"/>
          </p:nvPr>
        </p:nvSpPr>
        <p:spPr>
          <a:xfrm>
            <a:off x="8613776" y="6305546"/>
            <a:ext cx="457200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B5A788"/>
                </a:solidFill>
                <a:uFillTx/>
                <a:latin typeface="Tahoma" pitchFamily="34"/>
                <a:cs typeface="Arial" pitchFamily="34"/>
              </a:defRPr>
            </a:lvl1pPr>
          </a:lstStyle>
          <a:p>
            <a:pPr lvl="0"/>
            <a:fld id="{B17DACE6-6D17-4B99-AA1D-C8ACF41E7386}" type="slidenum">
              <a:rPr/>
              <a:pPr lvl="0"/>
              <a:t>‹#›</a:t>
            </a:fld>
            <a:endParaRPr lang="ru-RU"/>
          </a:p>
        </p:txBody>
      </p:sp>
      <p:sp>
        <p:nvSpPr>
          <p:cNvPr id="11" name="Прямоугольник 14"/>
          <p:cNvSpPr/>
          <p:nvPr/>
        </p:nvSpPr>
        <p:spPr>
          <a:xfrm>
            <a:off x="1014417" y="0"/>
            <a:ext cx="73023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706B5F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300" b="0" i="0" u="none" strike="noStrike" kern="1200" cap="none" spc="0" baseline="0">
          <a:solidFill>
            <a:srgbClr val="572314"/>
          </a:solidFill>
          <a:effectLst>
            <a:outerShdw dist="30001" dir="5400000">
              <a:srgbClr val="000000"/>
            </a:outerShdw>
          </a:effectLst>
          <a:uFillTx/>
          <a:latin typeface="Corbel"/>
        </a:defRPr>
      </a:lvl1pPr>
    </p:titleStyle>
    <p:bodyStyle>
      <a:lvl1pPr marL="365129" marR="0" lvl="0" indent="-282577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3891A7"/>
        </a:buClr>
        <a:buSzPct val="80000"/>
        <a:buFont typeface="Wingdings 2" pitchFamily="18"/>
        <a:buChar char="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  <a:lvl2pPr marL="639759" marR="0" lvl="1" indent="-236536" algn="l" defTabSz="914400" rtl="0" fontAlgn="auto" hangingPunct="0">
        <a:lnSpc>
          <a:spcPct val="100000"/>
        </a:lnSpc>
        <a:spcBef>
          <a:spcPts val="550"/>
        </a:spcBef>
        <a:spcAft>
          <a:spcPts val="0"/>
        </a:spcAft>
        <a:buClr>
          <a:srgbClr val="3891A7"/>
        </a:buClr>
        <a:buSzPct val="100000"/>
        <a:buFont typeface="Verdana" pitchFamily="34"/>
        <a:buChar char="◦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orbel"/>
        </a:defRPr>
      </a:lvl2pPr>
      <a:lvl3pPr marL="885825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EB80A"/>
        </a:buClr>
        <a:buSzPct val="100000"/>
        <a:buFont typeface="Wingdings 2" pitchFamily="18"/>
        <a:buChar char="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orbel"/>
        </a:defRPr>
      </a:lvl3pPr>
      <a:lvl4pPr marL="1096959" marR="0" lvl="3" indent="-173041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32D2E"/>
        </a:buClr>
        <a:buSzPct val="100000"/>
        <a:buFont typeface="Wingdings 2" pitchFamily="18"/>
        <a:buChar char="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orbel"/>
        </a:defRPr>
      </a:lvl4pPr>
      <a:lvl5pPr marL="1296984" marR="0" lvl="4" indent="-182559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84AA33"/>
        </a:buClr>
        <a:buSzPct val="100000"/>
        <a:buFont typeface="Wingdings 2" pitchFamily="18"/>
        <a:buChar char="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orbel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0475" y="1789115"/>
            <a:ext cx="5340352" cy="5056193"/>
            <a:chOff x="3800475" y="1789115"/>
            <a:chExt cx="5340352" cy="5056193"/>
          </a:xfrm>
        </p:grpSpPr>
        <p:sp>
          <p:nvSpPr>
            <p:cNvPr id="3" name="Rectangle 3"/>
            <p:cNvSpPr/>
            <p:nvPr/>
          </p:nvSpPr>
          <p:spPr>
            <a:xfrm>
              <a:off x="6715125" y="2166935"/>
              <a:ext cx="312733" cy="161921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4" name="Oval 4"/>
            <p:cNvSpPr/>
            <p:nvPr/>
          </p:nvSpPr>
          <p:spPr>
            <a:xfrm>
              <a:off x="6824660" y="1881185"/>
              <a:ext cx="74615" cy="746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 rot="995331">
              <a:off x="8262939" y="2373316"/>
              <a:ext cx="9528" cy="3290889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7732715" y="5568952"/>
              <a:ext cx="104771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6"/>
                <a:gd name="f8" fmla="val 18"/>
                <a:gd name="f9" fmla="val 42"/>
                <a:gd name="f10" fmla="val 78"/>
                <a:gd name="f11" fmla="val 60"/>
                <a:gd name="f12" fmla="val 36"/>
                <a:gd name="f13" fmla="val 12"/>
                <a:gd name="f14" fmla="val 24"/>
                <a:gd name="f15" fmla="val 6"/>
                <a:gd name="f16" fmla="val 84"/>
                <a:gd name="f17" fmla="val 54"/>
                <a:gd name="f18" fmla="val 48"/>
                <a:gd name="f19" fmla="val 72"/>
                <a:gd name="f20" fmla="val 30"/>
                <a:gd name="f21" fmla="+- 0 0 -90"/>
                <a:gd name="f22" fmla="*/ f3 1 66"/>
                <a:gd name="f23" fmla="*/ f4 1 9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66"/>
                <a:gd name="f32" fmla="*/ f28 1 96"/>
                <a:gd name="f33" fmla="+- f30 0 f1"/>
                <a:gd name="f34" fmla="*/ 18 1 f31"/>
                <a:gd name="f35" fmla="*/ 96 1 f32"/>
                <a:gd name="f36" fmla="*/ 42 1 f31"/>
                <a:gd name="f37" fmla="*/ 78 1 f32"/>
                <a:gd name="f38" fmla="*/ 60 1 f31"/>
                <a:gd name="f39" fmla="*/ 60 1 f32"/>
                <a:gd name="f40" fmla="*/ 66 1 f31"/>
                <a:gd name="f41" fmla="*/ 36 1 f32"/>
                <a:gd name="f42" fmla="*/ 12 1 f32"/>
                <a:gd name="f43" fmla="*/ 36 1 f31"/>
                <a:gd name="f44" fmla="*/ 0 1 f32"/>
                <a:gd name="f45" fmla="*/ 24 1 f31"/>
                <a:gd name="f46" fmla="*/ 6 1 f32"/>
                <a:gd name="f47" fmla="*/ 12 1 f31"/>
                <a:gd name="f48" fmla="*/ 0 1 f31"/>
                <a:gd name="f49" fmla="*/ 84 1 f32"/>
                <a:gd name="f50" fmla="*/ 18 1 f32"/>
                <a:gd name="f51" fmla="*/ 54 1 f31"/>
                <a:gd name="f52" fmla="*/ 24 1 f32"/>
                <a:gd name="f53" fmla="*/ 48 1 f32"/>
                <a:gd name="f54" fmla="*/ 54 1 f32"/>
                <a:gd name="f55" fmla="*/ 72 1 f32"/>
                <a:gd name="f56" fmla="*/ 30 1 f31"/>
                <a:gd name="f57" fmla="*/ f25 1 f31"/>
                <a:gd name="f58" fmla="*/ f26 1 f32"/>
                <a:gd name="f59" fmla="*/ f48 f22 1"/>
                <a:gd name="f60" fmla="*/ f57 f22 1"/>
                <a:gd name="f61" fmla="*/ f58 f23 1"/>
                <a:gd name="f62" fmla="*/ f44 f23 1"/>
                <a:gd name="f63" fmla="*/ f34 f22 1"/>
                <a:gd name="f64" fmla="*/ f35 f23 1"/>
                <a:gd name="f65" fmla="*/ f36 f22 1"/>
                <a:gd name="f66" fmla="*/ f37 f23 1"/>
                <a:gd name="f67" fmla="*/ f38 f22 1"/>
                <a:gd name="f68" fmla="*/ f39 f23 1"/>
                <a:gd name="f69" fmla="*/ f40 f22 1"/>
                <a:gd name="f70" fmla="*/ f41 f23 1"/>
                <a:gd name="f71" fmla="*/ f42 f23 1"/>
                <a:gd name="f72" fmla="*/ f43 f22 1"/>
                <a:gd name="f73" fmla="*/ f45 f22 1"/>
                <a:gd name="f74" fmla="*/ f46 f23 1"/>
                <a:gd name="f75" fmla="*/ f47 f22 1"/>
                <a:gd name="f76" fmla="*/ f49 f23 1"/>
                <a:gd name="f77" fmla="*/ f50 f23 1"/>
                <a:gd name="f78" fmla="*/ f51 f22 1"/>
                <a:gd name="f79" fmla="*/ f52 f23 1"/>
                <a:gd name="f80" fmla="*/ f53 f23 1"/>
                <a:gd name="f81" fmla="*/ f54 f23 1"/>
                <a:gd name="f82" fmla="*/ f55 f23 1"/>
                <a:gd name="f83" fmla="*/ f5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3" y="f64"/>
                </a:cxn>
                <a:cxn ang="f33">
                  <a:pos x="f65" y="f66"/>
                </a:cxn>
                <a:cxn ang="f33">
                  <a:pos x="f67" y="f68"/>
                </a:cxn>
                <a:cxn ang="f33">
                  <a:pos x="f69" y="f70"/>
                </a:cxn>
                <a:cxn ang="f33">
                  <a:pos x="f67" y="f71"/>
                </a:cxn>
                <a:cxn ang="f33">
                  <a:pos x="f72" y="f62"/>
                </a:cxn>
                <a:cxn ang="f33">
                  <a:pos x="f73" y="f74"/>
                </a:cxn>
                <a:cxn ang="f33">
                  <a:pos x="f75" y="f71"/>
                </a:cxn>
                <a:cxn ang="f33">
                  <a:pos x="f59" y="f70"/>
                </a:cxn>
                <a:cxn ang="f33">
                  <a:pos x="f59" y="f68"/>
                </a:cxn>
                <a:cxn ang="f33">
                  <a:pos x="f75" y="f76"/>
                </a:cxn>
                <a:cxn ang="f33">
                  <a:pos x="f63" y="f64"/>
                </a:cxn>
                <a:cxn ang="f33">
                  <a:pos x="f63" y="f64"/>
                </a:cxn>
                <a:cxn ang="f33">
                  <a:pos x="f65" y="f77"/>
                </a:cxn>
                <a:cxn ang="f33">
                  <a:pos x="f78" y="f79"/>
                </a:cxn>
                <a:cxn ang="f33">
                  <a:pos x="f67" y="f70"/>
                </a:cxn>
                <a:cxn ang="f33">
                  <a:pos x="f67" y="f80"/>
                </a:cxn>
                <a:cxn ang="f33">
                  <a:pos x="f78" y="f81"/>
                </a:cxn>
                <a:cxn ang="f33">
                  <a:pos x="f72" y="f82"/>
                </a:cxn>
                <a:cxn ang="f33">
                  <a:pos x="f73" y="f66"/>
                </a:cxn>
                <a:cxn ang="f33">
                  <a:pos x="f73" y="f66"/>
                </a:cxn>
                <a:cxn ang="f33">
                  <a:pos x="f75" y="f80"/>
                </a:cxn>
                <a:cxn ang="f33">
                  <a:pos x="f63" y="f79"/>
                </a:cxn>
                <a:cxn ang="f33">
                  <a:pos x="f83" y="f77"/>
                </a:cxn>
                <a:cxn ang="f33">
                  <a:pos x="f65" y="f77"/>
                </a:cxn>
                <a:cxn ang="f33">
                  <a:pos x="f65" y="f77"/>
                </a:cxn>
              </a:cxnLst>
              <a:rect l="f59" t="f62" r="f60" b="f61"/>
              <a:pathLst>
                <a:path w="66" h="96">
                  <a:moveTo>
                    <a:pt x="f8" y="f7"/>
                  </a:moveTo>
                  <a:lnTo>
                    <a:pt x="f9" y="f10"/>
                  </a:lnTo>
                  <a:lnTo>
                    <a:pt x="f11" y="f11"/>
                  </a:lnTo>
                  <a:lnTo>
                    <a:pt x="f6" y="f12"/>
                  </a:lnTo>
                  <a:lnTo>
                    <a:pt x="f11" y="f13"/>
                  </a:lnTo>
                  <a:lnTo>
                    <a:pt x="f12" y="f5"/>
                  </a:lnTo>
                  <a:lnTo>
                    <a:pt x="f14" y="f15"/>
                  </a:lnTo>
                  <a:lnTo>
                    <a:pt x="f13" y="f13"/>
                  </a:lnTo>
                  <a:lnTo>
                    <a:pt x="f5" y="f12"/>
                  </a:lnTo>
                  <a:lnTo>
                    <a:pt x="f5" y="f11"/>
                  </a:lnTo>
                  <a:lnTo>
                    <a:pt x="f13" y="f16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9" y="f8"/>
                  </a:moveTo>
                  <a:lnTo>
                    <a:pt x="f17" y="f14"/>
                  </a:lnTo>
                  <a:lnTo>
                    <a:pt x="f11" y="f12"/>
                  </a:lnTo>
                  <a:lnTo>
                    <a:pt x="f11" y="f18"/>
                  </a:lnTo>
                  <a:lnTo>
                    <a:pt x="f17" y="f17"/>
                  </a:lnTo>
                  <a:lnTo>
                    <a:pt x="f12" y="f19"/>
                  </a:lnTo>
                  <a:lnTo>
                    <a:pt x="f14" y="f10"/>
                  </a:lnTo>
                  <a:lnTo>
                    <a:pt x="f14" y="f10"/>
                  </a:lnTo>
                  <a:lnTo>
                    <a:pt x="f13" y="f18"/>
                  </a:lnTo>
                  <a:lnTo>
                    <a:pt x="f8" y="f14"/>
                  </a:lnTo>
                  <a:lnTo>
                    <a:pt x="f20" y="f8"/>
                  </a:lnTo>
                  <a:lnTo>
                    <a:pt x="f9" y="f8"/>
                  </a:lnTo>
                  <a:lnTo>
                    <a:pt x="f9" y="f8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 rot="91719">
              <a:off x="8710610" y="2436822"/>
              <a:ext cx="9528" cy="3171825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 rot="20673784">
              <a:off x="8953492" y="2414583"/>
              <a:ext cx="9528" cy="139858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 rot="20459681">
              <a:off x="5467341" y="2882894"/>
              <a:ext cx="9528" cy="322738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 rot="1114414">
              <a:off x="4376739" y="2890839"/>
              <a:ext cx="9528" cy="336391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rot="254668">
              <a:off x="4818065" y="2968627"/>
              <a:ext cx="9528" cy="3025777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6361115" y="4795835"/>
              <a:ext cx="989015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3"/>
                <a:gd name="f7" fmla="val 156"/>
                <a:gd name="f8" fmla="val 6"/>
                <a:gd name="f9" fmla="val 18"/>
                <a:gd name="f10" fmla="val 162"/>
                <a:gd name="f11" fmla="val 36"/>
                <a:gd name="f12" fmla="val 251"/>
                <a:gd name="f13" fmla="val 354"/>
                <a:gd name="f14" fmla="val 30"/>
                <a:gd name="f15" fmla="val 473"/>
                <a:gd name="f16" fmla="val 611"/>
                <a:gd name="f17" fmla="val 114"/>
                <a:gd name="f18" fmla="val 497"/>
                <a:gd name="f19" fmla="val 138"/>
                <a:gd name="f20" fmla="val 414"/>
                <a:gd name="f21" fmla="val 150"/>
                <a:gd name="f22" fmla="val 318"/>
                <a:gd name="f23" fmla="val 215"/>
                <a:gd name="f24" fmla="val 108"/>
                <a:gd name="f25" fmla="val 132"/>
                <a:gd name="f26" fmla="+- 0 0 -90"/>
                <a:gd name="f27" fmla="*/ f3 1 623"/>
                <a:gd name="f28" fmla="*/ f4 1 156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23"/>
                <a:gd name="f37" fmla="*/ f33 1 156"/>
                <a:gd name="f38" fmla="+- f35 0 f1"/>
                <a:gd name="f39" fmla="*/ 6 1 f36"/>
                <a:gd name="f40" fmla="*/ 18 1 f37"/>
                <a:gd name="f41" fmla="*/ 162 1 f36"/>
                <a:gd name="f42" fmla="*/ 36 1 f37"/>
                <a:gd name="f43" fmla="*/ 251 1 f36"/>
                <a:gd name="f44" fmla="*/ 354 1 f36"/>
                <a:gd name="f45" fmla="*/ 30 1 f37"/>
                <a:gd name="f46" fmla="*/ 473 1 f36"/>
                <a:gd name="f47" fmla="*/ 611 1 f36"/>
                <a:gd name="f48" fmla="*/ 0 1 f37"/>
                <a:gd name="f49" fmla="*/ 623 1 f36"/>
                <a:gd name="f50" fmla="*/ 114 1 f37"/>
                <a:gd name="f51" fmla="*/ 497 1 f36"/>
                <a:gd name="f52" fmla="*/ 138 1 f37"/>
                <a:gd name="f53" fmla="*/ 414 1 f36"/>
                <a:gd name="f54" fmla="*/ 150 1 f37"/>
                <a:gd name="f55" fmla="*/ 318 1 f36"/>
                <a:gd name="f56" fmla="*/ 156 1 f37"/>
                <a:gd name="f57" fmla="*/ 215 1 f36"/>
                <a:gd name="f58" fmla="*/ 108 1 f36"/>
                <a:gd name="f59" fmla="*/ 0 1 f36"/>
                <a:gd name="f60" fmla="*/ 132 1 f37"/>
                <a:gd name="f61" fmla="*/ f30 1 f36"/>
                <a:gd name="f62" fmla="*/ f31 1 f37"/>
                <a:gd name="f63" fmla="*/ f59 f27 1"/>
                <a:gd name="f64" fmla="*/ f61 f27 1"/>
                <a:gd name="f65" fmla="*/ f62 f28 1"/>
                <a:gd name="f66" fmla="*/ f48 f28 1"/>
                <a:gd name="f67" fmla="*/ f39 f27 1"/>
                <a:gd name="f68" fmla="*/ f40 f28 1"/>
                <a:gd name="f69" fmla="*/ f41 f27 1"/>
                <a:gd name="f70" fmla="*/ f42 f28 1"/>
                <a:gd name="f71" fmla="*/ f43 f27 1"/>
                <a:gd name="f72" fmla="*/ f44 f27 1"/>
                <a:gd name="f73" fmla="*/ f45 f28 1"/>
                <a:gd name="f74" fmla="*/ f46 f27 1"/>
                <a:gd name="f75" fmla="*/ f47 f27 1"/>
                <a:gd name="f76" fmla="*/ f49 f27 1"/>
                <a:gd name="f77" fmla="*/ f50 f28 1"/>
                <a:gd name="f78" fmla="*/ f51 f27 1"/>
                <a:gd name="f79" fmla="*/ f52 f28 1"/>
                <a:gd name="f80" fmla="*/ f53 f27 1"/>
                <a:gd name="f81" fmla="*/ f54 f28 1"/>
                <a:gd name="f82" fmla="*/ f55 f27 1"/>
                <a:gd name="f83" fmla="*/ f56 f28 1"/>
                <a:gd name="f84" fmla="*/ f57 f27 1"/>
                <a:gd name="f85" fmla="*/ f58 f27 1"/>
                <a:gd name="f86" fmla="*/ f6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71" y="f70"/>
                </a:cxn>
                <a:cxn ang="f38">
                  <a:pos x="f72" y="f73"/>
                </a:cxn>
                <a:cxn ang="f38">
                  <a:pos x="f74" y="f68"/>
                </a:cxn>
                <a:cxn ang="f38">
                  <a:pos x="f75" y="f66"/>
                </a:cxn>
                <a:cxn ang="f38">
                  <a:pos x="f76" y="f77"/>
                </a:cxn>
                <a:cxn ang="f38">
                  <a:pos x="f78" y="f79"/>
                </a:cxn>
                <a:cxn ang="f38">
                  <a:pos x="f80" y="f81"/>
                </a:cxn>
                <a:cxn ang="f38">
                  <a:pos x="f82" y="f83"/>
                </a:cxn>
                <a:cxn ang="f38">
                  <a:pos x="f84" y="f83"/>
                </a:cxn>
                <a:cxn ang="f38">
                  <a:pos x="f85" y="f81"/>
                </a:cxn>
                <a:cxn ang="f38">
                  <a:pos x="f63" y="f86"/>
                </a:cxn>
                <a:cxn ang="f38">
                  <a:pos x="f67" y="f68"/>
                </a:cxn>
                <a:cxn ang="f38">
                  <a:pos x="f67" y="f68"/>
                </a:cxn>
              </a:cxnLst>
              <a:rect l="f63" t="f66" r="f64" b="f65"/>
              <a:pathLst>
                <a:path w="623" h="156">
                  <a:moveTo>
                    <a:pt x="f8" y="f9"/>
                  </a:moveTo>
                  <a:lnTo>
                    <a:pt x="f10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5" y="f9"/>
                  </a:lnTo>
                  <a:lnTo>
                    <a:pt x="f16" y="f5"/>
                  </a:lnTo>
                  <a:lnTo>
                    <a:pt x="f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4" y="f21"/>
                  </a:lnTo>
                  <a:lnTo>
                    <a:pt x="f5" y="f25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7559673" y="5700717"/>
              <a:ext cx="1581153" cy="200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3"/>
                <a:gd name="f7" fmla="val 126"/>
                <a:gd name="f8" fmla="val 754"/>
                <a:gd name="f9" fmla="val 6"/>
                <a:gd name="f10" fmla="val 652"/>
                <a:gd name="f11" fmla="val 563"/>
                <a:gd name="f12" fmla="val 479"/>
                <a:gd name="f13" fmla="val 401"/>
                <a:gd name="f14" fmla="val 335"/>
                <a:gd name="f15" fmla="val 276"/>
                <a:gd name="f16" fmla="val 222"/>
                <a:gd name="f17" fmla="val 138"/>
                <a:gd name="f18" fmla="val 108"/>
                <a:gd name="f19" fmla="val 54"/>
                <a:gd name="f20" fmla="val 24"/>
                <a:gd name="f21" fmla="val 12"/>
                <a:gd name="f22" fmla="val 18"/>
                <a:gd name="f23" fmla="val 42"/>
                <a:gd name="f24" fmla="val 48"/>
                <a:gd name="f25" fmla="val 30"/>
                <a:gd name="f26" fmla="val 60"/>
                <a:gd name="f27" fmla="val 90"/>
                <a:gd name="f28" fmla="val 72"/>
                <a:gd name="f29" fmla="val 144"/>
                <a:gd name="f30" fmla="val 84"/>
                <a:gd name="f31" fmla="val 210"/>
                <a:gd name="f32" fmla="val 293"/>
                <a:gd name="f33" fmla="val 102"/>
                <a:gd name="f34" fmla="val 389"/>
                <a:gd name="f35" fmla="val 503"/>
                <a:gd name="f36" fmla="val 120"/>
                <a:gd name="f37" fmla="val 622"/>
                <a:gd name="f38" fmla="val 873"/>
                <a:gd name="f39" fmla="val 879"/>
                <a:gd name="f40" fmla="+- 0 0 -90"/>
                <a:gd name="f41" fmla="*/ f3 1 993"/>
                <a:gd name="f42" fmla="*/ f4 1 1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93"/>
                <a:gd name="f51" fmla="*/ f47 1 126"/>
                <a:gd name="f52" fmla="+- f49 0 f1"/>
                <a:gd name="f53" fmla="*/ 754 1 f50"/>
                <a:gd name="f54" fmla="*/ 6 1 f51"/>
                <a:gd name="f55" fmla="*/ 652 1 f50"/>
                <a:gd name="f56" fmla="*/ 563 1 f50"/>
                <a:gd name="f57" fmla="*/ 479 1 f50"/>
                <a:gd name="f58" fmla="*/ 401 1 f50"/>
                <a:gd name="f59" fmla="*/ 335 1 f50"/>
                <a:gd name="f60" fmla="*/ 0 1 f51"/>
                <a:gd name="f61" fmla="*/ 276 1 f50"/>
                <a:gd name="f62" fmla="*/ 222 1 f50"/>
                <a:gd name="f63" fmla="*/ 180 1 f50"/>
                <a:gd name="f64" fmla="*/ 138 1 f50"/>
                <a:gd name="f65" fmla="*/ 108 1 f50"/>
                <a:gd name="f66" fmla="*/ 54 1 f50"/>
                <a:gd name="f67" fmla="*/ 24 1 f50"/>
                <a:gd name="f68" fmla="*/ 12 1 f51"/>
                <a:gd name="f69" fmla="*/ 6 1 f50"/>
                <a:gd name="f70" fmla="*/ 18 1 f51"/>
                <a:gd name="f71" fmla="*/ 0 1 f50"/>
                <a:gd name="f72" fmla="*/ 24 1 f51"/>
                <a:gd name="f73" fmla="*/ 12 1 f50"/>
                <a:gd name="f74" fmla="*/ 42 1 f51"/>
                <a:gd name="f75" fmla="*/ 18 1 f50"/>
                <a:gd name="f76" fmla="*/ 48 1 f51"/>
                <a:gd name="f77" fmla="*/ 30 1 f50"/>
                <a:gd name="f78" fmla="*/ 54 1 f51"/>
                <a:gd name="f79" fmla="*/ 60 1 f50"/>
                <a:gd name="f80" fmla="*/ 60 1 f51"/>
                <a:gd name="f81" fmla="*/ 90 1 f50"/>
                <a:gd name="f82" fmla="*/ 72 1 f51"/>
                <a:gd name="f83" fmla="*/ 144 1 f50"/>
                <a:gd name="f84" fmla="*/ 84 1 f51"/>
                <a:gd name="f85" fmla="*/ 210 1 f50"/>
                <a:gd name="f86" fmla="*/ 90 1 f51"/>
                <a:gd name="f87" fmla="*/ 293 1 f50"/>
                <a:gd name="f88" fmla="*/ 102 1 f51"/>
                <a:gd name="f89" fmla="*/ 389 1 f50"/>
                <a:gd name="f90" fmla="*/ 108 1 f51"/>
                <a:gd name="f91" fmla="*/ 503 1 f50"/>
                <a:gd name="f92" fmla="*/ 120 1 f51"/>
                <a:gd name="f93" fmla="*/ 622 1 f50"/>
                <a:gd name="f94" fmla="*/ 126 1 f51"/>
                <a:gd name="f95" fmla="*/ 873 1 f50"/>
                <a:gd name="f96" fmla="*/ 993 1 f50"/>
                <a:gd name="f97" fmla="*/ 879 1 f50"/>
                <a:gd name="f98" fmla="*/ f44 1 f50"/>
                <a:gd name="f99" fmla="*/ f45 1 f51"/>
                <a:gd name="f100" fmla="*/ f71 f41 1"/>
                <a:gd name="f101" fmla="*/ f98 f41 1"/>
                <a:gd name="f102" fmla="*/ f99 f42 1"/>
                <a:gd name="f103" fmla="*/ f60 f42 1"/>
                <a:gd name="f104" fmla="*/ f53 f41 1"/>
                <a:gd name="f105" fmla="*/ f54 f42 1"/>
                <a:gd name="f106" fmla="*/ f55 f41 1"/>
                <a:gd name="f107" fmla="*/ f56 f41 1"/>
                <a:gd name="f108" fmla="*/ f57 f41 1"/>
                <a:gd name="f109" fmla="*/ f58 f41 1"/>
                <a:gd name="f110" fmla="*/ f59 f41 1"/>
                <a:gd name="f111" fmla="*/ f61 f41 1"/>
                <a:gd name="f112" fmla="*/ f62 f41 1"/>
                <a:gd name="f113" fmla="*/ f63 f41 1"/>
                <a:gd name="f114" fmla="*/ f64 f41 1"/>
                <a:gd name="f115" fmla="*/ f65 f41 1"/>
                <a:gd name="f116" fmla="*/ f66 f41 1"/>
                <a:gd name="f117" fmla="*/ f67 f41 1"/>
                <a:gd name="f118" fmla="*/ f68 f42 1"/>
                <a:gd name="f119" fmla="*/ f69 f41 1"/>
                <a:gd name="f120" fmla="*/ f70 f42 1"/>
                <a:gd name="f121" fmla="*/ f72 f42 1"/>
                <a:gd name="f122" fmla="*/ f73 f41 1"/>
                <a:gd name="f123" fmla="*/ f74 f42 1"/>
                <a:gd name="f124" fmla="*/ f75 f41 1"/>
                <a:gd name="f125" fmla="*/ f76 f42 1"/>
                <a:gd name="f126" fmla="*/ f77 f41 1"/>
                <a:gd name="f127" fmla="*/ f78 f42 1"/>
                <a:gd name="f128" fmla="*/ f79 f41 1"/>
                <a:gd name="f129" fmla="*/ f80 f42 1"/>
                <a:gd name="f130" fmla="*/ f81 f41 1"/>
                <a:gd name="f131" fmla="*/ f82 f42 1"/>
                <a:gd name="f132" fmla="*/ f83 f41 1"/>
                <a:gd name="f133" fmla="*/ f84 f42 1"/>
                <a:gd name="f134" fmla="*/ f85 f41 1"/>
                <a:gd name="f135" fmla="*/ f86 f42 1"/>
                <a:gd name="f136" fmla="*/ f87 f41 1"/>
                <a:gd name="f137" fmla="*/ f88 f42 1"/>
                <a:gd name="f138" fmla="*/ f89 f41 1"/>
                <a:gd name="f139" fmla="*/ f90 f42 1"/>
                <a:gd name="f140" fmla="*/ f91 f41 1"/>
                <a:gd name="f141" fmla="*/ f92 f42 1"/>
                <a:gd name="f142" fmla="*/ f93 f41 1"/>
                <a:gd name="f143" fmla="*/ f94 f42 1"/>
                <a:gd name="f144" fmla="*/ f95 f41 1"/>
                <a:gd name="f145" fmla="*/ f96 f41 1"/>
                <a:gd name="f146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104" y="f105"/>
                </a:cxn>
                <a:cxn ang="f52">
                  <a:pos x="f106" y="f105"/>
                </a:cxn>
                <a:cxn ang="f52">
                  <a:pos x="f107" y="f105"/>
                </a:cxn>
                <a:cxn ang="f52">
                  <a:pos x="f108" y="f105"/>
                </a:cxn>
                <a:cxn ang="f52">
                  <a:pos x="f109" y="f105"/>
                </a:cxn>
                <a:cxn ang="f52">
                  <a:pos x="f110" y="f103"/>
                </a:cxn>
                <a:cxn ang="f52">
                  <a:pos x="f111" y="f103"/>
                </a:cxn>
                <a:cxn ang="f52">
                  <a:pos x="f112" y="f103"/>
                </a:cxn>
                <a:cxn ang="f52">
                  <a:pos x="f113" y="f105"/>
                </a:cxn>
                <a:cxn ang="f52">
                  <a:pos x="f114" y="f105"/>
                </a:cxn>
                <a:cxn ang="f52">
                  <a:pos x="f115" y="f105"/>
                </a:cxn>
                <a:cxn ang="f52">
                  <a:pos x="f116" y="f105"/>
                </a:cxn>
                <a:cxn ang="f52">
                  <a:pos x="f117" y="f118"/>
                </a:cxn>
                <a:cxn ang="f52">
                  <a:pos x="f119" y="f120"/>
                </a:cxn>
                <a:cxn ang="f52">
                  <a:pos x="f100" y="f121"/>
                </a:cxn>
                <a:cxn ang="f52">
                  <a:pos x="f122" y="f123"/>
                </a:cxn>
                <a:cxn ang="f52">
                  <a:pos x="f124" y="f125"/>
                </a:cxn>
                <a:cxn ang="f52">
                  <a:pos x="f126" y="f127"/>
                </a:cxn>
                <a:cxn ang="f52">
                  <a:pos x="f128" y="f129"/>
                </a:cxn>
                <a:cxn ang="f52">
                  <a:pos x="f130" y="f131"/>
                </a:cxn>
                <a:cxn ang="f52">
                  <a:pos x="f132" y="f133"/>
                </a:cxn>
                <a:cxn ang="f52">
                  <a:pos x="f134" y="f135"/>
                </a:cxn>
                <a:cxn ang="f52">
                  <a:pos x="f136" y="f137"/>
                </a:cxn>
                <a:cxn ang="f52">
                  <a:pos x="f138" y="f139"/>
                </a:cxn>
                <a:cxn ang="f52">
                  <a:pos x="f140" y="f141"/>
                </a:cxn>
                <a:cxn ang="f52">
                  <a:pos x="f142" y="f141"/>
                </a:cxn>
                <a:cxn ang="f52">
                  <a:pos x="f104" y="f143"/>
                </a:cxn>
                <a:cxn ang="f52">
                  <a:pos x="f144" y="f143"/>
                </a:cxn>
                <a:cxn ang="f52">
                  <a:pos x="f145" y="f143"/>
                </a:cxn>
                <a:cxn ang="f52">
                  <a:pos x="f145" y="f118"/>
                </a:cxn>
                <a:cxn ang="f52">
                  <a:pos x="f146" y="f118"/>
                </a:cxn>
                <a:cxn ang="f52">
                  <a:pos x="f104" y="f105"/>
                </a:cxn>
                <a:cxn ang="f52">
                  <a:pos x="f104" y="f105"/>
                </a:cxn>
              </a:cxnLst>
              <a:rect l="f100" t="f103" r="f101" b="f102"/>
              <a:pathLst>
                <a:path w="993" h="126">
                  <a:moveTo>
                    <a:pt x="f8" y="f9"/>
                  </a:moveTo>
                  <a:lnTo>
                    <a:pt x="f10" y="f9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3" y="f9"/>
                  </a:lnTo>
                  <a:lnTo>
                    <a:pt x="f14" y="f5"/>
                  </a:lnTo>
                  <a:lnTo>
                    <a:pt x="f15" y="f5"/>
                  </a:lnTo>
                  <a:lnTo>
                    <a:pt x="f16" y="f5"/>
                  </a:lnTo>
                  <a:lnTo>
                    <a:pt x="f2" y="f9"/>
                  </a:lnTo>
                  <a:lnTo>
                    <a:pt x="f17" y="f9"/>
                  </a:lnTo>
                  <a:lnTo>
                    <a:pt x="f18" y="f9"/>
                  </a:lnTo>
                  <a:lnTo>
                    <a:pt x="f19" y="f9"/>
                  </a:lnTo>
                  <a:lnTo>
                    <a:pt x="f20" y="f21"/>
                  </a:lnTo>
                  <a:lnTo>
                    <a:pt x="f9" y="f22"/>
                  </a:lnTo>
                  <a:lnTo>
                    <a:pt x="f5" y="f20"/>
                  </a:lnTo>
                  <a:lnTo>
                    <a:pt x="f21" y="f23"/>
                  </a:lnTo>
                  <a:lnTo>
                    <a:pt x="f22" y="f24"/>
                  </a:lnTo>
                  <a:lnTo>
                    <a:pt x="f25" y="f19"/>
                  </a:lnTo>
                  <a:lnTo>
                    <a:pt x="f26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27"/>
                  </a:lnTo>
                  <a:lnTo>
                    <a:pt x="f32" y="f33"/>
                  </a:lnTo>
                  <a:lnTo>
                    <a:pt x="f34" y="f18"/>
                  </a:lnTo>
                  <a:lnTo>
                    <a:pt x="f35" y="f36"/>
                  </a:lnTo>
                  <a:lnTo>
                    <a:pt x="f37" y="f36"/>
                  </a:lnTo>
                  <a:lnTo>
                    <a:pt x="f8" y="f7"/>
                  </a:lnTo>
                  <a:lnTo>
                    <a:pt x="f38" y="f7"/>
                  </a:lnTo>
                  <a:lnTo>
                    <a:pt x="f6" y="f7"/>
                  </a:lnTo>
                  <a:lnTo>
                    <a:pt x="f6" y="f21"/>
                  </a:lnTo>
                  <a:lnTo>
                    <a:pt x="f39" y="f21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7597777" y="5786442"/>
              <a:ext cx="1543050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9"/>
                <a:gd name="f7" fmla="val 245"/>
                <a:gd name="f8" fmla="val 24"/>
                <a:gd name="f9" fmla="val 54"/>
                <a:gd name="f10" fmla="val 66"/>
                <a:gd name="f11" fmla="val 96"/>
                <a:gd name="f12" fmla="val 120"/>
                <a:gd name="f13" fmla="val 137"/>
                <a:gd name="f14" fmla="val 198"/>
                <a:gd name="f15" fmla="val 173"/>
                <a:gd name="f16" fmla="val 293"/>
                <a:gd name="f17" fmla="val 203"/>
                <a:gd name="f18" fmla="val 353"/>
                <a:gd name="f19" fmla="val 215"/>
                <a:gd name="f20" fmla="val 413"/>
                <a:gd name="f21" fmla="val 227"/>
                <a:gd name="f22" fmla="val 479"/>
                <a:gd name="f23" fmla="val 233"/>
                <a:gd name="f24" fmla="val 556"/>
                <a:gd name="f25" fmla="val 239"/>
                <a:gd name="f26" fmla="val 634"/>
                <a:gd name="f27" fmla="val 724"/>
                <a:gd name="f28" fmla="val 855"/>
                <a:gd name="f29" fmla="val 60"/>
                <a:gd name="f30" fmla="val 700"/>
                <a:gd name="f31" fmla="val 503"/>
                <a:gd name="f32" fmla="val 317"/>
                <a:gd name="f33" fmla="val 42"/>
                <a:gd name="f34" fmla="val 150"/>
                <a:gd name="f35" fmla="val 72"/>
                <a:gd name="f36" fmla="val 12"/>
                <a:gd name="f37" fmla="+- 0 0 -90"/>
                <a:gd name="f38" fmla="*/ f3 1 969"/>
                <a:gd name="f39" fmla="*/ f4 1 245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969"/>
                <a:gd name="f48" fmla="*/ f44 1 245"/>
                <a:gd name="f49" fmla="+- f46 0 f1"/>
                <a:gd name="f50" fmla="*/ 0 1 f47"/>
                <a:gd name="f51" fmla="*/ 0 1 f48"/>
                <a:gd name="f52" fmla="*/ 24 1 f47"/>
                <a:gd name="f53" fmla="*/ 54 1 f48"/>
                <a:gd name="f54" fmla="*/ 66 1 f47"/>
                <a:gd name="f55" fmla="*/ 96 1 f48"/>
                <a:gd name="f56" fmla="*/ 120 1 f47"/>
                <a:gd name="f57" fmla="*/ 137 1 f48"/>
                <a:gd name="f58" fmla="*/ 198 1 f47"/>
                <a:gd name="f59" fmla="*/ 173 1 f48"/>
                <a:gd name="f60" fmla="*/ 293 1 f47"/>
                <a:gd name="f61" fmla="*/ 203 1 f48"/>
                <a:gd name="f62" fmla="*/ 353 1 f47"/>
                <a:gd name="f63" fmla="*/ 215 1 f48"/>
                <a:gd name="f64" fmla="*/ 413 1 f47"/>
                <a:gd name="f65" fmla="*/ 227 1 f48"/>
                <a:gd name="f66" fmla="*/ 479 1 f47"/>
                <a:gd name="f67" fmla="*/ 233 1 f48"/>
                <a:gd name="f68" fmla="*/ 556 1 f47"/>
                <a:gd name="f69" fmla="*/ 239 1 f48"/>
                <a:gd name="f70" fmla="*/ 634 1 f47"/>
                <a:gd name="f71" fmla="*/ 245 1 f48"/>
                <a:gd name="f72" fmla="*/ 724 1 f47"/>
                <a:gd name="f73" fmla="*/ 855 1 f47"/>
                <a:gd name="f74" fmla="*/ 969 1 f47"/>
                <a:gd name="f75" fmla="*/ 60 1 f48"/>
                <a:gd name="f76" fmla="*/ 700 1 f47"/>
                <a:gd name="f77" fmla="*/ 503 1 f47"/>
                <a:gd name="f78" fmla="*/ 317 1 f47"/>
                <a:gd name="f79" fmla="*/ 42 1 f48"/>
                <a:gd name="f80" fmla="*/ 150 1 f47"/>
                <a:gd name="f81" fmla="*/ 24 1 f48"/>
                <a:gd name="f82" fmla="*/ 72 1 f47"/>
                <a:gd name="f83" fmla="*/ 12 1 f48"/>
                <a:gd name="f84" fmla="*/ f41 1 f47"/>
                <a:gd name="f85" fmla="*/ f42 1 f48"/>
                <a:gd name="f86" fmla="*/ f50 f38 1"/>
                <a:gd name="f87" fmla="*/ f84 f38 1"/>
                <a:gd name="f88" fmla="*/ f85 f39 1"/>
                <a:gd name="f89" fmla="*/ f51 f39 1"/>
                <a:gd name="f90" fmla="*/ f52 f38 1"/>
                <a:gd name="f91" fmla="*/ f53 f39 1"/>
                <a:gd name="f92" fmla="*/ f54 f38 1"/>
                <a:gd name="f93" fmla="*/ f55 f39 1"/>
                <a:gd name="f94" fmla="*/ f56 f38 1"/>
                <a:gd name="f95" fmla="*/ f57 f39 1"/>
                <a:gd name="f96" fmla="*/ f58 f38 1"/>
                <a:gd name="f97" fmla="*/ f59 f39 1"/>
                <a:gd name="f98" fmla="*/ f60 f38 1"/>
                <a:gd name="f99" fmla="*/ f61 f39 1"/>
                <a:gd name="f100" fmla="*/ f62 f38 1"/>
                <a:gd name="f101" fmla="*/ f63 f39 1"/>
                <a:gd name="f102" fmla="*/ f64 f38 1"/>
                <a:gd name="f103" fmla="*/ f65 f39 1"/>
                <a:gd name="f104" fmla="*/ f66 f38 1"/>
                <a:gd name="f105" fmla="*/ f67 f39 1"/>
                <a:gd name="f106" fmla="*/ f68 f38 1"/>
                <a:gd name="f107" fmla="*/ f69 f39 1"/>
                <a:gd name="f108" fmla="*/ f70 f38 1"/>
                <a:gd name="f109" fmla="*/ f71 f39 1"/>
                <a:gd name="f110" fmla="*/ f72 f38 1"/>
                <a:gd name="f111" fmla="*/ f73 f38 1"/>
                <a:gd name="f112" fmla="*/ f74 f38 1"/>
                <a:gd name="f113" fmla="*/ f75 f39 1"/>
                <a:gd name="f114" fmla="*/ f76 f38 1"/>
                <a:gd name="f115" fmla="*/ f77 f38 1"/>
                <a:gd name="f116" fmla="*/ f78 f38 1"/>
                <a:gd name="f117" fmla="*/ f79 f39 1"/>
                <a:gd name="f118" fmla="*/ f80 f38 1"/>
                <a:gd name="f119" fmla="*/ f81 f39 1"/>
                <a:gd name="f120" fmla="*/ f82 f38 1"/>
                <a:gd name="f121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6" y="f89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94" y="f95"/>
                </a:cxn>
                <a:cxn ang="f49">
                  <a:pos x="f96" y="f97"/>
                </a:cxn>
                <a:cxn ang="f49">
                  <a:pos x="f98" y="f99"/>
                </a:cxn>
                <a:cxn ang="f49">
                  <a:pos x="f100" y="f101"/>
                </a:cxn>
                <a:cxn ang="f49">
                  <a:pos x="f102" y="f103"/>
                </a:cxn>
                <a:cxn ang="f49">
                  <a:pos x="f104" y="f105"/>
                </a:cxn>
                <a:cxn ang="f49">
                  <a:pos x="f106" y="f107"/>
                </a:cxn>
                <a:cxn ang="f49">
                  <a:pos x="f108" y="f109"/>
                </a:cxn>
                <a:cxn ang="f49">
                  <a:pos x="f110" y="f109"/>
                </a:cxn>
                <a:cxn ang="f49">
                  <a:pos x="f111" y="f109"/>
                </a:cxn>
                <a:cxn ang="f49">
                  <a:pos x="f112" y="f107"/>
                </a:cxn>
                <a:cxn ang="f49">
                  <a:pos x="f112" y="f113"/>
                </a:cxn>
                <a:cxn ang="f49">
                  <a:pos x="f114" y="f113"/>
                </a:cxn>
                <a:cxn ang="f49">
                  <a:pos x="f115" y="f91"/>
                </a:cxn>
                <a:cxn ang="f49">
                  <a:pos x="f116" y="f117"/>
                </a:cxn>
                <a:cxn ang="f49">
                  <a:pos x="f118" y="f119"/>
                </a:cxn>
                <a:cxn ang="f49">
                  <a:pos x="f120" y="f121"/>
                </a:cxn>
                <a:cxn ang="f49">
                  <a:pos x="f86" y="f89"/>
                </a:cxn>
                <a:cxn ang="f49">
                  <a:pos x="f86" y="f89"/>
                </a:cxn>
              </a:cxnLst>
              <a:rect l="f86" t="f89" r="f87" b="f88"/>
              <a:pathLst>
                <a:path w="969" h="245">
                  <a:moveTo>
                    <a:pt x="f5" y="f5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7"/>
                  </a:lnTo>
                  <a:lnTo>
                    <a:pt x="f27" y="f7"/>
                  </a:lnTo>
                  <a:lnTo>
                    <a:pt x="f28" y="f7"/>
                  </a:lnTo>
                  <a:lnTo>
                    <a:pt x="f6" y="f25"/>
                  </a:lnTo>
                  <a:lnTo>
                    <a:pt x="f6" y="f29"/>
                  </a:lnTo>
                  <a:lnTo>
                    <a:pt x="f30" y="f29"/>
                  </a:lnTo>
                  <a:lnTo>
                    <a:pt x="f31" y="f9"/>
                  </a:lnTo>
                  <a:lnTo>
                    <a:pt x="f32" y="f33"/>
                  </a:lnTo>
                  <a:lnTo>
                    <a:pt x="f34" y="f8"/>
                  </a:lnTo>
                  <a:lnTo>
                    <a:pt x="f35" y="f36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89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6352" y="5700717"/>
              <a:ext cx="1514475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1"/>
                <a:gd name="f7" fmla="val 90"/>
                <a:gd name="f8" fmla="val 700"/>
                <a:gd name="f9" fmla="val 598"/>
                <a:gd name="f10" fmla="val 515"/>
                <a:gd name="f11" fmla="val 431"/>
                <a:gd name="f12" fmla="val 365"/>
                <a:gd name="f13" fmla="val 299"/>
                <a:gd name="f14" fmla="val 245"/>
                <a:gd name="f15" fmla="val 198"/>
                <a:gd name="f16" fmla="val 162"/>
                <a:gd name="f17" fmla="val 126"/>
                <a:gd name="f18" fmla="val 6"/>
                <a:gd name="f19" fmla="val 96"/>
                <a:gd name="f20" fmla="val 54"/>
                <a:gd name="f21" fmla="val 12"/>
                <a:gd name="f22" fmla="val 30"/>
                <a:gd name="f23" fmla="val 18"/>
                <a:gd name="f24" fmla="val 24"/>
                <a:gd name="f25" fmla="val 36"/>
                <a:gd name="f26" fmla="val 42"/>
                <a:gd name="f27" fmla="val 102"/>
                <a:gd name="f28" fmla="val 168"/>
                <a:gd name="f29" fmla="val 60"/>
                <a:gd name="f30" fmla="val 251"/>
                <a:gd name="f31" fmla="val 66"/>
                <a:gd name="f32" fmla="val 341"/>
                <a:gd name="f33" fmla="val 78"/>
                <a:gd name="f34" fmla="val 449"/>
                <a:gd name="f35" fmla="val 84"/>
                <a:gd name="f36" fmla="val 568"/>
                <a:gd name="f37" fmla="val 694"/>
                <a:gd name="f38" fmla="val 825"/>
                <a:gd name="f39" fmla="val 831"/>
                <a:gd name="f40" fmla="val 772"/>
                <a:gd name="f41" fmla="+- 0 0 -90"/>
                <a:gd name="f42" fmla="*/ f3 1 951"/>
                <a:gd name="f43" fmla="*/ f4 1 90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951"/>
                <a:gd name="f52" fmla="*/ f48 1 90"/>
                <a:gd name="f53" fmla="+- f50 0 f1"/>
                <a:gd name="f54" fmla="*/ 700 1 f51"/>
                <a:gd name="f55" fmla="*/ 0 1 f52"/>
                <a:gd name="f56" fmla="*/ 598 1 f51"/>
                <a:gd name="f57" fmla="*/ 515 1 f51"/>
                <a:gd name="f58" fmla="*/ 431 1 f51"/>
                <a:gd name="f59" fmla="*/ 365 1 f51"/>
                <a:gd name="f60" fmla="*/ 299 1 f51"/>
                <a:gd name="f61" fmla="*/ 245 1 f51"/>
                <a:gd name="f62" fmla="*/ 198 1 f51"/>
                <a:gd name="f63" fmla="*/ 162 1 f51"/>
                <a:gd name="f64" fmla="*/ 126 1 f51"/>
                <a:gd name="f65" fmla="*/ 6 1 f52"/>
                <a:gd name="f66" fmla="*/ 96 1 f51"/>
                <a:gd name="f67" fmla="*/ 54 1 f51"/>
                <a:gd name="f68" fmla="*/ 12 1 f52"/>
                <a:gd name="f69" fmla="*/ 30 1 f51"/>
                <a:gd name="f70" fmla="*/ 12 1 f51"/>
                <a:gd name="f71" fmla="*/ 18 1 f52"/>
                <a:gd name="f72" fmla="*/ 6 1 f51"/>
                <a:gd name="f73" fmla="*/ 0 1 f51"/>
                <a:gd name="f74" fmla="*/ 24 1 f52"/>
                <a:gd name="f75" fmla="*/ 30 1 f52"/>
                <a:gd name="f76" fmla="*/ 24 1 f51"/>
                <a:gd name="f77" fmla="*/ 36 1 f52"/>
                <a:gd name="f78" fmla="*/ 42 1 f52"/>
                <a:gd name="f79" fmla="*/ 102 1 f51"/>
                <a:gd name="f80" fmla="*/ 54 1 f52"/>
                <a:gd name="f81" fmla="*/ 168 1 f51"/>
                <a:gd name="f82" fmla="*/ 60 1 f52"/>
                <a:gd name="f83" fmla="*/ 251 1 f51"/>
                <a:gd name="f84" fmla="*/ 66 1 f52"/>
                <a:gd name="f85" fmla="*/ 341 1 f51"/>
                <a:gd name="f86" fmla="*/ 78 1 f52"/>
                <a:gd name="f87" fmla="*/ 449 1 f51"/>
                <a:gd name="f88" fmla="*/ 84 1 f52"/>
                <a:gd name="f89" fmla="*/ 568 1 f51"/>
                <a:gd name="f90" fmla="*/ 694 1 f51"/>
                <a:gd name="f91" fmla="*/ 90 1 f52"/>
                <a:gd name="f92" fmla="*/ 825 1 f51"/>
                <a:gd name="f93" fmla="*/ 951 1 f51"/>
                <a:gd name="f94" fmla="*/ 831 1 f51"/>
                <a:gd name="f95" fmla="*/ 772 1 f51"/>
                <a:gd name="f96" fmla="*/ f45 1 f51"/>
                <a:gd name="f97" fmla="*/ f46 1 f52"/>
                <a:gd name="f98" fmla="*/ f73 f42 1"/>
                <a:gd name="f99" fmla="*/ f96 f42 1"/>
                <a:gd name="f100" fmla="*/ f97 f43 1"/>
                <a:gd name="f101" fmla="*/ f55 f43 1"/>
                <a:gd name="f102" fmla="*/ f54 f42 1"/>
                <a:gd name="f103" fmla="*/ f56 f42 1"/>
                <a:gd name="f104" fmla="*/ f57 f42 1"/>
                <a:gd name="f105" fmla="*/ f58 f42 1"/>
                <a:gd name="f106" fmla="*/ f59 f42 1"/>
                <a:gd name="f107" fmla="*/ f60 f42 1"/>
                <a:gd name="f108" fmla="*/ f61 f42 1"/>
                <a:gd name="f109" fmla="*/ f62 f42 1"/>
                <a:gd name="f110" fmla="*/ f63 f42 1"/>
                <a:gd name="f111" fmla="*/ f64 f42 1"/>
                <a:gd name="f112" fmla="*/ f65 f43 1"/>
                <a:gd name="f113" fmla="*/ f66 f42 1"/>
                <a:gd name="f114" fmla="*/ f67 f42 1"/>
                <a:gd name="f115" fmla="*/ f68 f43 1"/>
                <a:gd name="f116" fmla="*/ f69 f42 1"/>
                <a:gd name="f117" fmla="*/ f70 f42 1"/>
                <a:gd name="f118" fmla="*/ f71 f43 1"/>
                <a:gd name="f119" fmla="*/ f72 f42 1"/>
                <a:gd name="f120" fmla="*/ f74 f43 1"/>
                <a:gd name="f121" fmla="*/ f75 f43 1"/>
                <a:gd name="f122" fmla="*/ f76 f42 1"/>
                <a:gd name="f123" fmla="*/ f77 f43 1"/>
                <a:gd name="f124" fmla="*/ f78 f43 1"/>
                <a:gd name="f125" fmla="*/ f79 f42 1"/>
                <a:gd name="f126" fmla="*/ f80 f43 1"/>
                <a:gd name="f127" fmla="*/ f81 f42 1"/>
                <a:gd name="f128" fmla="*/ f82 f43 1"/>
                <a:gd name="f129" fmla="*/ f83 f42 1"/>
                <a:gd name="f130" fmla="*/ f84 f43 1"/>
                <a:gd name="f131" fmla="*/ f85 f42 1"/>
                <a:gd name="f132" fmla="*/ f86 f43 1"/>
                <a:gd name="f133" fmla="*/ f87 f42 1"/>
                <a:gd name="f134" fmla="*/ f88 f43 1"/>
                <a:gd name="f135" fmla="*/ f89 f42 1"/>
                <a:gd name="f136" fmla="*/ f90 f42 1"/>
                <a:gd name="f137" fmla="*/ f91 f43 1"/>
                <a:gd name="f138" fmla="*/ f92 f42 1"/>
                <a:gd name="f139" fmla="*/ f93 f42 1"/>
                <a:gd name="f140" fmla="*/ f94 f42 1"/>
                <a:gd name="f141" fmla="*/ f9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102" y="f101"/>
                </a:cxn>
                <a:cxn ang="f53">
                  <a:pos x="f103" y="f101"/>
                </a:cxn>
                <a:cxn ang="f53">
                  <a:pos x="f104" y="f101"/>
                </a:cxn>
                <a:cxn ang="f53">
                  <a:pos x="f105" y="f101"/>
                </a:cxn>
                <a:cxn ang="f53">
                  <a:pos x="f106" y="f101"/>
                </a:cxn>
                <a:cxn ang="f53">
                  <a:pos x="f107" y="f101"/>
                </a:cxn>
                <a:cxn ang="f53">
                  <a:pos x="f108" y="f101"/>
                </a:cxn>
                <a:cxn ang="f53">
                  <a:pos x="f109" y="f101"/>
                </a:cxn>
                <a:cxn ang="f53">
                  <a:pos x="f110" y="f101"/>
                </a:cxn>
                <a:cxn ang="f53">
                  <a:pos x="f111" y="f112"/>
                </a:cxn>
                <a:cxn ang="f53">
                  <a:pos x="f113" y="f112"/>
                </a:cxn>
                <a:cxn ang="f53">
                  <a:pos x="f114" y="f115"/>
                </a:cxn>
                <a:cxn ang="f53">
                  <a:pos x="f116" y="f115"/>
                </a:cxn>
                <a:cxn ang="f53">
                  <a:pos x="f117" y="f118"/>
                </a:cxn>
                <a:cxn ang="f53">
                  <a:pos x="f119" y="f118"/>
                </a:cxn>
                <a:cxn ang="f53">
                  <a:pos x="f98" y="f120"/>
                </a:cxn>
                <a:cxn ang="f53">
                  <a:pos x="f119" y="f121"/>
                </a:cxn>
                <a:cxn ang="f53">
                  <a:pos x="f122" y="f123"/>
                </a:cxn>
                <a:cxn ang="f53">
                  <a:pos x="f114" y="f124"/>
                </a:cxn>
                <a:cxn ang="f53">
                  <a:pos x="f125" y="f126"/>
                </a:cxn>
                <a:cxn ang="f53">
                  <a:pos x="f127" y="f128"/>
                </a:cxn>
                <a:cxn ang="f53">
                  <a:pos x="f129" y="f130"/>
                </a:cxn>
                <a:cxn ang="f53">
                  <a:pos x="f131" y="f132"/>
                </a:cxn>
                <a:cxn ang="f53">
                  <a:pos x="f133" y="f134"/>
                </a:cxn>
                <a:cxn ang="f53">
                  <a:pos x="f135" y="f134"/>
                </a:cxn>
                <a:cxn ang="f53">
                  <a:pos x="f136" y="f137"/>
                </a:cxn>
                <a:cxn ang="f53">
                  <a:pos x="f138" y="f137"/>
                </a:cxn>
                <a:cxn ang="f53">
                  <a:pos x="f139" y="f137"/>
                </a:cxn>
                <a:cxn ang="f53">
                  <a:pos x="f139" y="f112"/>
                </a:cxn>
                <a:cxn ang="f53">
                  <a:pos x="f140" y="f112"/>
                </a:cxn>
                <a:cxn ang="f53">
                  <a:pos x="f141" y="f112"/>
                </a:cxn>
                <a:cxn ang="f53">
                  <a:pos x="f102" y="f101"/>
                </a:cxn>
                <a:cxn ang="f53">
                  <a:pos x="f102" y="f101"/>
                </a:cxn>
              </a:cxnLst>
              <a:rect l="f98" t="f101" r="f99" b="f100"/>
              <a:pathLst>
                <a:path w="951" h="90">
                  <a:moveTo>
                    <a:pt x="f8" y="f5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11" y="f5"/>
                  </a:lnTo>
                  <a:lnTo>
                    <a:pt x="f12" y="f5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5" y="f5"/>
                  </a:lnTo>
                  <a:lnTo>
                    <a:pt x="f16" y="f5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20" y="f21"/>
                  </a:lnTo>
                  <a:lnTo>
                    <a:pt x="f22" y="f21"/>
                  </a:lnTo>
                  <a:lnTo>
                    <a:pt x="f21" y="f23"/>
                  </a:lnTo>
                  <a:lnTo>
                    <a:pt x="f18" y="f23"/>
                  </a:lnTo>
                  <a:lnTo>
                    <a:pt x="f5" y="f24"/>
                  </a:lnTo>
                  <a:lnTo>
                    <a:pt x="f18" y="f22"/>
                  </a:lnTo>
                  <a:lnTo>
                    <a:pt x="f24" y="f25"/>
                  </a:lnTo>
                  <a:lnTo>
                    <a:pt x="f20" y="f26"/>
                  </a:lnTo>
                  <a:lnTo>
                    <a:pt x="f27" y="f20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7"/>
                  </a:lnTo>
                  <a:lnTo>
                    <a:pt x="f38" y="f7"/>
                  </a:lnTo>
                  <a:lnTo>
                    <a:pt x="f6" y="f7"/>
                  </a:lnTo>
                  <a:lnTo>
                    <a:pt x="f6" y="f18"/>
                  </a:lnTo>
                  <a:lnTo>
                    <a:pt x="f39" y="f18"/>
                  </a:lnTo>
                  <a:lnTo>
                    <a:pt x="f40" y="f18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56158" y="2446340"/>
              <a:ext cx="161921" cy="246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55"/>
                <a:gd name="f8" fmla="val 12"/>
                <a:gd name="f9" fmla="val 30"/>
                <a:gd name="f10" fmla="val 72"/>
                <a:gd name="f11" fmla="val 66"/>
                <a:gd name="f12" fmla="+- 0 0 -90"/>
                <a:gd name="f13" fmla="*/ f3 1 102"/>
                <a:gd name="f14" fmla="*/ f4 1 15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02"/>
                <a:gd name="f23" fmla="*/ f19 1 155"/>
                <a:gd name="f24" fmla="+- f21 0 f1"/>
                <a:gd name="f25" fmla="*/ 102 1 f22"/>
                <a:gd name="f26" fmla="*/ 0 1 f23"/>
                <a:gd name="f27" fmla="*/ 0 1 f22"/>
                <a:gd name="f28" fmla="*/ 12 1 f23"/>
                <a:gd name="f29" fmla="*/ 30 1 f22"/>
                <a:gd name="f30" fmla="*/ 72 1 f23"/>
                <a:gd name="f31" fmla="*/ 155 1 f23"/>
                <a:gd name="f32" fmla="*/ 72 1 f22"/>
                <a:gd name="f33" fmla="*/ 66 1 f23"/>
                <a:gd name="f34" fmla="*/ f16 1 f22"/>
                <a:gd name="f35" fmla="*/ f17 1 f23"/>
                <a:gd name="f36" fmla="*/ f27 f13 1"/>
                <a:gd name="f37" fmla="*/ f34 f13 1"/>
                <a:gd name="f38" fmla="*/ f35 f14 1"/>
                <a:gd name="f39" fmla="*/ f26 f14 1"/>
                <a:gd name="f40" fmla="*/ f25 f13 1"/>
                <a:gd name="f41" fmla="*/ f28 f14 1"/>
                <a:gd name="f42" fmla="*/ f29 f13 1"/>
                <a:gd name="f43" fmla="*/ f30 f14 1"/>
                <a:gd name="f44" fmla="*/ f31 f14 1"/>
                <a:gd name="f45" fmla="*/ f32 f13 1"/>
                <a:gd name="f46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0" y="f39"/>
                </a:cxn>
                <a:cxn ang="f24">
                  <a:pos x="f36" y="f41"/>
                </a:cxn>
                <a:cxn ang="f24">
                  <a:pos x="f42" y="f43"/>
                </a:cxn>
                <a:cxn ang="f24">
                  <a:pos x="f42" y="f44"/>
                </a:cxn>
                <a:cxn ang="f24">
                  <a:pos x="f45" y="f44"/>
                </a:cxn>
                <a:cxn ang="f24">
                  <a:pos x="f45" y="f46"/>
                </a:cxn>
                <a:cxn ang="f24">
                  <a:pos x="f40" y="f39"/>
                </a:cxn>
                <a:cxn ang="f24">
                  <a:pos x="f40" y="f39"/>
                </a:cxn>
              </a:cxnLst>
              <a:rect l="f36" t="f39" r="f37" b="f38"/>
              <a:pathLst>
                <a:path w="102" h="155">
                  <a:moveTo>
                    <a:pt x="f6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9" y="f7"/>
                  </a:lnTo>
                  <a:lnTo>
                    <a:pt x="f10" y="f7"/>
                  </a:lnTo>
                  <a:lnTo>
                    <a:pt x="f10" y="f11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56158" y="2682877"/>
              <a:ext cx="142875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96"/>
                <a:gd name="f8" fmla="val 48"/>
                <a:gd name="f9" fmla="val 72"/>
                <a:gd name="f10" fmla="val 84"/>
                <a:gd name="f11" fmla="val 36"/>
                <a:gd name="f12" fmla="val 24"/>
                <a:gd name="f13" fmla="val 66"/>
                <a:gd name="f14" fmla="val 6"/>
                <a:gd name="f15" fmla="val 42"/>
                <a:gd name="f16" fmla="val 12"/>
                <a:gd name="f17" fmla="val 30"/>
                <a:gd name="f18" fmla="val 18"/>
                <a:gd name="f19" fmla="val 54"/>
                <a:gd name="f20" fmla="val 78"/>
                <a:gd name="f21" fmla="+- 0 0 -90"/>
                <a:gd name="f22" fmla="*/ f3 1 90"/>
                <a:gd name="f23" fmla="*/ f4 1 9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90"/>
                <a:gd name="f32" fmla="*/ f28 1 96"/>
                <a:gd name="f33" fmla="+- f30 0 f1"/>
                <a:gd name="f34" fmla="*/ 48 1 f31"/>
                <a:gd name="f35" fmla="*/ 96 1 f32"/>
                <a:gd name="f36" fmla="*/ 72 1 f31"/>
                <a:gd name="f37" fmla="*/ 72 1 f32"/>
                <a:gd name="f38" fmla="*/ 84 1 f31"/>
                <a:gd name="f39" fmla="*/ 48 1 f32"/>
                <a:gd name="f40" fmla="*/ 90 1 f31"/>
                <a:gd name="f41" fmla="*/ 36 1 f32"/>
                <a:gd name="f42" fmla="*/ 24 1 f32"/>
                <a:gd name="f43" fmla="*/ 66 1 f31"/>
                <a:gd name="f44" fmla="*/ 6 1 f32"/>
                <a:gd name="f45" fmla="*/ 42 1 f31"/>
                <a:gd name="f46" fmla="*/ 0 1 f32"/>
                <a:gd name="f47" fmla="*/ 24 1 f31"/>
                <a:gd name="f48" fmla="*/ 12 1 f31"/>
                <a:gd name="f49" fmla="*/ 12 1 f32"/>
                <a:gd name="f50" fmla="*/ 6 1 f31"/>
                <a:gd name="f51" fmla="*/ 0 1 f31"/>
                <a:gd name="f52" fmla="*/ 66 1 f32"/>
                <a:gd name="f53" fmla="*/ 30 1 f31"/>
                <a:gd name="f54" fmla="*/ 84 1 f32"/>
                <a:gd name="f55" fmla="*/ 18 1 f32"/>
                <a:gd name="f56" fmla="*/ 54 1 f31"/>
                <a:gd name="f57" fmla="*/ 78 1 f32"/>
                <a:gd name="f58" fmla="*/ 18 1 f31"/>
                <a:gd name="f59" fmla="*/ 30 1 f32"/>
                <a:gd name="f60" fmla="*/ f25 1 f31"/>
                <a:gd name="f61" fmla="*/ f26 1 f32"/>
                <a:gd name="f62" fmla="*/ f51 f22 1"/>
                <a:gd name="f63" fmla="*/ f60 f22 1"/>
                <a:gd name="f64" fmla="*/ f61 f23 1"/>
                <a:gd name="f65" fmla="*/ f46 f23 1"/>
                <a:gd name="f66" fmla="*/ f34 f22 1"/>
                <a:gd name="f67" fmla="*/ f35 f23 1"/>
                <a:gd name="f68" fmla="*/ f36 f22 1"/>
                <a:gd name="f69" fmla="*/ f37 f23 1"/>
                <a:gd name="f70" fmla="*/ f38 f22 1"/>
                <a:gd name="f71" fmla="*/ f39 f23 1"/>
                <a:gd name="f72" fmla="*/ f40 f22 1"/>
                <a:gd name="f73" fmla="*/ f41 f23 1"/>
                <a:gd name="f74" fmla="*/ f42 f23 1"/>
                <a:gd name="f75" fmla="*/ f43 f22 1"/>
                <a:gd name="f76" fmla="*/ f44 f23 1"/>
                <a:gd name="f77" fmla="*/ f45 f22 1"/>
                <a:gd name="f78" fmla="*/ f47 f22 1"/>
                <a:gd name="f79" fmla="*/ f48 f22 1"/>
                <a:gd name="f80" fmla="*/ f49 f23 1"/>
                <a:gd name="f81" fmla="*/ f50 f22 1"/>
                <a:gd name="f82" fmla="*/ f52 f23 1"/>
                <a:gd name="f83" fmla="*/ f53 f22 1"/>
                <a:gd name="f84" fmla="*/ f54 f23 1"/>
                <a:gd name="f85" fmla="*/ f55 f23 1"/>
                <a:gd name="f86" fmla="*/ f56 f22 1"/>
                <a:gd name="f87" fmla="*/ f57 f23 1"/>
                <a:gd name="f88" fmla="*/ f58 f22 1"/>
                <a:gd name="f89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6" y="f67"/>
                </a:cxn>
                <a:cxn ang="f33">
                  <a:pos x="f68" y="f69"/>
                </a:cxn>
                <a:cxn ang="f33">
                  <a:pos x="f70" y="f71"/>
                </a:cxn>
                <a:cxn ang="f33">
                  <a:pos x="f72" y="f73"/>
                </a:cxn>
                <a:cxn ang="f33">
                  <a:pos x="f70" y="f74"/>
                </a:cxn>
                <a:cxn ang="f33">
                  <a:pos x="f75" y="f76"/>
                </a:cxn>
                <a:cxn ang="f33">
                  <a:pos x="f77" y="f65"/>
                </a:cxn>
                <a:cxn ang="f33">
                  <a:pos x="f78" y="f65"/>
                </a:cxn>
                <a:cxn ang="f33">
                  <a:pos x="f79" y="f80"/>
                </a:cxn>
                <a:cxn ang="f33">
                  <a:pos x="f81" y="f74"/>
                </a:cxn>
                <a:cxn ang="f33">
                  <a:pos x="f62" y="f73"/>
                </a:cxn>
                <a:cxn ang="f33">
                  <a:pos x="f79" y="f82"/>
                </a:cxn>
                <a:cxn ang="f33">
                  <a:pos x="f83" y="f84"/>
                </a:cxn>
                <a:cxn ang="f33">
                  <a:pos x="f66" y="f67"/>
                </a:cxn>
                <a:cxn ang="f33">
                  <a:pos x="f66" y="f67"/>
                </a:cxn>
                <a:cxn ang="f33">
                  <a:pos x="f66" y="f80"/>
                </a:cxn>
                <a:cxn ang="f33">
                  <a:pos x="f75" y="f85"/>
                </a:cxn>
                <a:cxn ang="f33">
                  <a:pos x="f68" y="f74"/>
                </a:cxn>
                <a:cxn ang="f33">
                  <a:pos x="f68" y="f73"/>
                </a:cxn>
                <a:cxn ang="f33">
                  <a:pos x="f68" y="f71"/>
                </a:cxn>
                <a:cxn ang="f33">
                  <a:pos x="f86" y="f82"/>
                </a:cxn>
                <a:cxn ang="f33">
                  <a:pos x="f66" y="f87"/>
                </a:cxn>
                <a:cxn ang="f33">
                  <a:pos x="f83" y="f82"/>
                </a:cxn>
                <a:cxn ang="f33">
                  <a:pos x="f78" y="f71"/>
                </a:cxn>
                <a:cxn ang="f33">
                  <a:pos x="f88" y="f89"/>
                </a:cxn>
                <a:cxn ang="f33">
                  <a:pos x="f83" y="f80"/>
                </a:cxn>
                <a:cxn ang="f33">
                  <a:pos x="f66" y="f80"/>
                </a:cxn>
                <a:cxn ang="f33">
                  <a:pos x="f66" y="f80"/>
                </a:cxn>
              </a:cxnLst>
              <a:rect l="f62" t="f65" r="f63" b="f64"/>
              <a:pathLst>
                <a:path w="90" h="96">
                  <a:moveTo>
                    <a:pt x="f8" y="f7"/>
                  </a:moveTo>
                  <a:lnTo>
                    <a:pt x="f9" y="f9"/>
                  </a:lnTo>
                  <a:lnTo>
                    <a:pt x="f10" y="f8"/>
                  </a:lnTo>
                  <a:lnTo>
                    <a:pt x="f6" y="f11"/>
                  </a:lnTo>
                  <a:lnTo>
                    <a:pt x="f10" y="f12"/>
                  </a:lnTo>
                  <a:lnTo>
                    <a:pt x="f13" y="f14"/>
                  </a:lnTo>
                  <a:lnTo>
                    <a:pt x="f15" y="f5"/>
                  </a:lnTo>
                  <a:lnTo>
                    <a:pt x="f12" y="f5"/>
                  </a:lnTo>
                  <a:lnTo>
                    <a:pt x="f16" y="f16"/>
                  </a:lnTo>
                  <a:lnTo>
                    <a:pt x="f14" y="f12"/>
                  </a:lnTo>
                  <a:lnTo>
                    <a:pt x="f5" y="f11"/>
                  </a:lnTo>
                  <a:lnTo>
                    <a:pt x="f16" y="f13"/>
                  </a:lnTo>
                  <a:lnTo>
                    <a:pt x="f17" y="f10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8" y="f16"/>
                  </a:moveTo>
                  <a:lnTo>
                    <a:pt x="f13" y="f18"/>
                  </a:lnTo>
                  <a:lnTo>
                    <a:pt x="f9" y="f12"/>
                  </a:lnTo>
                  <a:lnTo>
                    <a:pt x="f9" y="f11"/>
                  </a:lnTo>
                  <a:lnTo>
                    <a:pt x="f9" y="f8"/>
                  </a:lnTo>
                  <a:lnTo>
                    <a:pt x="f19" y="f13"/>
                  </a:lnTo>
                  <a:lnTo>
                    <a:pt x="f8" y="f20"/>
                  </a:lnTo>
                  <a:lnTo>
                    <a:pt x="f17" y="f13"/>
                  </a:lnTo>
                  <a:lnTo>
                    <a:pt x="f12" y="f8"/>
                  </a:lnTo>
                  <a:lnTo>
                    <a:pt x="f18" y="f17"/>
                  </a:lnTo>
                  <a:lnTo>
                    <a:pt x="f17" y="f16"/>
                  </a:lnTo>
                  <a:lnTo>
                    <a:pt x="f8" y="f16"/>
                  </a:lnTo>
                  <a:lnTo>
                    <a:pt x="f8" y="f16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856158" y="2806695"/>
              <a:ext cx="14287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08"/>
                <a:gd name="f8" fmla="val 12"/>
                <a:gd name="f9" fmla="val 102"/>
                <a:gd name="f10" fmla="val 24"/>
                <a:gd name="f11" fmla="val 54"/>
                <a:gd name="f12" fmla="val 78"/>
                <a:gd name="f13" fmla="val 96"/>
                <a:gd name="f14" fmla="val 72"/>
                <a:gd name="f15" fmla="val 84"/>
                <a:gd name="f16" fmla="val 42"/>
                <a:gd name="f17" fmla="val 66"/>
                <a:gd name="f18" fmla="val 48"/>
                <a:gd name="f19" fmla="val 6"/>
                <a:gd name="f20" fmla="val 18"/>
                <a:gd name="f21" fmla="val 30"/>
                <a:gd name="f22" fmla="val 36"/>
                <a:gd name="f23" fmla="+- 0 0 -90"/>
                <a:gd name="f24" fmla="*/ f3 1 90"/>
                <a:gd name="f25" fmla="*/ f4 1 10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0"/>
                <a:gd name="f34" fmla="*/ f30 1 108"/>
                <a:gd name="f35" fmla="+- f32 0 f1"/>
                <a:gd name="f36" fmla="*/ 0 1 f33"/>
                <a:gd name="f37" fmla="*/ 90 1 f34"/>
                <a:gd name="f38" fmla="*/ 12 1 f33"/>
                <a:gd name="f39" fmla="*/ 102 1 f34"/>
                <a:gd name="f40" fmla="*/ 24 1 f33"/>
                <a:gd name="f41" fmla="*/ 108 1 f34"/>
                <a:gd name="f42" fmla="*/ 54 1 f33"/>
                <a:gd name="f43" fmla="*/ 78 1 f33"/>
                <a:gd name="f44" fmla="*/ 96 1 f34"/>
                <a:gd name="f45" fmla="*/ 90 1 f33"/>
                <a:gd name="f46" fmla="*/ 72 1 f34"/>
                <a:gd name="f47" fmla="*/ 84 1 f33"/>
                <a:gd name="f48" fmla="*/ 42 1 f34"/>
                <a:gd name="f49" fmla="*/ 66 1 f33"/>
                <a:gd name="f50" fmla="*/ 24 1 f34"/>
                <a:gd name="f51" fmla="*/ 12 1 f34"/>
                <a:gd name="f52" fmla="*/ 48 1 f33"/>
                <a:gd name="f53" fmla="*/ 6 1 f34"/>
                <a:gd name="f54" fmla="*/ 0 1 f34"/>
                <a:gd name="f55" fmla="*/ 6 1 f33"/>
                <a:gd name="f56" fmla="*/ 48 1 f34"/>
                <a:gd name="f57" fmla="*/ 66 1 f34"/>
                <a:gd name="f58" fmla="*/ 18 1 f33"/>
                <a:gd name="f59" fmla="*/ 30 1 f33"/>
                <a:gd name="f60" fmla="*/ 36 1 f34"/>
                <a:gd name="f61" fmla="*/ 42 1 f33"/>
                <a:gd name="f62" fmla="*/ 18 1 f34"/>
                <a:gd name="f63" fmla="*/ 30 1 f34"/>
                <a:gd name="f64" fmla="*/ 72 1 f33"/>
                <a:gd name="f65" fmla="*/ 84 1 f34"/>
                <a:gd name="f66" fmla="*/ 78 1 f34"/>
                <a:gd name="f67" fmla="*/ f27 1 f33"/>
                <a:gd name="f68" fmla="*/ f28 1 f34"/>
                <a:gd name="f69" fmla="*/ f36 f24 1"/>
                <a:gd name="f70" fmla="*/ f67 f24 1"/>
                <a:gd name="f71" fmla="*/ f68 f25 1"/>
                <a:gd name="f72" fmla="*/ f54 f25 1"/>
                <a:gd name="f73" fmla="*/ f37 f25 1"/>
                <a:gd name="f74" fmla="*/ f38 f24 1"/>
                <a:gd name="f75" fmla="*/ f39 f25 1"/>
                <a:gd name="f76" fmla="*/ f40 f24 1"/>
                <a:gd name="f77" fmla="*/ f41 f25 1"/>
                <a:gd name="f78" fmla="*/ f42 f24 1"/>
                <a:gd name="f79" fmla="*/ f43 f24 1"/>
                <a:gd name="f80" fmla="*/ f44 f25 1"/>
                <a:gd name="f81" fmla="*/ f45 f24 1"/>
                <a:gd name="f82" fmla="*/ f46 f25 1"/>
                <a:gd name="f83" fmla="*/ f47 f24 1"/>
                <a:gd name="f84" fmla="*/ f48 f25 1"/>
                <a:gd name="f85" fmla="*/ f49 f24 1"/>
                <a:gd name="f86" fmla="*/ f50 f25 1"/>
                <a:gd name="f87" fmla="*/ f51 f25 1"/>
                <a:gd name="f88" fmla="*/ f52 f24 1"/>
                <a:gd name="f89" fmla="*/ f53 f25 1"/>
                <a:gd name="f90" fmla="*/ f55 f24 1"/>
                <a:gd name="f91" fmla="*/ f56 f25 1"/>
                <a:gd name="f92" fmla="*/ f57 f25 1"/>
                <a:gd name="f93" fmla="*/ f58 f24 1"/>
                <a:gd name="f94" fmla="*/ f59 f24 1"/>
                <a:gd name="f95" fmla="*/ f60 f25 1"/>
                <a:gd name="f96" fmla="*/ f61 f24 1"/>
                <a:gd name="f97" fmla="*/ f62 f25 1"/>
                <a:gd name="f98" fmla="*/ f63 f25 1"/>
                <a:gd name="f99" fmla="*/ f64 f24 1"/>
                <a:gd name="f100" fmla="*/ f65 f25 1"/>
                <a:gd name="f101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9" y="f73"/>
                </a:cxn>
                <a:cxn ang="f35">
                  <a:pos x="f74" y="f75"/>
                </a:cxn>
                <a:cxn ang="f35">
                  <a:pos x="f76" y="f77"/>
                </a:cxn>
                <a:cxn ang="f35">
                  <a:pos x="f78" y="f77"/>
                </a:cxn>
                <a:cxn ang="f35">
                  <a:pos x="f79" y="f80"/>
                </a:cxn>
                <a:cxn ang="f35">
                  <a:pos x="f81" y="f82"/>
                </a:cxn>
                <a:cxn ang="f35">
                  <a:pos x="f83" y="f84"/>
                </a:cxn>
                <a:cxn ang="f35">
                  <a:pos x="f85" y="f86"/>
                </a:cxn>
                <a:cxn ang="f35">
                  <a:pos x="f78" y="f87"/>
                </a:cxn>
                <a:cxn ang="f35">
                  <a:pos x="f88" y="f89"/>
                </a:cxn>
                <a:cxn ang="f35">
                  <a:pos x="f88" y="f89"/>
                </a:cxn>
                <a:cxn ang="f35">
                  <a:pos x="f88" y="f72"/>
                </a:cxn>
                <a:cxn ang="f35">
                  <a:pos x="f76" y="f86"/>
                </a:cxn>
                <a:cxn ang="f35">
                  <a:pos x="f90" y="f91"/>
                </a:cxn>
                <a:cxn ang="f35">
                  <a:pos x="f69" y="f92"/>
                </a:cxn>
                <a:cxn ang="f35">
                  <a:pos x="f69" y="f73"/>
                </a:cxn>
                <a:cxn ang="f35">
                  <a:pos x="f69" y="f73"/>
                </a:cxn>
                <a:cxn ang="f35">
                  <a:pos x="f74" y="f92"/>
                </a:cxn>
                <a:cxn ang="f35">
                  <a:pos x="f93" y="f91"/>
                </a:cxn>
                <a:cxn ang="f35">
                  <a:pos x="f94" y="f95"/>
                </a:cxn>
                <a:cxn ang="f35">
                  <a:pos x="f96" y="f86"/>
                </a:cxn>
                <a:cxn ang="f35">
                  <a:pos x="f88" y="f97"/>
                </a:cxn>
                <a:cxn ang="f35">
                  <a:pos x="f85" y="f98"/>
                </a:cxn>
                <a:cxn ang="f35">
                  <a:pos x="f99" y="f91"/>
                </a:cxn>
                <a:cxn ang="f35">
                  <a:pos x="f79" y="f82"/>
                </a:cxn>
                <a:cxn ang="f35">
                  <a:pos x="f79" y="f100"/>
                </a:cxn>
                <a:cxn ang="f35">
                  <a:pos x="f85" y="f80"/>
                </a:cxn>
                <a:cxn ang="f35">
                  <a:pos x="f96" y="f75"/>
                </a:cxn>
                <a:cxn ang="f35">
                  <a:pos x="f94" y="f80"/>
                </a:cxn>
                <a:cxn ang="f35">
                  <a:pos x="f93" y="f73"/>
                </a:cxn>
                <a:cxn ang="f35">
                  <a:pos x="f74" y="f101"/>
                </a:cxn>
                <a:cxn ang="f35">
                  <a:pos x="f74" y="f92"/>
                </a:cxn>
                <a:cxn ang="f35">
                  <a:pos x="f74" y="f92"/>
                </a:cxn>
              </a:cxnLst>
              <a:rect l="f69" t="f72" r="f70" b="f71"/>
              <a:pathLst>
                <a:path w="90" h="108">
                  <a:moveTo>
                    <a:pt x="f5" y="f6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12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0"/>
                  </a:lnTo>
                  <a:lnTo>
                    <a:pt x="f11" y="f8"/>
                  </a:lnTo>
                  <a:lnTo>
                    <a:pt x="f18" y="f19"/>
                  </a:lnTo>
                  <a:lnTo>
                    <a:pt x="f18" y="f19"/>
                  </a:lnTo>
                  <a:lnTo>
                    <a:pt x="f18" y="f5"/>
                  </a:lnTo>
                  <a:lnTo>
                    <a:pt x="f10" y="f10"/>
                  </a:lnTo>
                  <a:lnTo>
                    <a:pt x="f19" y="f18"/>
                  </a:lnTo>
                  <a:lnTo>
                    <a:pt x="f5" y="f17"/>
                  </a:lnTo>
                  <a:lnTo>
                    <a:pt x="f5" y="f6"/>
                  </a:lnTo>
                  <a:lnTo>
                    <a:pt x="f5" y="f6"/>
                  </a:lnTo>
                  <a:close/>
                  <a:moveTo>
                    <a:pt x="f8" y="f17"/>
                  </a:moveTo>
                  <a:lnTo>
                    <a:pt x="f20" y="f18"/>
                  </a:lnTo>
                  <a:lnTo>
                    <a:pt x="f21" y="f22"/>
                  </a:lnTo>
                  <a:lnTo>
                    <a:pt x="f16" y="f10"/>
                  </a:lnTo>
                  <a:lnTo>
                    <a:pt x="f18" y="f20"/>
                  </a:lnTo>
                  <a:lnTo>
                    <a:pt x="f17" y="f21"/>
                  </a:lnTo>
                  <a:lnTo>
                    <a:pt x="f14" y="f18"/>
                  </a:lnTo>
                  <a:lnTo>
                    <a:pt x="f12" y="f14"/>
                  </a:lnTo>
                  <a:lnTo>
                    <a:pt x="f12" y="f15"/>
                  </a:lnTo>
                  <a:lnTo>
                    <a:pt x="f17" y="f13"/>
                  </a:lnTo>
                  <a:lnTo>
                    <a:pt x="f16" y="f9"/>
                  </a:lnTo>
                  <a:lnTo>
                    <a:pt x="f21" y="f13"/>
                  </a:lnTo>
                  <a:lnTo>
                    <a:pt x="f20" y="f6"/>
                  </a:lnTo>
                  <a:lnTo>
                    <a:pt x="f8" y="f12"/>
                  </a:lnTo>
                  <a:lnTo>
                    <a:pt x="f8" y="f17"/>
                  </a:lnTo>
                  <a:lnTo>
                    <a:pt x="f8" y="f17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83627" y="1912933"/>
              <a:ext cx="161921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56"/>
                <a:gd name="f8" fmla="val 6"/>
                <a:gd name="f9" fmla="val 30"/>
                <a:gd name="f10" fmla="val 72"/>
                <a:gd name="f11" fmla="val 66"/>
                <a:gd name="f12" fmla="+- 0 0 -90"/>
                <a:gd name="f13" fmla="*/ f3 1 102"/>
                <a:gd name="f14" fmla="*/ f4 1 15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02"/>
                <a:gd name="f23" fmla="*/ f19 1 156"/>
                <a:gd name="f24" fmla="+- f21 0 f1"/>
                <a:gd name="f25" fmla="*/ 102 1 f22"/>
                <a:gd name="f26" fmla="*/ 0 1 f23"/>
                <a:gd name="f27" fmla="*/ 0 1 f22"/>
                <a:gd name="f28" fmla="*/ 6 1 f23"/>
                <a:gd name="f29" fmla="*/ 30 1 f22"/>
                <a:gd name="f30" fmla="*/ 72 1 f23"/>
                <a:gd name="f31" fmla="*/ 156 1 f23"/>
                <a:gd name="f32" fmla="*/ 72 1 f22"/>
                <a:gd name="f33" fmla="*/ 66 1 f23"/>
                <a:gd name="f34" fmla="*/ f16 1 f22"/>
                <a:gd name="f35" fmla="*/ f17 1 f23"/>
                <a:gd name="f36" fmla="*/ f27 f13 1"/>
                <a:gd name="f37" fmla="*/ f34 f13 1"/>
                <a:gd name="f38" fmla="*/ f35 f14 1"/>
                <a:gd name="f39" fmla="*/ f26 f14 1"/>
                <a:gd name="f40" fmla="*/ f25 f13 1"/>
                <a:gd name="f41" fmla="*/ f28 f14 1"/>
                <a:gd name="f42" fmla="*/ f29 f13 1"/>
                <a:gd name="f43" fmla="*/ f30 f14 1"/>
                <a:gd name="f44" fmla="*/ f31 f14 1"/>
                <a:gd name="f45" fmla="*/ f32 f13 1"/>
                <a:gd name="f46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0" y="f39"/>
                </a:cxn>
                <a:cxn ang="f24">
                  <a:pos x="f36" y="f41"/>
                </a:cxn>
                <a:cxn ang="f24">
                  <a:pos x="f42" y="f43"/>
                </a:cxn>
                <a:cxn ang="f24">
                  <a:pos x="f42" y="f44"/>
                </a:cxn>
                <a:cxn ang="f24">
                  <a:pos x="f45" y="f44"/>
                </a:cxn>
                <a:cxn ang="f24">
                  <a:pos x="f45" y="f46"/>
                </a:cxn>
                <a:cxn ang="f24">
                  <a:pos x="f40" y="f39"/>
                </a:cxn>
                <a:cxn ang="f24">
                  <a:pos x="f40" y="f39"/>
                </a:cxn>
              </a:cxnLst>
              <a:rect l="f36" t="f39" r="f37" b="f38"/>
              <a:pathLst>
                <a:path w="102" h="156">
                  <a:moveTo>
                    <a:pt x="f6" y="f5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9" y="f7"/>
                  </a:lnTo>
                  <a:lnTo>
                    <a:pt x="f10" y="f7"/>
                  </a:lnTo>
                  <a:lnTo>
                    <a:pt x="f10" y="f11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8693145" y="2141533"/>
              <a:ext cx="133346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96"/>
                <a:gd name="f8" fmla="val 42"/>
                <a:gd name="f9" fmla="val 66"/>
                <a:gd name="f10" fmla="val 78"/>
                <a:gd name="f11" fmla="val 54"/>
                <a:gd name="f12" fmla="val 30"/>
                <a:gd name="f13" fmla="val 6"/>
                <a:gd name="f14" fmla="val 24"/>
                <a:gd name="f15" fmla="val 12"/>
                <a:gd name="f16" fmla="val 18"/>
                <a:gd name="f17" fmla="val 48"/>
                <a:gd name="f18" fmla="val 72"/>
                <a:gd name="f19" fmla="+- 0 0 -90"/>
                <a:gd name="f20" fmla="*/ f3 1 84"/>
                <a:gd name="f21" fmla="*/ f4 1 9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84"/>
                <a:gd name="f30" fmla="*/ f26 1 96"/>
                <a:gd name="f31" fmla="+- f28 0 f1"/>
                <a:gd name="f32" fmla="*/ 42 1 f29"/>
                <a:gd name="f33" fmla="*/ 96 1 f30"/>
                <a:gd name="f34" fmla="*/ 66 1 f29"/>
                <a:gd name="f35" fmla="*/ 78 1 f30"/>
                <a:gd name="f36" fmla="*/ 84 1 f29"/>
                <a:gd name="f37" fmla="*/ 54 1 f30"/>
                <a:gd name="f38" fmla="*/ 30 1 f30"/>
                <a:gd name="f39" fmla="*/ 6 1 f30"/>
                <a:gd name="f40" fmla="*/ 0 1 f30"/>
                <a:gd name="f41" fmla="*/ 24 1 f29"/>
                <a:gd name="f42" fmla="*/ 12 1 f29"/>
                <a:gd name="f43" fmla="*/ 18 1 f30"/>
                <a:gd name="f44" fmla="*/ 6 1 f29"/>
                <a:gd name="f45" fmla="*/ 0 1 f29"/>
                <a:gd name="f46" fmla="*/ 42 1 f30"/>
                <a:gd name="f47" fmla="*/ 66 1 f30"/>
                <a:gd name="f48" fmla="*/ 30 1 f29"/>
                <a:gd name="f49" fmla="*/ 84 1 f30"/>
                <a:gd name="f50" fmla="*/ 48 1 f29"/>
                <a:gd name="f51" fmla="*/ 12 1 f30"/>
                <a:gd name="f52" fmla="*/ 72 1 f29"/>
                <a:gd name="f53" fmla="*/ 54 1 f29"/>
                <a:gd name="f54" fmla="*/ 72 1 f30"/>
                <a:gd name="f55" fmla="*/ 18 1 f29"/>
                <a:gd name="f56" fmla="*/ f23 1 f29"/>
                <a:gd name="f57" fmla="*/ f24 1 f30"/>
                <a:gd name="f58" fmla="*/ f45 f20 1"/>
                <a:gd name="f59" fmla="*/ f56 f20 1"/>
                <a:gd name="f60" fmla="*/ f57 f21 1"/>
                <a:gd name="f61" fmla="*/ f40 f21 1"/>
                <a:gd name="f62" fmla="*/ f32 f20 1"/>
                <a:gd name="f63" fmla="*/ f33 f21 1"/>
                <a:gd name="f64" fmla="*/ f34 f20 1"/>
                <a:gd name="f65" fmla="*/ f35 f21 1"/>
                <a:gd name="f66" fmla="*/ f36 f20 1"/>
                <a:gd name="f67" fmla="*/ f37 f21 1"/>
                <a:gd name="f68" fmla="*/ f38 f21 1"/>
                <a:gd name="f69" fmla="*/ f39 f21 1"/>
                <a:gd name="f70" fmla="*/ f41 f20 1"/>
                <a:gd name="f71" fmla="*/ f42 f20 1"/>
                <a:gd name="f72" fmla="*/ f43 f21 1"/>
                <a:gd name="f73" fmla="*/ f44 f20 1"/>
                <a:gd name="f74" fmla="*/ f46 f21 1"/>
                <a:gd name="f75" fmla="*/ f47 f21 1"/>
                <a:gd name="f76" fmla="*/ f48 f20 1"/>
                <a:gd name="f77" fmla="*/ f49 f21 1"/>
                <a:gd name="f78" fmla="*/ f50 f20 1"/>
                <a:gd name="f79" fmla="*/ f51 f21 1"/>
                <a:gd name="f80" fmla="*/ f52 f20 1"/>
                <a:gd name="f81" fmla="*/ f53 f20 1"/>
                <a:gd name="f82" fmla="*/ f54 f21 1"/>
                <a:gd name="f83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62" y="f63"/>
                </a:cxn>
                <a:cxn ang="f31">
                  <a:pos x="f64" y="f65"/>
                </a:cxn>
                <a:cxn ang="f31">
                  <a:pos x="f66" y="f67"/>
                </a:cxn>
                <a:cxn ang="f31">
                  <a:pos x="f66" y="f68"/>
                </a:cxn>
                <a:cxn ang="f31">
                  <a:pos x="f64" y="f69"/>
                </a:cxn>
                <a:cxn ang="f31">
                  <a:pos x="f62" y="f61"/>
                </a:cxn>
                <a:cxn ang="f31">
                  <a:pos x="f70" y="f69"/>
                </a:cxn>
                <a:cxn ang="f31">
                  <a:pos x="f71" y="f72"/>
                </a:cxn>
                <a:cxn ang="f31">
                  <a:pos x="f73" y="f68"/>
                </a:cxn>
                <a:cxn ang="f31">
                  <a:pos x="f58" y="f74"/>
                </a:cxn>
                <a:cxn ang="f31">
                  <a:pos x="f71" y="f75"/>
                </a:cxn>
                <a:cxn ang="f31">
                  <a:pos x="f76" y="f77"/>
                </a:cxn>
                <a:cxn ang="f31">
                  <a:pos x="f62" y="f63"/>
                </a:cxn>
                <a:cxn ang="f31">
                  <a:pos x="f62" y="f63"/>
                </a:cxn>
                <a:cxn ang="f31">
                  <a:pos x="f78" y="f79"/>
                </a:cxn>
                <a:cxn ang="f31">
                  <a:pos x="f64" y="f72"/>
                </a:cxn>
                <a:cxn ang="f31">
                  <a:pos x="f80" y="f68"/>
                </a:cxn>
                <a:cxn ang="f31">
                  <a:pos x="f80" y="f74"/>
                </a:cxn>
                <a:cxn ang="f31">
                  <a:pos x="f64" y="f67"/>
                </a:cxn>
                <a:cxn ang="f31">
                  <a:pos x="f81" y="f82"/>
                </a:cxn>
                <a:cxn ang="f31">
                  <a:pos x="f62" y="f77"/>
                </a:cxn>
                <a:cxn ang="f31">
                  <a:pos x="f62" y="f77"/>
                </a:cxn>
                <a:cxn ang="f31">
                  <a:pos x="f76" y="f82"/>
                </a:cxn>
                <a:cxn ang="f31">
                  <a:pos x="f83" y="f67"/>
                </a:cxn>
                <a:cxn ang="f31">
                  <a:pos x="f83" y="f68"/>
                </a:cxn>
                <a:cxn ang="f31">
                  <a:pos x="f76" y="f72"/>
                </a:cxn>
                <a:cxn ang="f31">
                  <a:pos x="f78" y="f79"/>
                </a:cxn>
                <a:cxn ang="f31">
                  <a:pos x="f78" y="f79"/>
                </a:cxn>
              </a:cxnLst>
              <a:rect l="f58" t="f61" r="f59" b="f60"/>
              <a:pathLst>
                <a:path w="84" h="96">
                  <a:moveTo>
                    <a:pt x="f8" y="f7"/>
                  </a:moveTo>
                  <a:lnTo>
                    <a:pt x="f9" y="f10"/>
                  </a:lnTo>
                  <a:lnTo>
                    <a:pt x="f6" y="f11"/>
                  </a:lnTo>
                  <a:lnTo>
                    <a:pt x="f6" y="f12"/>
                  </a:lnTo>
                  <a:lnTo>
                    <a:pt x="f9" y="f13"/>
                  </a:lnTo>
                  <a:lnTo>
                    <a:pt x="f8" y="f5"/>
                  </a:lnTo>
                  <a:lnTo>
                    <a:pt x="f14" y="f13"/>
                  </a:lnTo>
                  <a:lnTo>
                    <a:pt x="f15" y="f16"/>
                  </a:lnTo>
                  <a:lnTo>
                    <a:pt x="f13" y="f12"/>
                  </a:lnTo>
                  <a:lnTo>
                    <a:pt x="f5" y="f8"/>
                  </a:lnTo>
                  <a:lnTo>
                    <a:pt x="f15" y="f9"/>
                  </a:lnTo>
                  <a:lnTo>
                    <a:pt x="f12" y="f6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17" y="f15"/>
                  </a:moveTo>
                  <a:lnTo>
                    <a:pt x="f9" y="f16"/>
                  </a:lnTo>
                  <a:lnTo>
                    <a:pt x="f18" y="f12"/>
                  </a:lnTo>
                  <a:lnTo>
                    <a:pt x="f18" y="f8"/>
                  </a:lnTo>
                  <a:lnTo>
                    <a:pt x="f9" y="f11"/>
                  </a:lnTo>
                  <a:lnTo>
                    <a:pt x="f11" y="f18"/>
                  </a:lnTo>
                  <a:lnTo>
                    <a:pt x="f8" y="f6"/>
                  </a:lnTo>
                  <a:lnTo>
                    <a:pt x="f8" y="f6"/>
                  </a:lnTo>
                  <a:lnTo>
                    <a:pt x="f12" y="f18"/>
                  </a:lnTo>
                  <a:lnTo>
                    <a:pt x="f16" y="f11"/>
                  </a:lnTo>
                  <a:lnTo>
                    <a:pt x="f16" y="f12"/>
                  </a:lnTo>
                  <a:lnTo>
                    <a:pt x="f12" y="f16"/>
                  </a:lnTo>
                  <a:lnTo>
                    <a:pt x="f17" y="f15"/>
                  </a:lnTo>
                  <a:lnTo>
                    <a:pt x="f17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8683627" y="2274890"/>
              <a:ext cx="14287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08"/>
                <a:gd name="f8" fmla="val 6"/>
                <a:gd name="f9" fmla="val 18"/>
                <a:gd name="f10" fmla="val 102"/>
                <a:gd name="f11" fmla="val 30"/>
                <a:gd name="f12" fmla="val 60"/>
                <a:gd name="f13" fmla="val 84"/>
                <a:gd name="f14" fmla="val 96"/>
                <a:gd name="f15" fmla="val 66"/>
                <a:gd name="f16" fmla="val 36"/>
                <a:gd name="f17" fmla="val 72"/>
                <a:gd name="f18" fmla="val 54"/>
                <a:gd name="f19" fmla="val 48"/>
                <a:gd name="f20" fmla="val 24"/>
                <a:gd name="f21" fmla="val 12"/>
                <a:gd name="f22" fmla="val 42"/>
                <a:gd name="f23" fmla="val 78"/>
                <a:gd name="f24" fmla="+- 0 0 -90"/>
                <a:gd name="f25" fmla="*/ f3 1 90"/>
                <a:gd name="f26" fmla="*/ f4 1 10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0"/>
                <a:gd name="f35" fmla="*/ f31 1 108"/>
                <a:gd name="f36" fmla="+- f33 0 f1"/>
                <a:gd name="f37" fmla="*/ 6 1 f34"/>
                <a:gd name="f38" fmla="*/ 90 1 f35"/>
                <a:gd name="f39" fmla="*/ 18 1 f34"/>
                <a:gd name="f40" fmla="*/ 102 1 f35"/>
                <a:gd name="f41" fmla="*/ 30 1 f34"/>
                <a:gd name="f42" fmla="*/ 108 1 f35"/>
                <a:gd name="f43" fmla="*/ 60 1 f34"/>
                <a:gd name="f44" fmla="*/ 84 1 f34"/>
                <a:gd name="f45" fmla="*/ 96 1 f35"/>
                <a:gd name="f46" fmla="*/ 90 1 f34"/>
                <a:gd name="f47" fmla="*/ 84 1 f35"/>
                <a:gd name="f48" fmla="*/ 66 1 f35"/>
                <a:gd name="f49" fmla="*/ 36 1 f35"/>
                <a:gd name="f50" fmla="*/ 72 1 f34"/>
                <a:gd name="f51" fmla="*/ 18 1 f35"/>
                <a:gd name="f52" fmla="*/ 6 1 f35"/>
                <a:gd name="f53" fmla="*/ 54 1 f34"/>
                <a:gd name="f54" fmla="*/ 0 1 f35"/>
                <a:gd name="f55" fmla="*/ 48 1 f34"/>
                <a:gd name="f56" fmla="*/ 24 1 f34"/>
                <a:gd name="f57" fmla="*/ 24 1 f35"/>
                <a:gd name="f58" fmla="*/ 12 1 f34"/>
                <a:gd name="f59" fmla="*/ 48 1 f35"/>
                <a:gd name="f60" fmla="*/ 0 1 f34"/>
                <a:gd name="f61" fmla="*/ 36 1 f34"/>
                <a:gd name="f62" fmla="*/ 30 1 f35"/>
                <a:gd name="f63" fmla="*/ 42 1 f34"/>
                <a:gd name="f64" fmla="*/ 12 1 f35"/>
                <a:gd name="f65" fmla="*/ 78 1 f34"/>
                <a:gd name="f66" fmla="*/ 42 1 f35"/>
                <a:gd name="f67" fmla="*/ 66 1 f34"/>
                <a:gd name="f68" fmla="*/ 78 1 f35"/>
                <a:gd name="f69" fmla="*/ f28 1 f34"/>
                <a:gd name="f70" fmla="*/ f29 1 f35"/>
                <a:gd name="f71" fmla="*/ f60 f25 1"/>
                <a:gd name="f72" fmla="*/ f69 f25 1"/>
                <a:gd name="f73" fmla="*/ f70 f26 1"/>
                <a:gd name="f74" fmla="*/ f54 f26 1"/>
                <a:gd name="f75" fmla="*/ f37 f25 1"/>
                <a:gd name="f76" fmla="*/ f38 f26 1"/>
                <a:gd name="f77" fmla="*/ f39 f25 1"/>
                <a:gd name="f78" fmla="*/ f40 f26 1"/>
                <a:gd name="f79" fmla="*/ f41 f25 1"/>
                <a:gd name="f80" fmla="*/ f42 f26 1"/>
                <a:gd name="f81" fmla="*/ f43 f25 1"/>
                <a:gd name="f82" fmla="*/ f44 f25 1"/>
                <a:gd name="f83" fmla="*/ f45 f26 1"/>
                <a:gd name="f84" fmla="*/ f46 f25 1"/>
                <a:gd name="f85" fmla="*/ f47 f26 1"/>
                <a:gd name="f86" fmla="*/ f48 f26 1"/>
                <a:gd name="f87" fmla="*/ f49 f26 1"/>
                <a:gd name="f88" fmla="*/ f50 f25 1"/>
                <a:gd name="f89" fmla="*/ f51 f26 1"/>
                <a:gd name="f90" fmla="*/ f52 f26 1"/>
                <a:gd name="f91" fmla="*/ f53 f25 1"/>
                <a:gd name="f92" fmla="*/ f55 f25 1"/>
                <a:gd name="f93" fmla="*/ f56 f25 1"/>
                <a:gd name="f94" fmla="*/ f57 f26 1"/>
                <a:gd name="f95" fmla="*/ f58 f25 1"/>
                <a:gd name="f96" fmla="*/ f59 f26 1"/>
                <a:gd name="f97" fmla="*/ f61 f25 1"/>
                <a:gd name="f98" fmla="*/ f62 f26 1"/>
                <a:gd name="f99" fmla="*/ f63 f25 1"/>
                <a:gd name="f100" fmla="*/ f64 f26 1"/>
                <a:gd name="f101" fmla="*/ f65 f25 1"/>
                <a:gd name="f102" fmla="*/ f66 f26 1"/>
                <a:gd name="f103" fmla="*/ f67 f25 1"/>
                <a:gd name="f104" fmla="*/ f6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75" y="f76"/>
                </a:cxn>
                <a:cxn ang="f36">
                  <a:pos x="f77" y="f78"/>
                </a:cxn>
                <a:cxn ang="f36">
                  <a:pos x="f79" y="f80"/>
                </a:cxn>
                <a:cxn ang="f36">
                  <a:pos x="f81" y="f80"/>
                </a:cxn>
                <a:cxn ang="f36">
                  <a:pos x="f82" y="f83"/>
                </a:cxn>
                <a:cxn ang="f36">
                  <a:pos x="f84" y="f85"/>
                </a:cxn>
                <a:cxn ang="f36">
                  <a:pos x="f84" y="f86"/>
                </a:cxn>
                <a:cxn ang="f36">
                  <a:pos x="f82" y="f87"/>
                </a:cxn>
                <a:cxn ang="f36">
                  <a:pos x="f88" y="f89"/>
                </a:cxn>
                <a:cxn ang="f36">
                  <a:pos x="f81" y="f90"/>
                </a:cxn>
                <a:cxn ang="f36">
                  <a:pos x="f91" y="f74"/>
                </a:cxn>
                <a:cxn ang="f36">
                  <a:pos x="f91" y="f74"/>
                </a:cxn>
                <a:cxn ang="f36">
                  <a:pos x="f92" y="f74"/>
                </a:cxn>
                <a:cxn ang="f36">
                  <a:pos x="f93" y="f94"/>
                </a:cxn>
                <a:cxn ang="f36">
                  <a:pos x="f95" y="f96"/>
                </a:cxn>
                <a:cxn ang="f36">
                  <a:pos x="f71" y="f86"/>
                </a:cxn>
                <a:cxn ang="f36">
                  <a:pos x="f75" y="f76"/>
                </a:cxn>
                <a:cxn ang="f36">
                  <a:pos x="f75" y="f76"/>
                </a:cxn>
                <a:cxn ang="f36">
                  <a:pos x="f77" y="f86"/>
                </a:cxn>
                <a:cxn ang="f36">
                  <a:pos x="f93" y="f96"/>
                </a:cxn>
                <a:cxn ang="f36">
                  <a:pos x="f97" y="f98"/>
                </a:cxn>
                <a:cxn ang="f36">
                  <a:pos x="f99" y="f89"/>
                </a:cxn>
                <a:cxn ang="f36">
                  <a:pos x="f92" y="f100"/>
                </a:cxn>
                <a:cxn ang="f36">
                  <a:pos x="f101" y="f102"/>
                </a:cxn>
                <a:cxn ang="f36">
                  <a:pos x="f82" y="f86"/>
                </a:cxn>
                <a:cxn ang="f36">
                  <a:pos x="f103" y="f76"/>
                </a:cxn>
                <a:cxn ang="f36">
                  <a:pos x="f91" y="f83"/>
                </a:cxn>
                <a:cxn ang="f36">
                  <a:pos x="f99" y="f83"/>
                </a:cxn>
                <a:cxn ang="f36">
                  <a:pos x="f79" y="f83"/>
                </a:cxn>
                <a:cxn ang="f36">
                  <a:pos x="f93" y="f85"/>
                </a:cxn>
                <a:cxn ang="f36">
                  <a:pos x="f77" y="f104"/>
                </a:cxn>
                <a:cxn ang="f36">
                  <a:pos x="f77" y="f86"/>
                </a:cxn>
                <a:cxn ang="f36">
                  <a:pos x="f77" y="f86"/>
                </a:cxn>
              </a:cxnLst>
              <a:rect l="f71" t="f74" r="f72" b="f73"/>
              <a:pathLst>
                <a:path w="90" h="108">
                  <a:moveTo>
                    <a:pt x="f8" y="f6"/>
                  </a:moveTo>
                  <a:lnTo>
                    <a:pt x="f9" y="f10"/>
                  </a:lnTo>
                  <a:lnTo>
                    <a:pt x="f11" y="f7"/>
                  </a:lnTo>
                  <a:lnTo>
                    <a:pt x="f12" y="f7"/>
                  </a:lnTo>
                  <a:lnTo>
                    <a:pt x="f13" y="f14"/>
                  </a:lnTo>
                  <a:lnTo>
                    <a:pt x="f6" y="f13"/>
                  </a:lnTo>
                  <a:lnTo>
                    <a:pt x="f6" y="f15"/>
                  </a:lnTo>
                  <a:lnTo>
                    <a:pt x="f13" y="f16"/>
                  </a:lnTo>
                  <a:lnTo>
                    <a:pt x="f17" y="f9"/>
                  </a:lnTo>
                  <a:lnTo>
                    <a:pt x="f12" y="f8"/>
                  </a:lnTo>
                  <a:lnTo>
                    <a:pt x="f18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20"/>
                  </a:lnTo>
                  <a:lnTo>
                    <a:pt x="f21" y="f19"/>
                  </a:lnTo>
                  <a:lnTo>
                    <a:pt x="f5" y="f15"/>
                  </a:lnTo>
                  <a:lnTo>
                    <a:pt x="f8" y="f6"/>
                  </a:lnTo>
                  <a:lnTo>
                    <a:pt x="f8" y="f6"/>
                  </a:lnTo>
                  <a:close/>
                  <a:moveTo>
                    <a:pt x="f9" y="f15"/>
                  </a:moveTo>
                  <a:lnTo>
                    <a:pt x="f20" y="f19"/>
                  </a:lnTo>
                  <a:lnTo>
                    <a:pt x="f16" y="f11"/>
                  </a:lnTo>
                  <a:lnTo>
                    <a:pt x="f22" y="f9"/>
                  </a:lnTo>
                  <a:lnTo>
                    <a:pt x="f19" y="f21"/>
                  </a:lnTo>
                  <a:lnTo>
                    <a:pt x="f23" y="f22"/>
                  </a:lnTo>
                  <a:lnTo>
                    <a:pt x="f13" y="f15"/>
                  </a:lnTo>
                  <a:lnTo>
                    <a:pt x="f15" y="f6"/>
                  </a:lnTo>
                  <a:lnTo>
                    <a:pt x="f18" y="f14"/>
                  </a:lnTo>
                  <a:lnTo>
                    <a:pt x="f22" y="f14"/>
                  </a:lnTo>
                  <a:lnTo>
                    <a:pt x="f11" y="f14"/>
                  </a:lnTo>
                  <a:lnTo>
                    <a:pt x="f20" y="f13"/>
                  </a:lnTo>
                  <a:lnTo>
                    <a:pt x="f9" y="f23"/>
                  </a:lnTo>
                  <a:lnTo>
                    <a:pt x="f9" y="f15"/>
                  </a:lnTo>
                  <a:lnTo>
                    <a:pt x="f9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8616948" y="5595935"/>
              <a:ext cx="104771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6"/>
                <a:gd name="f8" fmla="val 30"/>
                <a:gd name="f9" fmla="val 54"/>
                <a:gd name="f10" fmla="val 72"/>
                <a:gd name="f11" fmla="val 48"/>
                <a:gd name="f12" fmla="val 24"/>
                <a:gd name="f13" fmla="val 6"/>
                <a:gd name="f14" fmla="val 18"/>
                <a:gd name="f15" fmla="val 12"/>
                <a:gd name="f16" fmla="val 36"/>
                <a:gd name="f17" fmla="val 60"/>
                <a:gd name="f18" fmla="val 84"/>
                <a:gd name="f19" fmla="val 78"/>
                <a:gd name="f20" fmla="+- 0 0 -90"/>
                <a:gd name="f21" fmla="*/ f3 1 66"/>
                <a:gd name="f22" fmla="*/ f4 1 9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66"/>
                <a:gd name="f31" fmla="*/ f27 1 96"/>
                <a:gd name="f32" fmla="+- f29 0 f1"/>
                <a:gd name="f33" fmla="*/ 30 1 f30"/>
                <a:gd name="f34" fmla="*/ 96 1 f31"/>
                <a:gd name="f35" fmla="*/ 54 1 f30"/>
                <a:gd name="f36" fmla="*/ 72 1 f31"/>
                <a:gd name="f37" fmla="*/ 66 1 f30"/>
                <a:gd name="f38" fmla="*/ 48 1 f31"/>
                <a:gd name="f39" fmla="*/ 24 1 f31"/>
                <a:gd name="f40" fmla="*/ 6 1 f31"/>
                <a:gd name="f41" fmla="*/ 0 1 f31"/>
                <a:gd name="f42" fmla="*/ 18 1 f30"/>
                <a:gd name="f43" fmla="*/ 6 1 f30"/>
                <a:gd name="f44" fmla="*/ 12 1 f31"/>
                <a:gd name="f45" fmla="*/ 0 1 f30"/>
                <a:gd name="f46" fmla="*/ 36 1 f31"/>
                <a:gd name="f47" fmla="*/ 60 1 f31"/>
                <a:gd name="f48" fmla="*/ 84 1 f31"/>
                <a:gd name="f49" fmla="*/ 48 1 f30"/>
                <a:gd name="f50" fmla="*/ 18 1 f31"/>
                <a:gd name="f51" fmla="*/ 36 1 f30"/>
                <a:gd name="f52" fmla="*/ 66 1 f31"/>
                <a:gd name="f53" fmla="*/ 78 1 f31"/>
                <a:gd name="f54" fmla="*/ 12 1 f30"/>
                <a:gd name="f55" fmla="*/ 30 1 f31"/>
                <a:gd name="f56" fmla="*/ f24 1 f30"/>
                <a:gd name="f57" fmla="*/ f25 1 f31"/>
                <a:gd name="f58" fmla="*/ f45 f21 1"/>
                <a:gd name="f59" fmla="*/ f56 f21 1"/>
                <a:gd name="f60" fmla="*/ f57 f22 1"/>
                <a:gd name="f61" fmla="*/ f41 f22 1"/>
                <a:gd name="f62" fmla="*/ f33 f21 1"/>
                <a:gd name="f63" fmla="*/ f34 f22 1"/>
                <a:gd name="f64" fmla="*/ f35 f21 1"/>
                <a:gd name="f65" fmla="*/ f36 f22 1"/>
                <a:gd name="f66" fmla="*/ f37 f21 1"/>
                <a:gd name="f67" fmla="*/ f38 f22 1"/>
                <a:gd name="f68" fmla="*/ f39 f22 1"/>
                <a:gd name="f69" fmla="*/ f40 f22 1"/>
                <a:gd name="f70" fmla="*/ f42 f21 1"/>
                <a:gd name="f71" fmla="*/ f43 f21 1"/>
                <a:gd name="f72" fmla="*/ f44 f22 1"/>
                <a:gd name="f73" fmla="*/ f46 f22 1"/>
                <a:gd name="f74" fmla="*/ f47 f22 1"/>
                <a:gd name="f75" fmla="*/ f48 f22 1"/>
                <a:gd name="f76" fmla="*/ f49 f21 1"/>
                <a:gd name="f77" fmla="*/ f50 f22 1"/>
                <a:gd name="f78" fmla="*/ f51 f21 1"/>
                <a:gd name="f79" fmla="*/ f52 f22 1"/>
                <a:gd name="f80" fmla="*/ f53 f22 1"/>
                <a:gd name="f81" fmla="*/ f54 f21 1"/>
                <a:gd name="f82" fmla="*/ f5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62" y="f63"/>
                </a:cxn>
                <a:cxn ang="f32">
                  <a:pos x="f64" y="f65"/>
                </a:cxn>
                <a:cxn ang="f32">
                  <a:pos x="f66" y="f67"/>
                </a:cxn>
                <a:cxn ang="f32">
                  <a:pos x="f66" y="f68"/>
                </a:cxn>
                <a:cxn ang="f32">
                  <a:pos x="f64" y="f69"/>
                </a:cxn>
                <a:cxn ang="f32">
                  <a:pos x="f62" y="f61"/>
                </a:cxn>
                <a:cxn ang="f32">
                  <a:pos x="f70" y="f61"/>
                </a:cxn>
                <a:cxn ang="f32">
                  <a:pos x="f71" y="f72"/>
                </a:cxn>
                <a:cxn ang="f32">
                  <a:pos x="f58" y="f73"/>
                </a:cxn>
                <a:cxn ang="f32">
                  <a:pos x="f71" y="f74"/>
                </a:cxn>
                <a:cxn ang="f32">
                  <a:pos x="f70" y="f75"/>
                </a:cxn>
                <a:cxn ang="f32">
                  <a:pos x="f62" y="f63"/>
                </a:cxn>
                <a:cxn ang="f32">
                  <a:pos x="f62" y="f63"/>
                </a:cxn>
                <a:cxn ang="f32">
                  <a:pos x="f62" y="f72"/>
                </a:cxn>
                <a:cxn ang="f32">
                  <a:pos x="f76" y="f77"/>
                </a:cxn>
                <a:cxn ang="f32">
                  <a:pos x="f64" y="f68"/>
                </a:cxn>
                <a:cxn ang="f32">
                  <a:pos x="f64" y="f73"/>
                </a:cxn>
                <a:cxn ang="f32">
                  <a:pos x="f76" y="f67"/>
                </a:cxn>
                <a:cxn ang="f32">
                  <a:pos x="f78" y="f79"/>
                </a:cxn>
                <a:cxn ang="f32">
                  <a:pos x="f62" y="f80"/>
                </a:cxn>
                <a:cxn ang="f32">
                  <a:pos x="f70" y="f79"/>
                </a:cxn>
                <a:cxn ang="f32">
                  <a:pos x="f81" y="f67"/>
                </a:cxn>
                <a:cxn ang="f32">
                  <a:pos x="f71" y="f82"/>
                </a:cxn>
                <a:cxn ang="f32">
                  <a:pos x="f70" y="f72"/>
                </a:cxn>
                <a:cxn ang="f32">
                  <a:pos x="f62" y="f72"/>
                </a:cxn>
                <a:cxn ang="f32">
                  <a:pos x="f62" y="f72"/>
                </a:cxn>
              </a:cxnLst>
              <a:rect l="f58" t="f61" r="f59" b="f60"/>
              <a:pathLst>
                <a:path w="66" h="96">
                  <a:moveTo>
                    <a:pt x="f8" y="f7"/>
                  </a:moveTo>
                  <a:lnTo>
                    <a:pt x="f9" y="f10"/>
                  </a:lnTo>
                  <a:lnTo>
                    <a:pt x="f6" y="f11"/>
                  </a:lnTo>
                  <a:lnTo>
                    <a:pt x="f6" y="f12"/>
                  </a:lnTo>
                  <a:lnTo>
                    <a:pt x="f9" y="f13"/>
                  </a:lnTo>
                  <a:lnTo>
                    <a:pt x="f8" y="f5"/>
                  </a:lnTo>
                  <a:lnTo>
                    <a:pt x="f14" y="f5"/>
                  </a:lnTo>
                  <a:lnTo>
                    <a:pt x="f13" y="f15"/>
                  </a:lnTo>
                  <a:lnTo>
                    <a:pt x="f5" y="f16"/>
                  </a:lnTo>
                  <a:lnTo>
                    <a:pt x="f13" y="f17"/>
                  </a:lnTo>
                  <a:lnTo>
                    <a:pt x="f14" y="f18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8" y="f15"/>
                  </a:moveTo>
                  <a:lnTo>
                    <a:pt x="f11" y="f14"/>
                  </a:lnTo>
                  <a:lnTo>
                    <a:pt x="f9" y="f12"/>
                  </a:lnTo>
                  <a:lnTo>
                    <a:pt x="f9" y="f16"/>
                  </a:lnTo>
                  <a:lnTo>
                    <a:pt x="f11" y="f11"/>
                  </a:lnTo>
                  <a:lnTo>
                    <a:pt x="f16" y="f6"/>
                  </a:lnTo>
                  <a:lnTo>
                    <a:pt x="f8" y="f19"/>
                  </a:lnTo>
                  <a:lnTo>
                    <a:pt x="f14" y="f6"/>
                  </a:lnTo>
                  <a:lnTo>
                    <a:pt x="f15" y="f11"/>
                  </a:lnTo>
                  <a:lnTo>
                    <a:pt x="f13" y="f8"/>
                  </a:lnTo>
                  <a:lnTo>
                    <a:pt x="f14" y="f15"/>
                  </a:lnTo>
                  <a:lnTo>
                    <a:pt x="f8" y="f15"/>
                  </a:lnTo>
                  <a:lnTo>
                    <a:pt x="f8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4789490" y="1789115"/>
              <a:ext cx="4132265" cy="7048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4"/>
                <a:gd name="f7" fmla="val 444"/>
                <a:gd name="f8" fmla="val 2577"/>
                <a:gd name="f9" fmla="val 72"/>
                <a:gd name="f10" fmla="val 6"/>
                <a:gd name="f11" fmla="val 396"/>
                <a:gd name="f12" fmla="val 1225"/>
                <a:gd name="f13" fmla="val 96"/>
                <a:gd name="f14" fmla="val 1351"/>
                <a:gd name="f15" fmla="val 78"/>
                <a:gd name="f16" fmla="+- 0 0 -90"/>
                <a:gd name="f17" fmla="*/ f3 1 2594"/>
                <a:gd name="f18" fmla="*/ f4 1 44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94"/>
                <a:gd name="f27" fmla="*/ f23 1 444"/>
                <a:gd name="f28" fmla="+- f25 0 f1"/>
                <a:gd name="f29" fmla="*/ 2577 1 f26"/>
                <a:gd name="f30" fmla="*/ 0 1 f27"/>
                <a:gd name="f31" fmla="*/ 2594 1 f26"/>
                <a:gd name="f32" fmla="*/ 72 1 f27"/>
                <a:gd name="f33" fmla="*/ 6 1 f26"/>
                <a:gd name="f34" fmla="*/ 444 1 f27"/>
                <a:gd name="f35" fmla="*/ 0 1 f26"/>
                <a:gd name="f36" fmla="*/ 396 1 f27"/>
                <a:gd name="f37" fmla="*/ 1225 1 f26"/>
                <a:gd name="f38" fmla="*/ 96 1 f27"/>
                <a:gd name="f39" fmla="*/ 1351 1 f26"/>
                <a:gd name="f40" fmla="*/ 78 1 f27"/>
                <a:gd name="f41" fmla="*/ f20 1 f26"/>
                <a:gd name="f42" fmla="*/ f21 1 f27"/>
                <a:gd name="f43" fmla="*/ f35 f17 1"/>
                <a:gd name="f44" fmla="*/ f41 f17 1"/>
                <a:gd name="f45" fmla="*/ f42 f18 1"/>
                <a:gd name="f46" fmla="*/ f30 f18 1"/>
                <a:gd name="f47" fmla="*/ f29 f17 1"/>
                <a:gd name="f48" fmla="*/ f31 f17 1"/>
                <a:gd name="f49" fmla="*/ f32 f18 1"/>
                <a:gd name="f50" fmla="*/ f33 f17 1"/>
                <a:gd name="f51" fmla="*/ f34 f18 1"/>
                <a:gd name="f52" fmla="*/ f36 f18 1"/>
                <a:gd name="f53" fmla="*/ f37 f17 1"/>
                <a:gd name="f54" fmla="*/ f38 f18 1"/>
                <a:gd name="f55" fmla="*/ f39 f17 1"/>
                <a:gd name="f56" fmla="*/ f4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7" y="f46"/>
                </a:cxn>
                <a:cxn ang="f28">
                  <a:pos x="f48" y="f49"/>
                </a:cxn>
                <a:cxn ang="f28">
                  <a:pos x="f50" y="f51"/>
                </a:cxn>
                <a:cxn ang="f28">
                  <a:pos x="f43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47" y="f46"/>
                </a:cxn>
                <a:cxn ang="f28">
                  <a:pos x="f47" y="f46"/>
                </a:cxn>
              </a:cxnLst>
              <a:rect l="f43" t="f46" r="f44" b="f45"/>
              <a:pathLst>
                <a:path w="2594" h="444">
                  <a:moveTo>
                    <a:pt x="f8" y="f5"/>
                  </a:moveTo>
                  <a:lnTo>
                    <a:pt x="f6" y="f9"/>
                  </a:lnTo>
                  <a:lnTo>
                    <a:pt x="f10" y="f7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657725" y="5989640"/>
              <a:ext cx="133346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95"/>
                <a:gd name="f8" fmla="val 36"/>
                <a:gd name="f9" fmla="val 60"/>
                <a:gd name="f10" fmla="val 77"/>
                <a:gd name="f11" fmla="val 78"/>
                <a:gd name="f12" fmla="val 53"/>
                <a:gd name="f13" fmla="val 42"/>
                <a:gd name="f14" fmla="val 30"/>
                <a:gd name="f15" fmla="val 72"/>
                <a:gd name="f16" fmla="val 6"/>
                <a:gd name="f17" fmla="val 12"/>
                <a:gd name="f18" fmla="val 24"/>
                <a:gd name="f19" fmla="val 59"/>
                <a:gd name="f20" fmla="val 83"/>
                <a:gd name="f21" fmla="val 48"/>
                <a:gd name="f22" fmla="val 66"/>
                <a:gd name="f23" fmla="val 18"/>
                <a:gd name="f24" fmla="val 71"/>
                <a:gd name="f25" fmla="val 65"/>
                <a:gd name="f26" fmla="+- 0 0 -90"/>
                <a:gd name="f27" fmla="*/ f3 1 84"/>
                <a:gd name="f28" fmla="*/ f4 1 9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84"/>
                <a:gd name="f37" fmla="*/ f33 1 95"/>
                <a:gd name="f38" fmla="+- f35 0 f1"/>
                <a:gd name="f39" fmla="*/ 36 1 f36"/>
                <a:gd name="f40" fmla="*/ 95 1 f37"/>
                <a:gd name="f41" fmla="*/ 60 1 f36"/>
                <a:gd name="f42" fmla="*/ 77 1 f37"/>
                <a:gd name="f43" fmla="*/ 78 1 f36"/>
                <a:gd name="f44" fmla="*/ 53 1 f37"/>
                <a:gd name="f45" fmla="*/ 84 1 f36"/>
                <a:gd name="f46" fmla="*/ 42 1 f37"/>
                <a:gd name="f47" fmla="*/ 30 1 f37"/>
                <a:gd name="f48" fmla="*/ 72 1 f36"/>
                <a:gd name="f49" fmla="*/ 6 1 f37"/>
                <a:gd name="f50" fmla="*/ 42 1 f36"/>
                <a:gd name="f51" fmla="*/ 0 1 f37"/>
                <a:gd name="f52" fmla="*/ 30 1 f36"/>
                <a:gd name="f53" fmla="*/ 12 1 f36"/>
                <a:gd name="f54" fmla="*/ 12 1 f37"/>
                <a:gd name="f55" fmla="*/ 0 1 f36"/>
                <a:gd name="f56" fmla="*/ 24 1 f37"/>
                <a:gd name="f57" fmla="*/ 36 1 f37"/>
                <a:gd name="f58" fmla="*/ 6 1 f36"/>
                <a:gd name="f59" fmla="*/ 59 1 f37"/>
                <a:gd name="f60" fmla="*/ 24 1 f36"/>
                <a:gd name="f61" fmla="*/ 83 1 f37"/>
                <a:gd name="f62" fmla="*/ 48 1 f36"/>
                <a:gd name="f63" fmla="*/ 66 1 f36"/>
                <a:gd name="f64" fmla="*/ 18 1 f37"/>
                <a:gd name="f65" fmla="*/ 71 1 f37"/>
                <a:gd name="f66" fmla="*/ 65 1 f37"/>
                <a:gd name="f67" fmla="*/ 18 1 f36"/>
                <a:gd name="f68" fmla="*/ 48 1 f37"/>
                <a:gd name="f69" fmla="*/ f30 1 f36"/>
                <a:gd name="f70" fmla="*/ f31 1 f37"/>
                <a:gd name="f71" fmla="*/ f55 f27 1"/>
                <a:gd name="f72" fmla="*/ f69 f27 1"/>
                <a:gd name="f73" fmla="*/ f70 f28 1"/>
                <a:gd name="f74" fmla="*/ f51 f28 1"/>
                <a:gd name="f75" fmla="*/ f39 f27 1"/>
                <a:gd name="f76" fmla="*/ f40 f28 1"/>
                <a:gd name="f77" fmla="*/ f41 f27 1"/>
                <a:gd name="f78" fmla="*/ f42 f28 1"/>
                <a:gd name="f79" fmla="*/ f43 f27 1"/>
                <a:gd name="f80" fmla="*/ f44 f28 1"/>
                <a:gd name="f81" fmla="*/ f45 f27 1"/>
                <a:gd name="f82" fmla="*/ f46 f28 1"/>
                <a:gd name="f83" fmla="*/ f47 f28 1"/>
                <a:gd name="f84" fmla="*/ f48 f27 1"/>
                <a:gd name="f85" fmla="*/ f49 f28 1"/>
                <a:gd name="f86" fmla="*/ f50 f27 1"/>
                <a:gd name="f87" fmla="*/ f52 f27 1"/>
                <a:gd name="f88" fmla="*/ f53 f27 1"/>
                <a:gd name="f89" fmla="*/ f54 f28 1"/>
                <a:gd name="f90" fmla="*/ f56 f28 1"/>
                <a:gd name="f91" fmla="*/ f57 f28 1"/>
                <a:gd name="f92" fmla="*/ f58 f27 1"/>
                <a:gd name="f93" fmla="*/ f59 f28 1"/>
                <a:gd name="f94" fmla="*/ f60 f27 1"/>
                <a:gd name="f95" fmla="*/ f61 f28 1"/>
                <a:gd name="f96" fmla="*/ f62 f27 1"/>
                <a:gd name="f97" fmla="*/ f63 f27 1"/>
                <a:gd name="f98" fmla="*/ f64 f28 1"/>
                <a:gd name="f99" fmla="*/ f65 f28 1"/>
                <a:gd name="f100" fmla="*/ f66 f28 1"/>
                <a:gd name="f101" fmla="*/ f67 f27 1"/>
                <a:gd name="f102" fmla="*/ f6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79" y="f80"/>
                </a:cxn>
                <a:cxn ang="f38">
                  <a:pos x="f81" y="f82"/>
                </a:cxn>
                <a:cxn ang="f38">
                  <a:pos x="f81" y="f83"/>
                </a:cxn>
                <a:cxn ang="f38">
                  <a:pos x="f84" y="f85"/>
                </a:cxn>
                <a:cxn ang="f38">
                  <a:pos x="f86" y="f74"/>
                </a:cxn>
                <a:cxn ang="f38">
                  <a:pos x="f87" y="f74"/>
                </a:cxn>
                <a:cxn ang="f38">
                  <a:pos x="f88" y="f89"/>
                </a:cxn>
                <a:cxn ang="f38">
                  <a:pos x="f71" y="f90"/>
                </a:cxn>
                <a:cxn ang="f38">
                  <a:pos x="f71" y="f91"/>
                </a:cxn>
                <a:cxn ang="f38">
                  <a:pos x="f92" y="f93"/>
                </a:cxn>
                <a:cxn ang="f38">
                  <a:pos x="f94" y="f95"/>
                </a:cxn>
                <a:cxn ang="f38">
                  <a:pos x="f75" y="f76"/>
                </a:cxn>
                <a:cxn ang="f38">
                  <a:pos x="f75" y="f76"/>
                </a:cxn>
                <a:cxn ang="f38">
                  <a:pos x="f96" y="f89"/>
                </a:cxn>
                <a:cxn ang="f38">
                  <a:pos x="f97" y="f98"/>
                </a:cxn>
                <a:cxn ang="f38">
                  <a:pos x="f84" y="f83"/>
                </a:cxn>
                <a:cxn ang="f38">
                  <a:pos x="f84" y="f82"/>
                </a:cxn>
                <a:cxn ang="f38">
                  <a:pos x="f97" y="f80"/>
                </a:cxn>
                <a:cxn ang="f38">
                  <a:pos x="f96" y="f99"/>
                </a:cxn>
                <a:cxn ang="f38">
                  <a:pos x="f86" y="f78"/>
                </a:cxn>
                <a:cxn ang="f38">
                  <a:pos x="f75" y="f78"/>
                </a:cxn>
                <a:cxn ang="f38">
                  <a:pos x="f94" y="f100"/>
                </a:cxn>
                <a:cxn ang="f38">
                  <a:pos x="f101" y="f102"/>
                </a:cxn>
                <a:cxn ang="f38">
                  <a:pos x="f101" y="f83"/>
                </a:cxn>
                <a:cxn ang="f38">
                  <a:pos x="f87" y="f89"/>
                </a:cxn>
                <a:cxn ang="f38">
                  <a:pos x="f96" y="f89"/>
                </a:cxn>
                <a:cxn ang="f38">
                  <a:pos x="f96" y="f89"/>
                </a:cxn>
              </a:cxnLst>
              <a:rect l="f71" t="f74" r="f72" b="f73"/>
              <a:pathLst>
                <a:path w="84" h="95">
                  <a:moveTo>
                    <a:pt x="f8" y="f7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7" y="f17"/>
                  </a:lnTo>
                  <a:lnTo>
                    <a:pt x="f5" y="f18"/>
                  </a:lnTo>
                  <a:lnTo>
                    <a:pt x="f5" y="f8"/>
                  </a:lnTo>
                  <a:lnTo>
                    <a:pt x="f16" y="f19"/>
                  </a:lnTo>
                  <a:lnTo>
                    <a:pt x="f18" y="f20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21" y="f17"/>
                  </a:moveTo>
                  <a:lnTo>
                    <a:pt x="f22" y="f23"/>
                  </a:lnTo>
                  <a:lnTo>
                    <a:pt x="f15" y="f14"/>
                  </a:lnTo>
                  <a:lnTo>
                    <a:pt x="f15" y="f13"/>
                  </a:lnTo>
                  <a:lnTo>
                    <a:pt x="f22" y="f12"/>
                  </a:lnTo>
                  <a:lnTo>
                    <a:pt x="f21" y="f24"/>
                  </a:lnTo>
                  <a:lnTo>
                    <a:pt x="f13" y="f10"/>
                  </a:lnTo>
                  <a:lnTo>
                    <a:pt x="f8" y="f10"/>
                  </a:lnTo>
                  <a:lnTo>
                    <a:pt x="f18" y="f25"/>
                  </a:lnTo>
                  <a:lnTo>
                    <a:pt x="f23" y="f21"/>
                  </a:lnTo>
                  <a:lnTo>
                    <a:pt x="f23" y="f14"/>
                  </a:lnTo>
                  <a:lnTo>
                    <a:pt x="f14" y="f17"/>
                  </a:lnTo>
                  <a:lnTo>
                    <a:pt x="f21" y="f17"/>
                  </a:lnTo>
                  <a:lnTo>
                    <a:pt x="f21" y="f17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5999158" y="6146797"/>
              <a:ext cx="14287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08"/>
                <a:gd name="f8" fmla="val 12"/>
                <a:gd name="f9" fmla="val 96"/>
                <a:gd name="f10" fmla="val 24"/>
                <a:gd name="f11" fmla="val 42"/>
                <a:gd name="f12" fmla="val 66"/>
                <a:gd name="f13" fmla="val 102"/>
                <a:gd name="f14" fmla="val 84"/>
                <a:gd name="f15" fmla="val 78"/>
                <a:gd name="f16" fmla="val 48"/>
                <a:gd name="f17" fmla="val 36"/>
                <a:gd name="f18" fmla="val 30"/>
                <a:gd name="f19" fmla="val 54"/>
                <a:gd name="f20" fmla="val 72"/>
                <a:gd name="f21" fmla="val 18"/>
                <a:gd name="f22" fmla="+- 0 0 -90"/>
                <a:gd name="f23" fmla="*/ f3 1 90"/>
                <a:gd name="f24" fmla="*/ f4 1 10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90"/>
                <a:gd name="f33" fmla="*/ f29 1 108"/>
                <a:gd name="f34" fmla="+- f31 0 f1"/>
                <a:gd name="f35" fmla="*/ 12 1 f32"/>
                <a:gd name="f36" fmla="*/ 96 1 f33"/>
                <a:gd name="f37" fmla="*/ 24 1 f32"/>
                <a:gd name="f38" fmla="*/ 108 1 f33"/>
                <a:gd name="f39" fmla="*/ 42 1 f32"/>
                <a:gd name="f40" fmla="*/ 66 1 f32"/>
                <a:gd name="f41" fmla="*/ 102 1 f33"/>
                <a:gd name="f42" fmla="*/ 84 1 f32"/>
                <a:gd name="f43" fmla="*/ 78 1 f33"/>
                <a:gd name="f44" fmla="*/ 90 1 f32"/>
                <a:gd name="f45" fmla="*/ 66 1 f33"/>
                <a:gd name="f46" fmla="*/ 48 1 f33"/>
                <a:gd name="f47" fmla="*/ 24 1 f33"/>
                <a:gd name="f48" fmla="*/ 48 1 f32"/>
                <a:gd name="f49" fmla="*/ 12 1 f33"/>
                <a:gd name="f50" fmla="*/ 36 1 f32"/>
                <a:gd name="f51" fmla="*/ 0 1 f33"/>
                <a:gd name="f52" fmla="*/ 30 1 f32"/>
                <a:gd name="f53" fmla="*/ 30 1 f33"/>
                <a:gd name="f54" fmla="*/ 0 1 f32"/>
                <a:gd name="f55" fmla="*/ 54 1 f33"/>
                <a:gd name="f56" fmla="*/ 72 1 f33"/>
                <a:gd name="f57" fmla="*/ 18 1 f32"/>
                <a:gd name="f58" fmla="*/ 36 1 f33"/>
                <a:gd name="f59" fmla="*/ 18 1 f33"/>
                <a:gd name="f60" fmla="*/ 78 1 f32"/>
                <a:gd name="f61" fmla="*/ 72 1 f32"/>
                <a:gd name="f62" fmla="*/ 84 1 f33"/>
                <a:gd name="f63" fmla="*/ 90 1 f33"/>
                <a:gd name="f64" fmla="*/ f26 1 f32"/>
                <a:gd name="f65" fmla="*/ f27 1 f33"/>
                <a:gd name="f66" fmla="*/ f54 f23 1"/>
                <a:gd name="f67" fmla="*/ f64 f23 1"/>
                <a:gd name="f68" fmla="*/ f65 f24 1"/>
                <a:gd name="f69" fmla="*/ f51 f24 1"/>
                <a:gd name="f70" fmla="*/ f35 f23 1"/>
                <a:gd name="f71" fmla="*/ f36 f24 1"/>
                <a:gd name="f72" fmla="*/ f37 f23 1"/>
                <a:gd name="f73" fmla="*/ f38 f24 1"/>
                <a:gd name="f74" fmla="*/ f39 f23 1"/>
                <a:gd name="f75" fmla="*/ f40 f23 1"/>
                <a:gd name="f76" fmla="*/ f41 f24 1"/>
                <a:gd name="f77" fmla="*/ f42 f23 1"/>
                <a:gd name="f78" fmla="*/ f43 f24 1"/>
                <a:gd name="f79" fmla="*/ f44 f23 1"/>
                <a:gd name="f80" fmla="*/ f45 f24 1"/>
                <a:gd name="f81" fmla="*/ f46 f24 1"/>
                <a:gd name="f82" fmla="*/ f47 f24 1"/>
                <a:gd name="f83" fmla="*/ f48 f23 1"/>
                <a:gd name="f84" fmla="*/ f49 f24 1"/>
                <a:gd name="f85" fmla="*/ f50 f23 1"/>
                <a:gd name="f86" fmla="*/ f52 f23 1"/>
                <a:gd name="f87" fmla="*/ f53 f24 1"/>
                <a:gd name="f88" fmla="*/ f55 f24 1"/>
                <a:gd name="f89" fmla="*/ f56 f24 1"/>
                <a:gd name="f90" fmla="*/ f57 f23 1"/>
                <a:gd name="f91" fmla="*/ f58 f24 1"/>
                <a:gd name="f92" fmla="*/ f59 f24 1"/>
                <a:gd name="f93" fmla="*/ f60 f23 1"/>
                <a:gd name="f94" fmla="*/ f61 f23 1"/>
                <a:gd name="f95" fmla="*/ f62 f24 1"/>
                <a:gd name="f96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70" y="f71"/>
                </a:cxn>
                <a:cxn ang="f34">
                  <a:pos x="f72" y="f73"/>
                </a:cxn>
                <a:cxn ang="f34">
                  <a:pos x="f74" y="f73"/>
                </a:cxn>
                <a:cxn ang="f34">
                  <a:pos x="f75" y="f76"/>
                </a:cxn>
                <a:cxn ang="f34">
                  <a:pos x="f77" y="f78"/>
                </a:cxn>
                <a:cxn ang="f34">
                  <a:pos x="f79" y="f80"/>
                </a:cxn>
                <a:cxn ang="f34">
                  <a:pos x="f77" y="f81"/>
                </a:cxn>
                <a:cxn ang="f34">
                  <a:pos x="f75" y="f82"/>
                </a:cxn>
                <a:cxn ang="f34">
                  <a:pos x="f83" y="f84"/>
                </a:cxn>
                <a:cxn ang="f34">
                  <a:pos x="f85" y="f69"/>
                </a:cxn>
                <a:cxn ang="f34">
                  <a:pos x="f86" y="f69"/>
                </a:cxn>
                <a:cxn ang="f34">
                  <a:pos x="f86" y="f69"/>
                </a:cxn>
                <a:cxn ang="f34">
                  <a:pos x="f72" y="f69"/>
                </a:cxn>
                <a:cxn ang="f34">
                  <a:pos x="f70" y="f87"/>
                </a:cxn>
                <a:cxn ang="f34">
                  <a:pos x="f66" y="f88"/>
                </a:cxn>
                <a:cxn ang="f34">
                  <a:pos x="f66" y="f78"/>
                </a:cxn>
                <a:cxn ang="f34">
                  <a:pos x="f70" y="f71"/>
                </a:cxn>
                <a:cxn ang="f34">
                  <a:pos x="f70" y="f71"/>
                </a:cxn>
                <a:cxn ang="f34">
                  <a:pos x="f70" y="f89"/>
                </a:cxn>
                <a:cxn ang="f34">
                  <a:pos x="f90" y="f88"/>
                </a:cxn>
                <a:cxn ang="f34">
                  <a:pos x="f72" y="f91"/>
                </a:cxn>
                <a:cxn ang="f34">
                  <a:pos x="f86" y="f92"/>
                </a:cxn>
                <a:cxn ang="f34">
                  <a:pos x="f86" y="f84"/>
                </a:cxn>
                <a:cxn ang="f34">
                  <a:pos x="f83" y="f82"/>
                </a:cxn>
                <a:cxn ang="f34">
                  <a:pos x="f75" y="f91"/>
                </a:cxn>
                <a:cxn ang="f34">
                  <a:pos x="f93" y="f88"/>
                </a:cxn>
                <a:cxn ang="f34">
                  <a:pos x="f93" y="f89"/>
                </a:cxn>
                <a:cxn ang="f34">
                  <a:pos x="f94" y="f95"/>
                </a:cxn>
                <a:cxn ang="f34">
                  <a:pos x="f83" y="f71"/>
                </a:cxn>
                <a:cxn ang="f34">
                  <a:pos x="f85" y="f71"/>
                </a:cxn>
                <a:cxn ang="f34">
                  <a:pos x="f72" y="f96"/>
                </a:cxn>
                <a:cxn ang="f34">
                  <a:pos x="f90" y="f95"/>
                </a:cxn>
                <a:cxn ang="f34">
                  <a:pos x="f70" y="f89"/>
                </a:cxn>
                <a:cxn ang="f34">
                  <a:pos x="f70" y="f89"/>
                </a:cxn>
              </a:cxnLst>
              <a:rect l="f66" t="f69" r="f67" b="f68"/>
              <a:pathLst>
                <a:path w="90" h="108">
                  <a:moveTo>
                    <a:pt x="f8" y="f9"/>
                  </a:moveTo>
                  <a:lnTo>
                    <a:pt x="f10" y="f7"/>
                  </a:lnTo>
                  <a:lnTo>
                    <a:pt x="f11" y="f7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6" y="f12"/>
                  </a:lnTo>
                  <a:lnTo>
                    <a:pt x="f14" y="f16"/>
                  </a:lnTo>
                  <a:lnTo>
                    <a:pt x="f12" y="f10"/>
                  </a:lnTo>
                  <a:lnTo>
                    <a:pt x="f16" y="f8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8" y="f5"/>
                  </a:lnTo>
                  <a:lnTo>
                    <a:pt x="f10" y="f5"/>
                  </a:lnTo>
                  <a:lnTo>
                    <a:pt x="f8" y="f18"/>
                  </a:lnTo>
                  <a:lnTo>
                    <a:pt x="f5" y="f19"/>
                  </a:lnTo>
                  <a:lnTo>
                    <a:pt x="f5" y="f15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8" y="f20"/>
                  </a:moveTo>
                  <a:lnTo>
                    <a:pt x="f21" y="f19"/>
                  </a:lnTo>
                  <a:lnTo>
                    <a:pt x="f10" y="f17"/>
                  </a:lnTo>
                  <a:lnTo>
                    <a:pt x="f18" y="f21"/>
                  </a:lnTo>
                  <a:lnTo>
                    <a:pt x="f18" y="f8"/>
                  </a:lnTo>
                  <a:lnTo>
                    <a:pt x="f16" y="f10"/>
                  </a:lnTo>
                  <a:lnTo>
                    <a:pt x="f12" y="f17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0" y="f14"/>
                  </a:lnTo>
                  <a:lnTo>
                    <a:pt x="f16" y="f9"/>
                  </a:lnTo>
                  <a:lnTo>
                    <a:pt x="f17" y="f9"/>
                  </a:lnTo>
                  <a:lnTo>
                    <a:pt x="f10" y="f6"/>
                  </a:lnTo>
                  <a:lnTo>
                    <a:pt x="f21" y="f14"/>
                  </a:lnTo>
                  <a:lnTo>
                    <a:pt x="f8" y="f20"/>
                  </a:lnTo>
                  <a:lnTo>
                    <a:pt x="f8" y="f2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3810003" y="6146797"/>
              <a:ext cx="114300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90"/>
                <a:gd name="f8" fmla="val 60"/>
                <a:gd name="f9" fmla="val 36"/>
                <a:gd name="f10" fmla="val 12"/>
                <a:gd name="f11" fmla="val 6"/>
                <a:gd name="f12" fmla="val 30"/>
                <a:gd name="f13" fmla="val 78"/>
                <a:gd name="f14" fmla="val 54"/>
                <a:gd name="f15" fmla="val 24"/>
                <a:gd name="f16" fmla="val 18"/>
                <a:gd name="f17" fmla="val 42"/>
                <a:gd name="f18" fmla="val 66"/>
                <a:gd name="f19" fmla="val 72"/>
                <a:gd name="f20" fmla="val 48"/>
                <a:gd name="f21" fmla="+- 0 0 -90"/>
                <a:gd name="f22" fmla="*/ f3 1 71"/>
                <a:gd name="f23" fmla="*/ f4 1 9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71"/>
                <a:gd name="f32" fmla="*/ f28 1 90"/>
                <a:gd name="f33" fmla="+- f30 0 f1"/>
                <a:gd name="f34" fmla="*/ 71 1 f31"/>
                <a:gd name="f35" fmla="*/ 90 1 f32"/>
                <a:gd name="f36" fmla="*/ 60 1 f32"/>
                <a:gd name="f37" fmla="*/ 36 1 f32"/>
                <a:gd name="f38" fmla="*/ 60 1 f31"/>
                <a:gd name="f39" fmla="*/ 12 1 f32"/>
                <a:gd name="f40" fmla="*/ 36 1 f31"/>
                <a:gd name="f41" fmla="*/ 0 1 f32"/>
                <a:gd name="f42" fmla="*/ 12 1 f31"/>
                <a:gd name="f43" fmla="*/ 0 1 f31"/>
                <a:gd name="f44" fmla="*/ 6 1 f31"/>
                <a:gd name="f45" fmla="*/ 30 1 f31"/>
                <a:gd name="f46" fmla="*/ 78 1 f32"/>
                <a:gd name="f47" fmla="*/ 54 1 f31"/>
                <a:gd name="f48" fmla="*/ 24 1 f31"/>
                <a:gd name="f49" fmla="*/ 18 1 f32"/>
                <a:gd name="f50" fmla="*/ 42 1 f31"/>
                <a:gd name="f51" fmla="*/ 42 1 f32"/>
                <a:gd name="f52" fmla="*/ 66 1 f32"/>
                <a:gd name="f53" fmla="*/ 72 1 f32"/>
                <a:gd name="f54" fmla="*/ 48 1 f32"/>
                <a:gd name="f55" fmla="*/ 30 1 f32"/>
                <a:gd name="f56" fmla="*/ f25 1 f31"/>
                <a:gd name="f57" fmla="*/ f26 1 f32"/>
                <a:gd name="f58" fmla="*/ f43 f22 1"/>
                <a:gd name="f59" fmla="*/ f56 f22 1"/>
                <a:gd name="f60" fmla="*/ f57 f23 1"/>
                <a:gd name="f61" fmla="*/ f41 f23 1"/>
                <a:gd name="f62" fmla="*/ f34 f22 1"/>
                <a:gd name="f63" fmla="*/ f35 f23 1"/>
                <a:gd name="f64" fmla="*/ f36 f23 1"/>
                <a:gd name="f65" fmla="*/ f37 f23 1"/>
                <a:gd name="f66" fmla="*/ f38 f22 1"/>
                <a:gd name="f67" fmla="*/ f39 f23 1"/>
                <a:gd name="f68" fmla="*/ f40 f22 1"/>
                <a:gd name="f69" fmla="*/ f42 f22 1"/>
                <a:gd name="f70" fmla="*/ f44 f22 1"/>
                <a:gd name="f71" fmla="*/ f45 f22 1"/>
                <a:gd name="f72" fmla="*/ f46 f23 1"/>
                <a:gd name="f73" fmla="*/ f47 f22 1"/>
                <a:gd name="f74" fmla="*/ f48 f22 1"/>
                <a:gd name="f75" fmla="*/ f49 f23 1"/>
                <a:gd name="f76" fmla="*/ f50 f22 1"/>
                <a:gd name="f77" fmla="*/ f51 f23 1"/>
                <a:gd name="f78" fmla="*/ f52 f23 1"/>
                <a:gd name="f79" fmla="*/ f53 f23 1"/>
                <a:gd name="f80" fmla="*/ f54 f23 1"/>
                <a:gd name="f81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2" y="f63"/>
                </a:cxn>
                <a:cxn ang="f33">
                  <a:pos x="f62" y="f64"/>
                </a:cxn>
                <a:cxn ang="f33">
                  <a:pos x="f62" y="f65"/>
                </a:cxn>
                <a:cxn ang="f33">
                  <a:pos x="f66" y="f67"/>
                </a:cxn>
                <a:cxn ang="f33">
                  <a:pos x="f68" y="f61"/>
                </a:cxn>
                <a:cxn ang="f33">
                  <a:pos x="f69" y="f67"/>
                </a:cxn>
                <a:cxn ang="f33">
                  <a:pos x="f58" y="f65"/>
                </a:cxn>
                <a:cxn ang="f33">
                  <a:pos x="f70" y="f64"/>
                </a:cxn>
                <a:cxn ang="f33">
                  <a:pos x="f71" y="f72"/>
                </a:cxn>
                <a:cxn ang="f33">
                  <a:pos x="f73" y="f63"/>
                </a:cxn>
                <a:cxn ang="f33">
                  <a:pos x="f62" y="f63"/>
                </a:cxn>
                <a:cxn ang="f33">
                  <a:pos x="f62" y="f63"/>
                </a:cxn>
                <a:cxn ang="f33">
                  <a:pos x="f74" y="f75"/>
                </a:cxn>
                <a:cxn ang="f33">
                  <a:pos x="f76" y="f75"/>
                </a:cxn>
                <a:cxn ang="f33">
                  <a:pos x="f73" y="f75"/>
                </a:cxn>
                <a:cxn ang="f33">
                  <a:pos x="f66" y="f77"/>
                </a:cxn>
                <a:cxn ang="f33">
                  <a:pos x="f66" y="f78"/>
                </a:cxn>
                <a:cxn ang="f33">
                  <a:pos x="f66" y="f79"/>
                </a:cxn>
                <a:cxn ang="f33">
                  <a:pos x="f66" y="f72"/>
                </a:cxn>
                <a:cxn ang="f33">
                  <a:pos x="f76" y="f79"/>
                </a:cxn>
                <a:cxn ang="f33">
                  <a:pos x="f74" y="f78"/>
                </a:cxn>
                <a:cxn ang="f33">
                  <a:pos x="f69" y="f80"/>
                </a:cxn>
                <a:cxn ang="f33">
                  <a:pos x="f69" y="f81"/>
                </a:cxn>
                <a:cxn ang="f33">
                  <a:pos x="f74" y="f75"/>
                </a:cxn>
                <a:cxn ang="f33">
                  <a:pos x="f74" y="f75"/>
                </a:cxn>
              </a:cxnLst>
              <a:rect l="f58" t="f61" r="f59" b="f60"/>
              <a:pathLst>
                <a:path w="71" h="90">
                  <a:moveTo>
                    <a:pt x="f6" y="f7"/>
                  </a:moveTo>
                  <a:lnTo>
                    <a:pt x="f6" y="f8"/>
                  </a:lnTo>
                  <a:lnTo>
                    <a:pt x="f6" y="f9"/>
                  </a:lnTo>
                  <a:lnTo>
                    <a:pt x="f8" y="f10"/>
                  </a:lnTo>
                  <a:lnTo>
                    <a:pt x="f9" y="f5"/>
                  </a:lnTo>
                  <a:lnTo>
                    <a:pt x="f10" y="f10"/>
                  </a:lnTo>
                  <a:lnTo>
                    <a:pt x="f5" y="f9"/>
                  </a:lnTo>
                  <a:lnTo>
                    <a:pt x="f11" y="f8"/>
                  </a:lnTo>
                  <a:lnTo>
                    <a:pt x="f12" y="f13"/>
                  </a:lnTo>
                  <a:lnTo>
                    <a:pt x="f14" y="f7"/>
                  </a:lnTo>
                  <a:lnTo>
                    <a:pt x="f6" y="f7"/>
                  </a:lnTo>
                  <a:lnTo>
                    <a:pt x="f6" y="f7"/>
                  </a:lnTo>
                  <a:close/>
                  <a:moveTo>
                    <a:pt x="f15" y="f16"/>
                  </a:moveTo>
                  <a:lnTo>
                    <a:pt x="f17" y="f16"/>
                  </a:lnTo>
                  <a:lnTo>
                    <a:pt x="f14" y="f16"/>
                  </a:lnTo>
                  <a:lnTo>
                    <a:pt x="f8" y="f17"/>
                  </a:lnTo>
                  <a:lnTo>
                    <a:pt x="f8" y="f18"/>
                  </a:lnTo>
                  <a:lnTo>
                    <a:pt x="f8" y="f19"/>
                  </a:lnTo>
                  <a:lnTo>
                    <a:pt x="f8" y="f13"/>
                  </a:lnTo>
                  <a:lnTo>
                    <a:pt x="f17" y="f19"/>
                  </a:lnTo>
                  <a:lnTo>
                    <a:pt x="f15" y="f18"/>
                  </a:lnTo>
                  <a:lnTo>
                    <a:pt x="f10" y="f20"/>
                  </a:lnTo>
                  <a:lnTo>
                    <a:pt x="f10" y="f12"/>
                  </a:lnTo>
                  <a:lnTo>
                    <a:pt x="f15" y="f16"/>
                  </a:lnTo>
                  <a:lnTo>
                    <a:pt x="f15" y="f16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7" name="Oval 27"/>
            <p:cNvSpPr/>
            <p:nvPr/>
          </p:nvSpPr>
          <p:spPr>
            <a:xfrm>
              <a:off x="3879854" y="6092820"/>
              <a:ext cx="2190746" cy="6175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3800475" y="6086475"/>
              <a:ext cx="2384426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3875090" y="6127751"/>
              <a:ext cx="2262189" cy="34924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5942008" y="6013451"/>
              <a:ext cx="142875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96"/>
                <a:gd name="f8" fmla="val 66"/>
                <a:gd name="f9" fmla="val 78"/>
                <a:gd name="f10" fmla="val 42"/>
                <a:gd name="f11" fmla="val 18"/>
                <a:gd name="f12" fmla="val 60"/>
                <a:gd name="f13" fmla="val 30"/>
                <a:gd name="f14" fmla="val 6"/>
                <a:gd name="f15" fmla="val 24"/>
                <a:gd name="f16" fmla="val 48"/>
                <a:gd name="f17" fmla="val 72"/>
                <a:gd name="f18" fmla="val 36"/>
                <a:gd name="f19" fmla="val 84"/>
                <a:gd name="f20" fmla="+- 0 0 -90"/>
                <a:gd name="f21" fmla="*/ f3 1 90"/>
                <a:gd name="f22" fmla="*/ f4 1 9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0"/>
                <a:gd name="f31" fmla="*/ f27 1 96"/>
                <a:gd name="f32" fmla="+- f29 0 f1"/>
                <a:gd name="f33" fmla="*/ 66 1 f30"/>
                <a:gd name="f34" fmla="*/ 96 1 f31"/>
                <a:gd name="f35" fmla="*/ 78 1 f30"/>
                <a:gd name="f36" fmla="*/ 66 1 f31"/>
                <a:gd name="f37" fmla="*/ 90 1 f30"/>
                <a:gd name="f38" fmla="*/ 42 1 f31"/>
                <a:gd name="f39" fmla="*/ 18 1 f31"/>
                <a:gd name="f40" fmla="*/ 60 1 f30"/>
                <a:gd name="f41" fmla="*/ 0 1 f31"/>
                <a:gd name="f42" fmla="*/ 30 1 f30"/>
                <a:gd name="f43" fmla="*/ 6 1 f31"/>
                <a:gd name="f44" fmla="*/ 18 1 f30"/>
                <a:gd name="f45" fmla="*/ 6 1 f30"/>
                <a:gd name="f46" fmla="*/ 30 1 f31"/>
                <a:gd name="f47" fmla="*/ 0 1 f30"/>
                <a:gd name="f48" fmla="*/ 60 1 f31"/>
                <a:gd name="f49" fmla="*/ 24 1 f30"/>
                <a:gd name="f50" fmla="*/ 78 1 f31"/>
                <a:gd name="f51" fmla="*/ 48 1 f30"/>
                <a:gd name="f52" fmla="*/ 90 1 f31"/>
                <a:gd name="f53" fmla="*/ 42 1 f30"/>
                <a:gd name="f54" fmla="*/ 72 1 f30"/>
                <a:gd name="f55" fmla="*/ 24 1 f31"/>
                <a:gd name="f56" fmla="*/ 36 1 f31"/>
                <a:gd name="f57" fmla="*/ 48 1 f31"/>
                <a:gd name="f58" fmla="*/ 72 1 f31"/>
                <a:gd name="f59" fmla="*/ 84 1 f31"/>
                <a:gd name="f60" fmla="*/ f24 1 f30"/>
                <a:gd name="f61" fmla="*/ f25 1 f31"/>
                <a:gd name="f62" fmla="*/ f47 f21 1"/>
                <a:gd name="f63" fmla="*/ f60 f21 1"/>
                <a:gd name="f64" fmla="*/ f61 f22 1"/>
                <a:gd name="f65" fmla="*/ f41 f22 1"/>
                <a:gd name="f66" fmla="*/ f33 f21 1"/>
                <a:gd name="f67" fmla="*/ f34 f22 1"/>
                <a:gd name="f68" fmla="*/ f35 f21 1"/>
                <a:gd name="f69" fmla="*/ f36 f22 1"/>
                <a:gd name="f70" fmla="*/ f37 f21 1"/>
                <a:gd name="f71" fmla="*/ f38 f22 1"/>
                <a:gd name="f72" fmla="*/ f39 f22 1"/>
                <a:gd name="f73" fmla="*/ f40 f21 1"/>
                <a:gd name="f74" fmla="*/ f42 f21 1"/>
                <a:gd name="f75" fmla="*/ f43 f22 1"/>
                <a:gd name="f76" fmla="*/ f44 f21 1"/>
                <a:gd name="f77" fmla="*/ f45 f21 1"/>
                <a:gd name="f78" fmla="*/ f46 f22 1"/>
                <a:gd name="f79" fmla="*/ f48 f22 1"/>
                <a:gd name="f80" fmla="*/ f49 f21 1"/>
                <a:gd name="f81" fmla="*/ f50 f22 1"/>
                <a:gd name="f82" fmla="*/ f51 f21 1"/>
                <a:gd name="f83" fmla="*/ f52 f22 1"/>
                <a:gd name="f84" fmla="*/ f53 f21 1"/>
                <a:gd name="f85" fmla="*/ f54 f21 1"/>
                <a:gd name="f86" fmla="*/ f55 f22 1"/>
                <a:gd name="f87" fmla="*/ f56 f22 1"/>
                <a:gd name="f88" fmla="*/ f57 f22 1"/>
                <a:gd name="f89" fmla="*/ f58 f22 1"/>
                <a:gd name="f90" fmla="*/ f5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66" y="f67"/>
                </a:cxn>
                <a:cxn ang="f32">
                  <a:pos x="f68" y="f69"/>
                </a:cxn>
                <a:cxn ang="f32">
                  <a:pos x="f70" y="f71"/>
                </a:cxn>
                <a:cxn ang="f32">
                  <a:pos x="f68" y="f72"/>
                </a:cxn>
                <a:cxn ang="f32">
                  <a:pos x="f73" y="f65"/>
                </a:cxn>
                <a:cxn ang="f32">
                  <a:pos x="f74" y="f75"/>
                </a:cxn>
                <a:cxn ang="f32">
                  <a:pos x="f76" y="f72"/>
                </a:cxn>
                <a:cxn ang="f32">
                  <a:pos x="f77" y="f78"/>
                </a:cxn>
                <a:cxn ang="f32">
                  <a:pos x="f62" y="f71"/>
                </a:cxn>
                <a:cxn ang="f32">
                  <a:pos x="f77" y="f79"/>
                </a:cxn>
                <a:cxn ang="f32">
                  <a:pos x="f80" y="f81"/>
                </a:cxn>
                <a:cxn ang="f32">
                  <a:pos x="f82" y="f83"/>
                </a:cxn>
                <a:cxn ang="f32">
                  <a:pos x="f66" y="f67"/>
                </a:cxn>
                <a:cxn ang="f32">
                  <a:pos x="f66" y="f67"/>
                </a:cxn>
                <a:cxn ang="f32">
                  <a:pos x="f84" y="f72"/>
                </a:cxn>
                <a:cxn ang="f32">
                  <a:pos x="f73" y="f72"/>
                </a:cxn>
                <a:cxn ang="f32">
                  <a:pos x="f85" y="f86"/>
                </a:cxn>
                <a:cxn ang="f32">
                  <a:pos x="f85" y="f87"/>
                </a:cxn>
                <a:cxn ang="f32">
                  <a:pos x="f85" y="f88"/>
                </a:cxn>
                <a:cxn ang="f32">
                  <a:pos x="f66" y="f89"/>
                </a:cxn>
                <a:cxn ang="f32">
                  <a:pos x="f73" y="f81"/>
                </a:cxn>
                <a:cxn ang="f32">
                  <a:pos x="f73" y="f90"/>
                </a:cxn>
                <a:cxn ang="f32">
                  <a:pos x="f84" y="f89"/>
                </a:cxn>
                <a:cxn ang="f32">
                  <a:pos x="f74" y="f69"/>
                </a:cxn>
                <a:cxn ang="f32">
                  <a:pos x="f76" y="f71"/>
                </a:cxn>
                <a:cxn ang="f32">
                  <a:pos x="f80" y="f78"/>
                </a:cxn>
                <a:cxn ang="f32">
                  <a:pos x="f84" y="f72"/>
                </a:cxn>
                <a:cxn ang="f32">
                  <a:pos x="f84" y="f72"/>
                </a:cxn>
              </a:cxnLst>
              <a:rect l="f62" t="f65" r="f63" b="f64"/>
              <a:pathLst>
                <a:path w="90" h="96">
                  <a:moveTo>
                    <a:pt x="f8" y="f7"/>
                  </a:moveTo>
                  <a:lnTo>
                    <a:pt x="f9" y="f8"/>
                  </a:lnTo>
                  <a:lnTo>
                    <a:pt x="f6" y="f10"/>
                  </a:lnTo>
                  <a:lnTo>
                    <a:pt x="f9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1" y="f11"/>
                  </a:lnTo>
                  <a:lnTo>
                    <a:pt x="f14" y="f13"/>
                  </a:lnTo>
                  <a:lnTo>
                    <a:pt x="f5" y="f10"/>
                  </a:lnTo>
                  <a:lnTo>
                    <a:pt x="f14" y="f12"/>
                  </a:lnTo>
                  <a:lnTo>
                    <a:pt x="f15" y="f9"/>
                  </a:lnTo>
                  <a:lnTo>
                    <a:pt x="f16" y="f6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10" y="f11"/>
                  </a:moveTo>
                  <a:lnTo>
                    <a:pt x="f12" y="f11"/>
                  </a:lnTo>
                  <a:lnTo>
                    <a:pt x="f17" y="f15"/>
                  </a:lnTo>
                  <a:lnTo>
                    <a:pt x="f17" y="f18"/>
                  </a:lnTo>
                  <a:lnTo>
                    <a:pt x="f17" y="f16"/>
                  </a:lnTo>
                  <a:lnTo>
                    <a:pt x="f8" y="f17"/>
                  </a:lnTo>
                  <a:lnTo>
                    <a:pt x="f12" y="f9"/>
                  </a:lnTo>
                  <a:lnTo>
                    <a:pt x="f12" y="f19"/>
                  </a:lnTo>
                  <a:lnTo>
                    <a:pt x="f10" y="f17"/>
                  </a:lnTo>
                  <a:lnTo>
                    <a:pt x="f13" y="f8"/>
                  </a:lnTo>
                  <a:lnTo>
                    <a:pt x="f11" y="f10"/>
                  </a:lnTo>
                  <a:lnTo>
                    <a:pt x="f15" y="f13"/>
                  </a:lnTo>
                  <a:lnTo>
                    <a:pt x="f10" y="f11"/>
                  </a:lnTo>
                  <a:lnTo>
                    <a:pt x="f10" y="f11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>
              <a:off x="8607420" y="5719764"/>
              <a:ext cx="114300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8"/>
                <a:gd name="f8" fmla="val 90"/>
                <a:gd name="f9" fmla="val 12"/>
                <a:gd name="f10" fmla="val 102"/>
                <a:gd name="f11" fmla="val 24"/>
                <a:gd name="f12" fmla="val 48"/>
                <a:gd name="f13" fmla="val 66"/>
                <a:gd name="f14" fmla="val 96"/>
                <a:gd name="f15" fmla="val 42"/>
                <a:gd name="f16" fmla="val 60"/>
                <a:gd name="f17" fmla="val 18"/>
                <a:gd name="f18" fmla="val 6"/>
                <a:gd name="f19" fmla="val 36"/>
                <a:gd name="f20" fmla="val 30"/>
                <a:gd name="f21" fmla="val 54"/>
                <a:gd name="f22" fmla="val 84"/>
                <a:gd name="f23" fmla="val 78"/>
                <a:gd name="f24" fmla="+- 0 0 -90"/>
                <a:gd name="f25" fmla="*/ f3 1 72"/>
                <a:gd name="f26" fmla="*/ f4 1 10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72"/>
                <a:gd name="f35" fmla="*/ f31 1 108"/>
                <a:gd name="f36" fmla="+- f33 0 f1"/>
                <a:gd name="f37" fmla="*/ 0 1 f34"/>
                <a:gd name="f38" fmla="*/ 90 1 f35"/>
                <a:gd name="f39" fmla="*/ 12 1 f34"/>
                <a:gd name="f40" fmla="*/ 102 1 f35"/>
                <a:gd name="f41" fmla="*/ 24 1 f34"/>
                <a:gd name="f42" fmla="*/ 108 1 f35"/>
                <a:gd name="f43" fmla="*/ 48 1 f34"/>
                <a:gd name="f44" fmla="*/ 66 1 f34"/>
                <a:gd name="f45" fmla="*/ 96 1 f35"/>
                <a:gd name="f46" fmla="*/ 72 1 f34"/>
                <a:gd name="f47" fmla="*/ 66 1 f35"/>
                <a:gd name="f48" fmla="*/ 42 1 f35"/>
                <a:gd name="f49" fmla="*/ 60 1 f34"/>
                <a:gd name="f50" fmla="*/ 18 1 f35"/>
                <a:gd name="f51" fmla="*/ 6 1 f35"/>
                <a:gd name="f52" fmla="*/ 42 1 f34"/>
                <a:gd name="f53" fmla="*/ 0 1 f35"/>
                <a:gd name="f54" fmla="*/ 36 1 f34"/>
                <a:gd name="f55" fmla="*/ 18 1 f34"/>
                <a:gd name="f56" fmla="*/ 24 1 f35"/>
                <a:gd name="f57" fmla="*/ 6 1 f34"/>
                <a:gd name="f58" fmla="*/ 48 1 f35"/>
                <a:gd name="f59" fmla="*/ 36 1 f35"/>
                <a:gd name="f60" fmla="*/ 30 1 f34"/>
                <a:gd name="f61" fmla="*/ 54 1 f34"/>
                <a:gd name="f62" fmla="*/ 30 1 f35"/>
                <a:gd name="f63" fmla="*/ 72 1 f35"/>
                <a:gd name="f64" fmla="*/ 84 1 f35"/>
                <a:gd name="f65" fmla="*/ 78 1 f35"/>
                <a:gd name="f66" fmla="*/ f28 1 f34"/>
                <a:gd name="f67" fmla="*/ f29 1 f35"/>
                <a:gd name="f68" fmla="*/ f37 f25 1"/>
                <a:gd name="f69" fmla="*/ f66 f25 1"/>
                <a:gd name="f70" fmla="*/ f67 f26 1"/>
                <a:gd name="f71" fmla="*/ f53 f26 1"/>
                <a:gd name="f72" fmla="*/ f38 f26 1"/>
                <a:gd name="f73" fmla="*/ f39 f25 1"/>
                <a:gd name="f74" fmla="*/ f40 f26 1"/>
                <a:gd name="f75" fmla="*/ f41 f25 1"/>
                <a:gd name="f76" fmla="*/ f42 f26 1"/>
                <a:gd name="f77" fmla="*/ f43 f25 1"/>
                <a:gd name="f78" fmla="*/ f44 f25 1"/>
                <a:gd name="f79" fmla="*/ f45 f26 1"/>
                <a:gd name="f80" fmla="*/ f46 f25 1"/>
                <a:gd name="f81" fmla="*/ f47 f26 1"/>
                <a:gd name="f82" fmla="*/ f48 f26 1"/>
                <a:gd name="f83" fmla="*/ f49 f25 1"/>
                <a:gd name="f84" fmla="*/ f50 f26 1"/>
                <a:gd name="f85" fmla="*/ f51 f26 1"/>
                <a:gd name="f86" fmla="*/ f52 f25 1"/>
                <a:gd name="f87" fmla="*/ f54 f25 1"/>
                <a:gd name="f88" fmla="*/ f55 f25 1"/>
                <a:gd name="f89" fmla="*/ f56 f26 1"/>
                <a:gd name="f90" fmla="*/ f57 f25 1"/>
                <a:gd name="f91" fmla="*/ f58 f26 1"/>
                <a:gd name="f92" fmla="*/ f59 f26 1"/>
                <a:gd name="f93" fmla="*/ f60 f25 1"/>
                <a:gd name="f94" fmla="*/ f61 f25 1"/>
                <a:gd name="f95" fmla="*/ f62 f26 1"/>
                <a:gd name="f96" fmla="*/ f63 f26 1"/>
                <a:gd name="f97" fmla="*/ f64 f26 1"/>
                <a:gd name="f98" fmla="*/ f6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8" y="f72"/>
                </a:cxn>
                <a:cxn ang="f36">
                  <a:pos x="f73" y="f74"/>
                </a:cxn>
                <a:cxn ang="f36">
                  <a:pos x="f75" y="f76"/>
                </a:cxn>
                <a:cxn ang="f36">
                  <a:pos x="f77" y="f76"/>
                </a:cxn>
                <a:cxn ang="f36">
                  <a:pos x="f78" y="f79"/>
                </a:cxn>
                <a:cxn ang="f36">
                  <a:pos x="f80" y="f81"/>
                </a:cxn>
                <a:cxn ang="f36">
                  <a:pos x="f78" y="f82"/>
                </a:cxn>
                <a:cxn ang="f36">
                  <a:pos x="f83" y="f84"/>
                </a:cxn>
                <a:cxn ang="f36">
                  <a:pos x="f77" y="f85"/>
                </a:cxn>
                <a:cxn ang="f36">
                  <a:pos x="f86" y="f71"/>
                </a:cxn>
                <a:cxn ang="f36">
                  <a:pos x="f86" y="f71"/>
                </a:cxn>
                <a:cxn ang="f36">
                  <a:pos x="f87" y="f71"/>
                </a:cxn>
                <a:cxn ang="f36">
                  <a:pos x="f88" y="f89"/>
                </a:cxn>
                <a:cxn ang="f36">
                  <a:pos x="f90" y="f91"/>
                </a:cxn>
                <a:cxn ang="f36">
                  <a:pos x="f68" y="f81"/>
                </a:cxn>
                <a:cxn ang="f36">
                  <a:pos x="f68" y="f72"/>
                </a:cxn>
                <a:cxn ang="f36">
                  <a:pos x="f68" y="f72"/>
                </a:cxn>
                <a:cxn ang="f36">
                  <a:pos x="f73" y="f81"/>
                </a:cxn>
                <a:cxn ang="f36">
                  <a:pos x="f88" y="f91"/>
                </a:cxn>
                <a:cxn ang="f36">
                  <a:pos x="f75" y="f92"/>
                </a:cxn>
                <a:cxn ang="f36">
                  <a:pos x="f93" y="f89"/>
                </a:cxn>
                <a:cxn ang="f36">
                  <a:pos x="f87" y="f84"/>
                </a:cxn>
                <a:cxn ang="f36">
                  <a:pos x="f94" y="f95"/>
                </a:cxn>
                <a:cxn ang="f36">
                  <a:pos x="f83" y="f91"/>
                </a:cxn>
                <a:cxn ang="f36">
                  <a:pos x="f78" y="f96"/>
                </a:cxn>
                <a:cxn ang="f36">
                  <a:pos x="f78" y="f97"/>
                </a:cxn>
                <a:cxn ang="f36">
                  <a:pos x="f94" y="f79"/>
                </a:cxn>
                <a:cxn ang="f36">
                  <a:pos x="f93" y="f74"/>
                </a:cxn>
                <a:cxn ang="f36">
                  <a:pos x="f75" y="f79"/>
                </a:cxn>
                <a:cxn ang="f36">
                  <a:pos x="f73" y="f72"/>
                </a:cxn>
                <a:cxn ang="f36">
                  <a:pos x="f73" y="f98"/>
                </a:cxn>
                <a:cxn ang="f36">
                  <a:pos x="f73" y="f81"/>
                </a:cxn>
                <a:cxn ang="f36">
                  <a:pos x="f73" y="f81"/>
                </a:cxn>
              </a:cxnLst>
              <a:rect l="f68" t="f71" r="f69" b="f70"/>
              <a:pathLst>
                <a:path w="72" h="108">
                  <a:moveTo>
                    <a:pt x="f5" y="f8"/>
                  </a:moveTo>
                  <a:lnTo>
                    <a:pt x="f9" y="f10"/>
                  </a:lnTo>
                  <a:lnTo>
                    <a:pt x="f11" y="f7"/>
                  </a:lnTo>
                  <a:lnTo>
                    <a:pt x="f12" y="f7"/>
                  </a:lnTo>
                  <a:lnTo>
                    <a:pt x="f13" y="f14"/>
                  </a:lnTo>
                  <a:lnTo>
                    <a:pt x="f6" y="f13"/>
                  </a:lnTo>
                  <a:lnTo>
                    <a:pt x="f13" y="f15"/>
                  </a:lnTo>
                  <a:lnTo>
                    <a:pt x="f16" y="f17"/>
                  </a:lnTo>
                  <a:lnTo>
                    <a:pt x="f12" y="f18"/>
                  </a:lnTo>
                  <a:lnTo>
                    <a:pt x="f15" y="f5"/>
                  </a:lnTo>
                  <a:lnTo>
                    <a:pt x="f15" y="f5"/>
                  </a:lnTo>
                  <a:lnTo>
                    <a:pt x="f19" y="f5"/>
                  </a:lnTo>
                  <a:lnTo>
                    <a:pt x="f17" y="f11"/>
                  </a:lnTo>
                  <a:lnTo>
                    <a:pt x="f18" y="f12"/>
                  </a:lnTo>
                  <a:lnTo>
                    <a:pt x="f5" y="f13"/>
                  </a:lnTo>
                  <a:lnTo>
                    <a:pt x="f5" y="f8"/>
                  </a:lnTo>
                  <a:lnTo>
                    <a:pt x="f5" y="f8"/>
                  </a:lnTo>
                  <a:close/>
                  <a:moveTo>
                    <a:pt x="f9" y="f13"/>
                  </a:moveTo>
                  <a:lnTo>
                    <a:pt x="f17" y="f12"/>
                  </a:lnTo>
                  <a:lnTo>
                    <a:pt x="f11" y="f19"/>
                  </a:lnTo>
                  <a:lnTo>
                    <a:pt x="f20" y="f11"/>
                  </a:lnTo>
                  <a:lnTo>
                    <a:pt x="f19" y="f17"/>
                  </a:lnTo>
                  <a:lnTo>
                    <a:pt x="f21" y="f20"/>
                  </a:lnTo>
                  <a:lnTo>
                    <a:pt x="f16" y="f12"/>
                  </a:lnTo>
                  <a:lnTo>
                    <a:pt x="f13" y="f6"/>
                  </a:lnTo>
                  <a:lnTo>
                    <a:pt x="f13" y="f22"/>
                  </a:lnTo>
                  <a:lnTo>
                    <a:pt x="f21" y="f14"/>
                  </a:lnTo>
                  <a:lnTo>
                    <a:pt x="f20" y="f10"/>
                  </a:lnTo>
                  <a:lnTo>
                    <a:pt x="f11" y="f14"/>
                  </a:lnTo>
                  <a:lnTo>
                    <a:pt x="f9" y="f8"/>
                  </a:lnTo>
                  <a:lnTo>
                    <a:pt x="f9" y="f23"/>
                  </a:lnTo>
                  <a:lnTo>
                    <a:pt x="f9" y="f13"/>
                  </a:lnTo>
                  <a:lnTo>
                    <a:pt x="f9" y="f13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6727826" y="2814642"/>
              <a:ext cx="274640" cy="4030666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6807195" y="2452685"/>
              <a:ext cx="120645" cy="381003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699251" y="2767010"/>
              <a:ext cx="325434" cy="8255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6835770" y="2427283"/>
              <a:ext cx="400050" cy="2501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2"/>
                <a:gd name="f7" fmla="val 1576"/>
                <a:gd name="f8" fmla="val 12"/>
                <a:gd name="f9" fmla="val 84"/>
                <a:gd name="f10" fmla="val 60"/>
                <a:gd name="f11" fmla="val 72"/>
                <a:gd name="f12" fmla="val 78"/>
                <a:gd name="f13" fmla="val 48"/>
                <a:gd name="f14" fmla="val 88"/>
                <a:gd name="f15" fmla="val 66"/>
                <a:gd name="f16" fmla="+- 0 0 -90"/>
                <a:gd name="f17" fmla="*/ f3 1 252"/>
                <a:gd name="f18" fmla="*/ f4 1 157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2"/>
                <a:gd name="f27" fmla="*/ f23 1 1576"/>
                <a:gd name="f28" fmla="+- f25 0 f1"/>
                <a:gd name="f29" fmla="*/ 252 1 f26"/>
                <a:gd name="f30" fmla="*/ 1576 1 f27"/>
                <a:gd name="f31" fmla="*/ 12 1 f26"/>
                <a:gd name="f32" fmla="*/ 84 1 f27"/>
                <a:gd name="f33" fmla="*/ 60 1 f27"/>
                <a:gd name="f34" fmla="*/ 0 1 f26"/>
                <a:gd name="f35" fmla="*/ 12 1 f27"/>
                <a:gd name="f36" fmla="*/ 72 1 f26"/>
                <a:gd name="f37" fmla="*/ 0 1 f27"/>
                <a:gd name="f38" fmla="*/ 78 1 f26"/>
                <a:gd name="f39" fmla="*/ 48 1 f27"/>
                <a:gd name="f40" fmla="*/ 88 1 f26"/>
                <a:gd name="f41" fmla="*/ 66 1 f27"/>
                <a:gd name="f42" fmla="*/ f20 1 f26"/>
                <a:gd name="f43" fmla="*/ f21 1 f27"/>
                <a:gd name="f44" fmla="*/ f34 f17 1"/>
                <a:gd name="f45" fmla="*/ f42 f17 1"/>
                <a:gd name="f46" fmla="*/ f43 f18 1"/>
                <a:gd name="f47" fmla="*/ f37 f18 1"/>
                <a:gd name="f48" fmla="*/ f29 f17 1"/>
                <a:gd name="f49" fmla="*/ f30 f18 1"/>
                <a:gd name="f50" fmla="*/ f31 f17 1"/>
                <a:gd name="f51" fmla="*/ f32 f18 1"/>
                <a:gd name="f52" fmla="*/ f33 f18 1"/>
                <a:gd name="f53" fmla="*/ f35 f18 1"/>
                <a:gd name="f54" fmla="*/ f36 f17 1"/>
                <a:gd name="f55" fmla="*/ f38 f17 1"/>
                <a:gd name="f56" fmla="*/ f39 f18 1"/>
                <a:gd name="f57" fmla="*/ f40 f17 1"/>
                <a:gd name="f58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8" y="f49"/>
                </a:cxn>
                <a:cxn ang="f28">
                  <a:pos x="f50" y="f51"/>
                </a:cxn>
                <a:cxn ang="f28">
                  <a:pos x="f50" y="f52"/>
                </a:cxn>
                <a:cxn ang="f28">
                  <a:pos x="f44" y="f53"/>
                </a:cxn>
                <a:cxn ang="f28">
                  <a:pos x="f54" y="f47"/>
                </a:cxn>
                <a:cxn ang="f28">
                  <a:pos x="f54" y="f47"/>
                </a:cxn>
                <a:cxn ang="f28">
                  <a:pos x="f55" y="f56"/>
                </a:cxn>
                <a:cxn ang="f28">
                  <a:pos x="f57" y="f58"/>
                </a:cxn>
              </a:cxnLst>
              <a:rect l="f44" t="f47" r="f45" b="f46"/>
              <a:pathLst>
                <a:path w="252" h="1576">
                  <a:moveTo>
                    <a:pt x="f6" y="f7"/>
                  </a:moveTo>
                  <a:lnTo>
                    <a:pt x="f8" y="f9"/>
                  </a:lnTo>
                  <a:lnTo>
                    <a:pt x="f8" y="f10"/>
                  </a:lnTo>
                  <a:lnTo>
                    <a:pt x="f5" y="f8"/>
                  </a:lnTo>
                  <a:lnTo>
                    <a:pt x="f11" y="f5"/>
                  </a:lnTo>
                  <a:lnTo>
                    <a:pt x="f11" y="f5"/>
                  </a:lnTo>
                  <a:lnTo>
                    <a:pt x="f12" y="f13"/>
                  </a:lnTo>
                  <a:lnTo>
                    <a:pt x="f14" y="f15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6618290" y="2255833"/>
              <a:ext cx="503240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"/>
                <a:gd name="f7" fmla="val 138"/>
                <a:gd name="f8" fmla="val 161"/>
                <a:gd name="f9" fmla="val 227"/>
                <a:gd name="f10" fmla="val 6"/>
                <a:gd name="f11" fmla="val 275"/>
                <a:gd name="f12" fmla="val 36"/>
                <a:gd name="f13" fmla="val 304"/>
                <a:gd name="f14" fmla="val 78"/>
                <a:gd name="f15" fmla="val 11"/>
                <a:gd name="f16" fmla="val 47"/>
                <a:gd name="f17" fmla="val 95"/>
                <a:gd name="f18" fmla="+- 0 0 -90"/>
                <a:gd name="f19" fmla="*/ f3 1 316"/>
                <a:gd name="f20" fmla="*/ f4 1 13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6"/>
                <a:gd name="f29" fmla="*/ f25 1 138"/>
                <a:gd name="f30" fmla="+- f27 0 f1"/>
                <a:gd name="f31" fmla="*/ 161 1 f28"/>
                <a:gd name="f32" fmla="*/ 0 1 f29"/>
                <a:gd name="f33" fmla="*/ 227 1 f28"/>
                <a:gd name="f34" fmla="*/ 6 1 f29"/>
                <a:gd name="f35" fmla="*/ 275 1 f28"/>
                <a:gd name="f36" fmla="*/ 36 1 f29"/>
                <a:gd name="f37" fmla="*/ 304 1 f28"/>
                <a:gd name="f38" fmla="*/ 78 1 f29"/>
                <a:gd name="f39" fmla="*/ 316 1 f28"/>
                <a:gd name="f40" fmla="*/ 138 1 f29"/>
                <a:gd name="f41" fmla="*/ 0 1 f28"/>
                <a:gd name="f42" fmla="*/ 11 1 f28"/>
                <a:gd name="f43" fmla="*/ 47 1 f28"/>
                <a:gd name="f44" fmla="*/ 95 1 f28"/>
                <a:gd name="f45" fmla="*/ f22 1 f28"/>
                <a:gd name="f46" fmla="*/ f23 1 f29"/>
                <a:gd name="f47" fmla="*/ f41 f19 1"/>
                <a:gd name="f48" fmla="*/ f45 f19 1"/>
                <a:gd name="f49" fmla="*/ f46 f20 1"/>
                <a:gd name="f50" fmla="*/ f32 f20 1"/>
                <a:gd name="f51" fmla="*/ f31 f19 1"/>
                <a:gd name="f52" fmla="*/ f33 f19 1"/>
                <a:gd name="f53" fmla="*/ f34 f20 1"/>
                <a:gd name="f54" fmla="*/ f35 f19 1"/>
                <a:gd name="f55" fmla="*/ f36 f20 1"/>
                <a:gd name="f56" fmla="*/ f37 f19 1"/>
                <a:gd name="f57" fmla="*/ f38 f20 1"/>
                <a:gd name="f58" fmla="*/ f39 f19 1"/>
                <a:gd name="f59" fmla="*/ f40 f20 1"/>
                <a:gd name="f60" fmla="*/ f42 f19 1"/>
                <a:gd name="f61" fmla="*/ f43 f19 1"/>
                <a:gd name="f62" fmla="*/ f4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0"/>
                </a:cxn>
                <a:cxn ang="f30">
                  <a:pos x="f52" y="f53"/>
                </a:cxn>
                <a:cxn ang="f30">
                  <a:pos x="f54" y="f55"/>
                </a:cxn>
                <a:cxn ang="f30">
                  <a:pos x="f56" y="f57"/>
                </a:cxn>
                <a:cxn ang="f30">
                  <a:pos x="f58" y="f59"/>
                </a:cxn>
                <a:cxn ang="f30">
                  <a:pos x="f47" y="f59"/>
                </a:cxn>
                <a:cxn ang="f30">
                  <a:pos x="f60" y="f57"/>
                </a:cxn>
                <a:cxn ang="f30">
                  <a:pos x="f61" y="f55"/>
                </a:cxn>
                <a:cxn ang="f30">
                  <a:pos x="f62" y="f53"/>
                </a:cxn>
                <a:cxn ang="f30">
                  <a:pos x="f51" y="f50"/>
                </a:cxn>
                <a:cxn ang="f30">
                  <a:pos x="f51" y="f50"/>
                </a:cxn>
              </a:cxnLst>
              <a:rect l="f47" t="f50" r="f48" b="f49"/>
              <a:pathLst>
                <a:path w="316" h="138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10"/>
                  </a:lnTo>
                  <a:lnTo>
                    <a:pt x="f8" y="f5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37" name="Rectangle 3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8" name="Rectangl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Rectangle 39"/>
          <p:cNvSpPr txBox="1">
            <a:spLocks noGrp="1"/>
          </p:cNvSpPr>
          <p:nvPr>
            <p:ph type="dt" sz="half" idx="2"/>
          </p:nvPr>
        </p:nvSpPr>
        <p:spPr>
          <a:xfrm>
            <a:off x="457200" y="6278563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Tahoma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40" name="Rectangle 40"/>
          <p:cNvSpPr txBox="1">
            <a:spLocks noGrp="1"/>
          </p:cNvSpPr>
          <p:nvPr>
            <p:ph type="ftr" sz="quarter" idx="3"/>
          </p:nvPr>
        </p:nvSpPr>
        <p:spPr>
          <a:xfrm>
            <a:off x="3124203" y="6278563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Tahoma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41" name="Rectangle 41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78563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Tahoma"/>
                <a:cs typeface="Arial"/>
              </a:defRPr>
            </a:lvl1pPr>
          </a:lstStyle>
          <a:p>
            <a:pPr lvl="0"/>
            <a:fld id="{FF9B6999-07BC-4817-AEF1-7C17514A034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DBBD71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FCC66"/>
        </a:buClr>
        <a:buSzPct val="65000"/>
        <a:buFont typeface="Wingdings" pitchFamily="2"/>
        <a:buChar char="n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65000"/>
        <a:buFont typeface="Wingdings" pitchFamily="2"/>
        <a:buChar char="n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808000"/>
        </a:buClr>
        <a:buSzPct val="65000"/>
        <a:buFont typeface="Wingdings" pitchFamily="2"/>
        <a:buChar char="n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65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CA500"/>
        </a:buClr>
        <a:buSzPct val="65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92095"/>
            <a:ext cx="8229600" cy="13843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90499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8ABFB2BE-B7F7-453A-B920-88C3DA6DF167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FCC00"/>
        </a:buClr>
        <a:buSzPct val="120000"/>
        <a:buChar char="•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Tahoma" pitchFamily="34"/>
        <a:buChar char="–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FCC00"/>
        </a:buClr>
        <a:buSzPct val="120000"/>
        <a:buChar char="•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Tahoma" pitchFamily="34"/>
        <a:buChar char="–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C00"/>
        </a:buClr>
        <a:buSzPct val="80000"/>
        <a:buFont typeface="Wingdings" pitchFamily="2"/>
        <a:buChar char="v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5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14161"/>
            </a:gs>
            <a:gs pos="100000">
              <a:srgbClr val="66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2418" cy="6856408"/>
            <a:chOff x="0" y="0"/>
            <a:chExt cx="9142418" cy="68564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0827" cy="16557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043"/>
                <a:gd name="f8" fmla="+- 0 0 -90"/>
                <a:gd name="f9" fmla="*/ f3 1 5740"/>
                <a:gd name="f10" fmla="*/ f4 1 104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043"/>
                <a:gd name="f20" fmla="+- f17 0 f1"/>
                <a:gd name="f21" fmla="*/ 5740 1 f18"/>
                <a:gd name="f22" fmla="*/ 1043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5740" h="1043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666699"/>
                </a:gs>
                <a:gs pos="100000">
                  <a:srgbClr val="47476B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EAEAEA"/>
                </a:solidFill>
                <a:uFillTx/>
                <a:latin typeface="Tahoma" pitchFamily="34"/>
                <a:cs typeface="Arial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9142418" cy="6856408"/>
              <a:chOff x="0" y="0"/>
              <a:chExt cx="9142418" cy="685640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591" y="1651004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6330948"/>
                <a:ext cx="9140827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42"/>
                  <a:gd name="f8" fmla="+- 0 0 -90"/>
                  <a:gd name="f9" fmla="*/ f3 1 5740"/>
                  <a:gd name="f10" fmla="*/ f4 1 4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42"/>
                  <a:gd name="f20" fmla="+- f17 0 f1"/>
                  <a:gd name="f21" fmla="*/ 0 1 f18"/>
                  <a:gd name="f22" fmla="*/ 42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42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5818190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0 1 f18"/>
                  <a:gd name="f22" fmla="*/ 30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30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5340352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0 1 f18"/>
                  <a:gd name="f22" fmla="*/ 30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30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4929192"/>
                <a:ext cx="9140827" cy="492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0 1 f18"/>
                  <a:gd name="f22" fmla="*/ 30 1 f19"/>
                  <a:gd name="f23" fmla="*/ 5740 1 f18"/>
                  <a:gd name="f24" fmla="*/ 0 1 f19"/>
                  <a:gd name="f25" fmla="*/ f12 1 f18"/>
                  <a:gd name="f26" fmla="*/ f13 1 f19"/>
                  <a:gd name="f27" fmla="*/ f21 f9 1"/>
                  <a:gd name="f28" fmla="*/ f25 f9 1"/>
                  <a:gd name="f29" fmla="*/ f26 f10 1"/>
                  <a:gd name="f30" fmla="*/ f24 f10 1"/>
                  <a:gd name="f31" fmla="*/ f22 f10 1"/>
                  <a:gd name="f32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31"/>
                  </a:cxn>
                  <a:cxn ang="f20">
                    <a:pos x="f32" y="f31"/>
                  </a:cxn>
                  <a:cxn ang="f20">
                    <a:pos x="f32" y="f30"/>
                  </a:cxn>
                  <a:cxn ang="f20">
                    <a:pos x="f27" y="f30"/>
                  </a:cxn>
                  <a:cxn ang="f20">
                    <a:pos x="f27" y="f31"/>
                  </a:cxn>
                  <a:cxn ang="f20">
                    <a:pos x="f27" y="f31"/>
                  </a:cxn>
                </a:cxnLst>
                <a:rect l="f27" t="f30" r="f28" b="f29"/>
                <a:pathLst>
                  <a:path w="5740" h="30">
                    <a:moveTo>
                      <a:pt x="f5" y="f7"/>
                    </a:move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4538660"/>
                <a:ext cx="9140827" cy="571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6"/>
                  <a:gd name="f8" fmla="+- 0 0 -90"/>
                  <a:gd name="f9" fmla="*/ f3 1 5740"/>
                  <a:gd name="f10" fmla="*/ f4 1 36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6"/>
                  <a:gd name="f20" fmla="+- f17 0 f1"/>
                  <a:gd name="f21" fmla="*/ 5740 1 f18"/>
                  <a:gd name="f22" fmla="*/ 0 1 f19"/>
                  <a:gd name="f23" fmla="*/ 0 1 f18"/>
                  <a:gd name="f24" fmla="*/ 36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6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4197352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5740 1 f18"/>
                  <a:gd name="f22" fmla="*/ 0 1 f19"/>
                  <a:gd name="f23" fmla="*/ 0 1 f18"/>
                  <a:gd name="f24" fmla="*/ 30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0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3862389"/>
                <a:ext cx="9140827" cy="571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6"/>
                  <a:gd name="f8" fmla="+- 0 0 -90"/>
                  <a:gd name="f9" fmla="*/ f3 1 5740"/>
                  <a:gd name="f10" fmla="*/ f4 1 36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6"/>
                  <a:gd name="f20" fmla="+- f17 0 f1"/>
                  <a:gd name="f21" fmla="*/ 5740 1 f18"/>
                  <a:gd name="f22" fmla="*/ 0 1 f19"/>
                  <a:gd name="f23" fmla="*/ 0 1 f18"/>
                  <a:gd name="f24" fmla="*/ 36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6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B5B82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3586167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B5B82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3317872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3060697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2611434"/>
                <a:ext cx="9140827" cy="190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2"/>
                  <a:gd name="f8" fmla="+- 0 0 -90"/>
                  <a:gd name="f9" fmla="*/ f3 1 5740"/>
                  <a:gd name="f10" fmla="*/ f4 1 1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2"/>
                  <a:gd name="f20" fmla="+- f17 0 f1"/>
                  <a:gd name="f21" fmla="*/ 5740 1 f18"/>
                  <a:gd name="f22" fmla="*/ 0 1 f19"/>
                  <a:gd name="f23" fmla="*/ 0 1 f18"/>
                  <a:gd name="f24" fmla="*/ 12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2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2822579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2413001"/>
                <a:ext cx="9140827" cy="190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2"/>
                  <a:gd name="f8" fmla="+- 0 0 -90"/>
                  <a:gd name="f9" fmla="*/ f3 1 5740"/>
                  <a:gd name="f10" fmla="*/ f4 1 1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2"/>
                  <a:gd name="f20" fmla="+- f17 0 f1"/>
                  <a:gd name="f21" fmla="*/ 5740 1 f18"/>
                  <a:gd name="f22" fmla="*/ 0 1 f19"/>
                  <a:gd name="f23" fmla="*/ 0 1 f18"/>
                  <a:gd name="f24" fmla="*/ 12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2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2212976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2031997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1868484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38103"/>
                <a:ext cx="9140827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30"/>
                  <a:gd name="f8" fmla="+- 0 0 -90"/>
                  <a:gd name="f9" fmla="*/ f3 1 5740"/>
                  <a:gd name="f10" fmla="*/ f4 1 30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30"/>
                  <a:gd name="f20" fmla="+- f17 0 f1"/>
                  <a:gd name="f21" fmla="*/ 5740 1 f18"/>
                  <a:gd name="f22" fmla="*/ 0 1 f19"/>
                  <a:gd name="f23" fmla="*/ 0 1 f18"/>
                  <a:gd name="f24" fmla="*/ 30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30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295278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754059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534988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0" y="952503"/>
                <a:ext cx="9140827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24"/>
                  <a:gd name="f8" fmla="+- 0 0 -90"/>
                  <a:gd name="f9" fmla="*/ f3 1 5740"/>
                  <a:gd name="f10" fmla="*/ f4 1 24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24"/>
                  <a:gd name="f20" fmla="+- f17 0 f1"/>
                  <a:gd name="f21" fmla="*/ 5740 1 f18"/>
                  <a:gd name="f22" fmla="*/ 0 1 f19"/>
                  <a:gd name="f23" fmla="*/ 0 1 f18"/>
                  <a:gd name="f24" fmla="*/ 24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24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1154109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1335088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1497009"/>
                <a:ext cx="9140827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0"/>
                  <a:gd name="f7" fmla="val 18"/>
                  <a:gd name="f8" fmla="+- 0 0 -90"/>
                  <a:gd name="f9" fmla="*/ f3 1 5740"/>
                  <a:gd name="f10" fmla="*/ f4 1 18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5740"/>
                  <a:gd name="f19" fmla="*/ f15 1 18"/>
                  <a:gd name="f20" fmla="+- f17 0 f1"/>
                  <a:gd name="f21" fmla="*/ 5740 1 f18"/>
                  <a:gd name="f22" fmla="*/ 0 1 f19"/>
                  <a:gd name="f23" fmla="*/ 0 1 f18"/>
                  <a:gd name="f24" fmla="*/ 18 1 f19"/>
                  <a:gd name="f25" fmla="*/ f12 1 f18"/>
                  <a:gd name="f26" fmla="*/ f13 1 f19"/>
                  <a:gd name="f27" fmla="*/ f23 f9 1"/>
                  <a:gd name="f28" fmla="*/ f25 f9 1"/>
                  <a:gd name="f29" fmla="*/ f26 f10 1"/>
                  <a:gd name="f30" fmla="*/ f22 f10 1"/>
                  <a:gd name="f31" fmla="*/ f21 f9 1"/>
                  <a:gd name="f32" fmla="*/ f24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1" y="f30"/>
                  </a:cxn>
                  <a:cxn ang="f20">
                    <a:pos x="f27" y="f30"/>
                  </a:cxn>
                  <a:cxn ang="f20">
                    <a:pos x="f27" y="f32"/>
                  </a:cxn>
                  <a:cxn ang="f20">
                    <a:pos x="f31" y="f32"/>
                  </a:cxn>
                  <a:cxn ang="f20">
                    <a:pos x="f31" y="f30"/>
                  </a:cxn>
                  <a:cxn ang="f20">
                    <a:pos x="f31" y="f30"/>
                  </a:cxn>
                </a:cxnLst>
                <a:rect l="f27" t="f30" r="f28" b="f29"/>
                <a:pathLst>
                  <a:path w="5740" h="18">
                    <a:moveTo>
                      <a:pt x="f6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grpSp>
            <p:nvGrpSpPr>
              <p:cNvPr id="30" name="Group 30"/>
              <p:cNvGrpSpPr/>
              <p:nvPr/>
            </p:nvGrpSpPr>
            <p:grpSpPr>
              <a:xfrm>
                <a:off x="0" y="0"/>
                <a:ext cx="9140826" cy="1658941"/>
                <a:chOff x="0" y="0"/>
                <a:chExt cx="9140826" cy="1658941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4522786" y="0"/>
                  <a:ext cx="66678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1043"/>
                    <a:gd name="f8" fmla="val 18"/>
                    <a:gd name="f9" fmla="+- 0 0 -90"/>
                    <a:gd name="f10" fmla="*/ f3 1 42"/>
                    <a:gd name="f11" fmla="*/ f4 1 1043"/>
                    <a:gd name="f12" fmla="val f5"/>
                    <a:gd name="f13" fmla="val f6"/>
                    <a:gd name="f14" fmla="val f7"/>
                    <a:gd name="f15" fmla="*/ f9 f0 1"/>
                    <a:gd name="f16" fmla="+- f14 0 f12"/>
                    <a:gd name="f17" fmla="+- f13 0 f12"/>
                    <a:gd name="f18" fmla="*/ f15 1 f2"/>
                    <a:gd name="f19" fmla="*/ f17 1 42"/>
                    <a:gd name="f20" fmla="*/ f16 1 1043"/>
                    <a:gd name="f21" fmla="+- f18 0 f1"/>
                    <a:gd name="f22" fmla="*/ 18 1 f19"/>
                    <a:gd name="f23" fmla="*/ 1043 1 f20"/>
                    <a:gd name="f24" fmla="*/ 42 1 f19"/>
                    <a:gd name="f25" fmla="*/ 0 1 f20"/>
                    <a:gd name="f26" fmla="*/ 0 1 f19"/>
                    <a:gd name="f27" fmla="*/ f13 1 f19"/>
                    <a:gd name="f28" fmla="*/ f14 1 f20"/>
                    <a:gd name="f29" fmla="*/ f26 f10 1"/>
                    <a:gd name="f30" fmla="*/ f27 f10 1"/>
                    <a:gd name="f31" fmla="*/ f28 f11 1"/>
                    <a:gd name="f32" fmla="*/ f25 f11 1"/>
                    <a:gd name="f33" fmla="*/ f22 f10 1"/>
                    <a:gd name="f34" fmla="*/ f23 f11 1"/>
                    <a:gd name="f35" fmla="*/ f24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33" y="f34"/>
                    </a:cxn>
                    <a:cxn ang="f21">
                      <a:pos x="f35" y="f34"/>
                    </a:cxn>
                    <a:cxn ang="f21">
                      <a:pos x="f35" y="f32"/>
                    </a:cxn>
                    <a:cxn ang="f21">
                      <a:pos x="f29" y="f32"/>
                    </a:cxn>
                    <a:cxn ang="f21">
                      <a:pos x="f29" y="f34"/>
                    </a:cxn>
                    <a:cxn ang="f21">
                      <a:pos x="f33" y="f34"/>
                    </a:cxn>
                    <a:cxn ang="f21">
                      <a:pos x="f33" y="f34"/>
                    </a:cxn>
                  </a:cxnLst>
                  <a:rect l="f29" t="f32" r="f30" b="f31"/>
                  <a:pathLst>
                    <a:path w="42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3810003" y="0"/>
                  <a:ext cx="246065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5"/>
                    <a:gd name="f7" fmla="val 1043"/>
                    <a:gd name="f8" fmla="val 131"/>
                    <a:gd name="f9" fmla="val 42"/>
                    <a:gd name="f10" fmla="val 113"/>
                    <a:gd name="f11" fmla="+- 0 0 -90"/>
                    <a:gd name="f12" fmla="*/ f3 1 155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155"/>
                    <a:gd name="f22" fmla="*/ f18 1 1043"/>
                    <a:gd name="f23" fmla="+- f20 0 f1"/>
                    <a:gd name="f24" fmla="*/ 131 1 f21"/>
                    <a:gd name="f25" fmla="*/ 1043 1 f22"/>
                    <a:gd name="f26" fmla="*/ 155 1 f21"/>
                    <a:gd name="f27" fmla="*/ 42 1 f21"/>
                    <a:gd name="f28" fmla="*/ 0 1 f22"/>
                    <a:gd name="f29" fmla="*/ 0 1 f21"/>
                    <a:gd name="f30" fmla="*/ 113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155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3122611" y="0"/>
                  <a:ext cx="381003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9"/>
                    <a:gd name="f7" fmla="val 1043"/>
                    <a:gd name="f8" fmla="val 221"/>
                    <a:gd name="f9" fmla="val 36"/>
                    <a:gd name="f10" fmla="val 203"/>
                    <a:gd name="f11" fmla="+- 0 0 -90"/>
                    <a:gd name="f12" fmla="*/ f3 1 23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239"/>
                    <a:gd name="f22" fmla="*/ f18 1 1043"/>
                    <a:gd name="f23" fmla="+- f20 0 f1"/>
                    <a:gd name="f24" fmla="*/ 221 1 f21"/>
                    <a:gd name="f25" fmla="*/ 1043 1 f22"/>
                    <a:gd name="f26" fmla="*/ 239 1 f21"/>
                    <a:gd name="f27" fmla="*/ 36 1 f21"/>
                    <a:gd name="f28" fmla="*/ 0 1 f22"/>
                    <a:gd name="f29" fmla="*/ 0 1 f21"/>
                    <a:gd name="f30" fmla="*/ 203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239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4" name="Freeform 34"/>
                <p:cNvSpPr/>
                <p:nvPr/>
              </p:nvSpPr>
              <p:spPr>
                <a:xfrm>
                  <a:off x="2466978" y="0"/>
                  <a:ext cx="560390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52"/>
                    <a:gd name="f7" fmla="val 1043"/>
                    <a:gd name="f8" fmla="val 334"/>
                    <a:gd name="f9" fmla="val 41"/>
                    <a:gd name="f10" fmla="val 311"/>
                    <a:gd name="f11" fmla="+- 0 0 -90"/>
                    <a:gd name="f12" fmla="*/ f3 1 352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52"/>
                    <a:gd name="f22" fmla="*/ f18 1 1043"/>
                    <a:gd name="f23" fmla="+- f20 0 f1"/>
                    <a:gd name="f24" fmla="*/ 334 1 f21"/>
                    <a:gd name="f25" fmla="*/ 1043 1 f22"/>
                    <a:gd name="f26" fmla="*/ 352 1 f21"/>
                    <a:gd name="f27" fmla="*/ 41 1 f21"/>
                    <a:gd name="f28" fmla="*/ 0 1 f22"/>
                    <a:gd name="f29" fmla="*/ 0 1 f21"/>
                    <a:gd name="f30" fmla="*/ 311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352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1800225" y="0"/>
                  <a:ext cx="714375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9"/>
                    <a:gd name="f7" fmla="val 1043"/>
                    <a:gd name="f8" fmla="val 425"/>
                    <a:gd name="f9" fmla="val 42"/>
                    <a:gd name="f10" fmla="val 407"/>
                    <a:gd name="f11" fmla="+- 0 0 -90"/>
                    <a:gd name="f12" fmla="*/ f3 1 44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49"/>
                    <a:gd name="f22" fmla="*/ f18 1 1043"/>
                    <a:gd name="f23" fmla="+- f20 0 f1"/>
                    <a:gd name="f24" fmla="*/ 425 1 f21"/>
                    <a:gd name="f25" fmla="*/ 1043 1 f22"/>
                    <a:gd name="f26" fmla="*/ 449 1 f21"/>
                    <a:gd name="f27" fmla="*/ 42 1 f21"/>
                    <a:gd name="f28" fmla="*/ 0 1 f22"/>
                    <a:gd name="f29" fmla="*/ 0 1 f21"/>
                    <a:gd name="f30" fmla="*/ 407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449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>
                  <a:off x="1133471" y="0"/>
                  <a:ext cx="857250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38"/>
                    <a:gd name="f7" fmla="val 1043"/>
                    <a:gd name="f8" fmla="val 520"/>
                    <a:gd name="f9" fmla="val 41"/>
                    <a:gd name="f10" fmla="val 496"/>
                    <a:gd name="f11" fmla="+- 0 0 -90"/>
                    <a:gd name="f12" fmla="*/ f3 1 538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538"/>
                    <a:gd name="f22" fmla="*/ f18 1 1043"/>
                    <a:gd name="f23" fmla="+- f20 0 f1"/>
                    <a:gd name="f24" fmla="*/ 520 1 f21"/>
                    <a:gd name="f25" fmla="*/ 1043 1 f22"/>
                    <a:gd name="f26" fmla="*/ 538 1 f21"/>
                    <a:gd name="f27" fmla="*/ 41 1 f21"/>
                    <a:gd name="f28" fmla="*/ 0 1 f22"/>
                    <a:gd name="f29" fmla="*/ 0 1 f21"/>
                    <a:gd name="f30" fmla="*/ 496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538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485775" y="0"/>
                  <a:ext cx="1019171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40"/>
                    <a:gd name="f7" fmla="val 1043"/>
                    <a:gd name="f8" fmla="val 622"/>
                    <a:gd name="f9" fmla="val 48"/>
                    <a:gd name="f10" fmla="val 598"/>
                    <a:gd name="f11" fmla="+- 0 0 -90"/>
                    <a:gd name="f12" fmla="*/ f3 1 640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40"/>
                    <a:gd name="f22" fmla="*/ f18 1 1043"/>
                    <a:gd name="f23" fmla="+- f20 0 f1"/>
                    <a:gd name="f24" fmla="*/ 622 1 f21"/>
                    <a:gd name="f25" fmla="*/ 1043 1 f22"/>
                    <a:gd name="f26" fmla="*/ 640 1 f21"/>
                    <a:gd name="f27" fmla="*/ 48 1 f21"/>
                    <a:gd name="f28" fmla="*/ 0 1 f22"/>
                    <a:gd name="f29" fmla="*/ 0 1 f21"/>
                    <a:gd name="f30" fmla="*/ 598 1 f21"/>
                    <a:gd name="f31" fmla="*/ f15 1 f21"/>
                    <a:gd name="f32" fmla="*/ f16 1 f22"/>
                    <a:gd name="f33" fmla="*/ f29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33" y="f36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40" h="1043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9" y="f5"/>
                      </a:lnTo>
                      <a:lnTo>
                        <a:pt x="f5" y="f5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0" y="171450"/>
                  <a:ext cx="1000125" cy="148749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28"/>
                    <a:gd name="f7" fmla="val 935"/>
                    <a:gd name="f8" fmla="val 604"/>
                    <a:gd name="f9" fmla="val 66"/>
                    <a:gd name="f10" fmla="val 580"/>
                    <a:gd name="f11" fmla="+- 0 0 -90"/>
                    <a:gd name="f12" fmla="*/ f3 1 628"/>
                    <a:gd name="f13" fmla="*/ f4 1 935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28"/>
                    <a:gd name="f22" fmla="*/ f18 1 935"/>
                    <a:gd name="f23" fmla="+- f20 0 f1"/>
                    <a:gd name="f24" fmla="*/ 604 1 f21"/>
                    <a:gd name="f25" fmla="*/ 935 1 f22"/>
                    <a:gd name="f26" fmla="*/ 628 1 f21"/>
                    <a:gd name="f27" fmla="*/ 0 1 f21"/>
                    <a:gd name="f28" fmla="*/ 0 1 f22"/>
                    <a:gd name="f29" fmla="*/ 66 1 f22"/>
                    <a:gd name="f30" fmla="*/ 580 1 f21"/>
                    <a:gd name="f31" fmla="*/ f15 1 f21"/>
                    <a:gd name="f32" fmla="*/ f16 1 f22"/>
                    <a:gd name="f33" fmla="*/ f27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9 f13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33" y="f36"/>
                    </a:cxn>
                    <a:cxn ang="f23">
                      <a:pos x="f33" y="f40"/>
                    </a:cxn>
                    <a:cxn ang="f23">
                      <a:pos x="f41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28" h="935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39" name="Freeform 39"/>
                <p:cNvSpPr/>
                <p:nvPr/>
              </p:nvSpPr>
              <p:spPr>
                <a:xfrm>
                  <a:off x="5065711" y="0"/>
                  <a:ext cx="246065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55"/>
                    <a:gd name="f7" fmla="val 1043"/>
                    <a:gd name="f8" fmla="val 18"/>
                    <a:gd name="f9" fmla="val 42"/>
                    <a:gd name="f10" fmla="val 114"/>
                    <a:gd name="f11" fmla="+- 0 0 -90"/>
                    <a:gd name="f12" fmla="*/ f3 1 155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155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2 1 f21"/>
                    <a:gd name="f27" fmla="*/ 155 1 f21"/>
                    <a:gd name="f28" fmla="*/ 0 1 f22"/>
                    <a:gd name="f29" fmla="*/ 114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155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0" name="Freeform 40"/>
                <p:cNvSpPr/>
                <p:nvPr/>
              </p:nvSpPr>
              <p:spPr>
                <a:xfrm>
                  <a:off x="5608636" y="0"/>
                  <a:ext cx="381003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9"/>
                    <a:gd name="f7" fmla="val 1043"/>
                    <a:gd name="f8" fmla="val 18"/>
                    <a:gd name="f9" fmla="val 36"/>
                    <a:gd name="f10" fmla="val 203"/>
                    <a:gd name="f11" fmla="+- 0 0 -90"/>
                    <a:gd name="f12" fmla="*/ f3 1 23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239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36 1 f21"/>
                    <a:gd name="f27" fmla="*/ 239 1 f21"/>
                    <a:gd name="f28" fmla="*/ 0 1 f22"/>
                    <a:gd name="f29" fmla="*/ 203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239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6065836" y="0"/>
                  <a:ext cx="569908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58"/>
                    <a:gd name="f7" fmla="val 1043"/>
                    <a:gd name="f8" fmla="val 24"/>
                    <a:gd name="f9" fmla="val 42"/>
                    <a:gd name="f10" fmla="val 317"/>
                    <a:gd name="f11" fmla="+- 0 0 -90"/>
                    <a:gd name="f12" fmla="*/ f3 1 358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58"/>
                    <a:gd name="f22" fmla="*/ f18 1 1043"/>
                    <a:gd name="f23" fmla="+- f20 0 f1"/>
                    <a:gd name="f24" fmla="*/ 24 1 f21"/>
                    <a:gd name="f25" fmla="*/ 1043 1 f22"/>
                    <a:gd name="f26" fmla="*/ 42 1 f21"/>
                    <a:gd name="f27" fmla="*/ 358 1 f21"/>
                    <a:gd name="f28" fmla="*/ 0 1 f22"/>
                    <a:gd name="f29" fmla="*/ 317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358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2" name="Freeform 42"/>
                <p:cNvSpPr/>
                <p:nvPr/>
              </p:nvSpPr>
              <p:spPr>
                <a:xfrm>
                  <a:off x="6570658" y="0"/>
                  <a:ext cx="712783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8"/>
                    <a:gd name="f7" fmla="val 1043"/>
                    <a:gd name="f8" fmla="val 18"/>
                    <a:gd name="f9" fmla="val 41"/>
                    <a:gd name="f10" fmla="val 406"/>
                    <a:gd name="f11" fmla="+- 0 0 -90"/>
                    <a:gd name="f12" fmla="*/ f3 1 448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48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1 1 f21"/>
                    <a:gd name="f27" fmla="*/ 448 1 f21"/>
                    <a:gd name="f28" fmla="*/ 0 1 f22"/>
                    <a:gd name="f29" fmla="*/ 406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448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3" name="Freeform 43"/>
                <p:cNvSpPr/>
                <p:nvPr/>
              </p:nvSpPr>
              <p:spPr>
                <a:xfrm>
                  <a:off x="7112002" y="0"/>
                  <a:ext cx="858841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39"/>
                    <a:gd name="f7" fmla="val 1043"/>
                    <a:gd name="f8" fmla="val 18"/>
                    <a:gd name="f9" fmla="val 42"/>
                    <a:gd name="f10" fmla="val 497"/>
                    <a:gd name="f11" fmla="+- 0 0 -90"/>
                    <a:gd name="f12" fmla="*/ f3 1 539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539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2 1 f21"/>
                    <a:gd name="f27" fmla="*/ 539 1 f21"/>
                    <a:gd name="f28" fmla="*/ 0 1 f22"/>
                    <a:gd name="f29" fmla="*/ 497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539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4" name="Freeform 44"/>
                <p:cNvSpPr/>
                <p:nvPr/>
              </p:nvSpPr>
              <p:spPr>
                <a:xfrm>
                  <a:off x="7569202" y="0"/>
                  <a:ext cx="1019171" cy="16589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40"/>
                    <a:gd name="f7" fmla="val 1043"/>
                    <a:gd name="f8" fmla="val 18"/>
                    <a:gd name="f9" fmla="val 42"/>
                    <a:gd name="f10" fmla="val 592"/>
                    <a:gd name="f11" fmla="+- 0 0 -90"/>
                    <a:gd name="f12" fmla="*/ f3 1 640"/>
                    <a:gd name="f13" fmla="*/ f4 1 104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40"/>
                    <a:gd name="f22" fmla="*/ f18 1 1043"/>
                    <a:gd name="f23" fmla="+- f20 0 f1"/>
                    <a:gd name="f24" fmla="*/ 18 1 f21"/>
                    <a:gd name="f25" fmla="*/ 1043 1 f22"/>
                    <a:gd name="f26" fmla="*/ 42 1 f21"/>
                    <a:gd name="f27" fmla="*/ 640 1 f21"/>
                    <a:gd name="f28" fmla="*/ 0 1 f22"/>
                    <a:gd name="f29" fmla="*/ 592 1 f21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8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9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36"/>
                    </a:cxn>
                    <a:cxn ang="f23">
                      <a:pos x="f41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40" h="1043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10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8074023" y="76196"/>
                  <a:ext cx="1066803" cy="158273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0"/>
                    <a:gd name="f7" fmla="val 995"/>
                    <a:gd name="f8" fmla="val 24"/>
                    <a:gd name="f9" fmla="val 48"/>
                    <a:gd name="f10" fmla="val 72"/>
                    <a:gd name="f11" fmla="+- 0 0 -90"/>
                    <a:gd name="f12" fmla="*/ f3 1 670"/>
                    <a:gd name="f13" fmla="*/ f4 1 995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70"/>
                    <a:gd name="f22" fmla="*/ f18 1 995"/>
                    <a:gd name="f23" fmla="+- f20 0 f1"/>
                    <a:gd name="f24" fmla="*/ 24 1 f21"/>
                    <a:gd name="f25" fmla="*/ 995 1 f22"/>
                    <a:gd name="f26" fmla="*/ 48 1 f21"/>
                    <a:gd name="f27" fmla="*/ 670 1 f21"/>
                    <a:gd name="f28" fmla="*/ 72 1 f22"/>
                    <a:gd name="f29" fmla="*/ 0 1 f22"/>
                    <a:gd name="f30" fmla="*/ 0 1 f21"/>
                    <a:gd name="f31" fmla="*/ f15 1 f21"/>
                    <a:gd name="f32" fmla="*/ f16 1 f22"/>
                    <a:gd name="f33" fmla="*/ f30 f12 1"/>
                    <a:gd name="f34" fmla="*/ f31 f12 1"/>
                    <a:gd name="f35" fmla="*/ f32 f13 1"/>
                    <a:gd name="f36" fmla="*/ f29 f13 1"/>
                    <a:gd name="f37" fmla="*/ f24 f12 1"/>
                    <a:gd name="f38" fmla="*/ f25 f13 1"/>
                    <a:gd name="f39" fmla="*/ f26 f12 1"/>
                    <a:gd name="f40" fmla="*/ f27 f12 1"/>
                    <a:gd name="f41" fmla="*/ f28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8"/>
                    </a:cxn>
                    <a:cxn ang="f23">
                      <a:pos x="f39" y="f38"/>
                    </a:cxn>
                    <a:cxn ang="f23">
                      <a:pos x="f40" y="f41"/>
                    </a:cxn>
                    <a:cxn ang="f23">
                      <a:pos x="f40" y="f36"/>
                    </a:cxn>
                    <a:cxn ang="f23">
                      <a:pos x="f33" y="f38"/>
                    </a:cxn>
                    <a:cxn ang="f23">
                      <a:pos x="f37" y="f38"/>
                    </a:cxn>
                    <a:cxn ang="f23">
                      <a:pos x="f37" y="f38"/>
                    </a:cxn>
                  </a:cxnLst>
                  <a:rect l="f33" t="f36" r="f34" b="f35"/>
                  <a:pathLst>
                    <a:path w="670" h="995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10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0" y="885825"/>
                <a:ext cx="9140826" cy="773116"/>
                <a:chOff x="0" y="885825"/>
                <a:chExt cx="9140826" cy="773116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0" y="981078"/>
                  <a:ext cx="485775" cy="6778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05"/>
                    <a:gd name="f7" fmla="val 426"/>
                    <a:gd name="f8" fmla="val 281"/>
                    <a:gd name="f9" fmla="val 66"/>
                    <a:gd name="f10" fmla="val 251"/>
                    <a:gd name="f11" fmla="+- 0 0 -90"/>
                    <a:gd name="f12" fmla="*/ f3 1 305"/>
                    <a:gd name="f13" fmla="*/ f4 1 426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05"/>
                    <a:gd name="f22" fmla="*/ f18 1 426"/>
                    <a:gd name="f23" fmla="*/ 285 f19 1"/>
                    <a:gd name="f24" fmla="*/ 430 f18 1"/>
                    <a:gd name="f25" fmla="*/ 309 f19 1"/>
                    <a:gd name="f26" fmla="*/ 0 f19 1"/>
                    <a:gd name="f27" fmla="*/ 0 f18 1"/>
                    <a:gd name="f28" fmla="*/ 66 f18 1"/>
                    <a:gd name="f29" fmla="*/ 255 f19 1"/>
                    <a:gd name="f30" fmla="+- f20 0 f1"/>
                    <a:gd name="f31" fmla="*/ f23 1 305"/>
                    <a:gd name="f32" fmla="*/ f24 1 426"/>
                    <a:gd name="f33" fmla="*/ f25 1 305"/>
                    <a:gd name="f34" fmla="*/ f26 1 305"/>
                    <a:gd name="f35" fmla="*/ f27 1 426"/>
                    <a:gd name="f36" fmla="*/ f28 1 426"/>
                    <a:gd name="f37" fmla="*/ f29 1 305"/>
                    <a:gd name="f38" fmla="*/ 0 1 f21"/>
                    <a:gd name="f39" fmla="*/ f15 1 f21"/>
                    <a:gd name="f40" fmla="*/ 0 1 f22"/>
                    <a:gd name="f41" fmla="*/ f16 1 f22"/>
                    <a:gd name="f42" fmla="*/ f31 1 f21"/>
                    <a:gd name="f43" fmla="*/ f32 1 f22"/>
                    <a:gd name="f44" fmla="*/ f33 1 f21"/>
                    <a:gd name="f45" fmla="*/ f34 1 f21"/>
                    <a:gd name="f46" fmla="*/ f35 1 f22"/>
                    <a:gd name="f47" fmla="*/ f36 1 f22"/>
                    <a:gd name="f48" fmla="*/ f37 1 f21"/>
                    <a:gd name="f49" fmla="*/ f38 f12 1"/>
                    <a:gd name="f50" fmla="*/ f39 f12 1"/>
                    <a:gd name="f51" fmla="*/ f41 f13 1"/>
                    <a:gd name="f52" fmla="*/ f40 f13 1"/>
                    <a:gd name="f53" fmla="*/ f42 f12 1"/>
                    <a:gd name="f54" fmla="*/ f43 f13 1"/>
                    <a:gd name="f55" fmla="*/ f44 f12 1"/>
                    <a:gd name="f56" fmla="*/ f45 f12 1"/>
                    <a:gd name="f57" fmla="*/ f46 f13 1"/>
                    <a:gd name="f58" fmla="*/ f47 f13 1"/>
                    <a:gd name="f59" fmla="*/ f48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53" y="f54"/>
                    </a:cxn>
                    <a:cxn ang="f30">
                      <a:pos x="f55" y="f54"/>
                    </a:cxn>
                    <a:cxn ang="f30">
                      <a:pos x="f56" y="f57"/>
                    </a:cxn>
                    <a:cxn ang="f30">
                      <a:pos x="f56" y="f58"/>
                    </a:cxn>
                    <a:cxn ang="f30">
                      <a:pos x="f59" y="f54"/>
                    </a:cxn>
                    <a:cxn ang="f30">
                      <a:pos x="f53" y="f54"/>
                    </a:cxn>
                    <a:cxn ang="f30">
                      <a:pos x="f53" y="f54"/>
                    </a:cxn>
                  </a:cxnLst>
                  <a:rect l="f49" t="f52" r="f50" b="f51"/>
                  <a:pathLst>
                    <a:path w="305" h="426">
                      <a:moveTo>
                        <a:pt x="f8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8588373" y="885825"/>
                  <a:ext cx="552453" cy="7731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7"/>
                    <a:gd name="f7" fmla="val 486"/>
                    <a:gd name="f8" fmla="val 24"/>
                    <a:gd name="f9" fmla="val 48"/>
                    <a:gd name="f10" fmla="val 72"/>
                    <a:gd name="f11" fmla="+- 0 0 -90"/>
                    <a:gd name="f12" fmla="*/ f3 1 347"/>
                    <a:gd name="f13" fmla="*/ f4 1 486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347"/>
                    <a:gd name="f22" fmla="*/ f18 1 486"/>
                    <a:gd name="f23" fmla="*/ 24 f19 1"/>
                    <a:gd name="f24" fmla="*/ 490 f18 1"/>
                    <a:gd name="f25" fmla="*/ 48 f19 1"/>
                    <a:gd name="f26" fmla="*/ 351 f19 1"/>
                    <a:gd name="f27" fmla="*/ 72 f18 1"/>
                    <a:gd name="f28" fmla="*/ 0 f18 1"/>
                    <a:gd name="f29" fmla="*/ 0 f19 1"/>
                    <a:gd name="f30" fmla="+- f20 0 f1"/>
                    <a:gd name="f31" fmla="*/ f23 1 347"/>
                    <a:gd name="f32" fmla="*/ f24 1 486"/>
                    <a:gd name="f33" fmla="*/ f25 1 347"/>
                    <a:gd name="f34" fmla="*/ f26 1 347"/>
                    <a:gd name="f35" fmla="*/ f27 1 486"/>
                    <a:gd name="f36" fmla="*/ f28 1 486"/>
                    <a:gd name="f37" fmla="*/ f29 1 347"/>
                    <a:gd name="f38" fmla="*/ 0 1 f21"/>
                    <a:gd name="f39" fmla="*/ f15 1 f21"/>
                    <a:gd name="f40" fmla="*/ 0 1 f22"/>
                    <a:gd name="f41" fmla="*/ f16 1 f22"/>
                    <a:gd name="f42" fmla="*/ f31 1 f21"/>
                    <a:gd name="f43" fmla="*/ f32 1 f22"/>
                    <a:gd name="f44" fmla="*/ f33 1 f21"/>
                    <a:gd name="f45" fmla="*/ f34 1 f21"/>
                    <a:gd name="f46" fmla="*/ f35 1 f22"/>
                    <a:gd name="f47" fmla="*/ f36 1 f22"/>
                    <a:gd name="f48" fmla="*/ f37 1 f21"/>
                    <a:gd name="f49" fmla="*/ f38 f12 1"/>
                    <a:gd name="f50" fmla="*/ f39 f12 1"/>
                    <a:gd name="f51" fmla="*/ f41 f13 1"/>
                    <a:gd name="f52" fmla="*/ f40 f13 1"/>
                    <a:gd name="f53" fmla="*/ f42 f12 1"/>
                    <a:gd name="f54" fmla="*/ f43 f13 1"/>
                    <a:gd name="f55" fmla="*/ f44 f12 1"/>
                    <a:gd name="f56" fmla="*/ f45 f12 1"/>
                    <a:gd name="f57" fmla="*/ f46 f13 1"/>
                    <a:gd name="f58" fmla="*/ f47 f13 1"/>
                    <a:gd name="f59" fmla="*/ f48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53" y="f54"/>
                    </a:cxn>
                    <a:cxn ang="f30">
                      <a:pos x="f55" y="f54"/>
                    </a:cxn>
                    <a:cxn ang="f30">
                      <a:pos x="f56" y="f57"/>
                    </a:cxn>
                    <a:cxn ang="f30">
                      <a:pos x="f56" y="f58"/>
                    </a:cxn>
                    <a:cxn ang="f30">
                      <a:pos x="f59" y="f54"/>
                    </a:cxn>
                    <a:cxn ang="f30">
                      <a:pos x="f53" y="f54"/>
                    </a:cxn>
                    <a:cxn ang="f30">
                      <a:pos x="f53" y="f54"/>
                    </a:cxn>
                  </a:cxnLst>
                  <a:rect l="f49" t="f52" r="f50" b="f51"/>
                  <a:pathLst>
                    <a:path w="347" h="486">
                      <a:moveTo>
                        <a:pt x="f8" y="f7"/>
                      </a:moveTo>
                      <a:lnTo>
                        <a:pt x="f9" y="f7"/>
                      </a:lnTo>
                      <a:lnTo>
                        <a:pt x="f6" y="f10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 pitchFamily="34"/>
                  </a:endParaRPr>
                </a:p>
              </p:txBody>
            </p:sp>
          </p:grpSp>
          <p:grpSp>
            <p:nvGrpSpPr>
              <p:cNvPr id="49" name="Group 49"/>
              <p:cNvGrpSpPr/>
              <p:nvPr/>
            </p:nvGrpSpPr>
            <p:grpSpPr>
              <a:xfrm>
                <a:off x="419096" y="1649413"/>
                <a:ext cx="8255002" cy="5206995"/>
                <a:chOff x="419096" y="1649413"/>
                <a:chExt cx="8255002" cy="5206995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4522786" y="1649413"/>
                  <a:ext cx="66678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273"/>
                    <a:gd name="f8" fmla="val 18"/>
                    <a:gd name="f9" fmla="+- 0 0 -90"/>
                    <a:gd name="f10" fmla="*/ f3 1 42"/>
                    <a:gd name="f11" fmla="*/ f4 1 3273"/>
                    <a:gd name="f12" fmla="val f5"/>
                    <a:gd name="f13" fmla="val f6"/>
                    <a:gd name="f14" fmla="val f7"/>
                    <a:gd name="f15" fmla="*/ f9 f0 1"/>
                    <a:gd name="f16" fmla="+- f14 0 f12"/>
                    <a:gd name="f17" fmla="+- f13 0 f12"/>
                    <a:gd name="f18" fmla="*/ f15 1 f2"/>
                    <a:gd name="f19" fmla="*/ f17 1 42"/>
                    <a:gd name="f20" fmla="*/ f16 1 3273"/>
                    <a:gd name="f21" fmla="+- f18 0 f1"/>
                    <a:gd name="f22" fmla="*/ 18 1 f19"/>
                    <a:gd name="f23" fmla="*/ 0 1 f20"/>
                    <a:gd name="f24" fmla="*/ 0 1 f19"/>
                    <a:gd name="f25" fmla="*/ 3273 1 f20"/>
                    <a:gd name="f26" fmla="*/ 42 1 f19"/>
                    <a:gd name="f27" fmla="*/ f13 1 f19"/>
                    <a:gd name="f28" fmla="*/ f14 1 f20"/>
                    <a:gd name="f29" fmla="*/ f24 f10 1"/>
                    <a:gd name="f30" fmla="*/ f27 f10 1"/>
                    <a:gd name="f31" fmla="*/ f28 f11 1"/>
                    <a:gd name="f32" fmla="*/ f23 f11 1"/>
                    <a:gd name="f33" fmla="*/ f22 f10 1"/>
                    <a:gd name="f34" fmla="*/ f25 f11 1"/>
                    <a:gd name="f35" fmla="*/ f2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">
                      <a:pos x="f33" y="f32"/>
                    </a:cxn>
                    <a:cxn ang="f21">
                      <a:pos x="f29" y="f32"/>
                    </a:cxn>
                    <a:cxn ang="f21">
                      <a:pos x="f29" y="f34"/>
                    </a:cxn>
                    <a:cxn ang="f21">
                      <a:pos x="f35" y="f34"/>
                    </a:cxn>
                    <a:cxn ang="f21">
                      <a:pos x="f35" y="f32"/>
                    </a:cxn>
                    <a:cxn ang="f21">
                      <a:pos x="f33" y="f32"/>
                    </a:cxn>
                    <a:cxn ang="f21">
                      <a:pos x="f33" y="f32"/>
                    </a:cxn>
                  </a:cxnLst>
                  <a:rect l="f29" t="f32" r="f30" b="f31"/>
                  <a:pathLst>
                    <a:path w="42" h="3273">
                      <a:moveTo>
                        <a:pt x="f8" y="f5"/>
                      </a:moveTo>
                      <a:lnTo>
                        <a:pt x="f5" y="f5"/>
                      </a:ln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>
                  <a:off x="3419471" y="1649413"/>
                  <a:ext cx="636586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0"/>
                    <a:gd name="f7" fmla="val 3273"/>
                    <a:gd name="f8" fmla="val 376"/>
                    <a:gd name="f9" fmla="val 358"/>
                    <a:gd name="f10" fmla="val 41"/>
                    <a:gd name="f11" fmla="+- 0 0 -90"/>
                    <a:gd name="f12" fmla="*/ f3 1 400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00"/>
                    <a:gd name="f22" fmla="*/ f18 1 3273"/>
                    <a:gd name="f23" fmla="+- f20 0 f1"/>
                    <a:gd name="f24" fmla="*/ 376 1 f21"/>
                    <a:gd name="f25" fmla="*/ 0 1 f22"/>
                    <a:gd name="f26" fmla="*/ 358 1 f21"/>
                    <a:gd name="f27" fmla="*/ 0 1 f21"/>
                    <a:gd name="f28" fmla="*/ 3273 1 f22"/>
                    <a:gd name="f29" fmla="*/ 41 1 f21"/>
                    <a:gd name="f30" fmla="*/ 400 1 f21"/>
                    <a:gd name="f31" fmla="*/ f15 1 f21"/>
                    <a:gd name="f32" fmla="*/ f16 1 f22"/>
                    <a:gd name="f33" fmla="*/ f27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6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8" y="f36"/>
                    </a:cxn>
                    <a:cxn ang="f23">
                      <a:pos x="f33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400" h="3273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2" name="Freeform 52"/>
                <p:cNvSpPr/>
                <p:nvPr/>
              </p:nvSpPr>
              <p:spPr>
                <a:xfrm>
                  <a:off x="2428874" y="1649413"/>
                  <a:ext cx="1074740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5"/>
                    <a:gd name="f7" fmla="val 3273"/>
                    <a:gd name="f8" fmla="val 657"/>
                    <a:gd name="f9" fmla="val 639"/>
                    <a:gd name="f10" fmla="val 42"/>
                    <a:gd name="f11" fmla="+- 0 0 -90"/>
                    <a:gd name="f12" fmla="*/ f3 1 675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75"/>
                    <a:gd name="f22" fmla="*/ f18 1 3273"/>
                    <a:gd name="f23" fmla="+- f20 0 f1"/>
                    <a:gd name="f24" fmla="*/ 657 1 f21"/>
                    <a:gd name="f25" fmla="*/ 0 1 f22"/>
                    <a:gd name="f26" fmla="*/ 639 1 f21"/>
                    <a:gd name="f27" fmla="*/ 0 1 f21"/>
                    <a:gd name="f28" fmla="*/ 3273 1 f22"/>
                    <a:gd name="f29" fmla="*/ 42 1 f21"/>
                    <a:gd name="f30" fmla="*/ 675 1 f21"/>
                    <a:gd name="f31" fmla="*/ f15 1 f21"/>
                    <a:gd name="f32" fmla="*/ f16 1 f22"/>
                    <a:gd name="f33" fmla="*/ f27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6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8" y="f36"/>
                    </a:cxn>
                    <a:cxn ang="f23">
                      <a:pos x="f33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675" h="3273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3" name="Freeform 53"/>
                <p:cNvSpPr/>
                <p:nvPr/>
              </p:nvSpPr>
              <p:spPr>
                <a:xfrm>
                  <a:off x="1390646" y="1649413"/>
                  <a:ext cx="1636711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31"/>
                    <a:gd name="f7" fmla="val 3280"/>
                    <a:gd name="f8" fmla="val 1013"/>
                    <a:gd name="f9" fmla="val 990"/>
                    <a:gd name="f10" fmla="val 42"/>
                    <a:gd name="f11" fmla="val 4"/>
                    <a:gd name="f12" fmla="+- 0 0 -90"/>
                    <a:gd name="f13" fmla="*/ f3 1 1031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031"/>
                    <a:gd name="f23" fmla="*/ f19 1 3280"/>
                    <a:gd name="f24" fmla="+- f21 0 f1"/>
                    <a:gd name="f25" fmla="*/ 1013 1 f22"/>
                    <a:gd name="f26" fmla="*/ 0 1 f23"/>
                    <a:gd name="f27" fmla="*/ 990 1 f22"/>
                    <a:gd name="f28" fmla="*/ 0 1 f22"/>
                    <a:gd name="f29" fmla="*/ 3280 1 f23"/>
                    <a:gd name="f30" fmla="*/ 42 1 f22"/>
                    <a:gd name="f31" fmla="*/ 1031 1 f22"/>
                    <a:gd name="f32" fmla="*/ 4 1 f23"/>
                    <a:gd name="f33" fmla="*/ f16 1 f22"/>
                    <a:gd name="f34" fmla="*/ f17 1 f23"/>
                    <a:gd name="f35" fmla="*/ f28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7 f13 1"/>
                    <a:gd name="f41" fmla="*/ f29 f14 1"/>
                    <a:gd name="f42" fmla="*/ f30 f13 1"/>
                    <a:gd name="f43" fmla="*/ f31 f13 1"/>
                    <a:gd name="f44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40" y="f38"/>
                    </a:cxn>
                    <a:cxn ang="f24">
                      <a:pos x="f35" y="f41"/>
                    </a:cxn>
                    <a:cxn ang="f24">
                      <a:pos x="f42" y="f41"/>
                    </a:cxn>
                    <a:cxn ang="f24">
                      <a:pos x="f43" y="f44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031" h="3280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11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419096" y="1649413"/>
                  <a:ext cx="2093911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19"/>
                    <a:gd name="f7" fmla="val 3280"/>
                    <a:gd name="f8" fmla="val 1296"/>
                    <a:gd name="f9" fmla="val 1278"/>
                    <a:gd name="f10" fmla="val 42"/>
                    <a:gd name="f11" fmla="val 5"/>
                    <a:gd name="f12" fmla="+- 0 0 -90"/>
                    <a:gd name="f13" fmla="*/ f3 1 1319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319"/>
                    <a:gd name="f23" fmla="*/ f19 1 3280"/>
                    <a:gd name="f24" fmla="+- f21 0 f1"/>
                    <a:gd name="f25" fmla="*/ 1296 1 f22"/>
                    <a:gd name="f26" fmla="*/ 0 1 f23"/>
                    <a:gd name="f27" fmla="*/ 1278 1 f22"/>
                    <a:gd name="f28" fmla="*/ 0 1 f22"/>
                    <a:gd name="f29" fmla="*/ 3280 1 f23"/>
                    <a:gd name="f30" fmla="*/ 42 1 f22"/>
                    <a:gd name="f31" fmla="*/ 1319 1 f22"/>
                    <a:gd name="f32" fmla="*/ 5 1 f23"/>
                    <a:gd name="f33" fmla="*/ f16 1 f22"/>
                    <a:gd name="f34" fmla="*/ f17 1 f23"/>
                    <a:gd name="f35" fmla="*/ f28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7 f13 1"/>
                    <a:gd name="f41" fmla="*/ f29 f14 1"/>
                    <a:gd name="f42" fmla="*/ f30 f13 1"/>
                    <a:gd name="f43" fmla="*/ f31 f13 1"/>
                    <a:gd name="f44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40" y="f38"/>
                    </a:cxn>
                    <a:cxn ang="f24">
                      <a:pos x="f35" y="f41"/>
                    </a:cxn>
                    <a:cxn ang="f24">
                      <a:pos x="f42" y="f41"/>
                    </a:cxn>
                    <a:cxn ang="f24">
                      <a:pos x="f43" y="f44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319" h="3280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5" y="f7"/>
                      </a:lnTo>
                      <a:lnTo>
                        <a:pt x="f10" y="f7"/>
                      </a:lnTo>
                      <a:lnTo>
                        <a:pt x="f6" y="f11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5" name="Freeform 55"/>
                <p:cNvSpPr/>
                <p:nvPr/>
              </p:nvSpPr>
              <p:spPr>
                <a:xfrm>
                  <a:off x="5065711" y="1649413"/>
                  <a:ext cx="638178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1"/>
                    <a:gd name="f7" fmla="val 3273"/>
                    <a:gd name="f8" fmla="val 18"/>
                    <a:gd name="f9" fmla="val 359"/>
                    <a:gd name="f10" fmla="val 42"/>
                    <a:gd name="f11" fmla="+- 0 0 -90"/>
                    <a:gd name="f12" fmla="*/ f3 1 401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401"/>
                    <a:gd name="f22" fmla="*/ f18 1 3273"/>
                    <a:gd name="f23" fmla="+- f20 0 f1"/>
                    <a:gd name="f24" fmla="*/ 18 1 f21"/>
                    <a:gd name="f25" fmla="*/ 0 1 f22"/>
                    <a:gd name="f26" fmla="*/ 0 1 f21"/>
                    <a:gd name="f27" fmla="*/ 359 1 f21"/>
                    <a:gd name="f28" fmla="*/ 3273 1 f22"/>
                    <a:gd name="f29" fmla="*/ 401 1 f21"/>
                    <a:gd name="f30" fmla="*/ 42 1 f21"/>
                    <a:gd name="f31" fmla="*/ f15 1 f21"/>
                    <a:gd name="f32" fmla="*/ f16 1 f22"/>
                    <a:gd name="f33" fmla="*/ f26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7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3" y="f36"/>
                    </a:cxn>
                    <a:cxn ang="f23">
                      <a:pos x="f38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401" h="3273">
                      <a:moveTo>
                        <a:pt x="f8" y="f5"/>
                      </a:move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7"/>
                      </a:lnTo>
                      <a:lnTo>
                        <a:pt x="f10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6" name="Freeform 56"/>
                <p:cNvSpPr/>
                <p:nvPr/>
              </p:nvSpPr>
              <p:spPr>
                <a:xfrm>
                  <a:off x="5608636" y="1649413"/>
                  <a:ext cx="1074740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5"/>
                    <a:gd name="f7" fmla="val 3273"/>
                    <a:gd name="f8" fmla="val 18"/>
                    <a:gd name="f9" fmla="val 640"/>
                    <a:gd name="f10" fmla="val 36"/>
                    <a:gd name="f11" fmla="+- 0 0 -90"/>
                    <a:gd name="f12" fmla="*/ f3 1 675"/>
                    <a:gd name="f13" fmla="*/ f4 1 3273"/>
                    <a:gd name="f14" fmla="val f5"/>
                    <a:gd name="f15" fmla="val f6"/>
                    <a:gd name="f16" fmla="val f7"/>
                    <a:gd name="f17" fmla="*/ f11 f0 1"/>
                    <a:gd name="f18" fmla="+- f16 0 f14"/>
                    <a:gd name="f19" fmla="+- f15 0 f14"/>
                    <a:gd name="f20" fmla="*/ f17 1 f2"/>
                    <a:gd name="f21" fmla="*/ f19 1 675"/>
                    <a:gd name="f22" fmla="*/ f18 1 3273"/>
                    <a:gd name="f23" fmla="+- f20 0 f1"/>
                    <a:gd name="f24" fmla="*/ 18 1 f21"/>
                    <a:gd name="f25" fmla="*/ 0 1 f22"/>
                    <a:gd name="f26" fmla="*/ 0 1 f21"/>
                    <a:gd name="f27" fmla="*/ 640 1 f21"/>
                    <a:gd name="f28" fmla="*/ 3273 1 f22"/>
                    <a:gd name="f29" fmla="*/ 675 1 f21"/>
                    <a:gd name="f30" fmla="*/ 36 1 f21"/>
                    <a:gd name="f31" fmla="*/ f15 1 f21"/>
                    <a:gd name="f32" fmla="*/ f16 1 f22"/>
                    <a:gd name="f33" fmla="*/ f26 f12 1"/>
                    <a:gd name="f34" fmla="*/ f31 f12 1"/>
                    <a:gd name="f35" fmla="*/ f32 f13 1"/>
                    <a:gd name="f36" fmla="*/ f25 f13 1"/>
                    <a:gd name="f37" fmla="*/ f24 f12 1"/>
                    <a:gd name="f38" fmla="*/ f27 f12 1"/>
                    <a:gd name="f39" fmla="*/ f28 f13 1"/>
                    <a:gd name="f40" fmla="*/ f29 f12 1"/>
                    <a:gd name="f41" fmla="*/ f30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7" y="f36"/>
                    </a:cxn>
                    <a:cxn ang="f23">
                      <a:pos x="f33" y="f36"/>
                    </a:cxn>
                    <a:cxn ang="f23">
                      <a:pos x="f38" y="f39"/>
                    </a:cxn>
                    <a:cxn ang="f23">
                      <a:pos x="f40" y="f39"/>
                    </a:cxn>
                    <a:cxn ang="f23">
                      <a:pos x="f41" y="f36"/>
                    </a:cxn>
                    <a:cxn ang="f23">
                      <a:pos x="f37" y="f36"/>
                    </a:cxn>
                    <a:cxn ang="f23">
                      <a:pos x="f37" y="f36"/>
                    </a:cxn>
                  </a:cxnLst>
                  <a:rect l="f33" t="f36" r="f34" b="f35"/>
                  <a:pathLst>
                    <a:path w="675" h="3273">
                      <a:moveTo>
                        <a:pt x="f8" y="f5"/>
                      </a:move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7"/>
                      </a:lnTo>
                      <a:lnTo>
                        <a:pt x="f10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6067428" y="1649413"/>
                  <a:ext cx="1644648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36"/>
                    <a:gd name="f7" fmla="val 3280"/>
                    <a:gd name="f8" fmla="val 23"/>
                    <a:gd name="f9" fmla="val 5"/>
                    <a:gd name="f10" fmla="val 994"/>
                    <a:gd name="f11" fmla="val 41"/>
                    <a:gd name="f12" fmla="+- 0 0 -90"/>
                    <a:gd name="f13" fmla="*/ f3 1 1036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036"/>
                    <a:gd name="f23" fmla="*/ f19 1 3280"/>
                    <a:gd name="f24" fmla="+- f21 0 f1"/>
                    <a:gd name="f25" fmla="*/ 23 1 f22"/>
                    <a:gd name="f26" fmla="*/ 0 1 f23"/>
                    <a:gd name="f27" fmla="*/ 0 1 f22"/>
                    <a:gd name="f28" fmla="*/ 5 1 f23"/>
                    <a:gd name="f29" fmla="*/ 994 1 f22"/>
                    <a:gd name="f30" fmla="*/ 3280 1 f23"/>
                    <a:gd name="f31" fmla="*/ 1036 1 f22"/>
                    <a:gd name="f32" fmla="*/ 41 1 f22"/>
                    <a:gd name="f33" fmla="*/ f16 1 f22"/>
                    <a:gd name="f34" fmla="*/ f17 1 f23"/>
                    <a:gd name="f35" fmla="*/ f27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8 f14 1"/>
                    <a:gd name="f41" fmla="*/ f29 f13 1"/>
                    <a:gd name="f42" fmla="*/ f30 f14 1"/>
                    <a:gd name="f43" fmla="*/ f31 f13 1"/>
                    <a:gd name="f44" fmla="*/ f32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35" y="f40"/>
                    </a:cxn>
                    <a:cxn ang="f24">
                      <a:pos x="f41" y="f42"/>
                    </a:cxn>
                    <a:cxn ang="f24">
                      <a:pos x="f43" y="f42"/>
                    </a:cxn>
                    <a:cxn ang="f24">
                      <a:pos x="f44" y="f38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036" h="3280">
                      <a:moveTo>
                        <a:pt x="f8" y="f5"/>
                      </a:move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6" y="f7"/>
                      </a:lnTo>
                      <a:lnTo>
                        <a:pt x="f11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  <p:sp>
              <p:nvSpPr>
                <p:cNvPr id="58" name="Freeform 58"/>
                <p:cNvSpPr/>
                <p:nvPr/>
              </p:nvSpPr>
              <p:spPr>
                <a:xfrm>
                  <a:off x="6567485" y="1649413"/>
                  <a:ext cx="2106613" cy="520699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27"/>
                    <a:gd name="f7" fmla="val 3280"/>
                    <a:gd name="f8" fmla="val 20"/>
                    <a:gd name="f9" fmla="val 7"/>
                    <a:gd name="f10" fmla="val 1285"/>
                    <a:gd name="f11" fmla="val 43"/>
                    <a:gd name="f12" fmla="+- 0 0 -90"/>
                    <a:gd name="f13" fmla="*/ f3 1 1327"/>
                    <a:gd name="f14" fmla="*/ f4 1 3280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1327"/>
                    <a:gd name="f23" fmla="*/ f19 1 3280"/>
                    <a:gd name="f24" fmla="+- f21 0 f1"/>
                    <a:gd name="f25" fmla="*/ 20 1 f22"/>
                    <a:gd name="f26" fmla="*/ 0 1 f23"/>
                    <a:gd name="f27" fmla="*/ 0 1 f22"/>
                    <a:gd name="f28" fmla="*/ 7 1 f23"/>
                    <a:gd name="f29" fmla="*/ 1285 1 f22"/>
                    <a:gd name="f30" fmla="*/ 3280 1 f23"/>
                    <a:gd name="f31" fmla="*/ 1327 1 f22"/>
                    <a:gd name="f32" fmla="*/ 43 1 f22"/>
                    <a:gd name="f33" fmla="*/ f16 1 f22"/>
                    <a:gd name="f34" fmla="*/ f17 1 f23"/>
                    <a:gd name="f35" fmla="*/ f27 f13 1"/>
                    <a:gd name="f36" fmla="*/ f33 f13 1"/>
                    <a:gd name="f37" fmla="*/ f34 f14 1"/>
                    <a:gd name="f38" fmla="*/ f26 f14 1"/>
                    <a:gd name="f39" fmla="*/ f25 f13 1"/>
                    <a:gd name="f40" fmla="*/ f28 f14 1"/>
                    <a:gd name="f41" fmla="*/ f29 f13 1"/>
                    <a:gd name="f42" fmla="*/ f30 f14 1"/>
                    <a:gd name="f43" fmla="*/ f31 f13 1"/>
                    <a:gd name="f44" fmla="*/ f32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9" y="f38"/>
                    </a:cxn>
                    <a:cxn ang="f24">
                      <a:pos x="f35" y="f40"/>
                    </a:cxn>
                    <a:cxn ang="f24">
                      <a:pos x="f41" y="f42"/>
                    </a:cxn>
                    <a:cxn ang="f24">
                      <a:pos x="f43" y="f42"/>
                    </a:cxn>
                    <a:cxn ang="f24">
                      <a:pos x="f44" y="f38"/>
                    </a:cxn>
                    <a:cxn ang="f24">
                      <a:pos x="f39" y="f38"/>
                    </a:cxn>
                    <a:cxn ang="f24">
                      <a:pos x="f39" y="f38"/>
                    </a:cxn>
                  </a:cxnLst>
                  <a:rect l="f35" t="f38" r="f36" b="f37"/>
                  <a:pathLst>
                    <a:path w="1327" h="3280">
                      <a:moveTo>
                        <a:pt x="f8" y="f5"/>
                      </a:move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6" y="f7"/>
                      </a:lnTo>
                      <a:lnTo>
                        <a:pt x="f11" y="f5"/>
                      </a:lnTo>
                      <a:lnTo>
                        <a:pt x="f8" y="f5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0" i="0" u="none" strike="noStrike" kern="1200" cap="none" spc="0" baseline="0">
                    <a:solidFill>
                      <a:srgbClr val="EAEAEA"/>
                    </a:solidFill>
                    <a:uFillTx/>
                    <a:latin typeface="Tahoma" pitchFamily="34"/>
                    <a:cs typeface="Arial"/>
                  </a:endParaRPr>
                </a:p>
              </p:txBody>
            </p:sp>
          </p:grpSp>
          <p:sp>
            <p:nvSpPr>
              <p:cNvPr id="59" name="Freeform 59"/>
              <p:cNvSpPr/>
              <p:nvPr/>
            </p:nvSpPr>
            <p:spPr>
              <a:xfrm>
                <a:off x="0" y="1649413"/>
                <a:ext cx="1990721" cy="41782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4"/>
                  <a:gd name="f7" fmla="val 2632"/>
                  <a:gd name="f8" fmla="val 1236"/>
                  <a:gd name="f9" fmla="val 1212"/>
                  <a:gd name="f10" fmla="val 2542"/>
                  <a:gd name="f11" fmla="val 7"/>
                  <a:gd name="f12" fmla="+- 0 0 -90"/>
                  <a:gd name="f13" fmla="*/ f3 1 1254"/>
                  <a:gd name="f14" fmla="*/ f4 1 2632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1254"/>
                  <a:gd name="f23" fmla="*/ f19 1 2632"/>
                  <a:gd name="f24" fmla="+- f21 0 f1"/>
                  <a:gd name="f25" fmla="*/ 1236 1 f22"/>
                  <a:gd name="f26" fmla="*/ 0 1 f23"/>
                  <a:gd name="f27" fmla="*/ 1212 1 f22"/>
                  <a:gd name="f28" fmla="*/ 0 1 f22"/>
                  <a:gd name="f29" fmla="*/ 2542 1 f23"/>
                  <a:gd name="f30" fmla="*/ 2632 1 f23"/>
                  <a:gd name="f31" fmla="*/ 1254 1 f22"/>
                  <a:gd name="f32" fmla="*/ 7 1 f23"/>
                  <a:gd name="f33" fmla="*/ f16 1 f22"/>
                  <a:gd name="f34" fmla="*/ f17 1 f23"/>
                  <a:gd name="f35" fmla="*/ f28 f13 1"/>
                  <a:gd name="f36" fmla="*/ f33 f13 1"/>
                  <a:gd name="f37" fmla="*/ f34 f14 1"/>
                  <a:gd name="f38" fmla="*/ f26 f14 1"/>
                  <a:gd name="f39" fmla="*/ f25 f13 1"/>
                  <a:gd name="f40" fmla="*/ f27 f13 1"/>
                  <a:gd name="f41" fmla="*/ f29 f14 1"/>
                  <a:gd name="f42" fmla="*/ f30 f14 1"/>
                  <a:gd name="f43" fmla="*/ f31 f13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9" y="f38"/>
                  </a:cxn>
                  <a:cxn ang="f24">
                    <a:pos x="f40" y="f38"/>
                  </a:cxn>
                  <a:cxn ang="f24">
                    <a:pos x="f35" y="f41"/>
                  </a:cxn>
                  <a:cxn ang="f24">
                    <a:pos x="f35" y="f42"/>
                  </a:cxn>
                  <a:cxn ang="f24">
                    <a:pos x="f43" y="f44"/>
                  </a:cxn>
                  <a:cxn ang="f24">
                    <a:pos x="f39" y="f38"/>
                  </a:cxn>
                  <a:cxn ang="f24">
                    <a:pos x="f39" y="f38"/>
                  </a:cxn>
                </a:cxnLst>
                <a:rect l="f35" t="f38" r="f36" b="f37"/>
                <a:pathLst>
                  <a:path w="1254" h="2632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4B4B6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0" y="1649413"/>
                <a:ext cx="1504946" cy="26606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8"/>
                  <a:gd name="f7" fmla="val 1676"/>
                  <a:gd name="f8" fmla="val 930"/>
                  <a:gd name="f9" fmla="val 906"/>
                  <a:gd name="f10" fmla="val 1593"/>
                  <a:gd name="f11" fmla="val 5"/>
                  <a:gd name="f12" fmla="+- 0 0 -90"/>
                  <a:gd name="f13" fmla="*/ f3 1 948"/>
                  <a:gd name="f14" fmla="*/ f4 1 167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48"/>
                  <a:gd name="f23" fmla="*/ f19 1 1676"/>
                  <a:gd name="f24" fmla="*/ 930 f20 1"/>
                  <a:gd name="f25" fmla="*/ 0 f19 1"/>
                  <a:gd name="f26" fmla="*/ 906 f20 1"/>
                  <a:gd name="f27" fmla="*/ 0 f20 1"/>
                  <a:gd name="f28" fmla="*/ 1593 f19 1"/>
                  <a:gd name="f29" fmla="*/ 1676 f19 1"/>
                  <a:gd name="f30" fmla="*/ 948 f20 1"/>
                  <a:gd name="f31" fmla="*/ 5 f19 1"/>
                  <a:gd name="f32" fmla="+- f21 0 f1"/>
                  <a:gd name="f33" fmla="*/ f24 1 948"/>
                  <a:gd name="f34" fmla="*/ f25 1 1676"/>
                  <a:gd name="f35" fmla="*/ f26 1 948"/>
                  <a:gd name="f36" fmla="*/ f27 1 948"/>
                  <a:gd name="f37" fmla="*/ f28 1 1676"/>
                  <a:gd name="f38" fmla="*/ f29 1 1676"/>
                  <a:gd name="f39" fmla="*/ f30 1 948"/>
                  <a:gd name="f40" fmla="*/ f31 1 1676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2"/>
                  <a:gd name="f49" fmla="*/ f37 1 f23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3 1"/>
                  <a:gd name="f61" fmla="*/ f49 f14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58"/>
                  </a:cxn>
                  <a:cxn ang="f32">
                    <a:pos x="f60" y="f61"/>
                  </a:cxn>
                  <a:cxn ang="f32">
                    <a:pos x="f60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948" h="1676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0" y="1649413"/>
                <a:ext cx="998533" cy="14874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9"/>
                  <a:gd name="f7" fmla="val 937"/>
                  <a:gd name="f8" fmla="val 606"/>
                  <a:gd name="f9" fmla="val 582"/>
                  <a:gd name="f10" fmla="val 871"/>
                  <a:gd name="f11" fmla="val 4"/>
                  <a:gd name="f12" fmla="+- 0 0 -90"/>
                  <a:gd name="f13" fmla="*/ f3 1 629"/>
                  <a:gd name="f14" fmla="*/ f4 1 93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629"/>
                  <a:gd name="f23" fmla="*/ f19 1 937"/>
                  <a:gd name="f24" fmla="*/ 606 f20 1"/>
                  <a:gd name="f25" fmla="*/ 0 f19 1"/>
                  <a:gd name="f26" fmla="*/ 582 f20 1"/>
                  <a:gd name="f27" fmla="*/ 0 f20 1"/>
                  <a:gd name="f28" fmla="*/ 871 f19 1"/>
                  <a:gd name="f29" fmla="*/ 937 f19 1"/>
                  <a:gd name="f30" fmla="*/ 629 f20 1"/>
                  <a:gd name="f31" fmla="*/ 4 f19 1"/>
                  <a:gd name="f32" fmla="+- f21 0 f1"/>
                  <a:gd name="f33" fmla="*/ f24 1 629"/>
                  <a:gd name="f34" fmla="*/ f25 1 937"/>
                  <a:gd name="f35" fmla="*/ f26 1 629"/>
                  <a:gd name="f36" fmla="*/ f27 1 629"/>
                  <a:gd name="f37" fmla="*/ f28 1 937"/>
                  <a:gd name="f38" fmla="*/ f29 1 937"/>
                  <a:gd name="f39" fmla="*/ f30 1 629"/>
                  <a:gd name="f40" fmla="*/ f31 1 937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2"/>
                  <a:gd name="f49" fmla="*/ f37 1 f23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3 1"/>
                  <a:gd name="f61" fmla="*/ f49 f14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58"/>
                  </a:cxn>
                  <a:cxn ang="f32">
                    <a:pos x="f60" y="f61"/>
                  </a:cxn>
                  <a:cxn ang="f32">
                    <a:pos x="f60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629" h="937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0" y="1649413"/>
                <a:ext cx="484183" cy="6778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"/>
                  <a:gd name="f7" fmla="val 427"/>
                  <a:gd name="f8" fmla="val 282"/>
                  <a:gd name="f9" fmla="val 252"/>
                  <a:gd name="f10" fmla="val 361"/>
                  <a:gd name="f11" fmla="val 5"/>
                  <a:gd name="f12" fmla="+- 0 0 -90"/>
                  <a:gd name="f13" fmla="*/ f3 1 305"/>
                  <a:gd name="f14" fmla="*/ f4 1 42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05"/>
                  <a:gd name="f23" fmla="*/ f19 1 427"/>
                  <a:gd name="f24" fmla="*/ 282 f20 1"/>
                  <a:gd name="f25" fmla="*/ 0 f19 1"/>
                  <a:gd name="f26" fmla="*/ 252 f20 1"/>
                  <a:gd name="f27" fmla="*/ 0 f20 1"/>
                  <a:gd name="f28" fmla="*/ 361 f19 1"/>
                  <a:gd name="f29" fmla="*/ 427 f19 1"/>
                  <a:gd name="f30" fmla="*/ 305 f20 1"/>
                  <a:gd name="f31" fmla="*/ 5 f19 1"/>
                  <a:gd name="f32" fmla="+- f21 0 f1"/>
                  <a:gd name="f33" fmla="*/ f24 1 305"/>
                  <a:gd name="f34" fmla="*/ f25 1 427"/>
                  <a:gd name="f35" fmla="*/ f26 1 305"/>
                  <a:gd name="f36" fmla="*/ f27 1 305"/>
                  <a:gd name="f37" fmla="*/ f28 1 427"/>
                  <a:gd name="f38" fmla="*/ f29 1 427"/>
                  <a:gd name="f39" fmla="*/ f30 1 305"/>
                  <a:gd name="f40" fmla="*/ f31 1 427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2"/>
                  <a:gd name="f49" fmla="*/ f37 1 f23"/>
                  <a:gd name="f50" fmla="*/ f38 1 f23"/>
                  <a:gd name="f51" fmla="*/ f39 1 f22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3 1"/>
                  <a:gd name="f61" fmla="*/ f49 f14 1"/>
                  <a:gd name="f62" fmla="*/ f50 f14 1"/>
                  <a:gd name="f63" fmla="*/ f51 f13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58"/>
                  </a:cxn>
                  <a:cxn ang="f32">
                    <a:pos x="f60" y="f61"/>
                  </a:cxn>
                  <a:cxn ang="f32">
                    <a:pos x="f60" y="f62"/>
                  </a:cxn>
                  <a:cxn ang="f32">
                    <a:pos x="f63" y="f64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305" h="427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5" y="f7"/>
                    </a:lnTo>
                    <a:lnTo>
                      <a:pt x="f6" y="f1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7113583" y="1649413"/>
                <a:ext cx="2027233" cy="42640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77"/>
                  <a:gd name="f7" fmla="val 2686"/>
                  <a:gd name="f8" fmla="val 41"/>
                  <a:gd name="f9" fmla="val 17"/>
                  <a:gd name="f10" fmla="val 4"/>
                  <a:gd name="f11" fmla="val 2596"/>
                  <a:gd name="f12" fmla="+- 0 0 -90"/>
                  <a:gd name="f13" fmla="*/ f3 1 1277"/>
                  <a:gd name="f14" fmla="*/ f4 1 268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1277"/>
                  <a:gd name="f23" fmla="*/ f19 1 2686"/>
                  <a:gd name="f24" fmla="+- f21 0 f1"/>
                  <a:gd name="f25" fmla="*/ 41 1 f22"/>
                  <a:gd name="f26" fmla="*/ 0 1 f23"/>
                  <a:gd name="f27" fmla="*/ 17 1 f22"/>
                  <a:gd name="f28" fmla="*/ 0 1 f22"/>
                  <a:gd name="f29" fmla="*/ 4 1 f23"/>
                  <a:gd name="f30" fmla="*/ 1277 1 f22"/>
                  <a:gd name="f31" fmla="*/ 2686 1 f23"/>
                  <a:gd name="f32" fmla="*/ 2596 1 f23"/>
                  <a:gd name="f33" fmla="*/ f16 1 f22"/>
                  <a:gd name="f34" fmla="*/ f17 1 f23"/>
                  <a:gd name="f35" fmla="*/ f28 f13 1"/>
                  <a:gd name="f36" fmla="*/ f33 f13 1"/>
                  <a:gd name="f37" fmla="*/ f34 f14 1"/>
                  <a:gd name="f38" fmla="*/ f26 f14 1"/>
                  <a:gd name="f39" fmla="*/ f25 f13 1"/>
                  <a:gd name="f40" fmla="*/ f27 f13 1"/>
                  <a:gd name="f41" fmla="*/ f29 f14 1"/>
                  <a:gd name="f42" fmla="*/ f30 f13 1"/>
                  <a:gd name="f43" fmla="*/ f31 f14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9" y="f38"/>
                  </a:cxn>
                  <a:cxn ang="f24">
                    <a:pos x="f40" y="f38"/>
                  </a:cxn>
                  <a:cxn ang="f24">
                    <a:pos x="f35" y="f41"/>
                  </a:cxn>
                  <a:cxn ang="f24">
                    <a:pos x="f42" y="f43"/>
                  </a:cxn>
                  <a:cxn ang="f24">
                    <a:pos x="f42" y="f44"/>
                  </a:cxn>
                  <a:cxn ang="f24">
                    <a:pos x="f39" y="f38"/>
                  </a:cxn>
                  <a:cxn ang="f24">
                    <a:pos x="f39" y="f38"/>
                  </a:cxn>
                </a:cxnLst>
                <a:rect l="f35" t="f38" r="f36" b="f37"/>
                <a:pathLst>
                  <a:path w="1277" h="2686">
                    <a:moveTo>
                      <a:pt x="f8" y="f5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6" y="f7"/>
                    </a:lnTo>
                    <a:lnTo>
                      <a:pt x="f6" y="f11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4B4B6B"/>
                  </a:gs>
                  <a:gs pos="100000">
                    <a:srgbClr val="6B6B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7572374" y="1649413"/>
                <a:ext cx="1568452" cy="27463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8"/>
                  <a:gd name="f7" fmla="val 1730"/>
                  <a:gd name="f8" fmla="val 16"/>
                  <a:gd name="f9" fmla="val 7"/>
                  <a:gd name="f10" fmla="val 1653"/>
                  <a:gd name="f11" fmla="val 40"/>
                  <a:gd name="f12" fmla="+- 0 0 -90"/>
                  <a:gd name="f13" fmla="*/ f3 1 988"/>
                  <a:gd name="f14" fmla="*/ f4 1 173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88"/>
                  <a:gd name="f23" fmla="*/ f19 1 1730"/>
                  <a:gd name="f24" fmla="*/ 16 f20 1"/>
                  <a:gd name="f25" fmla="*/ 0 f19 1"/>
                  <a:gd name="f26" fmla="*/ 0 f20 1"/>
                  <a:gd name="f27" fmla="*/ 7 f19 1"/>
                  <a:gd name="f28" fmla="*/ 988 f20 1"/>
                  <a:gd name="f29" fmla="*/ 1730 f19 1"/>
                  <a:gd name="f30" fmla="*/ 1653 f19 1"/>
                  <a:gd name="f31" fmla="*/ 40 f20 1"/>
                  <a:gd name="f32" fmla="+- f21 0 f1"/>
                  <a:gd name="f33" fmla="*/ f24 1 988"/>
                  <a:gd name="f34" fmla="*/ f25 1 1730"/>
                  <a:gd name="f35" fmla="*/ f26 1 988"/>
                  <a:gd name="f36" fmla="*/ f27 1 1730"/>
                  <a:gd name="f37" fmla="*/ f28 1 988"/>
                  <a:gd name="f38" fmla="*/ f29 1 1730"/>
                  <a:gd name="f39" fmla="*/ f30 1 1730"/>
                  <a:gd name="f40" fmla="*/ f31 1 988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3"/>
                  <a:gd name="f52" fmla="*/ f40 1 f22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4 1"/>
                  <a:gd name="f64" fmla="*/ f5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1" y="f63"/>
                  </a:cxn>
                  <a:cxn ang="f32">
                    <a:pos x="f64" y="f58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988" h="1730">
                    <a:moveTo>
                      <a:pt x="f8" y="f5"/>
                    </a:moveTo>
                    <a:lnTo>
                      <a:pt x="f5" y="f9"/>
                    </a:lnTo>
                    <a:lnTo>
                      <a:pt x="f6" y="f7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8077196" y="1649413"/>
                <a:ext cx="1063620" cy="1582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0"/>
                  <a:gd name="f7" fmla="val 997"/>
                  <a:gd name="f8" fmla="val 22"/>
                  <a:gd name="f9" fmla="val 4"/>
                  <a:gd name="f10" fmla="val 925"/>
                  <a:gd name="f11" fmla="val 46"/>
                  <a:gd name="f12" fmla="+- 0 0 -90"/>
                  <a:gd name="f13" fmla="*/ f3 1 670"/>
                  <a:gd name="f14" fmla="*/ f4 1 99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670"/>
                  <a:gd name="f23" fmla="*/ f19 1 997"/>
                  <a:gd name="f24" fmla="*/ 22 f20 1"/>
                  <a:gd name="f25" fmla="*/ 0 f19 1"/>
                  <a:gd name="f26" fmla="*/ 0 f20 1"/>
                  <a:gd name="f27" fmla="*/ 4 f19 1"/>
                  <a:gd name="f28" fmla="*/ 670 f20 1"/>
                  <a:gd name="f29" fmla="*/ 997 f19 1"/>
                  <a:gd name="f30" fmla="*/ 925 f19 1"/>
                  <a:gd name="f31" fmla="*/ 46 f20 1"/>
                  <a:gd name="f32" fmla="+- f21 0 f1"/>
                  <a:gd name="f33" fmla="*/ f24 1 670"/>
                  <a:gd name="f34" fmla="*/ f25 1 997"/>
                  <a:gd name="f35" fmla="*/ f26 1 670"/>
                  <a:gd name="f36" fmla="*/ f27 1 997"/>
                  <a:gd name="f37" fmla="*/ f28 1 670"/>
                  <a:gd name="f38" fmla="*/ f29 1 997"/>
                  <a:gd name="f39" fmla="*/ f30 1 997"/>
                  <a:gd name="f40" fmla="*/ f31 1 670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3"/>
                  <a:gd name="f52" fmla="*/ f40 1 f22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4 1"/>
                  <a:gd name="f64" fmla="*/ f5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1" y="f63"/>
                  </a:cxn>
                  <a:cxn ang="f32">
                    <a:pos x="f64" y="f58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670" h="997">
                    <a:moveTo>
                      <a:pt x="f8" y="f5"/>
                    </a:moveTo>
                    <a:lnTo>
                      <a:pt x="f5" y="f9"/>
                    </a:lnTo>
                    <a:lnTo>
                      <a:pt x="f6" y="f7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8591546" y="1649413"/>
                <a:ext cx="549270" cy="773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6"/>
                  <a:gd name="f7" fmla="val 487"/>
                  <a:gd name="f8" fmla="val 22"/>
                  <a:gd name="f9" fmla="val 7"/>
                  <a:gd name="f10" fmla="val 415"/>
                  <a:gd name="f11" fmla="val 46"/>
                  <a:gd name="f12" fmla="+- 0 0 -90"/>
                  <a:gd name="f13" fmla="*/ f3 1 346"/>
                  <a:gd name="f14" fmla="*/ f4 1 48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46"/>
                  <a:gd name="f23" fmla="*/ f19 1 487"/>
                  <a:gd name="f24" fmla="*/ 22 f20 1"/>
                  <a:gd name="f25" fmla="*/ 0 f19 1"/>
                  <a:gd name="f26" fmla="*/ 0 f20 1"/>
                  <a:gd name="f27" fmla="*/ 7 f19 1"/>
                  <a:gd name="f28" fmla="*/ 346 f20 1"/>
                  <a:gd name="f29" fmla="*/ 487 f19 1"/>
                  <a:gd name="f30" fmla="*/ 415 f19 1"/>
                  <a:gd name="f31" fmla="*/ 46 f20 1"/>
                  <a:gd name="f32" fmla="+- f21 0 f1"/>
                  <a:gd name="f33" fmla="*/ f24 1 346"/>
                  <a:gd name="f34" fmla="*/ f25 1 487"/>
                  <a:gd name="f35" fmla="*/ f26 1 346"/>
                  <a:gd name="f36" fmla="*/ f27 1 487"/>
                  <a:gd name="f37" fmla="*/ f28 1 346"/>
                  <a:gd name="f38" fmla="*/ f29 1 487"/>
                  <a:gd name="f39" fmla="*/ f30 1 487"/>
                  <a:gd name="f40" fmla="*/ f31 1 346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3"/>
                  <a:gd name="f51" fmla="*/ f39 1 f23"/>
                  <a:gd name="f52" fmla="*/ f40 1 f22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4 1"/>
                  <a:gd name="f63" fmla="*/ f51 f14 1"/>
                  <a:gd name="f64" fmla="*/ f5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61" y="f63"/>
                  </a:cxn>
                  <a:cxn ang="f32">
                    <a:pos x="f64" y="f58"/>
                  </a:cxn>
                  <a:cxn ang="f32">
                    <a:pos x="f57" y="f58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346" h="487">
                    <a:moveTo>
                      <a:pt x="f8" y="f5"/>
                    </a:moveTo>
                    <a:lnTo>
                      <a:pt x="f5" y="f9"/>
                    </a:lnTo>
                    <a:lnTo>
                      <a:pt x="f6" y="f7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EAEAEA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</p:grpSp>
      <p:sp>
        <p:nvSpPr>
          <p:cNvPr id="67" name="Rectangle 67"/>
          <p:cNvSpPr txBox="1">
            <a:spLocks noGrp="1"/>
          </p:cNvSpPr>
          <p:nvPr>
            <p:ph type="title"/>
          </p:nvPr>
        </p:nvSpPr>
        <p:spPr>
          <a:xfrm>
            <a:off x="455608" y="273048"/>
            <a:ext cx="8226427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8" name="Rectangle 68"/>
          <p:cNvSpPr txBox="1">
            <a:spLocks noGrp="1"/>
          </p:cNvSpPr>
          <p:nvPr>
            <p:ph type="dt" sz="half" idx="2"/>
          </p:nvPr>
        </p:nvSpPr>
        <p:spPr>
          <a:xfrm>
            <a:off x="455608" y="6242051"/>
            <a:ext cx="2130423" cy="474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EAEAE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69" name="Rectangle 69"/>
          <p:cNvSpPr txBox="1">
            <a:spLocks noGrp="1"/>
          </p:cNvSpPr>
          <p:nvPr>
            <p:ph type="ftr" sz="quarter" idx="3"/>
          </p:nvPr>
        </p:nvSpPr>
        <p:spPr>
          <a:xfrm>
            <a:off x="3124203" y="6242051"/>
            <a:ext cx="2895603" cy="474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EAEAE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0" name="Rectangle 70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2051"/>
            <a:ext cx="2130423" cy="474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EAEAE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997CFA2D-F643-45A3-84B6-0372D317E918}" type="slidenum">
              <a:rPr/>
              <a:pPr lvl="0"/>
              <a:t>‹#›</a:t>
            </a:fld>
            <a:endParaRPr lang="ru-RU"/>
          </a:p>
        </p:txBody>
      </p:sp>
      <p:sp>
        <p:nvSpPr>
          <p:cNvPr id="71" name="Rectangle 71"/>
          <p:cNvSpPr txBox="1">
            <a:spLocks noGrp="1"/>
          </p:cNvSpPr>
          <p:nvPr>
            <p:ph type="body" idx="1"/>
          </p:nvPr>
        </p:nvSpPr>
        <p:spPr>
          <a:xfrm>
            <a:off x="455608" y="1598608"/>
            <a:ext cx="8226427" cy="4497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CCEC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CCECFF"/>
        </a:buClr>
        <a:buSzPct val="115000"/>
        <a:buFont typeface="Wingdings" pitchFamily="2"/>
        <a:buChar char="§"/>
        <a:tabLst/>
        <a:defRPr lang="ru-RU" sz="3200" b="0" i="0" u="none" strike="noStrike" kern="0" cap="none" spc="0" baseline="0">
          <a:solidFill>
            <a:srgbClr val="EAEAEA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Wingdings" pitchFamily="2"/>
        <a:buChar char="§"/>
        <a:tabLst/>
        <a:defRPr lang="ru-RU" sz="2800" b="0" i="0" u="none" strike="noStrike" kern="0" cap="none" spc="0" baseline="0">
          <a:solidFill>
            <a:srgbClr val="EAEAEA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CCECFF"/>
        </a:buClr>
        <a:buSzPct val="115000"/>
        <a:buFont typeface="Wingdings" pitchFamily="2"/>
        <a:buChar char="§"/>
        <a:tabLst/>
        <a:defRPr lang="ru-RU" sz="2400" b="0" i="0" u="none" strike="noStrike" kern="0" cap="none" spc="0" baseline="0">
          <a:solidFill>
            <a:srgbClr val="EAEAEA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EAEAEA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CCECFF"/>
        </a:buClr>
        <a:buSzPct val="115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EAEAEA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5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sp>
          <p:nvSpPr>
            <p:cNvPr id="3" name="Freeform 3"/>
            <p:cNvSpPr/>
            <p:nvPr/>
          </p:nvSpPr>
          <p:spPr>
            <a:xfrm>
              <a:off x="0" y="4876796"/>
              <a:ext cx="9144000" cy="19812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27"/>
                <a:gd name="f7" fmla="val 2296"/>
                <a:gd name="f8" fmla="+- 0 0 -90"/>
                <a:gd name="f9" fmla="*/ f3 1 6027"/>
                <a:gd name="f10" fmla="*/ f4 1 229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027"/>
                <a:gd name="f19" fmla="*/ f15 1 2296"/>
                <a:gd name="f20" fmla="*/ 5028 f16 1"/>
                <a:gd name="f21" fmla="*/ 201 f15 1"/>
                <a:gd name="f22" fmla="*/ 0 f16 1"/>
                <a:gd name="f23" fmla="*/ 0 f15 1"/>
                <a:gd name="f24" fmla="+- f17 0 f1"/>
                <a:gd name="f25" fmla="*/ f20 1 6027"/>
                <a:gd name="f26" fmla="*/ f21 1 2296"/>
                <a:gd name="f27" fmla="*/ f22 1 6027"/>
                <a:gd name="f28" fmla="*/ f23 1 2296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6027" h="229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144000" cy="4876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27"/>
                <a:gd name="f7" fmla="val 2296"/>
                <a:gd name="f8" fmla="+- 0 0 -90"/>
                <a:gd name="f9" fmla="*/ f3 1 6027"/>
                <a:gd name="f10" fmla="*/ f4 1 229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027"/>
                <a:gd name="f19" fmla="*/ f15 1 2296"/>
                <a:gd name="f20" fmla="+- f17 0 f1"/>
                <a:gd name="f21" fmla="*/ 6027 1 f18"/>
                <a:gd name="f22" fmla="*/ 2296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6027" h="229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248396" y="6262689"/>
            <a:ext cx="2895603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48"/>
              <a:gd name="f7" fmla="val 246"/>
              <a:gd name="f8" fmla="+- 0 0 -90"/>
              <a:gd name="f9" fmla="*/ f3 1 5748"/>
              <a:gd name="f10" fmla="*/ f4 1 24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5748"/>
              <a:gd name="f19" fmla="*/ f15 1 246"/>
              <a:gd name="f20" fmla="*/ 2147483647 f16 1"/>
              <a:gd name="f21" fmla="*/ 2147483647 f15 1"/>
              <a:gd name="f22" fmla="*/ 0 f16 1"/>
              <a:gd name="f23" fmla="*/ 0 f15 1"/>
              <a:gd name="f24" fmla="+- f17 0 f1"/>
              <a:gd name="f25" fmla="*/ f20 1 5748"/>
              <a:gd name="f26" fmla="*/ f21 1 246"/>
              <a:gd name="f27" fmla="*/ f22 1 5748"/>
              <a:gd name="f28" fmla="*/ f23 1 246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5748" h="246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6" y="f5"/>
                </a:lnTo>
                <a:lnTo>
                  <a:pt x="f6" y="f7"/>
                </a:lnTo>
                <a:close/>
              </a:path>
            </a:pathLst>
          </a:custGeom>
          <a:gradFill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  <a:cs typeface="Arial" pitchFamily="34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6019796"/>
            <a:ext cx="7848606" cy="857260"/>
            <a:chOff x="0" y="6019796"/>
            <a:chExt cx="7848606" cy="857260"/>
          </a:xfrm>
        </p:grpSpPr>
        <p:sp>
          <p:nvSpPr>
            <p:cNvPr id="7" name="Freeform 7"/>
            <p:cNvSpPr/>
            <p:nvPr/>
          </p:nvSpPr>
          <p:spPr>
            <a:xfrm>
              <a:off x="2362196" y="6019796"/>
              <a:ext cx="5143499" cy="850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40"/>
                <a:gd name="f7" fmla="val 536"/>
                <a:gd name="f8" fmla="val 3132"/>
                <a:gd name="f9" fmla="val 469"/>
                <a:gd name="f10" fmla="val 2995"/>
                <a:gd name="f11" fmla="val 395"/>
                <a:gd name="f12" fmla="val 2911"/>
                <a:gd name="f13" fmla="val 375"/>
                <a:gd name="f14" fmla="val 2678"/>
                <a:gd name="f15" fmla="val 228"/>
                <a:gd name="f16" fmla="val 2553"/>
                <a:gd name="f17" fmla="val 74"/>
                <a:gd name="f18" fmla="val 2457"/>
                <a:gd name="f19" fmla="val 7"/>
                <a:gd name="f20" fmla="val 2403"/>
                <a:gd name="f21" fmla="val 47"/>
                <a:gd name="f22" fmla="val 2289"/>
                <a:gd name="f23" fmla="val 2134"/>
                <a:gd name="f24" fmla="val 2044"/>
                <a:gd name="f25" fmla="val 128"/>
                <a:gd name="f26" fmla="val 1775"/>
                <a:gd name="f27" fmla="val 222"/>
                <a:gd name="f28" fmla="val 1602"/>
                <a:gd name="f29" fmla="val 181"/>
                <a:gd name="f30" fmla="val 1560"/>
                <a:gd name="f31" fmla="val 101"/>
                <a:gd name="f32" fmla="val 1542"/>
                <a:gd name="f33" fmla="val 87"/>
                <a:gd name="f34" fmla="val 1446"/>
                <a:gd name="f35" fmla="val 60"/>
                <a:gd name="f36" fmla="val 1375"/>
                <a:gd name="f37" fmla="val 1309"/>
                <a:gd name="f38" fmla="val 1243"/>
                <a:gd name="f39" fmla="val 13"/>
                <a:gd name="f40" fmla="val 1225"/>
                <a:gd name="f41" fmla="val 1189"/>
                <a:gd name="f42" fmla="val 1106"/>
                <a:gd name="f43" fmla="val 34"/>
                <a:gd name="f44" fmla="val 1094"/>
                <a:gd name="f45" fmla="val 40"/>
                <a:gd name="f46" fmla="val 1070"/>
                <a:gd name="f47" fmla="val 54"/>
                <a:gd name="f48" fmla="val 1034"/>
                <a:gd name="f49" fmla="val 1004"/>
                <a:gd name="f50" fmla="val 986"/>
                <a:gd name="f51" fmla="val 956"/>
                <a:gd name="f52" fmla="val 81"/>
                <a:gd name="f53" fmla="val 920"/>
                <a:gd name="f54" fmla="val 94"/>
                <a:gd name="f55" fmla="val 884"/>
                <a:gd name="f56" fmla="val 107"/>
                <a:gd name="f57" fmla="val 843"/>
                <a:gd name="f58" fmla="val 813"/>
                <a:gd name="f59" fmla="val 141"/>
                <a:gd name="f60" fmla="val 789"/>
                <a:gd name="f61" fmla="val 148"/>
                <a:gd name="f62" fmla="val 783"/>
                <a:gd name="f63" fmla="val 154"/>
                <a:gd name="f64" fmla="val 556"/>
                <a:gd name="f65" fmla="val 394"/>
                <a:gd name="f66" fmla="val 294"/>
                <a:gd name="f67" fmla="val 462"/>
                <a:gd name="f68" fmla="+- 0 0 -90"/>
                <a:gd name="f69" fmla="*/ f3 1 3240"/>
                <a:gd name="f70" fmla="*/ f4 1 536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3240"/>
                <a:gd name="f79" fmla="*/ f75 1 536"/>
                <a:gd name="f80" fmla="+- f77 0 f1"/>
                <a:gd name="f81" fmla="*/ 3132 1 f78"/>
                <a:gd name="f82" fmla="*/ 469 1 f79"/>
                <a:gd name="f83" fmla="*/ 2995 1 f78"/>
                <a:gd name="f84" fmla="*/ 395 1 f79"/>
                <a:gd name="f85" fmla="*/ 2911 1 f78"/>
                <a:gd name="f86" fmla="*/ 375 1 f79"/>
                <a:gd name="f87" fmla="*/ 2678 1 f78"/>
                <a:gd name="f88" fmla="*/ 228 1 f79"/>
                <a:gd name="f89" fmla="*/ 2553 1 f78"/>
                <a:gd name="f90" fmla="*/ 74 1 f79"/>
                <a:gd name="f91" fmla="*/ 2457 1 f78"/>
                <a:gd name="f92" fmla="*/ 7 1 f79"/>
                <a:gd name="f93" fmla="*/ 2403 1 f78"/>
                <a:gd name="f94" fmla="*/ 47 1 f79"/>
                <a:gd name="f95" fmla="*/ 2289 1 f78"/>
                <a:gd name="f96" fmla="*/ 2134 1 f78"/>
                <a:gd name="f97" fmla="*/ 2044 1 f78"/>
                <a:gd name="f98" fmla="*/ 128 1 f79"/>
                <a:gd name="f99" fmla="*/ 1775 1 f78"/>
                <a:gd name="f100" fmla="*/ 222 1 f79"/>
                <a:gd name="f101" fmla="*/ 1602 1 f78"/>
                <a:gd name="f102" fmla="*/ 181 1 f79"/>
                <a:gd name="f103" fmla="*/ 1560 1 f78"/>
                <a:gd name="f104" fmla="*/ 101 1 f79"/>
                <a:gd name="f105" fmla="*/ 1542 1 f78"/>
                <a:gd name="f106" fmla="*/ 87 1 f79"/>
                <a:gd name="f107" fmla="*/ 1446 1 f78"/>
                <a:gd name="f108" fmla="*/ 60 1 f79"/>
                <a:gd name="f109" fmla="*/ 1375 1 f78"/>
                <a:gd name="f110" fmla="*/ 1309 1 f78"/>
                <a:gd name="f111" fmla="*/ 1243 1 f78"/>
                <a:gd name="f112" fmla="*/ 13 1 f79"/>
                <a:gd name="f113" fmla="*/ 1225 1 f78"/>
                <a:gd name="f114" fmla="*/ 0 1 f79"/>
                <a:gd name="f115" fmla="*/ 1189 1 f78"/>
                <a:gd name="f116" fmla="*/ 1106 1 f78"/>
                <a:gd name="f117" fmla="*/ 34 1 f79"/>
                <a:gd name="f118" fmla="*/ 1094 1 f78"/>
                <a:gd name="f119" fmla="*/ 40 1 f79"/>
                <a:gd name="f120" fmla="*/ 1070 1 f78"/>
                <a:gd name="f121" fmla="*/ 54 1 f79"/>
                <a:gd name="f122" fmla="*/ 1034 1 f78"/>
                <a:gd name="f123" fmla="*/ 1004 1 f78"/>
                <a:gd name="f124" fmla="*/ 986 1 f78"/>
                <a:gd name="f125" fmla="*/ 956 1 f78"/>
                <a:gd name="f126" fmla="*/ 81 1 f79"/>
                <a:gd name="f127" fmla="*/ 920 1 f78"/>
                <a:gd name="f128" fmla="*/ 94 1 f79"/>
                <a:gd name="f129" fmla="*/ 884 1 f78"/>
                <a:gd name="f130" fmla="*/ 107 1 f79"/>
                <a:gd name="f131" fmla="*/ 843 1 f78"/>
                <a:gd name="f132" fmla="*/ 813 1 f78"/>
                <a:gd name="f133" fmla="*/ 141 1 f79"/>
                <a:gd name="f134" fmla="*/ 789 1 f78"/>
                <a:gd name="f135" fmla="*/ 148 1 f79"/>
                <a:gd name="f136" fmla="*/ 783 1 f78"/>
                <a:gd name="f137" fmla="*/ 154 1 f79"/>
                <a:gd name="f138" fmla="*/ 556 1 f78"/>
                <a:gd name="f139" fmla="*/ 394 1 f78"/>
                <a:gd name="f140" fmla="*/ 294 1 f79"/>
                <a:gd name="f141" fmla="*/ 107 1 f78"/>
                <a:gd name="f142" fmla="*/ 462 1 f79"/>
                <a:gd name="f143" fmla="*/ 0 1 f78"/>
                <a:gd name="f144" fmla="*/ 536 1 f79"/>
                <a:gd name="f145" fmla="*/ 3240 1 f78"/>
                <a:gd name="f146" fmla="*/ f72 1 f78"/>
                <a:gd name="f147" fmla="*/ f73 1 f79"/>
                <a:gd name="f148" fmla="*/ f143 f69 1"/>
                <a:gd name="f149" fmla="*/ f146 f69 1"/>
                <a:gd name="f150" fmla="*/ f147 f70 1"/>
                <a:gd name="f151" fmla="*/ f114 f70 1"/>
                <a:gd name="f152" fmla="*/ f81 f69 1"/>
                <a:gd name="f153" fmla="*/ f82 f70 1"/>
                <a:gd name="f154" fmla="*/ f83 f69 1"/>
                <a:gd name="f155" fmla="*/ f84 f70 1"/>
                <a:gd name="f156" fmla="*/ f85 f69 1"/>
                <a:gd name="f157" fmla="*/ f86 f70 1"/>
                <a:gd name="f158" fmla="*/ f87 f69 1"/>
                <a:gd name="f159" fmla="*/ f88 f70 1"/>
                <a:gd name="f160" fmla="*/ f89 f69 1"/>
                <a:gd name="f161" fmla="*/ f90 f70 1"/>
                <a:gd name="f162" fmla="*/ f91 f69 1"/>
                <a:gd name="f163" fmla="*/ f92 f70 1"/>
                <a:gd name="f164" fmla="*/ f93 f69 1"/>
                <a:gd name="f165" fmla="*/ f94 f70 1"/>
                <a:gd name="f166" fmla="*/ f95 f69 1"/>
                <a:gd name="f167" fmla="*/ f96 f69 1"/>
                <a:gd name="f168" fmla="*/ f97 f69 1"/>
                <a:gd name="f169" fmla="*/ f98 f70 1"/>
                <a:gd name="f170" fmla="*/ f99 f69 1"/>
                <a:gd name="f171" fmla="*/ f100 f70 1"/>
                <a:gd name="f172" fmla="*/ f101 f69 1"/>
                <a:gd name="f173" fmla="*/ f102 f70 1"/>
                <a:gd name="f174" fmla="*/ f103 f69 1"/>
                <a:gd name="f175" fmla="*/ f104 f70 1"/>
                <a:gd name="f176" fmla="*/ f105 f69 1"/>
                <a:gd name="f177" fmla="*/ f106 f70 1"/>
                <a:gd name="f178" fmla="*/ f107 f69 1"/>
                <a:gd name="f179" fmla="*/ f108 f70 1"/>
                <a:gd name="f180" fmla="*/ f109 f69 1"/>
                <a:gd name="f181" fmla="*/ f110 f69 1"/>
                <a:gd name="f182" fmla="*/ f111 f69 1"/>
                <a:gd name="f183" fmla="*/ f112 f70 1"/>
                <a:gd name="f184" fmla="*/ f113 f69 1"/>
                <a:gd name="f185" fmla="*/ f115 f69 1"/>
                <a:gd name="f186" fmla="*/ f116 f69 1"/>
                <a:gd name="f187" fmla="*/ f117 f70 1"/>
                <a:gd name="f188" fmla="*/ f118 f69 1"/>
                <a:gd name="f189" fmla="*/ f119 f70 1"/>
                <a:gd name="f190" fmla="*/ f120 f69 1"/>
                <a:gd name="f191" fmla="*/ f121 f70 1"/>
                <a:gd name="f192" fmla="*/ f122 f69 1"/>
                <a:gd name="f193" fmla="*/ f123 f69 1"/>
                <a:gd name="f194" fmla="*/ f124 f69 1"/>
                <a:gd name="f195" fmla="*/ f125 f69 1"/>
                <a:gd name="f196" fmla="*/ f126 f70 1"/>
                <a:gd name="f197" fmla="*/ f127 f69 1"/>
                <a:gd name="f198" fmla="*/ f128 f70 1"/>
                <a:gd name="f199" fmla="*/ f129 f69 1"/>
                <a:gd name="f200" fmla="*/ f130 f70 1"/>
                <a:gd name="f201" fmla="*/ f131 f69 1"/>
                <a:gd name="f202" fmla="*/ f132 f69 1"/>
                <a:gd name="f203" fmla="*/ f133 f70 1"/>
                <a:gd name="f204" fmla="*/ f134 f69 1"/>
                <a:gd name="f205" fmla="*/ f135 f70 1"/>
                <a:gd name="f206" fmla="*/ f136 f69 1"/>
                <a:gd name="f207" fmla="*/ f137 f70 1"/>
                <a:gd name="f208" fmla="*/ f138 f69 1"/>
                <a:gd name="f209" fmla="*/ f139 f69 1"/>
                <a:gd name="f210" fmla="*/ f140 f70 1"/>
                <a:gd name="f211" fmla="*/ f141 f69 1"/>
                <a:gd name="f212" fmla="*/ f142 f70 1"/>
                <a:gd name="f213" fmla="*/ f144 f70 1"/>
                <a:gd name="f214" fmla="*/ f145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52" y="f153"/>
                </a:cxn>
                <a:cxn ang="f80">
                  <a:pos x="f154" y="f155"/>
                </a:cxn>
                <a:cxn ang="f80">
                  <a:pos x="f156" y="f157"/>
                </a:cxn>
                <a:cxn ang="f80">
                  <a:pos x="f158" y="f159"/>
                </a:cxn>
                <a:cxn ang="f80">
                  <a:pos x="f160" y="f161"/>
                </a:cxn>
                <a:cxn ang="f80">
                  <a:pos x="f162" y="f163"/>
                </a:cxn>
                <a:cxn ang="f80">
                  <a:pos x="f164" y="f165"/>
                </a:cxn>
                <a:cxn ang="f80">
                  <a:pos x="f166" y="f161"/>
                </a:cxn>
                <a:cxn ang="f80">
                  <a:pos x="f167" y="f161"/>
                </a:cxn>
                <a:cxn ang="f80">
                  <a:pos x="f168" y="f169"/>
                </a:cxn>
                <a:cxn ang="f80">
                  <a:pos x="f170" y="f171"/>
                </a:cxn>
                <a:cxn ang="f80">
                  <a:pos x="f172" y="f173"/>
                </a:cxn>
                <a:cxn ang="f80">
                  <a:pos x="f174" y="f175"/>
                </a:cxn>
                <a:cxn ang="f80">
                  <a:pos x="f176" y="f177"/>
                </a:cxn>
                <a:cxn ang="f80">
                  <a:pos x="f178" y="f179"/>
                </a:cxn>
                <a:cxn ang="f80">
                  <a:pos x="f180" y="f161"/>
                </a:cxn>
                <a:cxn ang="f80">
                  <a:pos x="f181" y="f177"/>
                </a:cxn>
                <a:cxn ang="f80">
                  <a:pos x="f182" y="f183"/>
                </a:cxn>
                <a:cxn ang="f80">
                  <a:pos x="f184" y="f151"/>
                </a:cxn>
                <a:cxn ang="f80">
                  <a:pos x="f185" y="f151"/>
                </a:cxn>
                <a:cxn ang="f80">
                  <a:pos x="f186" y="f187"/>
                </a:cxn>
                <a:cxn ang="f80">
                  <a:pos x="f186" y="f187"/>
                </a:cxn>
                <a:cxn ang="f80">
                  <a:pos x="f188" y="f189"/>
                </a:cxn>
                <a:cxn ang="f80">
                  <a:pos x="f190" y="f191"/>
                </a:cxn>
                <a:cxn ang="f80">
                  <a:pos x="f192" y="f161"/>
                </a:cxn>
                <a:cxn ang="f80">
                  <a:pos x="f193" y="f161"/>
                </a:cxn>
                <a:cxn ang="f80">
                  <a:pos x="f194" y="f161"/>
                </a:cxn>
                <a:cxn ang="f80">
                  <a:pos x="f195" y="f196"/>
                </a:cxn>
                <a:cxn ang="f80">
                  <a:pos x="f197" y="f198"/>
                </a:cxn>
                <a:cxn ang="f80">
                  <a:pos x="f199" y="f200"/>
                </a:cxn>
                <a:cxn ang="f80">
                  <a:pos x="f201" y="f169"/>
                </a:cxn>
                <a:cxn ang="f80">
                  <a:pos x="f202" y="f203"/>
                </a:cxn>
                <a:cxn ang="f80">
                  <a:pos x="f204" y="f205"/>
                </a:cxn>
                <a:cxn ang="f80">
                  <a:pos x="f206" y="f207"/>
                </a:cxn>
                <a:cxn ang="f80">
                  <a:pos x="f208" y="f159"/>
                </a:cxn>
                <a:cxn ang="f80">
                  <a:pos x="f209" y="f210"/>
                </a:cxn>
                <a:cxn ang="f80">
                  <a:pos x="f211" y="f212"/>
                </a:cxn>
                <a:cxn ang="f80">
                  <a:pos x="f148" y="f213"/>
                </a:cxn>
                <a:cxn ang="f80">
                  <a:pos x="f214" y="f213"/>
                </a:cxn>
                <a:cxn ang="f80">
                  <a:pos x="f152" y="f153"/>
                </a:cxn>
                <a:cxn ang="f80">
                  <a:pos x="f152" y="f153"/>
                </a:cxn>
              </a:cxnLst>
              <a:rect l="f148" t="f151" r="f149" b="f150"/>
              <a:pathLst>
                <a:path w="3240" h="536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17"/>
                  </a:lnTo>
                  <a:lnTo>
                    <a:pt x="f23" y="f17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17"/>
                  </a:lnTo>
                  <a:lnTo>
                    <a:pt x="f37" y="f33"/>
                  </a:lnTo>
                  <a:lnTo>
                    <a:pt x="f38" y="f39"/>
                  </a:lnTo>
                  <a:lnTo>
                    <a:pt x="f40" y="f5"/>
                  </a:lnTo>
                  <a:lnTo>
                    <a:pt x="f41" y="f5"/>
                  </a:lnTo>
                  <a:lnTo>
                    <a:pt x="f42" y="f43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17"/>
                  </a:lnTo>
                  <a:lnTo>
                    <a:pt x="f49" y="f17"/>
                  </a:lnTo>
                  <a:lnTo>
                    <a:pt x="f50" y="f17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25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15"/>
                  </a:lnTo>
                  <a:lnTo>
                    <a:pt x="f65" y="f66"/>
                  </a:lnTo>
                  <a:lnTo>
                    <a:pt x="f56" y="f67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946522" y="6019796"/>
              <a:ext cx="3902084" cy="857260"/>
              <a:chOff x="3946522" y="6019796"/>
              <a:chExt cx="3902084" cy="85726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267453" y="6030916"/>
                <a:ext cx="1581153" cy="8461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6"/>
                  <a:gd name="f7" fmla="val 533"/>
                  <a:gd name="f8" fmla="val 636"/>
                  <a:gd name="f9" fmla="val 373"/>
                  <a:gd name="f10" fmla="val 495"/>
                  <a:gd name="f11" fmla="val 370"/>
                  <a:gd name="f12" fmla="val 280"/>
                  <a:gd name="f13" fmla="val 249"/>
                  <a:gd name="f14" fmla="val 127"/>
                  <a:gd name="f15" fmla="val 66"/>
                  <a:gd name="f16" fmla="val 22"/>
                  <a:gd name="f17" fmla="val 26"/>
                  <a:gd name="f18" fmla="val 65"/>
                  <a:gd name="f19" fmla="val 30"/>
                  <a:gd name="f20" fmla="val 119"/>
                  <a:gd name="f21" fmla="val 75"/>
                  <a:gd name="f22" fmla="val 243"/>
                  <a:gd name="f23" fmla="val 45"/>
                  <a:gd name="f24" fmla="val 422"/>
                  <a:gd name="f25" fmla="val 200"/>
                  <a:gd name="f26" fmla="val 329"/>
                  <a:gd name="f27" fmla="val 612"/>
                  <a:gd name="f28" fmla="val 529"/>
                  <a:gd name="f29" fmla="val 828"/>
                  <a:gd name="f30" fmla="val 473"/>
                  <a:gd name="f31" fmla="+- 0 0 -90"/>
                  <a:gd name="f32" fmla="*/ f3 1 996"/>
                  <a:gd name="f33" fmla="*/ f4 1 533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996"/>
                  <a:gd name="f42" fmla="*/ f38 1 533"/>
                  <a:gd name="f43" fmla="*/ 636 f39 1"/>
                  <a:gd name="f44" fmla="*/ 373 f38 1"/>
                  <a:gd name="f45" fmla="*/ 495 f39 1"/>
                  <a:gd name="f46" fmla="*/ 370 f38 1"/>
                  <a:gd name="f47" fmla="*/ 280 f39 1"/>
                  <a:gd name="f48" fmla="*/ 249 f38 1"/>
                  <a:gd name="f49" fmla="*/ 127 f39 1"/>
                  <a:gd name="f50" fmla="*/ 66 f38 1"/>
                  <a:gd name="f51" fmla="*/ 0 f39 1"/>
                  <a:gd name="f52" fmla="*/ 0 f38 1"/>
                  <a:gd name="f53" fmla="*/ 22 f39 1"/>
                  <a:gd name="f54" fmla="*/ 26 f38 1"/>
                  <a:gd name="f55" fmla="*/ 65 f38 1"/>
                  <a:gd name="f56" fmla="*/ 30 f39 1"/>
                  <a:gd name="f57" fmla="*/ 119 f38 1"/>
                  <a:gd name="f58" fmla="*/ 75 f39 1"/>
                  <a:gd name="f59" fmla="*/ 243 f38 1"/>
                  <a:gd name="f60" fmla="*/ 45 f39 1"/>
                  <a:gd name="f61" fmla="*/ 422 f38 1"/>
                  <a:gd name="f62" fmla="*/ 200 f39 1"/>
                  <a:gd name="f63" fmla="*/ 329 f38 1"/>
                  <a:gd name="f64" fmla="*/ 612 f39 1"/>
                  <a:gd name="f65" fmla="*/ 533 f38 1"/>
                  <a:gd name="f66" fmla="*/ 996 f39 1"/>
                  <a:gd name="f67" fmla="*/ 529 f38 1"/>
                  <a:gd name="f68" fmla="*/ 828 f39 1"/>
                  <a:gd name="f69" fmla="*/ 473 f38 1"/>
                  <a:gd name="f70" fmla="+- f40 0 f1"/>
                  <a:gd name="f71" fmla="*/ f43 1 996"/>
                  <a:gd name="f72" fmla="*/ f44 1 533"/>
                  <a:gd name="f73" fmla="*/ f45 1 996"/>
                  <a:gd name="f74" fmla="*/ f46 1 533"/>
                  <a:gd name="f75" fmla="*/ f47 1 996"/>
                  <a:gd name="f76" fmla="*/ f48 1 533"/>
                  <a:gd name="f77" fmla="*/ f49 1 996"/>
                  <a:gd name="f78" fmla="*/ f50 1 533"/>
                  <a:gd name="f79" fmla="*/ f51 1 996"/>
                  <a:gd name="f80" fmla="*/ f52 1 533"/>
                  <a:gd name="f81" fmla="*/ f53 1 996"/>
                  <a:gd name="f82" fmla="*/ f54 1 533"/>
                  <a:gd name="f83" fmla="*/ f55 1 533"/>
                  <a:gd name="f84" fmla="*/ f56 1 996"/>
                  <a:gd name="f85" fmla="*/ f57 1 533"/>
                  <a:gd name="f86" fmla="*/ f58 1 996"/>
                  <a:gd name="f87" fmla="*/ f59 1 533"/>
                  <a:gd name="f88" fmla="*/ f60 1 996"/>
                  <a:gd name="f89" fmla="*/ f61 1 533"/>
                  <a:gd name="f90" fmla="*/ f62 1 996"/>
                  <a:gd name="f91" fmla="*/ f63 1 533"/>
                  <a:gd name="f92" fmla="*/ f64 1 996"/>
                  <a:gd name="f93" fmla="*/ f65 1 533"/>
                  <a:gd name="f94" fmla="*/ f66 1 996"/>
                  <a:gd name="f95" fmla="*/ f67 1 533"/>
                  <a:gd name="f96" fmla="*/ f68 1 996"/>
                  <a:gd name="f97" fmla="*/ f69 1 533"/>
                  <a:gd name="f98" fmla="*/ 0 1 f41"/>
                  <a:gd name="f99" fmla="*/ f35 1 f41"/>
                  <a:gd name="f100" fmla="*/ 0 1 f42"/>
                  <a:gd name="f101" fmla="*/ f36 1 f42"/>
                  <a:gd name="f102" fmla="*/ f71 1 f41"/>
                  <a:gd name="f103" fmla="*/ f72 1 f42"/>
                  <a:gd name="f104" fmla="*/ f73 1 f41"/>
                  <a:gd name="f105" fmla="*/ f74 1 f42"/>
                  <a:gd name="f106" fmla="*/ f75 1 f41"/>
                  <a:gd name="f107" fmla="*/ f76 1 f42"/>
                  <a:gd name="f108" fmla="*/ f77 1 f41"/>
                  <a:gd name="f109" fmla="*/ f78 1 f42"/>
                  <a:gd name="f110" fmla="*/ f79 1 f41"/>
                  <a:gd name="f111" fmla="*/ f80 1 f42"/>
                  <a:gd name="f112" fmla="*/ f81 1 f41"/>
                  <a:gd name="f113" fmla="*/ f82 1 f42"/>
                  <a:gd name="f114" fmla="*/ f83 1 f42"/>
                  <a:gd name="f115" fmla="*/ f84 1 f41"/>
                  <a:gd name="f116" fmla="*/ f85 1 f42"/>
                  <a:gd name="f117" fmla="*/ f86 1 f41"/>
                  <a:gd name="f118" fmla="*/ f87 1 f42"/>
                  <a:gd name="f119" fmla="*/ f88 1 f41"/>
                  <a:gd name="f120" fmla="*/ f89 1 f42"/>
                  <a:gd name="f121" fmla="*/ f90 1 f41"/>
                  <a:gd name="f122" fmla="*/ f91 1 f42"/>
                  <a:gd name="f123" fmla="*/ f92 1 f41"/>
                  <a:gd name="f124" fmla="*/ f93 1 f42"/>
                  <a:gd name="f125" fmla="*/ f94 1 f41"/>
                  <a:gd name="f126" fmla="*/ f95 1 f42"/>
                  <a:gd name="f127" fmla="*/ f96 1 f41"/>
                  <a:gd name="f128" fmla="*/ f97 1 f42"/>
                  <a:gd name="f129" fmla="*/ f98 f32 1"/>
                  <a:gd name="f130" fmla="*/ f99 f32 1"/>
                  <a:gd name="f131" fmla="*/ f101 f33 1"/>
                  <a:gd name="f132" fmla="*/ f100 f33 1"/>
                  <a:gd name="f133" fmla="*/ f102 f32 1"/>
                  <a:gd name="f134" fmla="*/ f103 f33 1"/>
                  <a:gd name="f135" fmla="*/ f104 f32 1"/>
                  <a:gd name="f136" fmla="*/ f105 f33 1"/>
                  <a:gd name="f137" fmla="*/ f106 f32 1"/>
                  <a:gd name="f138" fmla="*/ f107 f33 1"/>
                  <a:gd name="f139" fmla="*/ f108 f32 1"/>
                  <a:gd name="f140" fmla="*/ f109 f33 1"/>
                  <a:gd name="f141" fmla="*/ f110 f32 1"/>
                  <a:gd name="f142" fmla="*/ f111 f33 1"/>
                  <a:gd name="f143" fmla="*/ f112 f32 1"/>
                  <a:gd name="f144" fmla="*/ f113 f33 1"/>
                  <a:gd name="f145" fmla="*/ f114 f33 1"/>
                  <a:gd name="f146" fmla="*/ f115 f32 1"/>
                  <a:gd name="f147" fmla="*/ f116 f33 1"/>
                  <a:gd name="f148" fmla="*/ f117 f32 1"/>
                  <a:gd name="f149" fmla="*/ f118 f33 1"/>
                  <a:gd name="f150" fmla="*/ f119 f32 1"/>
                  <a:gd name="f151" fmla="*/ f120 f33 1"/>
                  <a:gd name="f152" fmla="*/ f121 f32 1"/>
                  <a:gd name="f153" fmla="*/ f122 f33 1"/>
                  <a:gd name="f154" fmla="*/ f123 f32 1"/>
                  <a:gd name="f155" fmla="*/ f124 f33 1"/>
                  <a:gd name="f156" fmla="*/ f125 f32 1"/>
                  <a:gd name="f157" fmla="*/ f126 f33 1"/>
                  <a:gd name="f158" fmla="*/ f127 f32 1"/>
                  <a:gd name="f159" fmla="*/ f128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33" y="f134"/>
                  </a:cxn>
                  <a:cxn ang="f70">
                    <a:pos x="f135" y="f136"/>
                  </a:cxn>
                  <a:cxn ang="f70">
                    <a:pos x="f137" y="f138"/>
                  </a:cxn>
                  <a:cxn ang="f70">
                    <a:pos x="f139" y="f140"/>
                  </a:cxn>
                  <a:cxn ang="f70">
                    <a:pos x="f141" y="f142"/>
                  </a:cxn>
                  <a:cxn ang="f70">
                    <a:pos x="f143" y="f144"/>
                  </a:cxn>
                  <a:cxn ang="f70">
                    <a:pos x="f141" y="f145"/>
                  </a:cxn>
                  <a:cxn ang="f70">
                    <a:pos x="f146" y="f147"/>
                  </a:cxn>
                  <a:cxn ang="f70">
                    <a:pos x="f148" y="f149"/>
                  </a:cxn>
                  <a:cxn ang="f70">
                    <a:pos x="f150" y="f151"/>
                  </a:cxn>
                  <a:cxn ang="f70">
                    <a:pos x="f152" y="f153"/>
                  </a:cxn>
                  <a:cxn ang="f70">
                    <a:pos x="f154" y="f155"/>
                  </a:cxn>
                  <a:cxn ang="f70">
                    <a:pos x="f156" y="f157"/>
                  </a:cxn>
                  <a:cxn ang="f70">
                    <a:pos x="f158" y="f159"/>
                  </a:cxn>
                  <a:cxn ang="f70">
                    <a:pos x="f133" y="f134"/>
                  </a:cxn>
                </a:cxnLst>
                <a:rect l="f129" t="f132" r="f130" b="f131"/>
                <a:pathLst>
                  <a:path w="996" h="533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5"/>
                    </a:lnTo>
                    <a:lnTo>
                      <a:pt x="f16" y="f1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7"/>
                    </a:lnTo>
                    <a:lnTo>
                      <a:pt x="f6" y="f28"/>
                    </a:lnTo>
                    <a:lnTo>
                      <a:pt x="f29" y="f30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4249738" y="6019796"/>
                <a:ext cx="295278" cy="6270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6"/>
                  <a:gd name="f7" fmla="val 353"/>
                  <a:gd name="f8" fmla="val 36"/>
                  <a:gd name="f9" fmla="val 54"/>
                  <a:gd name="f10" fmla="val 18"/>
                  <a:gd name="f11" fmla="val 24"/>
                  <a:gd name="f12" fmla="val 30"/>
                  <a:gd name="f13" fmla="val 66"/>
                  <a:gd name="f14" fmla="val 42"/>
                  <a:gd name="f15" fmla="val 114"/>
                  <a:gd name="f16" fmla="val 48"/>
                  <a:gd name="f17" fmla="val 162"/>
                  <a:gd name="f18" fmla="val 233"/>
                  <a:gd name="f19" fmla="val 84"/>
                  <a:gd name="f20" fmla="val 216"/>
                  <a:gd name="f21" fmla="val 126"/>
                  <a:gd name="f22" fmla="val 144"/>
                  <a:gd name="f23" fmla="val 120"/>
                  <a:gd name="f24" fmla="val 90"/>
                  <a:gd name="f25" fmla="val 60"/>
                  <a:gd name="f26" fmla="+- 0 0 -90"/>
                  <a:gd name="f27" fmla="*/ f3 1 186"/>
                  <a:gd name="f28" fmla="*/ f4 1 353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186"/>
                  <a:gd name="f37" fmla="*/ f33 1 353"/>
                  <a:gd name="f38" fmla="*/ 36 f34 1"/>
                  <a:gd name="f39" fmla="*/ 0 f33 1"/>
                  <a:gd name="f40" fmla="*/ 54 f34 1"/>
                  <a:gd name="f41" fmla="*/ 28 f33 1"/>
                  <a:gd name="f42" fmla="*/ 24 f34 1"/>
                  <a:gd name="f43" fmla="*/ 48 f33 1"/>
                  <a:gd name="f44" fmla="*/ 18 f34 1"/>
                  <a:gd name="f45" fmla="*/ 104 f33 1"/>
                  <a:gd name="f46" fmla="*/ 42 f34 1"/>
                  <a:gd name="f47" fmla="*/ 179 f33 1"/>
                  <a:gd name="f48" fmla="*/ 48 f34 1"/>
                  <a:gd name="f49" fmla="*/ 254 f33 1"/>
                  <a:gd name="f50" fmla="*/ 0 f34 1"/>
                  <a:gd name="f51" fmla="*/ 554 f33 1"/>
                  <a:gd name="f52" fmla="*/ 366 f33 1"/>
                  <a:gd name="f53" fmla="*/ 84 f34 1"/>
                  <a:gd name="f54" fmla="*/ 339 f33 1"/>
                  <a:gd name="f55" fmla="*/ 126 f34 1"/>
                  <a:gd name="f56" fmla="*/ 198 f33 1"/>
                  <a:gd name="f57" fmla="*/ 144 f34 1"/>
                  <a:gd name="f58" fmla="*/ 188 f33 1"/>
                  <a:gd name="f59" fmla="*/ 141 f33 1"/>
                  <a:gd name="f60" fmla="*/ 186 f34 1"/>
                  <a:gd name="f61" fmla="*/ 162 f34 1"/>
                  <a:gd name="f62" fmla="*/ 94 f33 1"/>
                  <a:gd name="f63" fmla="+- f35 0 f1"/>
                  <a:gd name="f64" fmla="*/ f38 1 186"/>
                  <a:gd name="f65" fmla="*/ f39 1 353"/>
                  <a:gd name="f66" fmla="*/ f40 1 186"/>
                  <a:gd name="f67" fmla="*/ f41 1 353"/>
                  <a:gd name="f68" fmla="*/ f42 1 186"/>
                  <a:gd name="f69" fmla="*/ f43 1 353"/>
                  <a:gd name="f70" fmla="*/ f44 1 186"/>
                  <a:gd name="f71" fmla="*/ f45 1 353"/>
                  <a:gd name="f72" fmla="*/ f46 1 186"/>
                  <a:gd name="f73" fmla="*/ f47 1 353"/>
                  <a:gd name="f74" fmla="*/ f48 1 186"/>
                  <a:gd name="f75" fmla="*/ f49 1 353"/>
                  <a:gd name="f76" fmla="*/ f50 1 186"/>
                  <a:gd name="f77" fmla="*/ f51 1 353"/>
                  <a:gd name="f78" fmla="*/ f52 1 353"/>
                  <a:gd name="f79" fmla="*/ f53 1 186"/>
                  <a:gd name="f80" fmla="*/ f54 1 353"/>
                  <a:gd name="f81" fmla="*/ f55 1 186"/>
                  <a:gd name="f82" fmla="*/ f56 1 353"/>
                  <a:gd name="f83" fmla="*/ f57 1 186"/>
                  <a:gd name="f84" fmla="*/ f58 1 353"/>
                  <a:gd name="f85" fmla="*/ f59 1 353"/>
                  <a:gd name="f86" fmla="*/ f60 1 186"/>
                  <a:gd name="f87" fmla="*/ f61 1 186"/>
                  <a:gd name="f88" fmla="*/ f62 1 353"/>
                  <a:gd name="f89" fmla="*/ 0 1 f36"/>
                  <a:gd name="f90" fmla="*/ f30 1 f36"/>
                  <a:gd name="f91" fmla="*/ 0 1 f37"/>
                  <a:gd name="f92" fmla="*/ f31 1 f37"/>
                  <a:gd name="f93" fmla="*/ f64 1 f36"/>
                  <a:gd name="f94" fmla="*/ f65 1 f37"/>
                  <a:gd name="f95" fmla="*/ f66 1 f36"/>
                  <a:gd name="f96" fmla="*/ f67 1 f37"/>
                  <a:gd name="f97" fmla="*/ f68 1 f36"/>
                  <a:gd name="f98" fmla="*/ f69 1 f37"/>
                  <a:gd name="f99" fmla="*/ f70 1 f36"/>
                  <a:gd name="f100" fmla="*/ f71 1 f37"/>
                  <a:gd name="f101" fmla="*/ f72 1 f36"/>
                  <a:gd name="f102" fmla="*/ f73 1 f37"/>
                  <a:gd name="f103" fmla="*/ f74 1 f36"/>
                  <a:gd name="f104" fmla="*/ f75 1 f37"/>
                  <a:gd name="f105" fmla="*/ f76 1 f36"/>
                  <a:gd name="f106" fmla="*/ f77 1 f37"/>
                  <a:gd name="f107" fmla="*/ f78 1 f37"/>
                  <a:gd name="f108" fmla="*/ f79 1 f36"/>
                  <a:gd name="f109" fmla="*/ f80 1 f37"/>
                  <a:gd name="f110" fmla="*/ f81 1 f36"/>
                  <a:gd name="f111" fmla="*/ f82 1 f37"/>
                  <a:gd name="f112" fmla="*/ f83 1 f36"/>
                  <a:gd name="f113" fmla="*/ f84 1 f37"/>
                  <a:gd name="f114" fmla="*/ f85 1 f37"/>
                  <a:gd name="f115" fmla="*/ f86 1 f36"/>
                  <a:gd name="f116" fmla="*/ f87 1 f36"/>
                  <a:gd name="f117" fmla="*/ f88 1 f37"/>
                  <a:gd name="f118" fmla="*/ f89 f27 1"/>
                  <a:gd name="f119" fmla="*/ f90 f27 1"/>
                  <a:gd name="f120" fmla="*/ f92 f28 1"/>
                  <a:gd name="f121" fmla="*/ f91 f28 1"/>
                  <a:gd name="f122" fmla="*/ f93 f27 1"/>
                  <a:gd name="f123" fmla="*/ f94 f28 1"/>
                  <a:gd name="f124" fmla="*/ f95 f27 1"/>
                  <a:gd name="f125" fmla="*/ f96 f28 1"/>
                  <a:gd name="f126" fmla="*/ f97 f27 1"/>
                  <a:gd name="f127" fmla="*/ f98 f28 1"/>
                  <a:gd name="f128" fmla="*/ f99 f27 1"/>
                  <a:gd name="f129" fmla="*/ f100 f28 1"/>
                  <a:gd name="f130" fmla="*/ f101 f27 1"/>
                  <a:gd name="f131" fmla="*/ f102 f28 1"/>
                  <a:gd name="f132" fmla="*/ f103 f27 1"/>
                  <a:gd name="f133" fmla="*/ f104 f28 1"/>
                  <a:gd name="f134" fmla="*/ f105 f27 1"/>
                  <a:gd name="f135" fmla="*/ f106 f28 1"/>
                  <a:gd name="f136" fmla="*/ f107 f28 1"/>
                  <a:gd name="f137" fmla="*/ f108 f27 1"/>
                  <a:gd name="f138" fmla="*/ f109 f28 1"/>
                  <a:gd name="f139" fmla="*/ f110 f27 1"/>
                  <a:gd name="f140" fmla="*/ f111 f28 1"/>
                  <a:gd name="f141" fmla="*/ f112 f27 1"/>
                  <a:gd name="f142" fmla="*/ f113 f28 1"/>
                  <a:gd name="f143" fmla="*/ f114 f28 1"/>
                  <a:gd name="f144" fmla="*/ f115 f27 1"/>
                  <a:gd name="f145" fmla="*/ f116 f27 1"/>
                  <a:gd name="f146" fmla="*/ f117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22" y="f123"/>
                  </a:cxn>
                  <a:cxn ang="f63">
                    <a:pos x="f124" y="f125"/>
                  </a:cxn>
                  <a:cxn ang="f63">
                    <a:pos x="f126" y="f127"/>
                  </a:cxn>
                  <a:cxn ang="f63">
                    <a:pos x="f128" y="f129"/>
                  </a:cxn>
                  <a:cxn ang="f63">
                    <a:pos x="f130" y="f131"/>
                  </a:cxn>
                  <a:cxn ang="f63">
                    <a:pos x="f132" y="f133"/>
                  </a:cxn>
                  <a:cxn ang="f63">
                    <a:pos x="f134" y="f135"/>
                  </a:cxn>
                  <a:cxn ang="f63">
                    <a:pos x="f124" y="f136"/>
                  </a:cxn>
                  <a:cxn ang="f63">
                    <a:pos x="f137" y="f138"/>
                  </a:cxn>
                  <a:cxn ang="f63">
                    <a:pos x="f139" y="f140"/>
                  </a:cxn>
                  <a:cxn ang="f63">
                    <a:pos x="f141" y="f142"/>
                  </a:cxn>
                  <a:cxn ang="f63">
                    <a:pos x="f141" y="f143"/>
                  </a:cxn>
                  <a:cxn ang="f63">
                    <a:pos x="f144" y="f129"/>
                  </a:cxn>
                  <a:cxn ang="f63">
                    <a:pos x="f145" y="f146"/>
                  </a:cxn>
                  <a:cxn ang="f63">
                    <a:pos x="f122" y="f123"/>
                  </a:cxn>
                  <a:cxn ang="f63">
                    <a:pos x="f122" y="f123"/>
                  </a:cxn>
                </a:cxnLst>
                <a:rect l="f118" t="f121" r="f119" b="f120"/>
                <a:pathLst>
                  <a:path w="186" h="353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5" y="f7"/>
                    </a:lnTo>
                    <a:lnTo>
                      <a:pt x="f9" y="f18"/>
                    </a:lnTo>
                    <a:lnTo>
                      <a:pt x="f19" y="f20"/>
                    </a:lnTo>
                    <a:lnTo>
                      <a:pt x="f21" y="f21"/>
                    </a:lnTo>
                    <a:lnTo>
                      <a:pt x="f22" y="f23"/>
                    </a:lnTo>
                    <a:lnTo>
                      <a:pt x="f22" y="f24"/>
                    </a:lnTo>
                    <a:lnTo>
                      <a:pt x="f6" y="f13"/>
                    </a:lnTo>
                    <a:lnTo>
                      <a:pt x="f17" y="f2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4810128" y="6180136"/>
                <a:ext cx="600075" cy="4302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271"/>
                  <a:gd name="f8" fmla="val 18"/>
                  <a:gd name="f9" fmla="val 12"/>
                  <a:gd name="f10" fmla="val 13"/>
                  <a:gd name="f11" fmla="val 40"/>
                  <a:gd name="f12" fmla="val 60"/>
                  <a:gd name="f13" fmla="val 121"/>
                  <a:gd name="f14" fmla="val 310"/>
                  <a:gd name="f15" fmla="val 290"/>
                  <a:gd name="f16" fmla="val 139"/>
                  <a:gd name="f17" fmla="val 76"/>
                  <a:gd name="f18" fmla="val 251"/>
                  <a:gd name="f19" fmla="val 94"/>
                  <a:gd name="f20" fmla="val 90"/>
                  <a:gd name="f21" fmla="val 54"/>
                  <a:gd name="f22" fmla="+- 0 0 -90"/>
                  <a:gd name="f23" fmla="*/ f3 1 378"/>
                  <a:gd name="f24" fmla="*/ f4 1 271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78"/>
                  <a:gd name="f33" fmla="*/ f29 1 271"/>
                  <a:gd name="f34" fmla="*/ 18 f30 1"/>
                  <a:gd name="f35" fmla="*/ 0 f29 1"/>
                  <a:gd name="f36" fmla="*/ 12 f30 1"/>
                  <a:gd name="f37" fmla="*/ 13 f29 1"/>
                  <a:gd name="f38" fmla="*/ 0 f30 1"/>
                  <a:gd name="f39" fmla="*/ 40 f29 1"/>
                  <a:gd name="f40" fmla="*/ 60 f30 1"/>
                  <a:gd name="f41" fmla="*/ 121 f29 1"/>
                  <a:gd name="f42" fmla="*/ 310 f30 1"/>
                  <a:gd name="f43" fmla="*/ 271 f29 1"/>
                  <a:gd name="f44" fmla="*/ 290 f30 1"/>
                  <a:gd name="f45" fmla="*/ 139 f29 1"/>
                  <a:gd name="f46" fmla="*/ 378 f30 1"/>
                  <a:gd name="f47" fmla="*/ 76 f29 1"/>
                  <a:gd name="f48" fmla="*/ 251 f30 1"/>
                  <a:gd name="f49" fmla="*/ 94 f29 1"/>
                  <a:gd name="f50" fmla="*/ 90 f30 1"/>
                  <a:gd name="f51" fmla="*/ 54 f29 1"/>
                  <a:gd name="f52" fmla="+- f31 0 f1"/>
                  <a:gd name="f53" fmla="*/ f34 1 378"/>
                  <a:gd name="f54" fmla="*/ f35 1 271"/>
                  <a:gd name="f55" fmla="*/ f36 1 378"/>
                  <a:gd name="f56" fmla="*/ f37 1 271"/>
                  <a:gd name="f57" fmla="*/ f38 1 378"/>
                  <a:gd name="f58" fmla="*/ f39 1 271"/>
                  <a:gd name="f59" fmla="*/ f40 1 378"/>
                  <a:gd name="f60" fmla="*/ f41 1 271"/>
                  <a:gd name="f61" fmla="*/ f42 1 378"/>
                  <a:gd name="f62" fmla="*/ f43 1 271"/>
                  <a:gd name="f63" fmla="*/ f44 1 378"/>
                  <a:gd name="f64" fmla="*/ f45 1 271"/>
                  <a:gd name="f65" fmla="*/ f46 1 378"/>
                  <a:gd name="f66" fmla="*/ f47 1 271"/>
                  <a:gd name="f67" fmla="*/ f48 1 378"/>
                  <a:gd name="f68" fmla="*/ f49 1 271"/>
                  <a:gd name="f69" fmla="*/ f50 1 378"/>
                  <a:gd name="f70" fmla="*/ f51 1 271"/>
                  <a:gd name="f71" fmla="*/ 0 1 f32"/>
                  <a:gd name="f72" fmla="*/ f26 1 f32"/>
                  <a:gd name="f73" fmla="*/ 0 1 f33"/>
                  <a:gd name="f74" fmla="*/ f27 1 f33"/>
                  <a:gd name="f75" fmla="*/ f53 1 f32"/>
                  <a:gd name="f76" fmla="*/ f54 1 f33"/>
                  <a:gd name="f77" fmla="*/ f55 1 f32"/>
                  <a:gd name="f78" fmla="*/ f56 1 f33"/>
                  <a:gd name="f79" fmla="*/ f57 1 f32"/>
                  <a:gd name="f80" fmla="*/ f58 1 f33"/>
                  <a:gd name="f81" fmla="*/ f59 1 f32"/>
                  <a:gd name="f82" fmla="*/ f60 1 f33"/>
                  <a:gd name="f83" fmla="*/ f61 1 f32"/>
                  <a:gd name="f84" fmla="*/ f62 1 f33"/>
                  <a:gd name="f85" fmla="*/ f63 1 f32"/>
                  <a:gd name="f86" fmla="*/ f64 1 f33"/>
                  <a:gd name="f87" fmla="*/ f65 1 f32"/>
                  <a:gd name="f88" fmla="*/ f66 1 f33"/>
                  <a:gd name="f89" fmla="*/ f67 1 f32"/>
                  <a:gd name="f90" fmla="*/ f68 1 f33"/>
                  <a:gd name="f91" fmla="*/ f69 1 f32"/>
                  <a:gd name="f92" fmla="*/ f70 1 f33"/>
                  <a:gd name="f93" fmla="*/ f71 f23 1"/>
                  <a:gd name="f94" fmla="*/ f72 f23 1"/>
                  <a:gd name="f95" fmla="*/ f74 f24 1"/>
                  <a:gd name="f96" fmla="*/ f73 f24 1"/>
                  <a:gd name="f97" fmla="*/ f75 f23 1"/>
                  <a:gd name="f98" fmla="*/ f76 f24 1"/>
                  <a:gd name="f99" fmla="*/ f77 f23 1"/>
                  <a:gd name="f100" fmla="*/ f78 f24 1"/>
                  <a:gd name="f101" fmla="*/ f79 f23 1"/>
                  <a:gd name="f102" fmla="*/ f80 f24 1"/>
                  <a:gd name="f103" fmla="*/ f81 f23 1"/>
                  <a:gd name="f104" fmla="*/ f82 f24 1"/>
                  <a:gd name="f105" fmla="*/ f83 f23 1"/>
                  <a:gd name="f106" fmla="*/ f84 f24 1"/>
                  <a:gd name="f107" fmla="*/ f85 f23 1"/>
                  <a:gd name="f108" fmla="*/ f86 f24 1"/>
                  <a:gd name="f109" fmla="*/ f87 f23 1"/>
                  <a:gd name="f110" fmla="*/ f88 f24 1"/>
                  <a:gd name="f111" fmla="*/ f89 f23 1"/>
                  <a:gd name="f112" fmla="*/ f90 f24 1"/>
                  <a:gd name="f113" fmla="*/ f91 f23 1"/>
                  <a:gd name="f114" fmla="*/ f9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97" y="f98"/>
                  </a:cxn>
                  <a:cxn ang="f52">
                    <a:pos x="f99" y="f100"/>
                  </a:cxn>
                  <a:cxn ang="f52">
                    <a:pos x="f101" y="f102"/>
                  </a:cxn>
                  <a:cxn ang="f52">
                    <a:pos x="f103" y="f104"/>
                  </a:cxn>
                  <a:cxn ang="f52">
                    <a:pos x="f105" y="f106"/>
                  </a:cxn>
                  <a:cxn ang="f52">
                    <a:pos x="f107" y="f108"/>
                  </a:cxn>
                  <a:cxn ang="f52">
                    <a:pos x="f109" y="f110"/>
                  </a:cxn>
                  <a:cxn ang="f52">
                    <a:pos x="f111" y="f112"/>
                  </a:cxn>
                  <a:cxn ang="f52">
                    <a:pos x="f113" y="f114"/>
                  </a:cxn>
                  <a:cxn ang="f52">
                    <a:pos x="f97" y="f98"/>
                  </a:cxn>
                  <a:cxn ang="f52">
                    <a:pos x="f97" y="f98"/>
                  </a:cxn>
                </a:cxnLst>
                <a:rect l="f93" t="f96" r="f94" b="f95"/>
                <a:pathLst>
                  <a:path w="378" h="271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7"/>
                    </a:lnTo>
                    <a:lnTo>
                      <a:pt x="f15" y="f16"/>
                    </a:lnTo>
                    <a:lnTo>
                      <a:pt x="f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759448" y="6137279"/>
                <a:ext cx="246065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5"/>
                  <a:gd name="f7" fmla="val 66"/>
                  <a:gd name="f8" fmla="val 114"/>
                  <a:gd name="f9" fmla="val 6"/>
                  <a:gd name="f10" fmla="val 18"/>
                  <a:gd name="f11" fmla="val 24"/>
                  <a:gd name="f12" fmla="val 78"/>
                  <a:gd name="f13" fmla="val 60"/>
                  <a:gd name="f14" fmla="val 96"/>
                  <a:gd name="f15" fmla="val 42"/>
                  <a:gd name="f16" fmla="val 126"/>
                  <a:gd name="f17" fmla="val 149"/>
                  <a:gd name="f18" fmla="+- 0 0 -90"/>
                  <a:gd name="f19" fmla="*/ f3 1 155"/>
                  <a:gd name="f20" fmla="*/ f4 1 6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55"/>
                  <a:gd name="f29" fmla="*/ f25 1 66"/>
                  <a:gd name="f30" fmla="*/ 114 f26 1"/>
                  <a:gd name="f31" fmla="*/ 0 f25 1"/>
                  <a:gd name="f32" fmla="*/ 0 f26 1"/>
                  <a:gd name="f33" fmla="*/ 6 f26 1"/>
                  <a:gd name="f34" fmla="*/ 10 f25 1"/>
                  <a:gd name="f35" fmla="*/ 28 f25 1"/>
                  <a:gd name="f36" fmla="*/ 38 f25 1"/>
                  <a:gd name="f37" fmla="*/ 78 f26 1"/>
                  <a:gd name="f38" fmla="*/ 94 f25 1"/>
                  <a:gd name="f39" fmla="*/ 96 f26 1"/>
                  <a:gd name="f40" fmla="*/ 66 f25 1"/>
                  <a:gd name="f41" fmla="*/ 155 f26 1"/>
                  <a:gd name="f42" fmla="*/ 104 f25 1"/>
                  <a:gd name="f43" fmla="*/ 126 f26 1"/>
                  <a:gd name="f44" fmla="*/ 149 f26 1"/>
                  <a:gd name="f45" fmla="+- f27 0 f1"/>
                  <a:gd name="f46" fmla="*/ f30 1 155"/>
                  <a:gd name="f47" fmla="*/ f31 1 66"/>
                  <a:gd name="f48" fmla="*/ f32 1 155"/>
                  <a:gd name="f49" fmla="*/ f33 1 155"/>
                  <a:gd name="f50" fmla="*/ f34 1 66"/>
                  <a:gd name="f51" fmla="*/ f35 1 66"/>
                  <a:gd name="f52" fmla="*/ f36 1 66"/>
                  <a:gd name="f53" fmla="*/ f37 1 155"/>
                  <a:gd name="f54" fmla="*/ f38 1 66"/>
                  <a:gd name="f55" fmla="*/ f39 1 155"/>
                  <a:gd name="f56" fmla="*/ f40 1 66"/>
                  <a:gd name="f57" fmla="*/ f41 1 155"/>
                  <a:gd name="f58" fmla="*/ f42 1 66"/>
                  <a:gd name="f59" fmla="*/ f43 1 155"/>
                  <a:gd name="f60" fmla="*/ f44 1 155"/>
                  <a:gd name="f61" fmla="*/ 0 1 f28"/>
                  <a:gd name="f62" fmla="*/ f22 1 f28"/>
                  <a:gd name="f63" fmla="*/ 0 1 f29"/>
                  <a:gd name="f64" fmla="*/ f23 1 f29"/>
                  <a:gd name="f65" fmla="*/ f46 1 f28"/>
                  <a:gd name="f66" fmla="*/ f47 1 f29"/>
                  <a:gd name="f67" fmla="*/ f48 1 f28"/>
                  <a:gd name="f68" fmla="*/ f49 1 f28"/>
                  <a:gd name="f69" fmla="*/ f50 1 f29"/>
                  <a:gd name="f70" fmla="*/ f51 1 f29"/>
                  <a:gd name="f71" fmla="*/ f52 1 f29"/>
                  <a:gd name="f72" fmla="*/ f53 1 f28"/>
                  <a:gd name="f73" fmla="*/ f54 1 f29"/>
                  <a:gd name="f74" fmla="*/ f55 1 f28"/>
                  <a:gd name="f75" fmla="*/ f56 1 f29"/>
                  <a:gd name="f76" fmla="*/ f57 1 f28"/>
                  <a:gd name="f77" fmla="*/ f58 1 f29"/>
                  <a:gd name="f78" fmla="*/ f59 1 f28"/>
                  <a:gd name="f79" fmla="*/ f60 1 f28"/>
                  <a:gd name="f80" fmla="*/ f61 f19 1"/>
                  <a:gd name="f81" fmla="*/ f62 f19 1"/>
                  <a:gd name="f82" fmla="*/ f64 f20 1"/>
                  <a:gd name="f83" fmla="*/ f63 f20 1"/>
                  <a:gd name="f84" fmla="*/ f65 f19 1"/>
                  <a:gd name="f85" fmla="*/ f66 f20 1"/>
                  <a:gd name="f86" fmla="*/ f67 f19 1"/>
                  <a:gd name="f87" fmla="*/ f68 f19 1"/>
                  <a:gd name="f88" fmla="*/ f69 f20 1"/>
                  <a:gd name="f89" fmla="*/ f70 f20 1"/>
                  <a:gd name="f90" fmla="*/ f71 f20 1"/>
                  <a:gd name="f91" fmla="*/ f72 f19 1"/>
                  <a:gd name="f92" fmla="*/ f73 f20 1"/>
                  <a:gd name="f93" fmla="*/ f74 f19 1"/>
                  <a:gd name="f94" fmla="*/ f75 f20 1"/>
                  <a:gd name="f95" fmla="*/ f76 f19 1"/>
                  <a:gd name="f96" fmla="*/ f77 f20 1"/>
                  <a:gd name="f97" fmla="*/ f78 f19 1"/>
                  <a:gd name="f98" fmla="*/ f7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84" y="f85"/>
                  </a:cxn>
                  <a:cxn ang="f45">
                    <a:pos x="f86" y="f85"/>
                  </a:cxn>
                  <a:cxn ang="f45">
                    <a:pos x="f86" y="f85"/>
                  </a:cxn>
                  <a:cxn ang="f45">
                    <a:pos x="f87" y="f88"/>
                  </a:cxn>
                  <a:cxn ang="f45">
                    <a:pos x="f87" y="f89"/>
                  </a:cxn>
                  <a:cxn ang="f45">
                    <a:pos x="f86" y="f90"/>
                  </a:cxn>
                  <a:cxn ang="f45">
                    <a:pos x="f91" y="f92"/>
                  </a:cxn>
                  <a:cxn ang="f45">
                    <a:pos x="f93" y="f94"/>
                  </a:cxn>
                  <a:cxn ang="f45">
                    <a:pos x="f95" y="f96"/>
                  </a:cxn>
                  <a:cxn ang="f45">
                    <a:pos x="f97" y="f90"/>
                  </a:cxn>
                  <a:cxn ang="f45">
                    <a:pos x="f98" y="f85"/>
                  </a:cxn>
                  <a:cxn ang="f45">
                    <a:pos x="f84" y="f85"/>
                  </a:cxn>
                  <a:cxn ang="f45">
                    <a:pos x="f84" y="f85"/>
                  </a:cxn>
                </a:cxnLst>
                <a:rect l="f80" t="f83" r="f81" b="f82"/>
                <a:pathLst>
                  <a:path w="155" h="66">
                    <a:moveTo>
                      <a:pt x="f8" y="f5"/>
                    </a:moveTo>
                    <a:lnTo>
                      <a:pt x="f5" y="f5"/>
                    </a:lnTo>
                    <a:lnTo>
                      <a:pt x="f9" y="f9"/>
                    </a:ln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7"/>
                    </a:lnTo>
                    <a:lnTo>
                      <a:pt x="f16" y="f11"/>
                    </a:lnTo>
                    <a:lnTo>
                      <a:pt x="f17" y="f5"/>
                    </a:ln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946522" y="6126159"/>
                <a:ext cx="66678" cy="12859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"/>
                  <a:gd name="f7" fmla="val 72"/>
                  <a:gd name="f8" fmla="val 6"/>
                  <a:gd name="f9" fmla="val 36"/>
                  <a:gd name="f10" fmla="val 18"/>
                  <a:gd name="f11" fmla="val 12"/>
                  <a:gd name="f12" fmla="val 24"/>
                  <a:gd name="f13" fmla="val 30"/>
                  <a:gd name="f14" fmla="val 48"/>
                  <a:gd name="f15" fmla="+- 0 0 -90"/>
                  <a:gd name="f16" fmla="*/ f3 1 42"/>
                  <a:gd name="f17" fmla="*/ f4 1 72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42"/>
                  <a:gd name="f26" fmla="*/ f22 1 72"/>
                  <a:gd name="f27" fmla="*/ 6 f23 1"/>
                  <a:gd name="f28" fmla="*/ 59 f22 1"/>
                  <a:gd name="f29" fmla="*/ 0 f23 1"/>
                  <a:gd name="f30" fmla="*/ 29 f22 1"/>
                  <a:gd name="f31" fmla="*/ 12 f23 1"/>
                  <a:gd name="f32" fmla="*/ 10 f22 1"/>
                  <a:gd name="f33" fmla="*/ 24 f23 1"/>
                  <a:gd name="f34" fmla="*/ 36 f23 1"/>
                  <a:gd name="f35" fmla="*/ 42 f23 1"/>
                  <a:gd name="f36" fmla="*/ 0 f22 1"/>
                  <a:gd name="f37" fmla="*/ 30 f23 1"/>
                  <a:gd name="f38" fmla="*/ 78 f22 1"/>
                  <a:gd name="f39" fmla="*/ 115 f22 1"/>
                  <a:gd name="f40" fmla="+- f24 0 f1"/>
                  <a:gd name="f41" fmla="*/ f27 1 42"/>
                  <a:gd name="f42" fmla="*/ f28 1 72"/>
                  <a:gd name="f43" fmla="*/ f29 1 42"/>
                  <a:gd name="f44" fmla="*/ f30 1 72"/>
                  <a:gd name="f45" fmla="*/ f31 1 42"/>
                  <a:gd name="f46" fmla="*/ f32 1 72"/>
                  <a:gd name="f47" fmla="*/ f33 1 42"/>
                  <a:gd name="f48" fmla="*/ f34 1 42"/>
                  <a:gd name="f49" fmla="*/ f35 1 42"/>
                  <a:gd name="f50" fmla="*/ f36 1 72"/>
                  <a:gd name="f51" fmla="*/ f37 1 42"/>
                  <a:gd name="f52" fmla="*/ f38 1 72"/>
                  <a:gd name="f53" fmla="*/ f39 1 72"/>
                  <a:gd name="f54" fmla="*/ 0 1 f25"/>
                  <a:gd name="f55" fmla="*/ f19 1 f25"/>
                  <a:gd name="f56" fmla="*/ 0 1 f26"/>
                  <a:gd name="f57" fmla="*/ f20 1 f26"/>
                  <a:gd name="f58" fmla="*/ f41 1 f25"/>
                  <a:gd name="f59" fmla="*/ f42 1 f26"/>
                  <a:gd name="f60" fmla="*/ f43 1 f25"/>
                  <a:gd name="f61" fmla="*/ f44 1 f26"/>
                  <a:gd name="f62" fmla="*/ f45 1 f25"/>
                  <a:gd name="f63" fmla="*/ f46 1 f26"/>
                  <a:gd name="f64" fmla="*/ f47 1 f25"/>
                  <a:gd name="f65" fmla="*/ f48 1 f25"/>
                  <a:gd name="f66" fmla="*/ f49 1 f25"/>
                  <a:gd name="f67" fmla="*/ f50 1 f26"/>
                  <a:gd name="f68" fmla="*/ f51 1 f25"/>
                  <a:gd name="f69" fmla="*/ f52 1 f26"/>
                  <a:gd name="f70" fmla="*/ f53 1 f26"/>
                  <a:gd name="f71" fmla="*/ f54 f16 1"/>
                  <a:gd name="f72" fmla="*/ f55 f16 1"/>
                  <a:gd name="f73" fmla="*/ f57 f17 1"/>
                  <a:gd name="f74" fmla="*/ f56 f17 1"/>
                  <a:gd name="f75" fmla="*/ f58 f16 1"/>
                  <a:gd name="f76" fmla="*/ f59 f17 1"/>
                  <a:gd name="f77" fmla="*/ f60 f16 1"/>
                  <a:gd name="f78" fmla="*/ f61 f17 1"/>
                  <a:gd name="f79" fmla="*/ f62 f16 1"/>
                  <a:gd name="f80" fmla="*/ f63 f17 1"/>
                  <a:gd name="f81" fmla="*/ f64 f16 1"/>
                  <a:gd name="f82" fmla="*/ f65 f16 1"/>
                  <a:gd name="f83" fmla="*/ f66 f16 1"/>
                  <a:gd name="f84" fmla="*/ f67 f17 1"/>
                  <a:gd name="f85" fmla="*/ f68 f16 1"/>
                  <a:gd name="f86" fmla="*/ f69 f17 1"/>
                  <a:gd name="f87" fmla="*/ f70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75" y="f76"/>
                  </a:cxn>
                  <a:cxn ang="f40">
                    <a:pos x="f77" y="f78"/>
                  </a:cxn>
                  <a:cxn ang="f40">
                    <a:pos x="f79" y="f80"/>
                  </a:cxn>
                  <a:cxn ang="f40">
                    <a:pos x="f77" y="f80"/>
                  </a:cxn>
                  <a:cxn ang="f40">
                    <a:pos x="f79" y="f80"/>
                  </a:cxn>
                  <a:cxn ang="f40">
                    <a:pos x="f81" y="f80"/>
                  </a:cxn>
                  <a:cxn ang="f40">
                    <a:pos x="f82" y="f80"/>
                  </a:cxn>
                  <a:cxn ang="f40">
                    <a:pos x="f83" y="f84"/>
                  </a:cxn>
                  <a:cxn ang="f40">
                    <a:pos x="f85" y="f78"/>
                  </a:cxn>
                  <a:cxn ang="f40">
                    <a:pos x="f83" y="f86"/>
                  </a:cxn>
                  <a:cxn ang="f40">
                    <a:pos x="f79" y="f87"/>
                  </a:cxn>
                  <a:cxn ang="f40">
                    <a:pos x="f75" y="f76"/>
                  </a:cxn>
                  <a:cxn ang="f40">
                    <a:pos x="f75" y="f76"/>
                  </a:cxn>
                </a:cxnLst>
                <a:rect l="f71" t="f74" r="f72" b="f73"/>
                <a:pathLst>
                  <a:path w="42" h="72">
                    <a:moveTo>
                      <a:pt x="f8" y="f9"/>
                    </a:moveTo>
                    <a:lnTo>
                      <a:pt x="f5" y="f10"/>
                    </a:lnTo>
                    <a:lnTo>
                      <a:pt x="f11" y="f8"/>
                    </a:lnTo>
                    <a:lnTo>
                      <a:pt x="f5" y="f8"/>
                    </a:lnTo>
                    <a:lnTo>
                      <a:pt x="f11" y="f8"/>
                    </a:lnTo>
                    <a:lnTo>
                      <a:pt x="f12" y="f8"/>
                    </a:lnTo>
                    <a:lnTo>
                      <a:pt x="f9" y="f8"/>
                    </a:lnTo>
                    <a:lnTo>
                      <a:pt x="f6" y="f5"/>
                    </a:lnTo>
                    <a:lnTo>
                      <a:pt x="f13" y="f10"/>
                    </a:lnTo>
                    <a:lnTo>
                      <a:pt x="f6" y="f14"/>
                    </a:lnTo>
                    <a:lnTo>
                      <a:pt x="f11" y="f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0" y="6019796"/>
              <a:ext cx="6311902" cy="8493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6"/>
                <a:gd name="f7" fmla="val 527"/>
                <a:gd name="f8" fmla="val 3970"/>
                <a:gd name="f9" fmla="val 3844"/>
                <a:gd name="f10" fmla="val 509"/>
                <a:gd name="f11" fmla="val 2487"/>
                <a:gd name="f12" fmla="val 305"/>
                <a:gd name="f13" fmla="val 2039"/>
                <a:gd name="f14" fmla="val 36"/>
                <a:gd name="f15" fmla="val 1907"/>
                <a:gd name="f16" fmla="val 24"/>
                <a:gd name="f17" fmla="val 1883"/>
                <a:gd name="f18" fmla="val 54"/>
                <a:gd name="f19" fmla="val 1859"/>
                <a:gd name="f20" fmla="val 1830"/>
                <a:gd name="f21" fmla="val 30"/>
                <a:gd name="f22" fmla="val 1704"/>
                <a:gd name="f23" fmla="val 102"/>
                <a:gd name="f24" fmla="val 1608"/>
                <a:gd name="f25" fmla="val 126"/>
                <a:gd name="f26" fmla="val 1561"/>
                <a:gd name="f27" fmla="val 132"/>
                <a:gd name="f28" fmla="val 1495"/>
                <a:gd name="f29" fmla="val 1357"/>
                <a:gd name="f30" fmla="val 1285"/>
                <a:gd name="f31" fmla="val 1280"/>
                <a:gd name="f32" fmla="val 18"/>
                <a:gd name="f33" fmla="val 1262"/>
                <a:gd name="f34" fmla="val 12"/>
                <a:gd name="f35" fmla="val 1238"/>
                <a:gd name="f36" fmla="val 6"/>
                <a:gd name="f37" fmla="val 1220"/>
                <a:gd name="f38" fmla="val 1196"/>
                <a:gd name="f39" fmla="val 1166"/>
                <a:gd name="f40" fmla="val 1142"/>
                <a:gd name="f41" fmla="val 1136"/>
                <a:gd name="f42" fmla="val 1130"/>
                <a:gd name="f43" fmla="val 1124"/>
                <a:gd name="f44" fmla="val 1118"/>
                <a:gd name="f45" fmla="val 1100"/>
                <a:gd name="f46" fmla="val 1088"/>
                <a:gd name="f47" fmla="val 1070"/>
                <a:gd name="f48" fmla="val 1052"/>
                <a:gd name="f49" fmla="val 1034"/>
                <a:gd name="f50" fmla="val 1028"/>
                <a:gd name="f51" fmla="val 42"/>
                <a:gd name="f52" fmla="val 969"/>
                <a:gd name="f53" fmla="val 60"/>
                <a:gd name="f54" fmla="val 921"/>
                <a:gd name="f55" fmla="val 72"/>
                <a:gd name="f56" fmla="val 855"/>
                <a:gd name="f57" fmla="val 48"/>
                <a:gd name="f58" fmla="val 825"/>
                <a:gd name="f59" fmla="val 759"/>
                <a:gd name="f60" fmla="val 735"/>
                <a:gd name="f61" fmla="val 706"/>
                <a:gd name="f62" fmla="val 640"/>
                <a:gd name="f63" fmla="val 544"/>
                <a:gd name="f64" fmla="val 389"/>
                <a:gd name="f65" fmla="val 323"/>
                <a:gd name="f66" fmla="val 317"/>
                <a:gd name="f67" fmla="val 287"/>
                <a:gd name="f68" fmla="val 78"/>
                <a:gd name="f69" fmla="val 263"/>
                <a:gd name="f70" fmla="val 90"/>
                <a:gd name="f71" fmla="val 203"/>
                <a:gd name="f72" fmla="val 120"/>
                <a:gd name="f73" fmla="val 149"/>
                <a:gd name="f74" fmla="val 150"/>
                <a:gd name="f75" fmla="val 168"/>
                <a:gd name="f76" fmla="val 1010"/>
                <a:gd name="f77" fmla="val 3725"/>
                <a:gd name="f78" fmla="+- 0 0 -90"/>
                <a:gd name="f79" fmla="*/ f3 1 3976"/>
                <a:gd name="f80" fmla="*/ f4 1 527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3976"/>
                <a:gd name="f89" fmla="*/ f85 1 527"/>
                <a:gd name="f90" fmla="+- f87 0 f1"/>
                <a:gd name="f91" fmla="*/ 3976 1 f88"/>
                <a:gd name="f92" fmla="*/ 527 1 f89"/>
                <a:gd name="f93" fmla="*/ 3970 1 f88"/>
                <a:gd name="f94" fmla="*/ 3844 1 f88"/>
                <a:gd name="f95" fmla="*/ 509 1 f89"/>
                <a:gd name="f96" fmla="*/ 2487 1 f88"/>
                <a:gd name="f97" fmla="*/ 305 1 f89"/>
                <a:gd name="f98" fmla="*/ 2039 1 f88"/>
                <a:gd name="f99" fmla="*/ 36 1 f89"/>
                <a:gd name="f100" fmla="*/ 1907 1 f88"/>
                <a:gd name="f101" fmla="*/ 24 1 f89"/>
                <a:gd name="f102" fmla="*/ 1883 1 f88"/>
                <a:gd name="f103" fmla="*/ 54 1 f89"/>
                <a:gd name="f104" fmla="*/ 1859 1 f88"/>
                <a:gd name="f105" fmla="*/ 1830 1 f88"/>
                <a:gd name="f106" fmla="*/ 30 1 f89"/>
                <a:gd name="f107" fmla="*/ 1704 1 f88"/>
                <a:gd name="f108" fmla="*/ 102 1 f89"/>
                <a:gd name="f109" fmla="*/ 1608 1 f88"/>
                <a:gd name="f110" fmla="*/ 126 1 f89"/>
                <a:gd name="f111" fmla="*/ 1561 1 f88"/>
                <a:gd name="f112" fmla="*/ 132 1 f89"/>
                <a:gd name="f113" fmla="*/ 1495 1 f88"/>
                <a:gd name="f114" fmla="*/ 1357 1 f88"/>
                <a:gd name="f115" fmla="*/ 1285 1 f88"/>
                <a:gd name="f116" fmla="*/ 1280 1 f88"/>
                <a:gd name="f117" fmla="*/ 18 1 f89"/>
                <a:gd name="f118" fmla="*/ 1262 1 f88"/>
                <a:gd name="f119" fmla="*/ 12 1 f89"/>
                <a:gd name="f120" fmla="*/ 1238 1 f88"/>
                <a:gd name="f121" fmla="*/ 6 1 f89"/>
                <a:gd name="f122" fmla="*/ 1220 1 f88"/>
                <a:gd name="f123" fmla="*/ 0 1 f89"/>
                <a:gd name="f124" fmla="*/ 1196 1 f88"/>
                <a:gd name="f125" fmla="*/ 1166 1 f88"/>
                <a:gd name="f126" fmla="*/ 1142 1 f88"/>
                <a:gd name="f127" fmla="*/ 1136 1 f88"/>
                <a:gd name="f128" fmla="*/ 1130 1 f88"/>
                <a:gd name="f129" fmla="*/ 1124 1 f88"/>
                <a:gd name="f130" fmla="*/ 1118 1 f88"/>
                <a:gd name="f131" fmla="*/ 1100 1 f88"/>
                <a:gd name="f132" fmla="*/ 1088 1 f88"/>
                <a:gd name="f133" fmla="*/ 1070 1 f88"/>
                <a:gd name="f134" fmla="*/ 1052 1 f88"/>
                <a:gd name="f135" fmla="*/ 1034 1 f88"/>
                <a:gd name="f136" fmla="*/ 1028 1 f88"/>
                <a:gd name="f137" fmla="*/ 42 1 f89"/>
                <a:gd name="f138" fmla="*/ 969 1 f88"/>
                <a:gd name="f139" fmla="*/ 60 1 f89"/>
                <a:gd name="f140" fmla="*/ 921 1 f88"/>
                <a:gd name="f141" fmla="*/ 72 1 f89"/>
                <a:gd name="f142" fmla="*/ 855 1 f88"/>
                <a:gd name="f143" fmla="*/ 48 1 f89"/>
                <a:gd name="f144" fmla="*/ 825 1 f88"/>
                <a:gd name="f145" fmla="*/ 759 1 f88"/>
                <a:gd name="f146" fmla="*/ 735 1 f88"/>
                <a:gd name="f147" fmla="*/ 706 1 f88"/>
                <a:gd name="f148" fmla="*/ 640 1 f88"/>
                <a:gd name="f149" fmla="*/ 544 1 f88"/>
                <a:gd name="f150" fmla="*/ 389 1 f88"/>
                <a:gd name="f151" fmla="*/ 323 1 f88"/>
                <a:gd name="f152" fmla="*/ 317 1 f88"/>
                <a:gd name="f153" fmla="*/ 305 1 f88"/>
                <a:gd name="f154" fmla="*/ 287 1 f88"/>
                <a:gd name="f155" fmla="*/ 78 1 f89"/>
                <a:gd name="f156" fmla="*/ 263 1 f88"/>
                <a:gd name="f157" fmla="*/ 90 1 f89"/>
                <a:gd name="f158" fmla="*/ 203 1 f88"/>
                <a:gd name="f159" fmla="*/ 120 1 f89"/>
                <a:gd name="f160" fmla="*/ 149 1 f88"/>
                <a:gd name="f161" fmla="*/ 150 1 f89"/>
                <a:gd name="f162" fmla="*/ 78 1 f88"/>
                <a:gd name="f163" fmla="*/ 168 1 f89"/>
                <a:gd name="f164" fmla="*/ 0 1 f88"/>
                <a:gd name="f165" fmla="*/ 180 1 f89"/>
                <a:gd name="f166" fmla="*/ 1010 1 f88"/>
                <a:gd name="f167" fmla="*/ 3725 1 f88"/>
                <a:gd name="f168" fmla="*/ f82 1 f88"/>
                <a:gd name="f169" fmla="*/ f83 1 f89"/>
                <a:gd name="f170" fmla="*/ f164 f79 1"/>
                <a:gd name="f171" fmla="*/ f168 f79 1"/>
                <a:gd name="f172" fmla="*/ f169 f80 1"/>
                <a:gd name="f173" fmla="*/ f123 f80 1"/>
                <a:gd name="f174" fmla="*/ f91 f79 1"/>
                <a:gd name="f175" fmla="*/ f92 f80 1"/>
                <a:gd name="f176" fmla="*/ f93 f79 1"/>
                <a:gd name="f177" fmla="*/ f94 f79 1"/>
                <a:gd name="f178" fmla="*/ f95 f80 1"/>
                <a:gd name="f179" fmla="*/ f96 f79 1"/>
                <a:gd name="f180" fmla="*/ f97 f80 1"/>
                <a:gd name="f181" fmla="*/ f98 f79 1"/>
                <a:gd name="f182" fmla="*/ f99 f80 1"/>
                <a:gd name="f183" fmla="*/ f100 f79 1"/>
                <a:gd name="f184" fmla="*/ f101 f80 1"/>
                <a:gd name="f185" fmla="*/ f102 f79 1"/>
                <a:gd name="f186" fmla="*/ f103 f80 1"/>
                <a:gd name="f187" fmla="*/ f104 f79 1"/>
                <a:gd name="f188" fmla="*/ f105 f79 1"/>
                <a:gd name="f189" fmla="*/ f106 f80 1"/>
                <a:gd name="f190" fmla="*/ f107 f79 1"/>
                <a:gd name="f191" fmla="*/ f108 f80 1"/>
                <a:gd name="f192" fmla="*/ f109 f79 1"/>
                <a:gd name="f193" fmla="*/ f110 f80 1"/>
                <a:gd name="f194" fmla="*/ f111 f79 1"/>
                <a:gd name="f195" fmla="*/ f112 f80 1"/>
                <a:gd name="f196" fmla="*/ f113 f79 1"/>
                <a:gd name="f197" fmla="*/ f114 f79 1"/>
                <a:gd name="f198" fmla="*/ f115 f79 1"/>
                <a:gd name="f199" fmla="*/ f116 f79 1"/>
                <a:gd name="f200" fmla="*/ f117 f80 1"/>
                <a:gd name="f201" fmla="*/ f118 f79 1"/>
                <a:gd name="f202" fmla="*/ f119 f80 1"/>
                <a:gd name="f203" fmla="*/ f120 f79 1"/>
                <a:gd name="f204" fmla="*/ f121 f80 1"/>
                <a:gd name="f205" fmla="*/ f122 f79 1"/>
                <a:gd name="f206" fmla="*/ f124 f79 1"/>
                <a:gd name="f207" fmla="*/ f125 f79 1"/>
                <a:gd name="f208" fmla="*/ f126 f79 1"/>
                <a:gd name="f209" fmla="*/ f127 f79 1"/>
                <a:gd name="f210" fmla="*/ f128 f79 1"/>
                <a:gd name="f211" fmla="*/ f129 f79 1"/>
                <a:gd name="f212" fmla="*/ f130 f79 1"/>
                <a:gd name="f213" fmla="*/ f131 f79 1"/>
                <a:gd name="f214" fmla="*/ f132 f79 1"/>
                <a:gd name="f215" fmla="*/ f133 f79 1"/>
                <a:gd name="f216" fmla="*/ f134 f79 1"/>
                <a:gd name="f217" fmla="*/ f135 f79 1"/>
                <a:gd name="f218" fmla="*/ f136 f79 1"/>
                <a:gd name="f219" fmla="*/ f137 f80 1"/>
                <a:gd name="f220" fmla="*/ f138 f79 1"/>
                <a:gd name="f221" fmla="*/ f139 f80 1"/>
                <a:gd name="f222" fmla="*/ f140 f79 1"/>
                <a:gd name="f223" fmla="*/ f141 f80 1"/>
                <a:gd name="f224" fmla="*/ f142 f79 1"/>
                <a:gd name="f225" fmla="*/ f143 f80 1"/>
                <a:gd name="f226" fmla="*/ f144 f79 1"/>
                <a:gd name="f227" fmla="*/ f145 f79 1"/>
                <a:gd name="f228" fmla="*/ f146 f79 1"/>
                <a:gd name="f229" fmla="*/ f147 f79 1"/>
                <a:gd name="f230" fmla="*/ f148 f79 1"/>
                <a:gd name="f231" fmla="*/ f149 f79 1"/>
                <a:gd name="f232" fmla="*/ f150 f79 1"/>
                <a:gd name="f233" fmla="*/ f151 f79 1"/>
                <a:gd name="f234" fmla="*/ f152 f79 1"/>
                <a:gd name="f235" fmla="*/ f153 f79 1"/>
                <a:gd name="f236" fmla="*/ f154 f79 1"/>
                <a:gd name="f237" fmla="*/ f155 f80 1"/>
                <a:gd name="f238" fmla="*/ f156 f79 1"/>
                <a:gd name="f239" fmla="*/ f157 f80 1"/>
                <a:gd name="f240" fmla="*/ f158 f79 1"/>
                <a:gd name="f241" fmla="*/ f159 f80 1"/>
                <a:gd name="f242" fmla="*/ f160 f79 1"/>
                <a:gd name="f243" fmla="*/ f161 f80 1"/>
                <a:gd name="f244" fmla="*/ f162 f79 1"/>
                <a:gd name="f245" fmla="*/ f163 f80 1"/>
                <a:gd name="f246" fmla="*/ f165 f80 1"/>
                <a:gd name="f247" fmla="*/ f166 f79 1"/>
                <a:gd name="f248" fmla="*/ f167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74" y="f175"/>
                </a:cxn>
                <a:cxn ang="f90">
                  <a:pos x="f176" y="f175"/>
                </a:cxn>
                <a:cxn ang="f90">
                  <a:pos x="f177" y="f178"/>
                </a:cxn>
                <a:cxn ang="f90">
                  <a:pos x="f179" y="f180"/>
                </a:cxn>
                <a:cxn ang="f90">
                  <a:pos x="f181" y="f182"/>
                </a:cxn>
                <a:cxn ang="f90">
                  <a:pos x="f183" y="f184"/>
                </a:cxn>
                <a:cxn ang="f90">
                  <a:pos x="f185" y="f186"/>
                </a:cxn>
                <a:cxn ang="f90">
                  <a:pos x="f187" y="f186"/>
                </a:cxn>
                <a:cxn ang="f90">
                  <a:pos x="f188" y="f189"/>
                </a:cxn>
                <a:cxn ang="f90">
                  <a:pos x="f190" y="f191"/>
                </a:cxn>
                <a:cxn ang="f90">
                  <a:pos x="f192" y="f193"/>
                </a:cxn>
                <a:cxn ang="f90">
                  <a:pos x="f194" y="f195"/>
                </a:cxn>
                <a:cxn ang="f90">
                  <a:pos x="f196" y="f191"/>
                </a:cxn>
                <a:cxn ang="f90">
                  <a:pos x="f197" y="f193"/>
                </a:cxn>
                <a:cxn ang="f90">
                  <a:pos x="f198" y="f184"/>
                </a:cxn>
                <a:cxn ang="f90">
                  <a:pos x="f199" y="f200"/>
                </a:cxn>
                <a:cxn ang="f90">
                  <a:pos x="f201" y="f202"/>
                </a:cxn>
                <a:cxn ang="f90">
                  <a:pos x="f203" y="f204"/>
                </a:cxn>
                <a:cxn ang="f90">
                  <a:pos x="f205" y="f173"/>
                </a:cxn>
                <a:cxn ang="f90">
                  <a:pos x="f206" y="f173"/>
                </a:cxn>
                <a:cxn ang="f90">
                  <a:pos x="f207" y="f173"/>
                </a:cxn>
                <a:cxn ang="f90">
                  <a:pos x="f208" y="f173"/>
                </a:cxn>
                <a:cxn ang="f90">
                  <a:pos x="f209" y="f173"/>
                </a:cxn>
                <a:cxn ang="f90">
                  <a:pos x="f210" y="f173"/>
                </a:cxn>
                <a:cxn ang="f90">
                  <a:pos x="f211" y="f204"/>
                </a:cxn>
                <a:cxn ang="f90">
                  <a:pos x="f212" y="f202"/>
                </a:cxn>
                <a:cxn ang="f90">
                  <a:pos x="f213" y="f200"/>
                </a:cxn>
                <a:cxn ang="f90">
                  <a:pos x="f214" y="f200"/>
                </a:cxn>
                <a:cxn ang="f90">
                  <a:pos x="f215" y="f184"/>
                </a:cxn>
                <a:cxn ang="f90">
                  <a:pos x="f216" y="f189"/>
                </a:cxn>
                <a:cxn ang="f90">
                  <a:pos x="f217" y="f182"/>
                </a:cxn>
                <a:cxn ang="f90">
                  <a:pos x="f218" y="f219"/>
                </a:cxn>
                <a:cxn ang="f90">
                  <a:pos x="f220" y="f221"/>
                </a:cxn>
                <a:cxn ang="f90">
                  <a:pos x="f222" y="f223"/>
                </a:cxn>
                <a:cxn ang="f90">
                  <a:pos x="f224" y="f225"/>
                </a:cxn>
                <a:cxn ang="f90">
                  <a:pos x="f226" y="f225"/>
                </a:cxn>
                <a:cxn ang="f90">
                  <a:pos x="f227" y="f223"/>
                </a:cxn>
                <a:cxn ang="f90">
                  <a:pos x="f228" y="f223"/>
                </a:cxn>
                <a:cxn ang="f90">
                  <a:pos x="f229" y="f221"/>
                </a:cxn>
                <a:cxn ang="f90">
                  <a:pos x="f230" y="f221"/>
                </a:cxn>
                <a:cxn ang="f90">
                  <a:pos x="f231" y="f223"/>
                </a:cxn>
                <a:cxn ang="f90">
                  <a:pos x="f232" y="f200"/>
                </a:cxn>
                <a:cxn ang="f90">
                  <a:pos x="f233" y="f221"/>
                </a:cxn>
                <a:cxn ang="f90">
                  <a:pos x="f234" y="f221"/>
                </a:cxn>
                <a:cxn ang="f90">
                  <a:pos x="f235" y="f223"/>
                </a:cxn>
                <a:cxn ang="f90">
                  <a:pos x="f236" y="f237"/>
                </a:cxn>
                <a:cxn ang="f90">
                  <a:pos x="f238" y="f239"/>
                </a:cxn>
                <a:cxn ang="f90">
                  <a:pos x="f240" y="f241"/>
                </a:cxn>
                <a:cxn ang="f90">
                  <a:pos x="f242" y="f243"/>
                </a:cxn>
                <a:cxn ang="f90">
                  <a:pos x="f244" y="f245"/>
                </a:cxn>
                <a:cxn ang="f90">
                  <a:pos x="f170" y="f246"/>
                </a:cxn>
                <a:cxn ang="f90">
                  <a:pos x="f170" y="f175"/>
                </a:cxn>
                <a:cxn ang="f90">
                  <a:pos x="f247" y="f175"/>
                </a:cxn>
                <a:cxn ang="f90">
                  <a:pos x="f248" y="f175"/>
                </a:cxn>
                <a:cxn ang="f90">
                  <a:pos x="f174" y="f175"/>
                </a:cxn>
                <a:cxn ang="f90">
                  <a:pos x="f174" y="f175"/>
                </a:cxn>
              </a:cxnLst>
              <a:rect l="f170" t="f173" r="f171" b="f172"/>
              <a:pathLst>
                <a:path w="3976" h="527">
                  <a:moveTo>
                    <a:pt x="f6" y="f7"/>
                  </a:moveTo>
                  <a:lnTo>
                    <a:pt x="f8" y="f7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3"/>
                  </a:lnTo>
                  <a:lnTo>
                    <a:pt x="f29" y="f25"/>
                  </a:lnTo>
                  <a:lnTo>
                    <a:pt x="f30" y="f16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5"/>
                  </a:lnTo>
                  <a:lnTo>
                    <a:pt x="f38" y="f5"/>
                  </a:lnTo>
                  <a:lnTo>
                    <a:pt x="f39" y="f5"/>
                  </a:lnTo>
                  <a:lnTo>
                    <a:pt x="f40" y="f5"/>
                  </a:lnTo>
                  <a:lnTo>
                    <a:pt x="f41" y="f5"/>
                  </a:lnTo>
                  <a:lnTo>
                    <a:pt x="f42" y="f5"/>
                  </a:lnTo>
                  <a:lnTo>
                    <a:pt x="f43" y="f36"/>
                  </a:lnTo>
                  <a:lnTo>
                    <a:pt x="f44" y="f34"/>
                  </a:lnTo>
                  <a:lnTo>
                    <a:pt x="f45" y="f32"/>
                  </a:lnTo>
                  <a:lnTo>
                    <a:pt x="f46" y="f32"/>
                  </a:lnTo>
                  <a:lnTo>
                    <a:pt x="f47" y="f16"/>
                  </a:lnTo>
                  <a:lnTo>
                    <a:pt x="f48" y="f21"/>
                  </a:lnTo>
                  <a:lnTo>
                    <a:pt x="f49" y="f14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7"/>
                  </a:lnTo>
                  <a:lnTo>
                    <a:pt x="f59" y="f55"/>
                  </a:lnTo>
                  <a:lnTo>
                    <a:pt x="f60" y="f55"/>
                  </a:lnTo>
                  <a:lnTo>
                    <a:pt x="f61" y="f53"/>
                  </a:lnTo>
                  <a:lnTo>
                    <a:pt x="f62" y="f53"/>
                  </a:lnTo>
                  <a:lnTo>
                    <a:pt x="f63" y="f55"/>
                  </a:lnTo>
                  <a:lnTo>
                    <a:pt x="f64" y="f32"/>
                  </a:lnTo>
                  <a:lnTo>
                    <a:pt x="f65" y="f53"/>
                  </a:lnTo>
                  <a:lnTo>
                    <a:pt x="f66" y="f53"/>
                  </a:lnTo>
                  <a:lnTo>
                    <a:pt x="f12" y="f55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68" y="f75"/>
                  </a:lnTo>
                  <a:lnTo>
                    <a:pt x="f5" y="f2"/>
                  </a:lnTo>
                  <a:lnTo>
                    <a:pt x="f5" y="f7"/>
                  </a:lnTo>
                  <a:lnTo>
                    <a:pt x="f76" y="f7"/>
                  </a:lnTo>
                  <a:lnTo>
                    <a:pt x="f77" y="f7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7058" y="6021388"/>
            <a:ext cx="5684833" cy="849313"/>
            <a:chOff x="627058" y="6021388"/>
            <a:chExt cx="5684833" cy="849313"/>
          </a:xfrm>
        </p:grpSpPr>
        <p:sp>
          <p:nvSpPr>
            <p:cNvPr id="16" name="Freeform 16"/>
            <p:cNvSpPr/>
            <p:nvPr/>
          </p:nvSpPr>
          <p:spPr>
            <a:xfrm>
              <a:off x="1898651" y="6021388"/>
              <a:ext cx="579436" cy="461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5"/>
                <a:gd name="f7" fmla="val 287"/>
                <a:gd name="f8" fmla="val 24"/>
                <a:gd name="f9" fmla="val 60"/>
                <a:gd name="f10" fmla="val 66"/>
                <a:gd name="f11" fmla="val 108"/>
                <a:gd name="f12" fmla="val 143"/>
                <a:gd name="f13" fmla="val 191"/>
                <a:gd name="f14" fmla="val 168"/>
                <a:gd name="f15" fmla="val 341"/>
                <a:gd name="f16" fmla="val 305"/>
                <a:gd name="f17" fmla="val 174"/>
                <a:gd name="f18" fmla="val 132"/>
                <a:gd name="f19" fmla="val 359"/>
                <a:gd name="f20" fmla="val 126"/>
                <a:gd name="f21" fmla="val 335"/>
                <a:gd name="f22" fmla="val 114"/>
                <a:gd name="f23" fmla="val 299"/>
                <a:gd name="f24" fmla="val 90"/>
                <a:gd name="f25" fmla="val 257"/>
                <a:gd name="f26" fmla="val 72"/>
                <a:gd name="f27" fmla="val 215"/>
                <a:gd name="f28" fmla="val 54"/>
                <a:gd name="f29" fmla="val 173"/>
                <a:gd name="f30" fmla="val 36"/>
                <a:gd name="f31" fmla="val 131"/>
                <a:gd name="f32" fmla="val 18"/>
                <a:gd name="f33" fmla="val 107"/>
                <a:gd name="f34" fmla="val 95"/>
                <a:gd name="f35" fmla="val 12"/>
                <a:gd name="f36" fmla="val 6"/>
                <a:gd name="f37" fmla="val 42"/>
                <a:gd name="f38" fmla="val 30"/>
                <a:gd name="f39" fmla="+- 0 0 -90"/>
                <a:gd name="f40" fmla="*/ f3 1 365"/>
                <a:gd name="f41" fmla="*/ f4 1 287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365"/>
                <a:gd name="f50" fmla="*/ f46 1 287"/>
                <a:gd name="f51" fmla="*/ 24 f47 1"/>
                <a:gd name="f52" fmla="*/ 24 f46 1"/>
                <a:gd name="f53" fmla="*/ 0 f47 1"/>
                <a:gd name="f54" fmla="*/ 64 f46 1"/>
                <a:gd name="f55" fmla="*/ 66 f47 1"/>
                <a:gd name="f56" fmla="*/ 116 f46 1"/>
                <a:gd name="f57" fmla="*/ 143 f47 1"/>
                <a:gd name="f58" fmla="*/ 192 f46 1"/>
                <a:gd name="f59" fmla="*/ 191 f47 1"/>
                <a:gd name="f60" fmla="*/ 176 f46 1"/>
                <a:gd name="f61" fmla="*/ 341 f47 1"/>
                <a:gd name="f62" fmla="*/ 303 f46 1"/>
                <a:gd name="f63" fmla="*/ 305 f47 1"/>
                <a:gd name="f64" fmla="*/ 183 f46 1"/>
                <a:gd name="f65" fmla="*/ 365 f47 1"/>
                <a:gd name="f66" fmla="*/ 140 f46 1"/>
                <a:gd name="f67" fmla="*/ 359 f47 1"/>
                <a:gd name="f68" fmla="*/ 134 f46 1"/>
                <a:gd name="f69" fmla="*/ 335 f47 1"/>
                <a:gd name="f70" fmla="*/ 122 f46 1"/>
                <a:gd name="f71" fmla="*/ 299 f47 1"/>
                <a:gd name="f72" fmla="*/ 94 f46 1"/>
                <a:gd name="f73" fmla="*/ 257 f47 1"/>
                <a:gd name="f74" fmla="*/ 76 f46 1"/>
                <a:gd name="f75" fmla="*/ 215 f47 1"/>
                <a:gd name="f76" fmla="*/ 58 f46 1"/>
                <a:gd name="f77" fmla="*/ 173 f47 1"/>
                <a:gd name="f78" fmla="*/ 40 f46 1"/>
                <a:gd name="f79" fmla="*/ 131 f47 1"/>
                <a:gd name="f80" fmla="*/ 18 f46 1"/>
                <a:gd name="f81" fmla="*/ 107 f47 1"/>
                <a:gd name="f82" fmla="*/ 95 f47 1"/>
                <a:gd name="f83" fmla="*/ 72 f47 1"/>
                <a:gd name="f84" fmla="*/ 12 f46 1"/>
                <a:gd name="f85" fmla="*/ 54 f47 1"/>
                <a:gd name="f86" fmla="*/ 6 f46 1"/>
                <a:gd name="f87" fmla="*/ 42 f47 1"/>
                <a:gd name="f88" fmla="*/ 0 f46 1"/>
                <a:gd name="f89" fmla="*/ 30 f47 1"/>
                <a:gd name="f90" fmla="+- f48 0 f1"/>
                <a:gd name="f91" fmla="*/ f51 1 365"/>
                <a:gd name="f92" fmla="*/ f52 1 287"/>
                <a:gd name="f93" fmla="*/ f53 1 365"/>
                <a:gd name="f94" fmla="*/ f54 1 287"/>
                <a:gd name="f95" fmla="*/ f55 1 365"/>
                <a:gd name="f96" fmla="*/ f56 1 287"/>
                <a:gd name="f97" fmla="*/ f57 1 365"/>
                <a:gd name="f98" fmla="*/ f58 1 287"/>
                <a:gd name="f99" fmla="*/ f59 1 365"/>
                <a:gd name="f100" fmla="*/ f60 1 287"/>
                <a:gd name="f101" fmla="*/ f61 1 365"/>
                <a:gd name="f102" fmla="*/ f62 1 287"/>
                <a:gd name="f103" fmla="*/ f63 1 365"/>
                <a:gd name="f104" fmla="*/ f64 1 287"/>
                <a:gd name="f105" fmla="*/ f65 1 365"/>
                <a:gd name="f106" fmla="*/ f66 1 287"/>
                <a:gd name="f107" fmla="*/ f67 1 365"/>
                <a:gd name="f108" fmla="*/ f68 1 287"/>
                <a:gd name="f109" fmla="*/ f69 1 365"/>
                <a:gd name="f110" fmla="*/ f70 1 287"/>
                <a:gd name="f111" fmla="*/ f71 1 365"/>
                <a:gd name="f112" fmla="*/ f72 1 287"/>
                <a:gd name="f113" fmla="*/ f73 1 365"/>
                <a:gd name="f114" fmla="*/ f74 1 287"/>
                <a:gd name="f115" fmla="*/ f75 1 365"/>
                <a:gd name="f116" fmla="*/ f76 1 287"/>
                <a:gd name="f117" fmla="*/ f77 1 365"/>
                <a:gd name="f118" fmla="*/ f78 1 287"/>
                <a:gd name="f119" fmla="*/ f79 1 365"/>
                <a:gd name="f120" fmla="*/ f80 1 287"/>
                <a:gd name="f121" fmla="*/ f81 1 365"/>
                <a:gd name="f122" fmla="*/ f82 1 365"/>
                <a:gd name="f123" fmla="*/ f83 1 365"/>
                <a:gd name="f124" fmla="*/ f84 1 287"/>
                <a:gd name="f125" fmla="*/ f85 1 365"/>
                <a:gd name="f126" fmla="*/ f86 1 287"/>
                <a:gd name="f127" fmla="*/ f87 1 365"/>
                <a:gd name="f128" fmla="*/ f88 1 287"/>
                <a:gd name="f129" fmla="*/ f89 1 365"/>
                <a:gd name="f130" fmla="*/ 0 1 f49"/>
                <a:gd name="f131" fmla="*/ f43 1 f49"/>
                <a:gd name="f132" fmla="*/ 0 1 f50"/>
                <a:gd name="f133" fmla="*/ f44 1 f50"/>
                <a:gd name="f134" fmla="*/ f91 1 f49"/>
                <a:gd name="f135" fmla="*/ f92 1 f50"/>
                <a:gd name="f136" fmla="*/ f93 1 f49"/>
                <a:gd name="f137" fmla="*/ f94 1 f50"/>
                <a:gd name="f138" fmla="*/ f95 1 f49"/>
                <a:gd name="f139" fmla="*/ f96 1 f50"/>
                <a:gd name="f140" fmla="*/ f97 1 f49"/>
                <a:gd name="f141" fmla="*/ f98 1 f50"/>
                <a:gd name="f142" fmla="*/ f99 1 f49"/>
                <a:gd name="f143" fmla="*/ f100 1 f50"/>
                <a:gd name="f144" fmla="*/ f101 1 f49"/>
                <a:gd name="f145" fmla="*/ f102 1 f50"/>
                <a:gd name="f146" fmla="*/ f103 1 f49"/>
                <a:gd name="f147" fmla="*/ f104 1 f50"/>
                <a:gd name="f148" fmla="*/ f105 1 f49"/>
                <a:gd name="f149" fmla="*/ f106 1 f50"/>
                <a:gd name="f150" fmla="*/ f107 1 f49"/>
                <a:gd name="f151" fmla="*/ f108 1 f50"/>
                <a:gd name="f152" fmla="*/ f109 1 f49"/>
                <a:gd name="f153" fmla="*/ f110 1 f50"/>
                <a:gd name="f154" fmla="*/ f111 1 f49"/>
                <a:gd name="f155" fmla="*/ f112 1 f50"/>
                <a:gd name="f156" fmla="*/ f113 1 f49"/>
                <a:gd name="f157" fmla="*/ f114 1 f50"/>
                <a:gd name="f158" fmla="*/ f115 1 f49"/>
                <a:gd name="f159" fmla="*/ f116 1 f50"/>
                <a:gd name="f160" fmla="*/ f117 1 f49"/>
                <a:gd name="f161" fmla="*/ f118 1 f50"/>
                <a:gd name="f162" fmla="*/ f119 1 f49"/>
                <a:gd name="f163" fmla="*/ f120 1 f50"/>
                <a:gd name="f164" fmla="*/ f121 1 f49"/>
                <a:gd name="f165" fmla="*/ f122 1 f49"/>
                <a:gd name="f166" fmla="*/ f123 1 f49"/>
                <a:gd name="f167" fmla="*/ f124 1 f50"/>
                <a:gd name="f168" fmla="*/ f125 1 f49"/>
                <a:gd name="f169" fmla="*/ f126 1 f50"/>
                <a:gd name="f170" fmla="*/ f127 1 f49"/>
                <a:gd name="f171" fmla="*/ f128 1 f50"/>
                <a:gd name="f172" fmla="*/ f129 1 f49"/>
                <a:gd name="f173" fmla="*/ f130 f40 1"/>
                <a:gd name="f174" fmla="*/ f131 f40 1"/>
                <a:gd name="f175" fmla="*/ f133 f41 1"/>
                <a:gd name="f176" fmla="*/ f132 f41 1"/>
                <a:gd name="f177" fmla="*/ f134 f40 1"/>
                <a:gd name="f178" fmla="*/ f135 f41 1"/>
                <a:gd name="f179" fmla="*/ f136 f40 1"/>
                <a:gd name="f180" fmla="*/ f137 f41 1"/>
                <a:gd name="f181" fmla="*/ f138 f40 1"/>
                <a:gd name="f182" fmla="*/ f139 f41 1"/>
                <a:gd name="f183" fmla="*/ f140 f40 1"/>
                <a:gd name="f184" fmla="*/ f141 f41 1"/>
                <a:gd name="f185" fmla="*/ f142 f40 1"/>
                <a:gd name="f186" fmla="*/ f143 f41 1"/>
                <a:gd name="f187" fmla="*/ f144 f40 1"/>
                <a:gd name="f188" fmla="*/ f145 f41 1"/>
                <a:gd name="f189" fmla="*/ f146 f40 1"/>
                <a:gd name="f190" fmla="*/ f147 f41 1"/>
                <a:gd name="f191" fmla="*/ f148 f40 1"/>
                <a:gd name="f192" fmla="*/ f149 f41 1"/>
                <a:gd name="f193" fmla="*/ f150 f40 1"/>
                <a:gd name="f194" fmla="*/ f151 f41 1"/>
                <a:gd name="f195" fmla="*/ f152 f40 1"/>
                <a:gd name="f196" fmla="*/ f153 f41 1"/>
                <a:gd name="f197" fmla="*/ f154 f40 1"/>
                <a:gd name="f198" fmla="*/ f155 f41 1"/>
                <a:gd name="f199" fmla="*/ f156 f40 1"/>
                <a:gd name="f200" fmla="*/ f157 f41 1"/>
                <a:gd name="f201" fmla="*/ f158 f40 1"/>
                <a:gd name="f202" fmla="*/ f159 f41 1"/>
                <a:gd name="f203" fmla="*/ f160 f40 1"/>
                <a:gd name="f204" fmla="*/ f161 f41 1"/>
                <a:gd name="f205" fmla="*/ f162 f40 1"/>
                <a:gd name="f206" fmla="*/ f163 f41 1"/>
                <a:gd name="f207" fmla="*/ f164 f40 1"/>
                <a:gd name="f208" fmla="*/ f165 f40 1"/>
                <a:gd name="f209" fmla="*/ f166 f40 1"/>
                <a:gd name="f210" fmla="*/ f167 f41 1"/>
                <a:gd name="f211" fmla="*/ f168 f40 1"/>
                <a:gd name="f212" fmla="*/ f169 f41 1"/>
                <a:gd name="f213" fmla="*/ f170 f40 1"/>
                <a:gd name="f214" fmla="*/ f171 f41 1"/>
                <a:gd name="f215" fmla="*/ f172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77" y="f178"/>
                </a:cxn>
                <a:cxn ang="f90">
                  <a:pos x="f179" y="f180"/>
                </a:cxn>
                <a:cxn ang="f90">
                  <a:pos x="f181" y="f182"/>
                </a:cxn>
                <a:cxn ang="f90">
                  <a:pos x="f183" y="f184"/>
                </a:cxn>
                <a:cxn ang="f90">
                  <a:pos x="f185" y="f186"/>
                </a:cxn>
                <a:cxn ang="f90">
                  <a:pos x="f187" y="f188"/>
                </a:cxn>
                <a:cxn ang="f90">
                  <a:pos x="f189" y="f190"/>
                </a:cxn>
                <a:cxn ang="f90">
                  <a:pos x="f191" y="f192"/>
                </a:cxn>
                <a:cxn ang="f90">
                  <a:pos x="f193" y="f194"/>
                </a:cxn>
                <a:cxn ang="f90">
                  <a:pos x="f195" y="f196"/>
                </a:cxn>
                <a:cxn ang="f90">
                  <a:pos x="f197" y="f198"/>
                </a:cxn>
                <a:cxn ang="f90">
                  <a:pos x="f199" y="f200"/>
                </a:cxn>
                <a:cxn ang="f90">
                  <a:pos x="f201" y="f202"/>
                </a:cxn>
                <a:cxn ang="f90">
                  <a:pos x="f203" y="f204"/>
                </a:cxn>
                <a:cxn ang="f90">
                  <a:pos x="f183" y="f178"/>
                </a:cxn>
                <a:cxn ang="f90">
                  <a:pos x="f205" y="f206"/>
                </a:cxn>
                <a:cxn ang="f90">
                  <a:pos x="f207" y="f206"/>
                </a:cxn>
                <a:cxn ang="f90">
                  <a:pos x="f208" y="f206"/>
                </a:cxn>
                <a:cxn ang="f90">
                  <a:pos x="f209" y="f210"/>
                </a:cxn>
                <a:cxn ang="f90">
                  <a:pos x="f181" y="f210"/>
                </a:cxn>
                <a:cxn ang="f90">
                  <a:pos x="f211" y="f212"/>
                </a:cxn>
                <a:cxn ang="f90">
                  <a:pos x="f213" y="f214"/>
                </a:cxn>
                <a:cxn ang="f90">
                  <a:pos x="f215" y="f214"/>
                </a:cxn>
                <a:cxn ang="f90">
                  <a:pos x="f177" y="f178"/>
                </a:cxn>
                <a:cxn ang="f90">
                  <a:pos x="f177" y="f178"/>
                </a:cxn>
              </a:cxnLst>
              <a:rect l="f173" t="f176" r="f174" b="f175"/>
              <a:pathLst>
                <a:path w="365" h="287">
                  <a:moveTo>
                    <a:pt x="f8" y="f8"/>
                  </a:moveTo>
                  <a:lnTo>
                    <a:pt x="f5" y="f9"/>
                  </a:lnTo>
                  <a:lnTo>
                    <a:pt x="f10" y="f11"/>
                  </a:lnTo>
                  <a:lnTo>
                    <a:pt x="f12" y="f2"/>
                  </a:lnTo>
                  <a:lnTo>
                    <a:pt x="f13" y="f14"/>
                  </a:lnTo>
                  <a:lnTo>
                    <a:pt x="f15" y="f7"/>
                  </a:lnTo>
                  <a:lnTo>
                    <a:pt x="f16" y="f17"/>
                  </a:lnTo>
                  <a:lnTo>
                    <a:pt x="f6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12" y="f8"/>
                  </a:lnTo>
                  <a:lnTo>
                    <a:pt x="f31" y="f32"/>
                  </a:lnTo>
                  <a:lnTo>
                    <a:pt x="f33" y="f32"/>
                  </a:lnTo>
                  <a:lnTo>
                    <a:pt x="f34" y="f32"/>
                  </a:lnTo>
                  <a:lnTo>
                    <a:pt x="f26" y="f35"/>
                  </a:lnTo>
                  <a:lnTo>
                    <a:pt x="f10" y="f35"/>
                  </a:lnTo>
                  <a:lnTo>
                    <a:pt x="f28" y="f36"/>
                  </a:lnTo>
                  <a:lnTo>
                    <a:pt x="f37" y="f5"/>
                  </a:lnTo>
                  <a:lnTo>
                    <a:pt x="f38" y="f5"/>
                  </a:lnTo>
                  <a:lnTo>
                    <a:pt x="f8" y="f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3084508" y="6078538"/>
              <a:ext cx="3227383" cy="792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3"/>
                <a:gd name="f7" fmla="val 499"/>
                <a:gd name="f8" fmla="val 186"/>
                <a:gd name="f9" fmla="val 18"/>
                <a:gd name="f10" fmla="val 138"/>
                <a:gd name="f11" fmla="val 6"/>
                <a:gd name="f12" fmla="val 96"/>
                <a:gd name="f13" fmla="val 36"/>
                <a:gd name="f14" fmla="val 12"/>
                <a:gd name="f15" fmla="val 25"/>
                <a:gd name="f16" fmla="val 128"/>
                <a:gd name="f17" fmla="val 60"/>
                <a:gd name="f18" fmla="val 104"/>
                <a:gd name="f19" fmla="val 90"/>
                <a:gd name="f20" fmla="val 134"/>
                <a:gd name="f21" fmla="val 150"/>
                <a:gd name="f22" fmla="val 153"/>
                <a:gd name="f23" fmla="val 209"/>
                <a:gd name="f24" fmla="val 273"/>
                <a:gd name="f25" fmla="val 401"/>
                <a:gd name="f26" fmla="val 359"/>
                <a:gd name="f27" fmla="val 777"/>
                <a:gd name="f28" fmla="val 1991"/>
                <a:gd name="f29" fmla="val 493"/>
                <a:gd name="f30" fmla="val 676"/>
                <a:gd name="f31" fmla="val 243"/>
                <a:gd name="f32" fmla="val 514"/>
                <a:gd name="f33" fmla="val 159"/>
                <a:gd name="f34" fmla="val 425"/>
                <a:gd name="f35" fmla="val 110"/>
                <a:gd name="f36" fmla="val 365"/>
                <a:gd name="f37" fmla="val 92"/>
                <a:gd name="f38" fmla="val 281"/>
                <a:gd name="f39" fmla="val 61"/>
                <a:gd name="f40" fmla="+- 0 0 -90"/>
                <a:gd name="f41" fmla="*/ f3 1 2033"/>
                <a:gd name="f42" fmla="*/ f4 1 499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2033"/>
                <a:gd name="f51" fmla="*/ f47 1 499"/>
                <a:gd name="f52" fmla="*/ 186 f48 1"/>
                <a:gd name="f53" fmla="*/ 18 f47 1"/>
                <a:gd name="f54" fmla="*/ 138 f48 1"/>
                <a:gd name="f55" fmla="*/ 6 f47 1"/>
                <a:gd name="f56" fmla="*/ 96 f48 1"/>
                <a:gd name="f57" fmla="*/ 0 f47 1"/>
                <a:gd name="f58" fmla="*/ 36 f48 1"/>
                <a:gd name="f59" fmla="*/ 12 f48 1"/>
                <a:gd name="f60" fmla="*/ 25 f47 1"/>
                <a:gd name="f61" fmla="*/ 0 f48 1"/>
                <a:gd name="f62" fmla="*/ 128 f47 1"/>
                <a:gd name="f63" fmla="*/ 60 f48 1"/>
                <a:gd name="f64" fmla="*/ 104 f47 1"/>
                <a:gd name="f65" fmla="*/ 90 f48 1"/>
                <a:gd name="f66" fmla="*/ 134 f47 1"/>
                <a:gd name="f67" fmla="*/ 150 f48 1"/>
                <a:gd name="f68" fmla="*/ 153 f47 1"/>
                <a:gd name="f69" fmla="*/ 209 f48 1"/>
                <a:gd name="f70" fmla="*/ 273 f47 1"/>
                <a:gd name="f71" fmla="*/ 401 f48 1"/>
                <a:gd name="f72" fmla="*/ 359 f47 1"/>
                <a:gd name="f73" fmla="*/ 777 f48 1"/>
                <a:gd name="f74" fmla="*/ 2033 f48 1"/>
                <a:gd name="f75" fmla="*/ 499 f47 1"/>
                <a:gd name="f76" fmla="*/ 1991 f48 1"/>
                <a:gd name="f77" fmla="*/ 493 f47 1"/>
                <a:gd name="f78" fmla="*/ 676 f48 1"/>
                <a:gd name="f79" fmla="*/ 243 f47 1"/>
                <a:gd name="f80" fmla="*/ 514 f48 1"/>
                <a:gd name="f81" fmla="*/ 159 f47 1"/>
                <a:gd name="f82" fmla="*/ 425 f48 1"/>
                <a:gd name="f83" fmla="*/ 110 f47 1"/>
                <a:gd name="f84" fmla="*/ 365 f48 1"/>
                <a:gd name="f85" fmla="*/ 92 f47 1"/>
                <a:gd name="f86" fmla="*/ 281 f48 1"/>
                <a:gd name="f87" fmla="*/ 61 f47 1"/>
                <a:gd name="f88" fmla="+- f49 0 f1"/>
                <a:gd name="f89" fmla="*/ f52 1 2033"/>
                <a:gd name="f90" fmla="*/ f53 1 499"/>
                <a:gd name="f91" fmla="*/ f54 1 2033"/>
                <a:gd name="f92" fmla="*/ f55 1 499"/>
                <a:gd name="f93" fmla="*/ f56 1 2033"/>
                <a:gd name="f94" fmla="*/ f57 1 499"/>
                <a:gd name="f95" fmla="*/ f58 1 2033"/>
                <a:gd name="f96" fmla="*/ f59 1 2033"/>
                <a:gd name="f97" fmla="*/ f60 1 499"/>
                <a:gd name="f98" fmla="*/ f61 1 2033"/>
                <a:gd name="f99" fmla="*/ f62 1 499"/>
                <a:gd name="f100" fmla="*/ f63 1 2033"/>
                <a:gd name="f101" fmla="*/ f64 1 499"/>
                <a:gd name="f102" fmla="*/ f65 1 2033"/>
                <a:gd name="f103" fmla="*/ f66 1 499"/>
                <a:gd name="f104" fmla="*/ f67 1 2033"/>
                <a:gd name="f105" fmla="*/ f68 1 499"/>
                <a:gd name="f106" fmla="*/ f69 1 2033"/>
                <a:gd name="f107" fmla="*/ f70 1 499"/>
                <a:gd name="f108" fmla="*/ f71 1 2033"/>
                <a:gd name="f109" fmla="*/ f72 1 499"/>
                <a:gd name="f110" fmla="*/ f73 1 2033"/>
                <a:gd name="f111" fmla="*/ f74 1 2033"/>
                <a:gd name="f112" fmla="*/ f75 1 499"/>
                <a:gd name="f113" fmla="*/ f76 1 2033"/>
                <a:gd name="f114" fmla="*/ f77 1 499"/>
                <a:gd name="f115" fmla="*/ f78 1 2033"/>
                <a:gd name="f116" fmla="*/ f79 1 499"/>
                <a:gd name="f117" fmla="*/ f80 1 2033"/>
                <a:gd name="f118" fmla="*/ f81 1 499"/>
                <a:gd name="f119" fmla="*/ f82 1 2033"/>
                <a:gd name="f120" fmla="*/ f83 1 499"/>
                <a:gd name="f121" fmla="*/ f84 1 2033"/>
                <a:gd name="f122" fmla="*/ f85 1 499"/>
                <a:gd name="f123" fmla="*/ f86 1 2033"/>
                <a:gd name="f124" fmla="*/ f87 1 499"/>
                <a:gd name="f125" fmla="*/ 0 1 f50"/>
                <a:gd name="f126" fmla="*/ f44 1 f50"/>
                <a:gd name="f127" fmla="*/ 0 1 f51"/>
                <a:gd name="f128" fmla="*/ f45 1 f51"/>
                <a:gd name="f129" fmla="*/ f89 1 f50"/>
                <a:gd name="f130" fmla="*/ f90 1 f51"/>
                <a:gd name="f131" fmla="*/ f91 1 f50"/>
                <a:gd name="f132" fmla="*/ f92 1 f51"/>
                <a:gd name="f133" fmla="*/ f93 1 f50"/>
                <a:gd name="f134" fmla="*/ f94 1 f51"/>
                <a:gd name="f135" fmla="*/ f95 1 f50"/>
                <a:gd name="f136" fmla="*/ f96 1 f50"/>
                <a:gd name="f137" fmla="*/ f97 1 f51"/>
                <a:gd name="f138" fmla="*/ f98 1 f50"/>
                <a:gd name="f139" fmla="*/ f99 1 f51"/>
                <a:gd name="f140" fmla="*/ f100 1 f50"/>
                <a:gd name="f141" fmla="*/ f101 1 f51"/>
                <a:gd name="f142" fmla="*/ f102 1 f50"/>
                <a:gd name="f143" fmla="*/ f103 1 f51"/>
                <a:gd name="f144" fmla="*/ f104 1 f50"/>
                <a:gd name="f145" fmla="*/ f105 1 f51"/>
                <a:gd name="f146" fmla="*/ f106 1 f50"/>
                <a:gd name="f147" fmla="*/ f107 1 f51"/>
                <a:gd name="f148" fmla="*/ f108 1 f50"/>
                <a:gd name="f149" fmla="*/ f109 1 f51"/>
                <a:gd name="f150" fmla="*/ f110 1 f50"/>
                <a:gd name="f151" fmla="*/ f111 1 f50"/>
                <a:gd name="f152" fmla="*/ f112 1 f51"/>
                <a:gd name="f153" fmla="*/ f113 1 f50"/>
                <a:gd name="f154" fmla="*/ f114 1 f51"/>
                <a:gd name="f155" fmla="*/ f115 1 f50"/>
                <a:gd name="f156" fmla="*/ f116 1 f51"/>
                <a:gd name="f157" fmla="*/ f117 1 f50"/>
                <a:gd name="f158" fmla="*/ f118 1 f51"/>
                <a:gd name="f159" fmla="*/ f119 1 f50"/>
                <a:gd name="f160" fmla="*/ f120 1 f51"/>
                <a:gd name="f161" fmla="*/ f121 1 f50"/>
                <a:gd name="f162" fmla="*/ f122 1 f51"/>
                <a:gd name="f163" fmla="*/ f123 1 f50"/>
                <a:gd name="f164" fmla="*/ f124 1 f51"/>
                <a:gd name="f165" fmla="*/ f125 f41 1"/>
                <a:gd name="f166" fmla="*/ f126 f41 1"/>
                <a:gd name="f167" fmla="*/ f128 f42 1"/>
                <a:gd name="f168" fmla="*/ f127 f42 1"/>
                <a:gd name="f169" fmla="*/ f129 f41 1"/>
                <a:gd name="f170" fmla="*/ f130 f42 1"/>
                <a:gd name="f171" fmla="*/ f131 f41 1"/>
                <a:gd name="f172" fmla="*/ f132 f42 1"/>
                <a:gd name="f173" fmla="*/ f133 f41 1"/>
                <a:gd name="f174" fmla="*/ f134 f42 1"/>
                <a:gd name="f175" fmla="*/ f135 f41 1"/>
                <a:gd name="f176" fmla="*/ f136 f41 1"/>
                <a:gd name="f177" fmla="*/ f137 f42 1"/>
                <a:gd name="f178" fmla="*/ f138 f41 1"/>
                <a:gd name="f179" fmla="*/ f139 f42 1"/>
                <a:gd name="f180" fmla="*/ f140 f41 1"/>
                <a:gd name="f181" fmla="*/ f141 f42 1"/>
                <a:gd name="f182" fmla="*/ f142 f41 1"/>
                <a:gd name="f183" fmla="*/ f143 f42 1"/>
                <a:gd name="f184" fmla="*/ f144 f41 1"/>
                <a:gd name="f185" fmla="*/ f145 f42 1"/>
                <a:gd name="f186" fmla="*/ f146 f41 1"/>
                <a:gd name="f187" fmla="*/ f147 f42 1"/>
                <a:gd name="f188" fmla="*/ f148 f41 1"/>
                <a:gd name="f189" fmla="*/ f149 f42 1"/>
                <a:gd name="f190" fmla="*/ f150 f41 1"/>
                <a:gd name="f191" fmla="*/ f151 f41 1"/>
                <a:gd name="f192" fmla="*/ f152 f42 1"/>
                <a:gd name="f193" fmla="*/ f153 f41 1"/>
                <a:gd name="f194" fmla="*/ f154 f42 1"/>
                <a:gd name="f195" fmla="*/ f155 f41 1"/>
                <a:gd name="f196" fmla="*/ f156 f42 1"/>
                <a:gd name="f197" fmla="*/ f157 f41 1"/>
                <a:gd name="f198" fmla="*/ f158 f42 1"/>
                <a:gd name="f199" fmla="*/ f159 f41 1"/>
                <a:gd name="f200" fmla="*/ f160 f42 1"/>
                <a:gd name="f201" fmla="*/ f161 f41 1"/>
                <a:gd name="f202" fmla="*/ f162 f42 1"/>
                <a:gd name="f203" fmla="*/ f163 f41 1"/>
                <a:gd name="f204" fmla="*/ f164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69" y="f170"/>
                </a:cxn>
                <a:cxn ang="f88">
                  <a:pos x="f171" y="f172"/>
                </a:cxn>
                <a:cxn ang="f88">
                  <a:pos x="f173" y="f174"/>
                </a:cxn>
                <a:cxn ang="f88">
                  <a:pos x="f175" y="f174"/>
                </a:cxn>
                <a:cxn ang="f88">
                  <a:pos x="f176" y="f177"/>
                </a:cxn>
                <a:cxn ang="f88">
                  <a:pos x="f178" y="f179"/>
                </a:cxn>
                <a:cxn ang="f88">
                  <a:pos x="f180" y="f181"/>
                </a:cxn>
                <a:cxn ang="f88">
                  <a:pos x="f182" y="f183"/>
                </a:cxn>
                <a:cxn ang="f88">
                  <a:pos x="f184" y="f185"/>
                </a:cxn>
                <a:cxn ang="f88">
                  <a:pos x="f186" y="f187"/>
                </a:cxn>
                <a:cxn ang="f88">
                  <a:pos x="f188" y="f189"/>
                </a:cxn>
                <a:cxn ang="f88">
                  <a:pos x="f190" y="f189"/>
                </a:cxn>
                <a:cxn ang="f88">
                  <a:pos x="f191" y="f192"/>
                </a:cxn>
                <a:cxn ang="f88">
                  <a:pos x="f191" y="f192"/>
                </a:cxn>
                <a:cxn ang="f88">
                  <a:pos x="f193" y="f194"/>
                </a:cxn>
                <a:cxn ang="f88">
                  <a:pos x="f195" y="f196"/>
                </a:cxn>
                <a:cxn ang="f88">
                  <a:pos x="f197" y="f198"/>
                </a:cxn>
                <a:cxn ang="f88">
                  <a:pos x="f199" y="f200"/>
                </a:cxn>
                <a:cxn ang="f88">
                  <a:pos x="f201" y="f202"/>
                </a:cxn>
                <a:cxn ang="f88">
                  <a:pos x="f203" y="f204"/>
                </a:cxn>
                <a:cxn ang="f88">
                  <a:pos x="f169" y="f170"/>
                </a:cxn>
                <a:cxn ang="f88">
                  <a:pos x="f169" y="f170"/>
                </a:cxn>
              </a:cxnLst>
              <a:rect l="f165" t="f168" r="f166" b="f167"/>
              <a:pathLst>
                <a:path w="2033" h="499">
                  <a:moveTo>
                    <a:pt x="f8" y="f9"/>
                  </a:moveTo>
                  <a:lnTo>
                    <a:pt x="f10" y="f11"/>
                  </a:lnTo>
                  <a:lnTo>
                    <a:pt x="f12" y="f5"/>
                  </a:lnTo>
                  <a:lnTo>
                    <a:pt x="f13" y="f5"/>
                  </a:lnTo>
                  <a:lnTo>
                    <a:pt x="f14" y="f15"/>
                  </a:lnTo>
                  <a:lnTo>
                    <a:pt x="f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6"/>
                  </a:lnTo>
                  <a:lnTo>
                    <a:pt x="f6" y="f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2905121" y="6069009"/>
              <a:ext cx="112708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60"/>
                <a:gd name="f8" fmla="val 18"/>
                <a:gd name="f9" fmla="val 6"/>
                <a:gd name="f10" fmla="val 12"/>
                <a:gd name="f11" fmla="val 29"/>
                <a:gd name="f12" fmla="val 53"/>
                <a:gd name="f13" fmla="val 59"/>
                <a:gd name="f14" fmla="val 30"/>
                <a:gd name="f15" fmla="val 65"/>
                <a:gd name="f16" fmla="val 42"/>
                <a:gd name="f17" fmla="val 54"/>
                <a:gd name="f18" fmla="val 47"/>
                <a:gd name="f19" fmla="val 23"/>
                <a:gd name="f20" fmla="val 36"/>
                <a:gd name="f21" fmla="val 48"/>
                <a:gd name="f22" fmla="+- 0 0 -90"/>
                <a:gd name="f23" fmla="*/ f3 1 71"/>
                <a:gd name="f24" fmla="*/ f4 1 6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71"/>
                <a:gd name="f33" fmla="*/ f29 1 60"/>
                <a:gd name="f34" fmla="*/ 0 f30 1"/>
                <a:gd name="f35" fmla="*/ 18 f29 1"/>
                <a:gd name="f36" fmla="*/ 6 f30 1"/>
                <a:gd name="f37" fmla="*/ 12 f30 1"/>
                <a:gd name="f38" fmla="*/ 12 f29 1"/>
                <a:gd name="f39" fmla="*/ 6 f29 1"/>
                <a:gd name="f40" fmla="*/ 0 f29 1"/>
                <a:gd name="f41" fmla="*/ 29 f30 1"/>
                <a:gd name="f42" fmla="*/ 53 f30 1"/>
                <a:gd name="f43" fmla="*/ 59 f30 1"/>
                <a:gd name="f44" fmla="*/ 34 f29 1"/>
                <a:gd name="f45" fmla="*/ 65 f30 1"/>
                <a:gd name="f46" fmla="*/ 46 f29 1"/>
                <a:gd name="f47" fmla="*/ 71 f30 1"/>
                <a:gd name="f48" fmla="*/ 58 f29 1"/>
                <a:gd name="f49" fmla="*/ 64 f29 1"/>
                <a:gd name="f50" fmla="*/ 47 f30 1"/>
                <a:gd name="f51" fmla="*/ 23 f30 1"/>
                <a:gd name="f52" fmla="*/ 40 f29 1"/>
                <a:gd name="f53" fmla="*/ 18 f30 1"/>
                <a:gd name="f54" fmla="*/ 52 f29 1"/>
                <a:gd name="f55" fmla="+- f31 0 f1"/>
                <a:gd name="f56" fmla="*/ f34 1 71"/>
                <a:gd name="f57" fmla="*/ f35 1 60"/>
                <a:gd name="f58" fmla="*/ f36 1 71"/>
                <a:gd name="f59" fmla="*/ f37 1 71"/>
                <a:gd name="f60" fmla="*/ f38 1 60"/>
                <a:gd name="f61" fmla="*/ f39 1 60"/>
                <a:gd name="f62" fmla="*/ f40 1 60"/>
                <a:gd name="f63" fmla="*/ f41 1 71"/>
                <a:gd name="f64" fmla="*/ f42 1 71"/>
                <a:gd name="f65" fmla="*/ f43 1 71"/>
                <a:gd name="f66" fmla="*/ f44 1 60"/>
                <a:gd name="f67" fmla="*/ f45 1 71"/>
                <a:gd name="f68" fmla="*/ f46 1 60"/>
                <a:gd name="f69" fmla="*/ f47 1 71"/>
                <a:gd name="f70" fmla="*/ f48 1 60"/>
                <a:gd name="f71" fmla="*/ f49 1 60"/>
                <a:gd name="f72" fmla="*/ f50 1 71"/>
                <a:gd name="f73" fmla="*/ f51 1 71"/>
                <a:gd name="f74" fmla="*/ f52 1 60"/>
                <a:gd name="f75" fmla="*/ f53 1 71"/>
                <a:gd name="f76" fmla="*/ f54 1 60"/>
                <a:gd name="f77" fmla="*/ 0 1 f32"/>
                <a:gd name="f78" fmla="*/ f26 1 f32"/>
                <a:gd name="f79" fmla="*/ 0 1 f33"/>
                <a:gd name="f80" fmla="*/ f27 1 f33"/>
                <a:gd name="f81" fmla="*/ f56 1 f32"/>
                <a:gd name="f82" fmla="*/ f57 1 f33"/>
                <a:gd name="f83" fmla="*/ f58 1 f32"/>
                <a:gd name="f84" fmla="*/ f59 1 f32"/>
                <a:gd name="f85" fmla="*/ f60 1 f33"/>
                <a:gd name="f86" fmla="*/ f61 1 f33"/>
                <a:gd name="f87" fmla="*/ f62 1 f33"/>
                <a:gd name="f88" fmla="*/ f63 1 f32"/>
                <a:gd name="f89" fmla="*/ f64 1 f32"/>
                <a:gd name="f90" fmla="*/ f65 1 f32"/>
                <a:gd name="f91" fmla="*/ f66 1 f33"/>
                <a:gd name="f92" fmla="*/ f67 1 f32"/>
                <a:gd name="f93" fmla="*/ f68 1 f33"/>
                <a:gd name="f94" fmla="*/ f69 1 f32"/>
                <a:gd name="f95" fmla="*/ f70 1 f33"/>
                <a:gd name="f96" fmla="*/ f71 1 f33"/>
                <a:gd name="f97" fmla="*/ f72 1 f32"/>
                <a:gd name="f98" fmla="*/ f73 1 f32"/>
                <a:gd name="f99" fmla="*/ f74 1 f33"/>
                <a:gd name="f100" fmla="*/ f75 1 f32"/>
                <a:gd name="f101" fmla="*/ f76 1 f33"/>
                <a:gd name="f102" fmla="*/ f77 f23 1"/>
                <a:gd name="f103" fmla="*/ f78 f23 1"/>
                <a:gd name="f104" fmla="*/ f80 f24 1"/>
                <a:gd name="f105" fmla="*/ f79 f24 1"/>
                <a:gd name="f106" fmla="*/ f81 f23 1"/>
                <a:gd name="f107" fmla="*/ f82 f24 1"/>
                <a:gd name="f108" fmla="*/ f83 f23 1"/>
                <a:gd name="f109" fmla="*/ f84 f23 1"/>
                <a:gd name="f110" fmla="*/ f85 f24 1"/>
                <a:gd name="f111" fmla="*/ f86 f24 1"/>
                <a:gd name="f112" fmla="*/ f87 f24 1"/>
                <a:gd name="f113" fmla="*/ f88 f23 1"/>
                <a:gd name="f114" fmla="*/ f89 f23 1"/>
                <a:gd name="f115" fmla="*/ f90 f23 1"/>
                <a:gd name="f116" fmla="*/ f91 f24 1"/>
                <a:gd name="f117" fmla="*/ f92 f23 1"/>
                <a:gd name="f118" fmla="*/ f93 f24 1"/>
                <a:gd name="f119" fmla="*/ f94 f23 1"/>
                <a:gd name="f120" fmla="*/ f95 f24 1"/>
                <a:gd name="f121" fmla="*/ f96 f24 1"/>
                <a:gd name="f122" fmla="*/ f97 f23 1"/>
                <a:gd name="f123" fmla="*/ f98 f23 1"/>
                <a:gd name="f124" fmla="*/ f99 f24 1"/>
                <a:gd name="f125" fmla="*/ f100 f23 1"/>
                <a:gd name="f126" fmla="*/ f10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106" y="f107"/>
                </a:cxn>
                <a:cxn ang="f55">
                  <a:pos x="f108" y="f107"/>
                </a:cxn>
                <a:cxn ang="f55">
                  <a:pos x="f109" y="f110"/>
                </a:cxn>
                <a:cxn ang="f55">
                  <a:pos x="f108" y="f111"/>
                </a:cxn>
                <a:cxn ang="f55">
                  <a:pos x="f106" y="f112"/>
                </a:cxn>
                <a:cxn ang="f55">
                  <a:pos x="f113" y="f107"/>
                </a:cxn>
                <a:cxn ang="f55">
                  <a:pos x="f114" y="f107"/>
                </a:cxn>
                <a:cxn ang="f55">
                  <a:pos x="f115" y="f116"/>
                </a:cxn>
                <a:cxn ang="f55">
                  <a:pos x="f117" y="f118"/>
                </a:cxn>
                <a:cxn ang="f55">
                  <a:pos x="f119" y="f120"/>
                </a:cxn>
                <a:cxn ang="f55">
                  <a:pos x="f119" y="f121"/>
                </a:cxn>
                <a:cxn ang="f55">
                  <a:pos x="f115" y="f120"/>
                </a:cxn>
                <a:cxn ang="f55">
                  <a:pos x="f122" y="f118"/>
                </a:cxn>
                <a:cxn ang="f55">
                  <a:pos x="f123" y="f116"/>
                </a:cxn>
                <a:cxn ang="f55">
                  <a:pos x="f123" y="f124"/>
                </a:cxn>
                <a:cxn ang="f55">
                  <a:pos x="f125" y="f118"/>
                </a:cxn>
                <a:cxn ang="f55">
                  <a:pos x="f109" y="f126"/>
                </a:cxn>
                <a:cxn ang="f55">
                  <a:pos x="f108" y="f126"/>
                </a:cxn>
                <a:cxn ang="f55">
                  <a:pos x="f108" y="f126"/>
                </a:cxn>
                <a:cxn ang="f55">
                  <a:pos x="f108" y="f124"/>
                </a:cxn>
                <a:cxn ang="f55">
                  <a:pos x="f106" y="f107"/>
                </a:cxn>
                <a:cxn ang="f55">
                  <a:pos x="f106" y="f107"/>
                </a:cxn>
              </a:cxnLst>
              <a:rect l="f102" t="f105" r="f103" b="f104"/>
              <a:pathLst>
                <a:path w="71" h="60">
                  <a:moveTo>
                    <a:pt x="f5" y="f8"/>
                  </a:moveTo>
                  <a:lnTo>
                    <a:pt x="f9" y="f8"/>
                  </a:lnTo>
                  <a:lnTo>
                    <a:pt x="f10" y="f10"/>
                  </a:lnTo>
                  <a:lnTo>
                    <a:pt x="f9" y="f9"/>
                  </a:lnTo>
                  <a:lnTo>
                    <a:pt x="f5" y="f5"/>
                  </a:lnTo>
                  <a:lnTo>
                    <a:pt x="f11" y="f8"/>
                  </a:lnTo>
                  <a:lnTo>
                    <a:pt x="f12" y="f8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6" y="f17"/>
                  </a:lnTo>
                  <a:lnTo>
                    <a:pt x="f6" y="f7"/>
                  </a:lnTo>
                  <a:lnTo>
                    <a:pt x="f13" y="f17"/>
                  </a:lnTo>
                  <a:lnTo>
                    <a:pt x="f18" y="f16"/>
                  </a:lnTo>
                  <a:lnTo>
                    <a:pt x="f19" y="f14"/>
                  </a:lnTo>
                  <a:lnTo>
                    <a:pt x="f19" y="f20"/>
                  </a:lnTo>
                  <a:lnTo>
                    <a:pt x="f8" y="f16"/>
                  </a:lnTo>
                  <a:lnTo>
                    <a:pt x="f10" y="f21"/>
                  </a:lnTo>
                  <a:lnTo>
                    <a:pt x="f9" y="f21"/>
                  </a:lnTo>
                  <a:lnTo>
                    <a:pt x="f9" y="f20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57317" y="6099176"/>
              <a:ext cx="255583" cy="2603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162"/>
                <a:gd name="f8" fmla="val 30"/>
                <a:gd name="f9" fmla="val 48"/>
                <a:gd name="f10" fmla="val 6"/>
                <a:gd name="f11" fmla="val 72"/>
                <a:gd name="f12" fmla="val 114"/>
                <a:gd name="f13" fmla="val 12"/>
                <a:gd name="f14" fmla="val 96"/>
                <a:gd name="f15" fmla="val 54"/>
                <a:gd name="f16" fmla="val 60"/>
                <a:gd name="f17" fmla="val 102"/>
                <a:gd name="f18" fmla="val 108"/>
                <a:gd name="f19" fmla="val 84"/>
                <a:gd name="f20" fmla="val 120"/>
                <a:gd name="f21" fmla="val 143"/>
                <a:gd name="f22" fmla="val 155"/>
                <a:gd name="f23" fmla="val 138"/>
                <a:gd name="f24" fmla="val 156"/>
                <a:gd name="f25" fmla="+- 0 0 -90"/>
                <a:gd name="f26" fmla="*/ f3 1 161"/>
                <a:gd name="f27" fmla="*/ f4 1 16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61"/>
                <a:gd name="f36" fmla="*/ f32 1 162"/>
                <a:gd name="f37" fmla="*/ 30 f33 1"/>
                <a:gd name="f38" fmla="*/ 0 f32 1"/>
                <a:gd name="f39" fmla="*/ 48 f33 1"/>
                <a:gd name="f40" fmla="*/ 6 f32 1"/>
                <a:gd name="f41" fmla="*/ 72 f33 1"/>
                <a:gd name="f42" fmla="*/ 114 f33 1"/>
                <a:gd name="f43" fmla="*/ 12 f32 1"/>
                <a:gd name="f44" fmla="*/ 96 f33 1"/>
                <a:gd name="f45" fmla="*/ 58 f32 1"/>
                <a:gd name="f46" fmla="*/ 64 f32 1"/>
                <a:gd name="f47" fmla="*/ 102 f33 1"/>
                <a:gd name="f48" fmla="*/ 76 f32 1"/>
                <a:gd name="f49" fmla="*/ 108 f33 1"/>
                <a:gd name="f50" fmla="*/ 88 f32 1"/>
                <a:gd name="f51" fmla="*/ 120 f33 1"/>
                <a:gd name="f52" fmla="*/ 100 f32 1"/>
                <a:gd name="f53" fmla="*/ 143 f33 1"/>
                <a:gd name="f54" fmla="*/ 118 f32 1"/>
                <a:gd name="f55" fmla="*/ 155 f33 1"/>
                <a:gd name="f56" fmla="*/ 146 f32 1"/>
                <a:gd name="f57" fmla="*/ 161 f33 1"/>
                <a:gd name="f58" fmla="*/ 164 f32 1"/>
                <a:gd name="f59" fmla="*/ 170 f32 1"/>
                <a:gd name="f60" fmla="*/ 106 f32 1"/>
                <a:gd name="f61" fmla="*/ 0 f33 1"/>
                <a:gd name="f62" fmla="+- f34 0 f1"/>
                <a:gd name="f63" fmla="*/ f37 1 161"/>
                <a:gd name="f64" fmla="*/ f38 1 162"/>
                <a:gd name="f65" fmla="*/ f39 1 161"/>
                <a:gd name="f66" fmla="*/ f40 1 162"/>
                <a:gd name="f67" fmla="*/ f41 1 161"/>
                <a:gd name="f68" fmla="*/ f42 1 161"/>
                <a:gd name="f69" fmla="*/ f43 1 162"/>
                <a:gd name="f70" fmla="*/ f44 1 161"/>
                <a:gd name="f71" fmla="*/ f45 1 162"/>
                <a:gd name="f72" fmla="*/ f46 1 162"/>
                <a:gd name="f73" fmla="*/ f47 1 161"/>
                <a:gd name="f74" fmla="*/ f48 1 162"/>
                <a:gd name="f75" fmla="*/ f49 1 161"/>
                <a:gd name="f76" fmla="*/ f50 1 162"/>
                <a:gd name="f77" fmla="*/ f51 1 161"/>
                <a:gd name="f78" fmla="*/ f52 1 162"/>
                <a:gd name="f79" fmla="*/ f53 1 161"/>
                <a:gd name="f80" fmla="*/ f54 1 162"/>
                <a:gd name="f81" fmla="*/ f55 1 161"/>
                <a:gd name="f82" fmla="*/ f56 1 162"/>
                <a:gd name="f83" fmla="*/ f57 1 161"/>
                <a:gd name="f84" fmla="*/ f58 1 162"/>
                <a:gd name="f85" fmla="*/ f59 1 162"/>
                <a:gd name="f86" fmla="*/ f60 1 162"/>
                <a:gd name="f87" fmla="*/ f61 1 161"/>
                <a:gd name="f88" fmla="*/ 0 1 f35"/>
                <a:gd name="f89" fmla="*/ f29 1 f35"/>
                <a:gd name="f90" fmla="*/ 0 1 f36"/>
                <a:gd name="f91" fmla="*/ f30 1 f36"/>
                <a:gd name="f92" fmla="*/ f63 1 f35"/>
                <a:gd name="f93" fmla="*/ f64 1 f36"/>
                <a:gd name="f94" fmla="*/ f65 1 f35"/>
                <a:gd name="f95" fmla="*/ f66 1 f36"/>
                <a:gd name="f96" fmla="*/ f67 1 f35"/>
                <a:gd name="f97" fmla="*/ f68 1 f35"/>
                <a:gd name="f98" fmla="*/ f69 1 f36"/>
                <a:gd name="f99" fmla="*/ f70 1 f35"/>
                <a:gd name="f100" fmla="*/ f71 1 f36"/>
                <a:gd name="f101" fmla="*/ f72 1 f36"/>
                <a:gd name="f102" fmla="*/ f73 1 f35"/>
                <a:gd name="f103" fmla="*/ f74 1 f36"/>
                <a:gd name="f104" fmla="*/ f75 1 f35"/>
                <a:gd name="f105" fmla="*/ f76 1 f36"/>
                <a:gd name="f106" fmla="*/ f77 1 f35"/>
                <a:gd name="f107" fmla="*/ f78 1 f36"/>
                <a:gd name="f108" fmla="*/ f79 1 f35"/>
                <a:gd name="f109" fmla="*/ f80 1 f36"/>
                <a:gd name="f110" fmla="*/ f81 1 f35"/>
                <a:gd name="f111" fmla="*/ f82 1 f36"/>
                <a:gd name="f112" fmla="*/ f83 1 f35"/>
                <a:gd name="f113" fmla="*/ f84 1 f36"/>
                <a:gd name="f114" fmla="*/ f85 1 f36"/>
                <a:gd name="f115" fmla="*/ f86 1 f36"/>
                <a:gd name="f116" fmla="*/ f87 1 f35"/>
                <a:gd name="f117" fmla="*/ f88 f26 1"/>
                <a:gd name="f118" fmla="*/ f89 f26 1"/>
                <a:gd name="f119" fmla="*/ f91 f27 1"/>
                <a:gd name="f120" fmla="*/ f90 f27 1"/>
                <a:gd name="f121" fmla="*/ f92 f26 1"/>
                <a:gd name="f122" fmla="*/ f93 f27 1"/>
                <a:gd name="f123" fmla="*/ f94 f26 1"/>
                <a:gd name="f124" fmla="*/ f95 f27 1"/>
                <a:gd name="f125" fmla="*/ f96 f26 1"/>
                <a:gd name="f126" fmla="*/ f97 f26 1"/>
                <a:gd name="f127" fmla="*/ f98 f27 1"/>
                <a:gd name="f128" fmla="*/ f99 f26 1"/>
                <a:gd name="f129" fmla="*/ f100 f27 1"/>
                <a:gd name="f130" fmla="*/ f101 f27 1"/>
                <a:gd name="f131" fmla="*/ f102 f26 1"/>
                <a:gd name="f132" fmla="*/ f103 f27 1"/>
                <a:gd name="f133" fmla="*/ f104 f26 1"/>
                <a:gd name="f134" fmla="*/ f105 f27 1"/>
                <a:gd name="f135" fmla="*/ f106 f26 1"/>
                <a:gd name="f136" fmla="*/ f107 f27 1"/>
                <a:gd name="f137" fmla="*/ f108 f26 1"/>
                <a:gd name="f138" fmla="*/ f109 f27 1"/>
                <a:gd name="f139" fmla="*/ f110 f26 1"/>
                <a:gd name="f140" fmla="*/ f111 f27 1"/>
                <a:gd name="f141" fmla="*/ f112 f26 1"/>
                <a:gd name="f142" fmla="*/ f113 f27 1"/>
                <a:gd name="f143" fmla="*/ f114 f27 1"/>
                <a:gd name="f144" fmla="*/ f115 f27 1"/>
                <a:gd name="f145" fmla="*/ f11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121" y="f122"/>
                </a:cxn>
                <a:cxn ang="f62">
                  <a:pos x="f123" y="f124"/>
                </a:cxn>
                <a:cxn ang="f62">
                  <a:pos x="f125" y="f124"/>
                </a:cxn>
                <a:cxn ang="f62">
                  <a:pos x="f126" y="f127"/>
                </a:cxn>
                <a:cxn ang="f62">
                  <a:pos x="f128" y="f129"/>
                </a:cxn>
                <a:cxn ang="f62">
                  <a:pos x="f128" y="f130"/>
                </a:cxn>
                <a:cxn ang="f62">
                  <a:pos x="f131" y="f132"/>
                </a:cxn>
                <a:cxn ang="f62">
                  <a:pos x="f133" y="f134"/>
                </a:cxn>
                <a:cxn ang="f62">
                  <a:pos x="f135" y="f136"/>
                </a:cxn>
                <a:cxn ang="f62">
                  <a:pos x="f137" y="f138"/>
                </a:cxn>
                <a:cxn ang="f62">
                  <a:pos x="f139" y="f140"/>
                </a:cxn>
                <a:cxn ang="f62">
                  <a:pos x="f141" y="f142"/>
                </a:cxn>
                <a:cxn ang="f62">
                  <a:pos x="f141" y="f143"/>
                </a:cxn>
                <a:cxn ang="f62">
                  <a:pos x="f128" y="f144"/>
                </a:cxn>
                <a:cxn ang="f62">
                  <a:pos x="f121" y="f129"/>
                </a:cxn>
                <a:cxn ang="f62">
                  <a:pos x="f145" y="f122"/>
                </a:cxn>
                <a:cxn ang="f62">
                  <a:pos x="f121" y="f122"/>
                </a:cxn>
                <a:cxn ang="f62">
                  <a:pos x="f121" y="f122"/>
                </a:cxn>
              </a:cxnLst>
              <a:rect l="f117" t="f120" r="f118" b="f119"/>
              <a:pathLst>
                <a:path w="161" h="162">
                  <a:moveTo>
                    <a:pt x="f8" y="f5"/>
                  </a:moveTo>
                  <a:lnTo>
                    <a:pt x="f9" y="f10"/>
                  </a:lnTo>
                  <a:lnTo>
                    <a:pt x="f11" y="f10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4" y="f16"/>
                  </a:lnTo>
                  <a:lnTo>
                    <a:pt x="f17" y="f11"/>
                  </a:lnTo>
                  <a:lnTo>
                    <a:pt x="f18" y="f19"/>
                  </a:lnTo>
                  <a:lnTo>
                    <a:pt x="f20" y="f14"/>
                  </a:lnTo>
                  <a:lnTo>
                    <a:pt x="f21" y="f12"/>
                  </a:lnTo>
                  <a:lnTo>
                    <a:pt x="f22" y="f23"/>
                  </a:lnTo>
                  <a:lnTo>
                    <a:pt x="f6" y="f24"/>
                  </a:lnTo>
                  <a:lnTo>
                    <a:pt x="f6" y="f7"/>
                  </a:lnTo>
                  <a:lnTo>
                    <a:pt x="f14" y="f17"/>
                  </a:lnTo>
                  <a:lnTo>
                    <a:pt x="f8" y="f15"/>
                  </a:lnTo>
                  <a:lnTo>
                    <a:pt x="f5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20770" y="6118222"/>
              <a:ext cx="93661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0"/>
                <a:gd name="f8" fmla="val 6"/>
                <a:gd name="f9" fmla="val 41"/>
                <a:gd name="f10" fmla="val 30"/>
                <a:gd name="f11" fmla="val 36"/>
                <a:gd name="f12" fmla="val 47"/>
                <a:gd name="f13" fmla="val 42"/>
                <a:gd name="f14" fmla="val 53"/>
                <a:gd name="f15" fmla="val 54"/>
                <a:gd name="f16" fmla="val 35"/>
                <a:gd name="f17" fmla="val 48"/>
                <a:gd name="f18" fmla="val 23"/>
                <a:gd name="f19" fmla="val 17"/>
                <a:gd name="f20" fmla="+- 0 0 -90"/>
                <a:gd name="f21" fmla="*/ f3 1 59"/>
                <a:gd name="f22" fmla="*/ f4 1 6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9"/>
                <a:gd name="f31" fmla="*/ f27 1 60"/>
                <a:gd name="f32" fmla="*/ 59 f28 1"/>
                <a:gd name="f33" fmla="*/ 6 f27 1"/>
                <a:gd name="f34" fmla="*/ 41 f28 1"/>
                <a:gd name="f35" fmla="*/ 34 f27 1"/>
                <a:gd name="f36" fmla="*/ 40 f27 1"/>
                <a:gd name="f37" fmla="*/ 47 f28 1"/>
                <a:gd name="f38" fmla="*/ 46 f27 1"/>
                <a:gd name="f39" fmla="*/ 53 f28 1"/>
                <a:gd name="f40" fmla="*/ 58 f27 1"/>
                <a:gd name="f41" fmla="*/ 64 f27 1"/>
                <a:gd name="f42" fmla="*/ 35 f28 1"/>
                <a:gd name="f43" fmla="*/ 52 f27 1"/>
                <a:gd name="f44" fmla="*/ 23 f28 1"/>
                <a:gd name="f45" fmla="*/ 17 f28 1"/>
                <a:gd name="f46" fmla="*/ 0 f28 1"/>
                <a:gd name="f47" fmla="*/ 0 f27 1"/>
                <a:gd name="f48" fmla="+- f29 0 f1"/>
                <a:gd name="f49" fmla="*/ f32 1 59"/>
                <a:gd name="f50" fmla="*/ f33 1 60"/>
                <a:gd name="f51" fmla="*/ f34 1 59"/>
                <a:gd name="f52" fmla="*/ f35 1 60"/>
                <a:gd name="f53" fmla="*/ f36 1 60"/>
                <a:gd name="f54" fmla="*/ f37 1 59"/>
                <a:gd name="f55" fmla="*/ f38 1 60"/>
                <a:gd name="f56" fmla="*/ f39 1 59"/>
                <a:gd name="f57" fmla="*/ f40 1 60"/>
                <a:gd name="f58" fmla="*/ f41 1 60"/>
                <a:gd name="f59" fmla="*/ f42 1 59"/>
                <a:gd name="f60" fmla="*/ f43 1 60"/>
                <a:gd name="f61" fmla="*/ f44 1 59"/>
                <a:gd name="f62" fmla="*/ f45 1 59"/>
                <a:gd name="f63" fmla="*/ f46 1 59"/>
                <a:gd name="f64" fmla="*/ f47 1 60"/>
                <a:gd name="f65" fmla="*/ 0 1 f30"/>
                <a:gd name="f66" fmla="*/ f24 1 f30"/>
                <a:gd name="f67" fmla="*/ 0 1 f31"/>
                <a:gd name="f68" fmla="*/ f25 1 f31"/>
                <a:gd name="f69" fmla="*/ f49 1 f30"/>
                <a:gd name="f70" fmla="*/ f50 1 f31"/>
                <a:gd name="f71" fmla="*/ f51 1 f30"/>
                <a:gd name="f72" fmla="*/ f52 1 f31"/>
                <a:gd name="f73" fmla="*/ f53 1 f31"/>
                <a:gd name="f74" fmla="*/ f54 1 f30"/>
                <a:gd name="f75" fmla="*/ f55 1 f31"/>
                <a:gd name="f76" fmla="*/ f56 1 f30"/>
                <a:gd name="f77" fmla="*/ f57 1 f31"/>
                <a:gd name="f78" fmla="*/ f58 1 f31"/>
                <a:gd name="f79" fmla="*/ f59 1 f30"/>
                <a:gd name="f80" fmla="*/ f60 1 f31"/>
                <a:gd name="f81" fmla="*/ f61 1 f30"/>
                <a:gd name="f82" fmla="*/ f62 1 f30"/>
                <a:gd name="f83" fmla="*/ f63 1 f30"/>
                <a:gd name="f84" fmla="*/ f64 1 f31"/>
                <a:gd name="f85" fmla="*/ f65 f21 1"/>
                <a:gd name="f86" fmla="*/ f66 f21 1"/>
                <a:gd name="f87" fmla="*/ f68 f22 1"/>
                <a:gd name="f88" fmla="*/ f67 f22 1"/>
                <a:gd name="f89" fmla="*/ f69 f21 1"/>
                <a:gd name="f90" fmla="*/ f70 f22 1"/>
                <a:gd name="f91" fmla="*/ f71 f21 1"/>
                <a:gd name="f92" fmla="*/ f72 f22 1"/>
                <a:gd name="f93" fmla="*/ f73 f22 1"/>
                <a:gd name="f94" fmla="*/ f74 f21 1"/>
                <a:gd name="f95" fmla="*/ f75 f22 1"/>
                <a:gd name="f96" fmla="*/ f76 f21 1"/>
                <a:gd name="f97" fmla="*/ f77 f22 1"/>
                <a:gd name="f98" fmla="*/ f78 f22 1"/>
                <a:gd name="f99" fmla="*/ f79 f21 1"/>
                <a:gd name="f100" fmla="*/ f80 f22 1"/>
                <a:gd name="f101" fmla="*/ f81 f21 1"/>
                <a:gd name="f102" fmla="*/ f82 f21 1"/>
                <a:gd name="f103" fmla="*/ f83 f21 1"/>
                <a:gd name="f104" fmla="*/ f8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89" y="f90"/>
                </a:cxn>
                <a:cxn ang="f48">
                  <a:pos x="f91" y="f92"/>
                </a:cxn>
                <a:cxn ang="f48">
                  <a:pos x="f91" y="f93"/>
                </a:cxn>
                <a:cxn ang="f48">
                  <a:pos x="f94" y="f95"/>
                </a:cxn>
                <a:cxn ang="f48">
                  <a:pos x="f96" y="f97"/>
                </a:cxn>
                <a:cxn ang="f48">
                  <a:pos x="f96" y="f98"/>
                </a:cxn>
                <a:cxn ang="f48">
                  <a:pos x="f94" y="f97"/>
                </a:cxn>
                <a:cxn ang="f48">
                  <a:pos x="f99" y="f100"/>
                </a:cxn>
                <a:cxn ang="f48">
                  <a:pos x="f101" y="f93"/>
                </a:cxn>
                <a:cxn ang="f48">
                  <a:pos x="f102" y="f92"/>
                </a:cxn>
                <a:cxn ang="f48">
                  <a:pos x="f103" y="f104"/>
                </a:cxn>
                <a:cxn ang="f48">
                  <a:pos x="f89" y="f90"/>
                </a:cxn>
                <a:cxn ang="f48">
                  <a:pos x="f89" y="f90"/>
                </a:cxn>
              </a:cxnLst>
              <a:rect l="f85" t="f88" r="f86" b="f87"/>
              <a:pathLst>
                <a:path w="59" h="60">
                  <a:moveTo>
                    <a:pt x="f6" y="f8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4" y="f7"/>
                  </a:lnTo>
                  <a:lnTo>
                    <a:pt x="f12" y="f15"/>
                  </a:lnTo>
                  <a:lnTo>
                    <a:pt x="f16" y="f17"/>
                  </a:lnTo>
                  <a:lnTo>
                    <a:pt x="f18" y="f11"/>
                  </a:lnTo>
                  <a:lnTo>
                    <a:pt x="f19" y="f10"/>
                  </a:lnTo>
                  <a:lnTo>
                    <a:pt x="f5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627058" y="6049963"/>
              <a:ext cx="388940" cy="328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204"/>
                <a:gd name="f8" fmla="val 233"/>
                <a:gd name="f9" fmla="val 36"/>
                <a:gd name="f10" fmla="val 42"/>
                <a:gd name="f11" fmla="val 209"/>
                <a:gd name="f12" fmla="val 84"/>
                <a:gd name="f13" fmla="val 143"/>
                <a:gd name="f14" fmla="val 132"/>
                <a:gd name="f15" fmla="val 167"/>
                <a:gd name="f16" fmla="val 156"/>
                <a:gd name="f17" fmla="val 179"/>
                <a:gd name="f18" fmla="val 77"/>
                <a:gd name="f19" fmla="val 47"/>
                <a:gd name="f20" fmla="val 89"/>
                <a:gd name="f21" fmla="val 66"/>
                <a:gd name="f22" fmla="val 59"/>
                <a:gd name="f23" fmla="val 12"/>
                <a:gd name="f24" fmla="val 6"/>
                <a:gd name="f25" fmla="val 83"/>
                <a:gd name="f26" fmla="val 101"/>
                <a:gd name="f27" fmla="val 125"/>
                <a:gd name="f28" fmla="val 18"/>
                <a:gd name="f29" fmla="val 149"/>
                <a:gd name="f30" fmla="val 203"/>
                <a:gd name="f31" fmla="val 24"/>
                <a:gd name="f32" fmla="+- 0 0 -90"/>
                <a:gd name="f33" fmla="*/ f3 1 245"/>
                <a:gd name="f34" fmla="*/ f4 1 204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245"/>
                <a:gd name="f43" fmla="*/ f39 1 204"/>
                <a:gd name="f44" fmla="*/ 233 f40 1"/>
                <a:gd name="f45" fmla="*/ 40 f39 1"/>
                <a:gd name="f46" fmla="*/ 245 f40 1"/>
                <a:gd name="f47" fmla="*/ 46 f39 1"/>
                <a:gd name="f48" fmla="*/ 209 f40 1"/>
                <a:gd name="f49" fmla="*/ 88 f39 1"/>
                <a:gd name="f50" fmla="*/ 143 f40 1"/>
                <a:gd name="f51" fmla="*/ 140 f39 1"/>
                <a:gd name="f52" fmla="*/ 167 f40 1"/>
                <a:gd name="f53" fmla="*/ 164 f39 1"/>
                <a:gd name="f54" fmla="*/ 179 f40 1"/>
                <a:gd name="f55" fmla="*/ 216 f39 1"/>
                <a:gd name="f56" fmla="*/ 77 f40 1"/>
                <a:gd name="f57" fmla="*/ 47 f40 1"/>
                <a:gd name="f58" fmla="*/ 89 f40 1"/>
                <a:gd name="f59" fmla="*/ 70 f39 1"/>
                <a:gd name="f60" fmla="*/ 59 f40 1"/>
                <a:gd name="f61" fmla="*/ 0 f40 1"/>
                <a:gd name="f62" fmla="*/ 12 f39 1"/>
                <a:gd name="f63" fmla="*/ 0 f39 1"/>
                <a:gd name="f64" fmla="*/ 6 f40 1"/>
                <a:gd name="f65" fmla="*/ 12 f40 1"/>
                <a:gd name="f66" fmla="*/ 6 f39 1"/>
                <a:gd name="f67" fmla="*/ 83 f40 1"/>
                <a:gd name="f68" fmla="*/ 101 f40 1"/>
                <a:gd name="f69" fmla="*/ 125 f40 1"/>
                <a:gd name="f70" fmla="*/ 18 f39 1"/>
                <a:gd name="f71" fmla="*/ 149 f40 1"/>
                <a:gd name="f72" fmla="*/ 203 f40 1"/>
                <a:gd name="f73" fmla="*/ 24 f39 1"/>
                <a:gd name="f74" fmla="+- f41 0 f1"/>
                <a:gd name="f75" fmla="*/ f44 1 245"/>
                <a:gd name="f76" fmla="*/ f45 1 204"/>
                <a:gd name="f77" fmla="*/ f46 1 245"/>
                <a:gd name="f78" fmla="*/ f47 1 204"/>
                <a:gd name="f79" fmla="*/ f48 1 245"/>
                <a:gd name="f80" fmla="*/ f49 1 204"/>
                <a:gd name="f81" fmla="*/ f50 1 245"/>
                <a:gd name="f82" fmla="*/ f51 1 204"/>
                <a:gd name="f83" fmla="*/ f52 1 245"/>
                <a:gd name="f84" fmla="*/ f53 1 204"/>
                <a:gd name="f85" fmla="*/ f54 1 245"/>
                <a:gd name="f86" fmla="*/ f55 1 204"/>
                <a:gd name="f87" fmla="*/ f56 1 245"/>
                <a:gd name="f88" fmla="*/ f57 1 245"/>
                <a:gd name="f89" fmla="*/ f58 1 245"/>
                <a:gd name="f90" fmla="*/ f59 1 204"/>
                <a:gd name="f91" fmla="*/ f60 1 245"/>
                <a:gd name="f92" fmla="*/ f61 1 245"/>
                <a:gd name="f93" fmla="*/ f62 1 204"/>
                <a:gd name="f94" fmla="*/ f63 1 204"/>
                <a:gd name="f95" fmla="*/ f64 1 245"/>
                <a:gd name="f96" fmla="*/ f65 1 245"/>
                <a:gd name="f97" fmla="*/ f66 1 204"/>
                <a:gd name="f98" fmla="*/ f67 1 245"/>
                <a:gd name="f99" fmla="*/ f68 1 245"/>
                <a:gd name="f100" fmla="*/ f69 1 245"/>
                <a:gd name="f101" fmla="*/ f70 1 204"/>
                <a:gd name="f102" fmla="*/ f71 1 245"/>
                <a:gd name="f103" fmla="*/ f72 1 245"/>
                <a:gd name="f104" fmla="*/ f73 1 204"/>
                <a:gd name="f105" fmla="*/ 0 1 f42"/>
                <a:gd name="f106" fmla="*/ f36 1 f42"/>
                <a:gd name="f107" fmla="*/ 0 1 f43"/>
                <a:gd name="f108" fmla="*/ f37 1 f43"/>
                <a:gd name="f109" fmla="*/ f75 1 f42"/>
                <a:gd name="f110" fmla="*/ f76 1 f43"/>
                <a:gd name="f111" fmla="*/ f77 1 f42"/>
                <a:gd name="f112" fmla="*/ f78 1 f43"/>
                <a:gd name="f113" fmla="*/ f79 1 f42"/>
                <a:gd name="f114" fmla="*/ f80 1 f43"/>
                <a:gd name="f115" fmla="*/ f81 1 f42"/>
                <a:gd name="f116" fmla="*/ f82 1 f43"/>
                <a:gd name="f117" fmla="*/ f83 1 f42"/>
                <a:gd name="f118" fmla="*/ f84 1 f43"/>
                <a:gd name="f119" fmla="*/ f85 1 f42"/>
                <a:gd name="f120" fmla="*/ f86 1 f43"/>
                <a:gd name="f121" fmla="*/ f87 1 f42"/>
                <a:gd name="f122" fmla="*/ f88 1 f42"/>
                <a:gd name="f123" fmla="*/ f89 1 f42"/>
                <a:gd name="f124" fmla="*/ f90 1 f43"/>
                <a:gd name="f125" fmla="*/ f91 1 f42"/>
                <a:gd name="f126" fmla="*/ f92 1 f42"/>
                <a:gd name="f127" fmla="*/ f93 1 f43"/>
                <a:gd name="f128" fmla="*/ f94 1 f43"/>
                <a:gd name="f129" fmla="*/ f95 1 f42"/>
                <a:gd name="f130" fmla="*/ f96 1 f42"/>
                <a:gd name="f131" fmla="*/ f97 1 f43"/>
                <a:gd name="f132" fmla="*/ f98 1 f42"/>
                <a:gd name="f133" fmla="*/ f99 1 f42"/>
                <a:gd name="f134" fmla="*/ f100 1 f42"/>
                <a:gd name="f135" fmla="*/ f101 1 f43"/>
                <a:gd name="f136" fmla="*/ f102 1 f42"/>
                <a:gd name="f137" fmla="*/ f103 1 f42"/>
                <a:gd name="f138" fmla="*/ f104 1 f43"/>
                <a:gd name="f139" fmla="*/ f105 f33 1"/>
                <a:gd name="f140" fmla="*/ f106 f33 1"/>
                <a:gd name="f141" fmla="*/ f108 f34 1"/>
                <a:gd name="f142" fmla="*/ f107 f34 1"/>
                <a:gd name="f143" fmla="*/ f109 f33 1"/>
                <a:gd name="f144" fmla="*/ f110 f34 1"/>
                <a:gd name="f145" fmla="*/ f111 f33 1"/>
                <a:gd name="f146" fmla="*/ f112 f34 1"/>
                <a:gd name="f147" fmla="*/ f113 f33 1"/>
                <a:gd name="f148" fmla="*/ f114 f34 1"/>
                <a:gd name="f149" fmla="*/ f115 f33 1"/>
                <a:gd name="f150" fmla="*/ f116 f34 1"/>
                <a:gd name="f151" fmla="*/ f117 f33 1"/>
                <a:gd name="f152" fmla="*/ f118 f34 1"/>
                <a:gd name="f153" fmla="*/ f119 f33 1"/>
                <a:gd name="f154" fmla="*/ f120 f34 1"/>
                <a:gd name="f155" fmla="*/ f121 f33 1"/>
                <a:gd name="f156" fmla="*/ f122 f33 1"/>
                <a:gd name="f157" fmla="*/ f123 f33 1"/>
                <a:gd name="f158" fmla="*/ f124 f34 1"/>
                <a:gd name="f159" fmla="*/ f125 f33 1"/>
                <a:gd name="f160" fmla="*/ f126 f33 1"/>
                <a:gd name="f161" fmla="*/ f127 f34 1"/>
                <a:gd name="f162" fmla="*/ f128 f34 1"/>
                <a:gd name="f163" fmla="*/ f129 f33 1"/>
                <a:gd name="f164" fmla="*/ f130 f33 1"/>
                <a:gd name="f165" fmla="*/ f131 f34 1"/>
                <a:gd name="f166" fmla="*/ f132 f33 1"/>
                <a:gd name="f167" fmla="*/ f133 f33 1"/>
                <a:gd name="f168" fmla="*/ f134 f33 1"/>
                <a:gd name="f169" fmla="*/ f135 f34 1"/>
                <a:gd name="f170" fmla="*/ f136 f33 1"/>
                <a:gd name="f171" fmla="*/ f137 f33 1"/>
                <a:gd name="f172" fmla="*/ f13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43" y="f144"/>
                </a:cxn>
                <a:cxn ang="f74">
                  <a:pos x="f145" y="f146"/>
                </a:cxn>
                <a:cxn ang="f74">
                  <a:pos x="f147" y="f148"/>
                </a:cxn>
                <a:cxn ang="f74">
                  <a:pos x="f149" y="f150"/>
                </a:cxn>
                <a:cxn ang="f74">
                  <a:pos x="f151" y="f152"/>
                </a:cxn>
                <a:cxn ang="f74">
                  <a:pos x="f153" y="f154"/>
                </a:cxn>
                <a:cxn ang="f74">
                  <a:pos x="f155" y="f150"/>
                </a:cxn>
                <a:cxn ang="f74">
                  <a:pos x="f156" y="f148"/>
                </a:cxn>
                <a:cxn ang="f74">
                  <a:pos x="f157" y="f158"/>
                </a:cxn>
                <a:cxn ang="f74">
                  <a:pos x="f159" y="f144"/>
                </a:cxn>
                <a:cxn ang="f74">
                  <a:pos x="f160" y="f161"/>
                </a:cxn>
                <a:cxn ang="f74">
                  <a:pos x="f160" y="f162"/>
                </a:cxn>
                <a:cxn ang="f74">
                  <a:pos x="f163" y="f162"/>
                </a:cxn>
                <a:cxn ang="f74">
                  <a:pos x="f164" y="f162"/>
                </a:cxn>
                <a:cxn ang="f74">
                  <a:pos x="f156" y="f165"/>
                </a:cxn>
                <a:cxn ang="f74">
                  <a:pos x="f155" y="f165"/>
                </a:cxn>
                <a:cxn ang="f74">
                  <a:pos x="f166" y="f165"/>
                </a:cxn>
                <a:cxn ang="f74">
                  <a:pos x="f157" y="f165"/>
                </a:cxn>
                <a:cxn ang="f74">
                  <a:pos x="f167" y="f161"/>
                </a:cxn>
                <a:cxn ang="f74">
                  <a:pos x="f168" y="f161"/>
                </a:cxn>
                <a:cxn ang="f74">
                  <a:pos x="f149" y="f169"/>
                </a:cxn>
                <a:cxn ang="f74">
                  <a:pos x="f170" y="f169"/>
                </a:cxn>
                <a:cxn ang="f74">
                  <a:pos x="f170" y="f169"/>
                </a:cxn>
                <a:cxn ang="f74">
                  <a:pos x="f171" y="f172"/>
                </a:cxn>
                <a:cxn ang="f74">
                  <a:pos x="f143" y="f144"/>
                </a:cxn>
                <a:cxn ang="f74">
                  <a:pos x="f143" y="f144"/>
                </a:cxn>
              </a:cxnLst>
              <a:rect l="f139" t="f142" r="f140" b="f141"/>
              <a:pathLst>
                <a:path w="245" h="204">
                  <a:moveTo>
                    <a:pt x="f8" y="f9"/>
                  </a:moveTo>
                  <a:lnTo>
                    <a:pt x="f6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7"/>
                  </a:lnTo>
                  <a:lnTo>
                    <a:pt x="f18" y="f14"/>
                  </a:lnTo>
                  <a:lnTo>
                    <a:pt x="f19" y="f12"/>
                  </a:lnTo>
                  <a:lnTo>
                    <a:pt x="f20" y="f21"/>
                  </a:lnTo>
                  <a:lnTo>
                    <a:pt x="f22" y="f9"/>
                  </a:lnTo>
                  <a:lnTo>
                    <a:pt x="f5" y="f23"/>
                  </a:lnTo>
                  <a:lnTo>
                    <a:pt x="f5" y="f5"/>
                  </a:lnTo>
                  <a:lnTo>
                    <a:pt x="f24" y="f5"/>
                  </a:lnTo>
                  <a:lnTo>
                    <a:pt x="f23" y="f5"/>
                  </a:lnTo>
                  <a:lnTo>
                    <a:pt x="f19" y="f24"/>
                  </a:lnTo>
                  <a:lnTo>
                    <a:pt x="f18" y="f24"/>
                  </a:lnTo>
                  <a:lnTo>
                    <a:pt x="f25" y="f24"/>
                  </a:lnTo>
                  <a:lnTo>
                    <a:pt x="f20" y="f24"/>
                  </a:lnTo>
                  <a:lnTo>
                    <a:pt x="f26" y="f23"/>
                  </a:lnTo>
                  <a:lnTo>
                    <a:pt x="f27" y="f23"/>
                  </a:lnTo>
                  <a:lnTo>
                    <a:pt x="f13" y="f28"/>
                  </a:lnTo>
                  <a:lnTo>
                    <a:pt x="f29" y="f28"/>
                  </a:lnTo>
                  <a:lnTo>
                    <a:pt x="f30" y="f3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</p:grpSp>
      <p:sp>
        <p:nvSpPr>
          <p:cNvPr id="22" name="Rectangle 2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" name="Rectangl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" name="Rectangle 24"/>
          <p:cNvSpPr txBox="1">
            <a:spLocks noGrp="1"/>
          </p:cNvSpPr>
          <p:nvPr>
            <p:ph type="dt" sz="half" idx="2"/>
          </p:nvPr>
        </p:nvSpPr>
        <p:spPr>
          <a:xfrm>
            <a:off x="457200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25" name="Rectangle 25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26" name="Rectangle 2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FBBE5C38-7DED-4AFF-85F8-08F8F98EC152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E3E3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E3E3FF"/>
        </a:buClr>
        <a:buSzPct val="100000"/>
        <a:buChar char="•"/>
        <a:tabLst/>
        <a:defRPr lang="ru-RU" sz="3200" b="0" i="0" u="none" strike="noStrike" kern="0" cap="none" spc="0" baseline="0">
          <a:solidFill>
            <a:srgbClr val="FFFFFF"/>
          </a:solidFill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ru-RU" sz="2800" b="0" i="0" u="none" strike="noStrike" kern="0" cap="none" spc="0" baseline="0">
          <a:solidFill>
            <a:srgbClr val="FFFFFF"/>
          </a:solidFill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3E3FF"/>
        </a:buClr>
        <a:buSzPct val="100000"/>
        <a:buChar char="•"/>
        <a:tabLst/>
        <a:defRPr lang="ru-RU" sz="2400" b="0" i="0" u="none" strike="noStrike" kern="0" cap="none" spc="0" baseline="0">
          <a:solidFill>
            <a:srgbClr val="FFFFFF"/>
          </a:solidFill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ru-RU" sz="2000" b="0" i="0" u="none" strike="noStrike" kern="0" cap="none" spc="0" baseline="0">
          <a:solidFill>
            <a:srgbClr val="FFFFFF"/>
          </a:solidFill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E3E3FF"/>
        </a:buClr>
        <a:buSzPct val="100000"/>
        <a:buChar char="•"/>
        <a:tabLst/>
        <a:defRPr lang="ru-RU" sz="2000" b="0" i="0" u="none" strike="noStrike" kern="0" cap="none" spc="0" baseline="0">
          <a:solidFill>
            <a:srgbClr val="FFFFFF"/>
          </a:solidFill>
          <a:uFillTx/>
          <a:latin typeface="Arial"/>
        </a:defRPr>
      </a:lvl5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981203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75319EBD-4345-400F-832A-00CD181BBBC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E5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00CCFF"/>
        </a:buClr>
        <a:buSzPct val="65000"/>
        <a:buFont typeface="Wingdings" pitchFamily="2"/>
        <a:buChar char="n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65000"/>
        <a:buFont typeface="Wingdings" pitchFamily="2"/>
        <a:buChar char="n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CCFF"/>
        </a:buClr>
        <a:buSzPct val="65000"/>
        <a:buFont typeface="Wingdings" pitchFamily="2"/>
        <a:buChar char="n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C00"/>
        </a:buClr>
        <a:buSzPct val="65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CCFF"/>
        </a:buClr>
        <a:buSzPct val="65000"/>
        <a:buFont typeface="Wingdings" pitchFamily="2"/>
        <a:buChar char="n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5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5C6C"/>
            </a:gs>
            <a:gs pos="100000">
              <a:srgbClr val="5254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1422404"/>
            <a:ext cx="9147175" cy="5435595"/>
            <a:chOff x="-3" y="1422404"/>
            <a:chExt cx="9147175" cy="5435595"/>
          </a:xfrm>
        </p:grpSpPr>
        <p:grpSp>
          <p:nvGrpSpPr>
            <p:cNvPr id="3" name="Group 3"/>
            <p:cNvGrpSpPr/>
            <p:nvPr/>
          </p:nvGrpSpPr>
          <p:grpSpPr>
            <a:xfrm>
              <a:off x="31747" y="1422404"/>
              <a:ext cx="9115425" cy="5435595"/>
              <a:chOff x="31747" y="1422404"/>
              <a:chExt cx="9115425" cy="543559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220913" y="1771649"/>
                <a:ext cx="4468809" cy="33496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15"/>
                  <a:gd name="f7" fmla="val 2110"/>
                  <a:gd name="f8" fmla="val 950"/>
                  <a:gd name="f9" fmla="val 85"/>
                  <a:gd name="f10" fmla="val 628"/>
                  <a:gd name="f11" fmla="val 438"/>
                  <a:gd name="f12" fmla="val 66"/>
                  <a:gd name="f13" fmla="val 471"/>
                  <a:gd name="f14" fmla="val 627"/>
                  <a:gd name="f15" fmla="val 372"/>
                  <a:gd name="f16" fmla="val 1026"/>
                  <a:gd name="f17" fmla="val 611"/>
                  <a:gd name="f18" fmla="val 902"/>
                  <a:gd name="f19" fmla="val 992"/>
                  <a:gd name="f20" fmla="val 1085"/>
                  <a:gd name="f21" fmla="val 1116"/>
                  <a:gd name="f22" fmla="val 1339"/>
                  <a:gd name="f23" fmla="val 1083"/>
                  <a:gd name="f24" fmla="val 1450"/>
                  <a:gd name="f25" fmla="val 1124"/>
                  <a:gd name="f26" fmla="val 1659"/>
                  <a:gd name="f27" fmla="val 1149"/>
                  <a:gd name="f28" fmla="val 1999"/>
                  <a:gd name="f29" fmla="val 1463"/>
                  <a:gd name="f30" fmla="val 1686"/>
                  <a:gd name="f31" fmla="val 2025"/>
                  <a:gd name="f32" fmla="val 1603"/>
                  <a:gd name="f33" fmla="val 1777"/>
                  <a:gd name="f34" fmla="val 1991"/>
                  <a:gd name="f35" fmla="val 1555"/>
                  <a:gd name="f36" fmla="val 2281"/>
                  <a:gd name="f37" fmla="val 1542"/>
                  <a:gd name="f38" fmla="val 2446"/>
                  <a:gd name="f39" fmla="val 1359"/>
                  <a:gd name="f40" fmla="val 2361"/>
                  <a:gd name="f41" fmla="val 1001"/>
                  <a:gd name="f42" fmla="val 2606"/>
                  <a:gd name="f43" fmla="val 893"/>
                  <a:gd name="f44" fmla="val 454"/>
                  <a:gd name="f45" fmla="val 2518"/>
                  <a:gd name="f46" fmla="+- 0 0 -90"/>
                  <a:gd name="f47" fmla="*/ f3 1 2815"/>
                  <a:gd name="f48" fmla="*/ f4 1 2110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2815"/>
                  <a:gd name="f57" fmla="*/ f53 1 2110"/>
                  <a:gd name="f58" fmla="*/ 950 f54 1"/>
                  <a:gd name="f59" fmla="*/ 85 f53 1"/>
                  <a:gd name="f60" fmla="*/ 628 f54 1"/>
                  <a:gd name="f61" fmla="*/ 438 f53 1"/>
                  <a:gd name="f62" fmla="*/ 66 f54 1"/>
                  <a:gd name="f63" fmla="*/ 471 f53 1"/>
                  <a:gd name="f64" fmla="*/ 0 f54 1"/>
                  <a:gd name="f65" fmla="*/ 627 f53 1"/>
                  <a:gd name="f66" fmla="*/ 372 f54 1"/>
                  <a:gd name="f67" fmla="*/ 1026 f53 1"/>
                  <a:gd name="f68" fmla="*/ 611 f54 1"/>
                  <a:gd name="f69" fmla="*/ 902 f53 1"/>
                  <a:gd name="f70" fmla="*/ 992 f54 1"/>
                  <a:gd name="f71" fmla="*/ 1085 f53 1"/>
                  <a:gd name="f72" fmla="*/ 1116 f54 1"/>
                  <a:gd name="f73" fmla="*/ 1339 f53 1"/>
                  <a:gd name="f74" fmla="*/ 1083 f54 1"/>
                  <a:gd name="f75" fmla="*/ 1450 f53 1"/>
                  <a:gd name="f76" fmla="*/ 1124 f54 1"/>
                  <a:gd name="f77" fmla="*/ 1659 f53 1"/>
                  <a:gd name="f78" fmla="*/ 1149 f54 1"/>
                  <a:gd name="f79" fmla="*/ 1999 f53 1"/>
                  <a:gd name="f80" fmla="*/ 1463 f54 1"/>
                  <a:gd name="f81" fmla="*/ 2110 f53 1"/>
                  <a:gd name="f82" fmla="*/ 1686 f54 1"/>
                  <a:gd name="f83" fmla="*/ 2025 f53 1"/>
                  <a:gd name="f84" fmla="*/ 1603 f54 1"/>
                  <a:gd name="f85" fmla="*/ 1777 f53 1"/>
                  <a:gd name="f86" fmla="*/ 1991 f54 1"/>
                  <a:gd name="f87" fmla="*/ 1555 f53 1"/>
                  <a:gd name="f88" fmla="*/ 2281 f54 1"/>
                  <a:gd name="f89" fmla="*/ 1542 f53 1"/>
                  <a:gd name="f90" fmla="*/ 2446 f54 1"/>
                  <a:gd name="f91" fmla="*/ 1359 f53 1"/>
                  <a:gd name="f92" fmla="*/ 2361 f54 1"/>
                  <a:gd name="f93" fmla="*/ 1001 f53 1"/>
                  <a:gd name="f94" fmla="*/ 2606 f54 1"/>
                  <a:gd name="f95" fmla="*/ 893 f53 1"/>
                  <a:gd name="f96" fmla="*/ 2815 f54 1"/>
                  <a:gd name="f97" fmla="*/ 454 f53 1"/>
                  <a:gd name="f98" fmla="*/ 2518 f54 1"/>
                  <a:gd name="f99" fmla="*/ 0 f53 1"/>
                  <a:gd name="f100" fmla="+- f55 0 f1"/>
                  <a:gd name="f101" fmla="*/ f58 1 2815"/>
                  <a:gd name="f102" fmla="*/ f59 1 2110"/>
                  <a:gd name="f103" fmla="*/ f60 1 2815"/>
                  <a:gd name="f104" fmla="*/ f61 1 2110"/>
                  <a:gd name="f105" fmla="*/ f62 1 2815"/>
                  <a:gd name="f106" fmla="*/ f63 1 2110"/>
                  <a:gd name="f107" fmla="*/ f64 1 2815"/>
                  <a:gd name="f108" fmla="*/ f65 1 2110"/>
                  <a:gd name="f109" fmla="*/ f66 1 2815"/>
                  <a:gd name="f110" fmla="*/ f67 1 2110"/>
                  <a:gd name="f111" fmla="*/ f68 1 2815"/>
                  <a:gd name="f112" fmla="*/ f69 1 2110"/>
                  <a:gd name="f113" fmla="*/ f70 1 2815"/>
                  <a:gd name="f114" fmla="*/ f71 1 2110"/>
                  <a:gd name="f115" fmla="*/ f72 1 2815"/>
                  <a:gd name="f116" fmla="*/ f73 1 2110"/>
                  <a:gd name="f117" fmla="*/ f74 1 2815"/>
                  <a:gd name="f118" fmla="*/ f75 1 2110"/>
                  <a:gd name="f119" fmla="*/ f76 1 2815"/>
                  <a:gd name="f120" fmla="*/ f77 1 2110"/>
                  <a:gd name="f121" fmla="*/ f78 1 2815"/>
                  <a:gd name="f122" fmla="*/ f79 1 2110"/>
                  <a:gd name="f123" fmla="*/ f80 1 2815"/>
                  <a:gd name="f124" fmla="*/ f81 1 2110"/>
                  <a:gd name="f125" fmla="*/ f82 1 2815"/>
                  <a:gd name="f126" fmla="*/ f83 1 2110"/>
                  <a:gd name="f127" fmla="*/ f84 1 2815"/>
                  <a:gd name="f128" fmla="*/ f85 1 2110"/>
                  <a:gd name="f129" fmla="*/ f86 1 2815"/>
                  <a:gd name="f130" fmla="*/ f87 1 2110"/>
                  <a:gd name="f131" fmla="*/ f88 1 2815"/>
                  <a:gd name="f132" fmla="*/ f89 1 2110"/>
                  <a:gd name="f133" fmla="*/ f90 1 2815"/>
                  <a:gd name="f134" fmla="*/ f91 1 2110"/>
                  <a:gd name="f135" fmla="*/ f92 1 2815"/>
                  <a:gd name="f136" fmla="*/ f93 1 2110"/>
                  <a:gd name="f137" fmla="*/ f94 1 2815"/>
                  <a:gd name="f138" fmla="*/ f95 1 2110"/>
                  <a:gd name="f139" fmla="*/ f96 1 2815"/>
                  <a:gd name="f140" fmla="*/ f97 1 2110"/>
                  <a:gd name="f141" fmla="*/ f98 1 2815"/>
                  <a:gd name="f142" fmla="*/ f99 1 2110"/>
                  <a:gd name="f143" fmla="*/ 0 1 f56"/>
                  <a:gd name="f144" fmla="*/ f50 1 f56"/>
                  <a:gd name="f145" fmla="*/ 0 1 f57"/>
                  <a:gd name="f146" fmla="*/ f51 1 f57"/>
                  <a:gd name="f147" fmla="*/ f101 1 f56"/>
                  <a:gd name="f148" fmla="*/ f102 1 f57"/>
                  <a:gd name="f149" fmla="*/ f103 1 f56"/>
                  <a:gd name="f150" fmla="*/ f104 1 f57"/>
                  <a:gd name="f151" fmla="*/ f105 1 f56"/>
                  <a:gd name="f152" fmla="*/ f106 1 f57"/>
                  <a:gd name="f153" fmla="*/ f107 1 f56"/>
                  <a:gd name="f154" fmla="*/ f108 1 f57"/>
                  <a:gd name="f155" fmla="*/ f109 1 f56"/>
                  <a:gd name="f156" fmla="*/ f110 1 f57"/>
                  <a:gd name="f157" fmla="*/ f111 1 f56"/>
                  <a:gd name="f158" fmla="*/ f112 1 f57"/>
                  <a:gd name="f159" fmla="*/ f113 1 f56"/>
                  <a:gd name="f160" fmla="*/ f114 1 f57"/>
                  <a:gd name="f161" fmla="*/ f115 1 f56"/>
                  <a:gd name="f162" fmla="*/ f116 1 f57"/>
                  <a:gd name="f163" fmla="*/ f117 1 f56"/>
                  <a:gd name="f164" fmla="*/ f118 1 f57"/>
                  <a:gd name="f165" fmla="*/ f119 1 f56"/>
                  <a:gd name="f166" fmla="*/ f120 1 f57"/>
                  <a:gd name="f167" fmla="*/ f121 1 f56"/>
                  <a:gd name="f168" fmla="*/ f122 1 f57"/>
                  <a:gd name="f169" fmla="*/ f123 1 f56"/>
                  <a:gd name="f170" fmla="*/ f124 1 f57"/>
                  <a:gd name="f171" fmla="*/ f125 1 f56"/>
                  <a:gd name="f172" fmla="*/ f126 1 f57"/>
                  <a:gd name="f173" fmla="*/ f127 1 f56"/>
                  <a:gd name="f174" fmla="*/ f128 1 f57"/>
                  <a:gd name="f175" fmla="*/ f129 1 f56"/>
                  <a:gd name="f176" fmla="*/ f130 1 f57"/>
                  <a:gd name="f177" fmla="*/ f131 1 f56"/>
                  <a:gd name="f178" fmla="*/ f132 1 f57"/>
                  <a:gd name="f179" fmla="*/ f133 1 f56"/>
                  <a:gd name="f180" fmla="*/ f134 1 f57"/>
                  <a:gd name="f181" fmla="*/ f135 1 f56"/>
                  <a:gd name="f182" fmla="*/ f136 1 f57"/>
                  <a:gd name="f183" fmla="*/ f137 1 f56"/>
                  <a:gd name="f184" fmla="*/ f138 1 f57"/>
                  <a:gd name="f185" fmla="*/ f139 1 f56"/>
                  <a:gd name="f186" fmla="*/ f140 1 f57"/>
                  <a:gd name="f187" fmla="*/ f141 1 f56"/>
                  <a:gd name="f188" fmla="*/ f142 1 f57"/>
                  <a:gd name="f189" fmla="*/ f143 f47 1"/>
                  <a:gd name="f190" fmla="*/ f144 f47 1"/>
                  <a:gd name="f191" fmla="*/ f146 f48 1"/>
                  <a:gd name="f192" fmla="*/ f145 f48 1"/>
                  <a:gd name="f193" fmla="*/ f147 f47 1"/>
                  <a:gd name="f194" fmla="*/ f148 f48 1"/>
                  <a:gd name="f195" fmla="*/ f149 f47 1"/>
                  <a:gd name="f196" fmla="*/ f150 f48 1"/>
                  <a:gd name="f197" fmla="*/ f151 f47 1"/>
                  <a:gd name="f198" fmla="*/ f152 f48 1"/>
                  <a:gd name="f199" fmla="*/ f153 f47 1"/>
                  <a:gd name="f200" fmla="*/ f154 f48 1"/>
                  <a:gd name="f201" fmla="*/ f155 f47 1"/>
                  <a:gd name="f202" fmla="*/ f156 f48 1"/>
                  <a:gd name="f203" fmla="*/ f157 f47 1"/>
                  <a:gd name="f204" fmla="*/ f158 f48 1"/>
                  <a:gd name="f205" fmla="*/ f159 f47 1"/>
                  <a:gd name="f206" fmla="*/ f160 f48 1"/>
                  <a:gd name="f207" fmla="*/ f161 f47 1"/>
                  <a:gd name="f208" fmla="*/ f162 f48 1"/>
                  <a:gd name="f209" fmla="*/ f163 f47 1"/>
                  <a:gd name="f210" fmla="*/ f164 f48 1"/>
                  <a:gd name="f211" fmla="*/ f165 f47 1"/>
                  <a:gd name="f212" fmla="*/ f166 f48 1"/>
                  <a:gd name="f213" fmla="*/ f167 f47 1"/>
                  <a:gd name="f214" fmla="*/ f168 f48 1"/>
                  <a:gd name="f215" fmla="*/ f169 f47 1"/>
                  <a:gd name="f216" fmla="*/ f170 f48 1"/>
                  <a:gd name="f217" fmla="*/ f171 f47 1"/>
                  <a:gd name="f218" fmla="*/ f172 f48 1"/>
                  <a:gd name="f219" fmla="*/ f173 f47 1"/>
                  <a:gd name="f220" fmla="*/ f174 f48 1"/>
                  <a:gd name="f221" fmla="*/ f175 f47 1"/>
                  <a:gd name="f222" fmla="*/ f176 f48 1"/>
                  <a:gd name="f223" fmla="*/ f177 f47 1"/>
                  <a:gd name="f224" fmla="*/ f178 f48 1"/>
                  <a:gd name="f225" fmla="*/ f179 f47 1"/>
                  <a:gd name="f226" fmla="*/ f180 f48 1"/>
                  <a:gd name="f227" fmla="*/ f181 f47 1"/>
                  <a:gd name="f228" fmla="*/ f182 f48 1"/>
                  <a:gd name="f229" fmla="*/ f183 f47 1"/>
                  <a:gd name="f230" fmla="*/ f184 f48 1"/>
                  <a:gd name="f231" fmla="*/ f185 f47 1"/>
                  <a:gd name="f232" fmla="*/ f186 f48 1"/>
                  <a:gd name="f233" fmla="*/ f187 f47 1"/>
                  <a:gd name="f234" fmla="*/ f188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0">
                    <a:pos x="f193" y="f194"/>
                  </a:cxn>
                  <a:cxn ang="f100">
                    <a:pos x="f195" y="f196"/>
                  </a:cxn>
                  <a:cxn ang="f100">
                    <a:pos x="f197" y="f198"/>
                  </a:cxn>
                  <a:cxn ang="f100">
                    <a:pos x="f199" y="f200"/>
                  </a:cxn>
                  <a:cxn ang="f100">
                    <a:pos x="f201" y="f202"/>
                  </a:cxn>
                  <a:cxn ang="f100">
                    <a:pos x="f203" y="f204"/>
                  </a:cxn>
                  <a:cxn ang="f100">
                    <a:pos x="f205" y="f206"/>
                  </a:cxn>
                  <a:cxn ang="f100">
                    <a:pos x="f207" y="f208"/>
                  </a:cxn>
                  <a:cxn ang="f100">
                    <a:pos x="f209" y="f210"/>
                  </a:cxn>
                  <a:cxn ang="f100">
                    <a:pos x="f211" y="f212"/>
                  </a:cxn>
                  <a:cxn ang="f100">
                    <a:pos x="f213" y="f214"/>
                  </a:cxn>
                  <a:cxn ang="f100">
                    <a:pos x="f215" y="f216"/>
                  </a:cxn>
                  <a:cxn ang="f100">
                    <a:pos x="f217" y="f218"/>
                  </a:cxn>
                  <a:cxn ang="f100">
                    <a:pos x="f219" y="f220"/>
                  </a:cxn>
                  <a:cxn ang="f100">
                    <a:pos x="f221" y="f222"/>
                  </a:cxn>
                  <a:cxn ang="f100">
                    <a:pos x="f223" y="f224"/>
                  </a:cxn>
                  <a:cxn ang="f100">
                    <a:pos x="f225" y="f226"/>
                  </a:cxn>
                  <a:cxn ang="f100">
                    <a:pos x="f227" y="f228"/>
                  </a:cxn>
                  <a:cxn ang="f100">
                    <a:pos x="f229" y="f230"/>
                  </a:cxn>
                  <a:cxn ang="f100">
                    <a:pos x="f231" y="f232"/>
                  </a:cxn>
                  <a:cxn ang="f100">
                    <a:pos x="f233" y="f234"/>
                  </a:cxn>
                </a:cxnLst>
                <a:rect l="f189" t="f192" r="f190" b="f191"/>
                <a:pathLst>
                  <a:path w="2815" h="211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5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6" y="f44"/>
                    </a:lnTo>
                    <a:lnTo>
                      <a:pt x="f45" y="f5"/>
                    </a:lnTo>
                  </a:path>
                </a:pathLst>
              </a:custGeom>
              <a:noFill/>
              <a:ln w="15243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066803" y="1771649"/>
                <a:ext cx="6296028" cy="37560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66"/>
                  <a:gd name="f7" fmla="val 2366"/>
                  <a:gd name="f8" fmla="val 1423"/>
                  <a:gd name="f9" fmla="val 65"/>
                  <a:gd name="f10" fmla="val 1148"/>
                  <a:gd name="f11" fmla="val 262"/>
                  <a:gd name="f12" fmla="val 934"/>
                  <a:gd name="f13" fmla="val 216"/>
                  <a:gd name="f14" fmla="val 529"/>
                  <a:gd name="f15" fmla="val 314"/>
                  <a:gd name="f16" fmla="val 174"/>
                  <a:gd name="f17" fmla="val 327"/>
                  <a:gd name="f18" fmla="val 628"/>
                  <a:gd name="f19" fmla="val 91"/>
                  <a:gd name="f20" fmla="val 726"/>
                  <a:gd name="f21" fmla="val 231"/>
                  <a:gd name="f22" fmla="val 654"/>
                  <a:gd name="f23" fmla="val 430"/>
                  <a:gd name="f24" fmla="val 687"/>
                  <a:gd name="f25" fmla="val 504"/>
                  <a:gd name="f26" fmla="val 850"/>
                  <a:gd name="f27" fmla="val 347"/>
                  <a:gd name="f28" fmla="val 1020"/>
                  <a:gd name="f29" fmla="val 1144"/>
                  <a:gd name="f30" fmla="val 727"/>
                  <a:gd name="f31" fmla="val 1105"/>
                  <a:gd name="f32" fmla="val 901"/>
                  <a:gd name="f33" fmla="val 1216"/>
                  <a:gd name="f34" fmla="val 1256"/>
                  <a:gd name="f35" fmla="val 1229"/>
                  <a:gd name="f36" fmla="val 1611"/>
                  <a:gd name="f37" fmla="val 1425"/>
                  <a:gd name="f38" fmla="val 1694"/>
                  <a:gd name="f39" fmla="val 1673"/>
                  <a:gd name="f40" fmla="val 1619"/>
                  <a:gd name="f41" fmla="val 2118"/>
                  <a:gd name="f42" fmla="val 2268"/>
                  <a:gd name="f43" fmla="val 2132"/>
                  <a:gd name="f44" fmla="val 2242"/>
                  <a:gd name="f45" fmla="val 2289"/>
                  <a:gd name="f46" fmla="val 2594"/>
                  <a:gd name="f47" fmla="val 2046"/>
                  <a:gd name="f48" fmla="val 2537"/>
                  <a:gd name="f49" fmla="val 1817"/>
                  <a:gd name="f50" fmla="val 2818"/>
                  <a:gd name="f51" fmla="val 3016"/>
                  <a:gd name="f52" fmla="val 1719"/>
                  <a:gd name="f53" fmla="val 3280"/>
                  <a:gd name="f54" fmla="val 1615"/>
                  <a:gd name="f55" fmla="val 3405"/>
                  <a:gd name="f56" fmla="val 1174"/>
                  <a:gd name="f57" fmla="val 3643"/>
                  <a:gd name="f58" fmla="val 922"/>
                  <a:gd name="f59" fmla="val 896"/>
                  <a:gd name="f60" fmla="val 3908"/>
                  <a:gd name="f61" fmla="val 733"/>
                  <a:gd name="f62" fmla="val 3669"/>
                  <a:gd name="f63" fmla="val 563"/>
                  <a:gd name="f64" fmla="val 3817"/>
                  <a:gd name="f65" fmla="val 210"/>
                  <a:gd name="f66" fmla="val 3590"/>
                  <a:gd name="f67" fmla="+- 0 0 -90"/>
                  <a:gd name="f68" fmla="*/ f3 1 3966"/>
                  <a:gd name="f69" fmla="*/ f4 1 2366"/>
                  <a:gd name="f70" fmla="val f5"/>
                  <a:gd name="f71" fmla="val f6"/>
                  <a:gd name="f72" fmla="val f7"/>
                  <a:gd name="f73" fmla="*/ f67 f0 1"/>
                  <a:gd name="f74" fmla="+- f72 0 f70"/>
                  <a:gd name="f75" fmla="+- f71 0 f70"/>
                  <a:gd name="f76" fmla="*/ f73 1 f2"/>
                  <a:gd name="f77" fmla="*/ f75 1 3966"/>
                  <a:gd name="f78" fmla="*/ f74 1 2366"/>
                  <a:gd name="f79" fmla="*/ 1423 f75 1"/>
                  <a:gd name="f80" fmla="*/ 65 f74 1"/>
                  <a:gd name="f81" fmla="*/ 1148 f75 1"/>
                  <a:gd name="f82" fmla="*/ 262 f74 1"/>
                  <a:gd name="f83" fmla="*/ 934 f75 1"/>
                  <a:gd name="f84" fmla="*/ 216 f74 1"/>
                  <a:gd name="f85" fmla="*/ 529 f75 1"/>
                  <a:gd name="f86" fmla="*/ 314 f74 1"/>
                  <a:gd name="f87" fmla="*/ 174 f75 1"/>
                  <a:gd name="f88" fmla="*/ 327 f74 1"/>
                  <a:gd name="f89" fmla="*/ 0 f75 1"/>
                  <a:gd name="f90" fmla="*/ 628 f74 1"/>
                  <a:gd name="f91" fmla="*/ 91 f75 1"/>
                  <a:gd name="f92" fmla="*/ 726 f74 1"/>
                  <a:gd name="f93" fmla="*/ 231 f75 1"/>
                  <a:gd name="f94" fmla="*/ 654 f74 1"/>
                  <a:gd name="f95" fmla="*/ 430 f75 1"/>
                  <a:gd name="f96" fmla="*/ 687 f74 1"/>
                  <a:gd name="f97" fmla="*/ 504 f75 1"/>
                  <a:gd name="f98" fmla="*/ 850 f74 1"/>
                  <a:gd name="f99" fmla="*/ 347 f75 1"/>
                  <a:gd name="f100" fmla="*/ 1020 f74 1"/>
                  <a:gd name="f101" fmla="*/ 1144 f74 1"/>
                  <a:gd name="f102" fmla="*/ 727 f75 1"/>
                  <a:gd name="f103" fmla="*/ 1105 f74 1"/>
                  <a:gd name="f104" fmla="*/ 901 f75 1"/>
                  <a:gd name="f105" fmla="*/ 1216 f74 1"/>
                  <a:gd name="f106" fmla="*/ 1256 f75 1"/>
                  <a:gd name="f107" fmla="*/ 1229 f74 1"/>
                  <a:gd name="f108" fmla="*/ 1611 f75 1"/>
                  <a:gd name="f109" fmla="*/ 1425 f74 1"/>
                  <a:gd name="f110" fmla="*/ 1694 f75 1"/>
                  <a:gd name="f111" fmla="*/ 1673 f74 1"/>
                  <a:gd name="f112" fmla="*/ 1619 f75 1"/>
                  <a:gd name="f113" fmla="*/ 2118 f74 1"/>
                  <a:gd name="f114" fmla="*/ 2268 f74 1"/>
                  <a:gd name="f115" fmla="*/ 2132 f75 1"/>
                  <a:gd name="f116" fmla="*/ 2242 f74 1"/>
                  <a:gd name="f117" fmla="*/ 2289 f75 1"/>
                  <a:gd name="f118" fmla="*/ 2366 f74 1"/>
                  <a:gd name="f119" fmla="*/ 2594 f75 1"/>
                  <a:gd name="f120" fmla="*/ 2046 f74 1"/>
                  <a:gd name="f121" fmla="*/ 2537 f75 1"/>
                  <a:gd name="f122" fmla="*/ 1817 f74 1"/>
                  <a:gd name="f123" fmla="*/ 2818 f75 1"/>
                  <a:gd name="f124" fmla="*/ 3016 f75 1"/>
                  <a:gd name="f125" fmla="*/ 1719 f74 1"/>
                  <a:gd name="f126" fmla="*/ 3280 f75 1"/>
                  <a:gd name="f127" fmla="*/ 1615 f74 1"/>
                  <a:gd name="f128" fmla="*/ 3405 f75 1"/>
                  <a:gd name="f129" fmla="*/ 1174 f74 1"/>
                  <a:gd name="f130" fmla="*/ 3643 f75 1"/>
                  <a:gd name="f131" fmla="*/ 922 f74 1"/>
                  <a:gd name="f132" fmla="*/ 3966 f75 1"/>
                  <a:gd name="f133" fmla="*/ 896 f74 1"/>
                  <a:gd name="f134" fmla="*/ 3908 f75 1"/>
                  <a:gd name="f135" fmla="*/ 733 f74 1"/>
                  <a:gd name="f136" fmla="*/ 3669 f75 1"/>
                  <a:gd name="f137" fmla="*/ 563 f74 1"/>
                  <a:gd name="f138" fmla="*/ 3817 f75 1"/>
                  <a:gd name="f139" fmla="*/ 210 f74 1"/>
                  <a:gd name="f140" fmla="*/ 3590 f75 1"/>
                  <a:gd name="f141" fmla="*/ 0 f74 1"/>
                  <a:gd name="f142" fmla="+- f76 0 f1"/>
                  <a:gd name="f143" fmla="*/ f79 1 3966"/>
                  <a:gd name="f144" fmla="*/ f80 1 2366"/>
                  <a:gd name="f145" fmla="*/ f81 1 3966"/>
                  <a:gd name="f146" fmla="*/ f82 1 2366"/>
                  <a:gd name="f147" fmla="*/ f83 1 3966"/>
                  <a:gd name="f148" fmla="*/ f84 1 2366"/>
                  <a:gd name="f149" fmla="*/ f85 1 3966"/>
                  <a:gd name="f150" fmla="*/ f86 1 2366"/>
                  <a:gd name="f151" fmla="*/ f87 1 3966"/>
                  <a:gd name="f152" fmla="*/ f88 1 2366"/>
                  <a:gd name="f153" fmla="*/ f89 1 3966"/>
                  <a:gd name="f154" fmla="*/ f90 1 2366"/>
                  <a:gd name="f155" fmla="*/ f91 1 3966"/>
                  <a:gd name="f156" fmla="*/ f92 1 2366"/>
                  <a:gd name="f157" fmla="*/ f93 1 3966"/>
                  <a:gd name="f158" fmla="*/ f94 1 2366"/>
                  <a:gd name="f159" fmla="*/ f95 1 3966"/>
                  <a:gd name="f160" fmla="*/ f96 1 2366"/>
                  <a:gd name="f161" fmla="*/ f97 1 3966"/>
                  <a:gd name="f162" fmla="*/ f98 1 2366"/>
                  <a:gd name="f163" fmla="*/ f99 1 3966"/>
                  <a:gd name="f164" fmla="*/ f100 1 2366"/>
                  <a:gd name="f165" fmla="*/ f101 1 2366"/>
                  <a:gd name="f166" fmla="*/ f102 1 3966"/>
                  <a:gd name="f167" fmla="*/ f103 1 2366"/>
                  <a:gd name="f168" fmla="*/ f104 1 3966"/>
                  <a:gd name="f169" fmla="*/ f105 1 2366"/>
                  <a:gd name="f170" fmla="*/ f106 1 3966"/>
                  <a:gd name="f171" fmla="*/ f107 1 2366"/>
                  <a:gd name="f172" fmla="*/ f108 1 3966"/>
                  <a:gd name="f173" fmla="*/ f109 1 2366"/>
                  <a:gd name="f174" fmla="*/ f110 1 3966"/>
                  <a:gd name="f175" fmla="*/ f111 1 2366"/>
                  <a:gd name="f176" fmla="*/ f112 1 3966"/>
                  <a:gd name="f177" fmla="*/ f113 1 2366"/>
                  <a:gd name="f178" fmla="*/ f114 1 2366"/>
                  <a:gd name="f179" fmla="*/ f115 1 3966"/>
                  <a:gd name="f180" fmla="*/ f116 1 2366"/>
                  <a:gd name="f181" fmla="*/ f117 1 3966"/>
                  <a:gd name="f182" fmla="*/ f118 1 2366"/>
                  <a:gd name="f183" fmla="*/ f119 1 3966"/>
                  <a:gd name="f184" fmla="*/ f120 1 2366"/>
                  <a:gd name="f185" fmla="*/ f121 1 3966"/>
                  <a:gd name="f186" fmla="*/ f122 1 2366"/>
                  <a:gd name="f187" fmla="*/ f123 1 3966"/>
                  <a:gd name="f188" fmla="*/ f124 1 3966"/>
                  <a:gd name="f189" fmla="*/ f125 1 2366"/>
                  <a:gd name="f190" fmla="*/ f126 1 3966"/>
                  <a:gd name="f191" fmla="*/ f127 1 2366"/>
                  <a:gd name="f192" fmla="*/ f128 1 3966"/>
                  <a:gd name="f193" fmla="*/ f129 1 2366"/>
                  <a:gd name="f194" fmla="*/ f130 1 3966"/>
                  <a:gd name="f195" fmla="*/ f131 1 2366"/>
                  <a:gd name="f196" fmla="*/ f132 1 3966"/>
                  <a:gd name="f197" fmla="*/ f133 1 2366"/>
                  <a:gd name="f198" fmla="*/ f134 1 3966"/>
                  <a:gd name="f199" fmla="*/ f135 1 2366"/>
                  <a:gd name="f200" fmla="*/ f136 1 3966"/>
                  <a:gd name="f201" fmla="*/ f137 1 2366"/>
                  <a:gd name="f202" fmla="*/ f138 1 3966"/>
                  <a:gd name="f203" fmla="*/ f139 1 2366"/>
                  <a:gd name="f204" fmla="*/ f140 1 3966"/>
                  <a:gd name="f205" fmla="*/ f141 1 2366"/>
                  <a:gd name="f206" fmla="*/ 0 1 f77"/>
                  <a:gd name="f207" fmla="*/ f71 1 f77"/>
                  <a:gd name="f208" fmla="*/ 0 1 f78"/>
                  <a:gd name="f209" fmla="*/ f72 1 f78"/>
                  <a:gd name="f210" fmla="*/ f143 1 f77"/>
                  <a:gd name="f211" fmla="*/ f144 1 f78"/>
                  <a:gd name="f212" fmla="*/ f145 1 f77"/>
                  <a:gd name="f213" fmla="*/ f146 1 f78"/>
                  <a:gd name="f214" fmla="*/ f147 1 f77"/>
                  <a:gd name="f215" fmla="*/ f148 1 f78"/>
                  <a:gd name="f216" fmla="*/ f149 1 f77"/>
                  <a:gd name="f217" fmla="*/ f150 1 f78"/>
                  <a:gd name="f218" fmla="*/ f151 1 f77"/>
                  <a:gd name="f219" fmla="*/ f152 1 f78"/>
                  <a:gd name="f220" fmla="*/ f153 1 f77"/>
                  <a:gd name="f221" fmla="*/ f154 1 f78"/>
                  <a:gd name="f222" fmla="*/ f155 1 f77"/>
                  <a:gd name="f223" fmla="*/ f156 1 f78"/>
                  <a:gd name="f224" fmla="*/ f157 1 f77"/>
                  <a:gd name="f225" fmla="*/ f158 1 f78"/>
                  <a:gd name="f226" fmla="*/ f159 1 f77"/>
                  <a:gd name="f227" fmla="*/ f160 1 f78"/>
                  <a:gd name="f228" fmla="*/ f161 1 f77"/>
                  <a:gd name="f229" fmla="*/ f162 1 f78"/>
                  <a:gd name="f230" fmla="*/ f163 1 f77"/>
                  <a:gd name="f231" fmla="*/ f164 1 f78"/>
                  <a:gd name="f232" fmla="*/ f165 1 f78"/>
                  <a:gd name="f233" fmla="*/ f166 1 f77"/>
                  <a:gd name="f234" fmla="*/ f167 1 f78"/>
                  <a:gd name="f235" fmla="*/ f168 1 f77"/>
                  <a:gd name="f236" fmla="*/ f169 1 f78"/>
                  <a:gd name="f237" fmla="*/ f170 1 f77"/>
                  <a:gd name="f238" fmla="*/ f171 1 f78"/>
                  <a:gd name="f239" fmla="*/ f172 1 f77"/>
                  <a:gd name="f240" fmla="*/ f173 1 f78"/>
                  <a:gd name="f241" fmla="*/ f174 1 f77"/>
                  <a:gd name="f242" fmla="*/ f175 1 f78"/>
                  <a:gd name="f243" fmla="*/ f176 1 f77"/>
                  <a:gd name="f244" fmla="*/ f177 1 f78"/>
                  <a:gd name="f245" fmla="*/ f178 1 f78"/>
                  <a:gd name="f246" fmla="*/ f179 1 f77"/>
                  <a:gd name="f247" fmla="*/ f180 1 f78"/>
                  <a:gd name="f248" fmla="*/ f181 1 f77"/>
                  <a:gd name="f249" fmla="*/ f182 1 f78"/>
                  <a:gd name="f250" fmla="*/ f183 1 f77"/>
                  <a:gd name="f251" fmla="*/ f184 1 f78"/>
                  <a:gd name="f252" fmla="*/ f185 1 f77"/>
                  <a:gd name="f253" fmla="*/ f186 1 f78"/>
                  <a:gd name="f254" fmla="*/ f187 1 f77"/>
                  <a:gd name="f255" fmla="*/ f188 1 f77"/>
                  <a:gd name="f256" fmla="*/ f189 1 f78"/>
                  <a:gd name="f257" fmla="*/ f190 1 f77"/>
                  <a:gd name="f258" fmla="*/ f191 1 f78"/>
                  <a:gd name="f259" fmla="*/ f192 1 f77"/>
                  <a:gd name="f260" fmla="*/ f193 1 f78"/>
                  <a:gd name="f261" fmla="*/ f194 1 f77"/>
                  <a:gd name="f262" fmla="*/ f195 1 f78"/>
                  <a:gd name="f263" fmla="*/ f196 1 f77"/>
                  <a:gd name="f264" fmla="*/ f197 1 f78"/>
                  <a:gd name="f265" fmla="*/ f198 1 f77"/>
                  <a:gd name="f266" fmla="*/ f199 1 f78"/>
                  <a:gd name="f267" fmla="*/ f200 1 f77"/>
                  <a:gd name="f268" fmla="*/ f201 1 f78"/>
                  <a:gd name="f269" fmla="*/ f202 1 f77"/>
                  <a:gd name="f270" fmla="*/ f203 1 f78"/>
                  <a:gd name="f271" fmla="*/ f204 1 f77"/>
                  <a:gd name="f272" fmla="*/ f205 1 f78"/>
                  <a:gd name="f273" fmla="*/ f206 f68 1"/>
                  <a:gd name="f274" fmla="*/ f207 f68 1"/>
                  <a:gd name="f275" fmla="*/ f209 f69 1"/>
                  <a:gd name="f276" fmla="*/ f208 f69 1"/>
                  <a:gd name="f277" fmla="*/ f210 f68 1"/>
                  <a:gd name="f278" fmla="*/ f211 f69 1"/>
                  <a:gd name="f279" fmla="*/ f212 f68 1"/>
                  <a:gd name="f280" fmla="*/ f213 f69 1"/>
                  <a:gd name="f281" fmla="*/ f214 f68 1"/>
                  <a:gd name="f282" fmla="*/ f215 f69 1"/>
                  <a:gd name="f283" fmla="*/ f216 f68 1"/>
                  <a:gd name="f284" fmla="*/ f217 f69 1"/>
                  <a:gd name="f285" fmla="*/ f218 f68 1"/>
                  <a:gd name="f286" fmla="*/ f219 f69 1"/>
                  <a:gd name="f287" fmla="*/ f220 f68 1"/>
                  <a:gd name="f288" fmla="*/ f221 f69 1"/>
                  <a:gd name="f289" fmla="*/ f222 f68 1"/>
                  <a:gd name="f290" fmla="*/ f223 f69 1"/>
                  <a:gd name="f291" fmla="*/ f224 f68 1"/>
                  <a:gd name="f292" fmla="*/ f225 f69 1"/>
                  <a:gd name="f293" fmla="*/ f226 f68 1"/>
                  <a:gd name="f294" fmla="*/ f227 f69 1"/>
                  <a:gd name="f295" fmla="*/ f228 f68 1"/>
                  <a:gd name="f296" fmla="*/ f229 f69 1"/>
                  <a:gd name="f297" fmla="*/ f230 f68 1"/>
                  <a:gd name="f298" fmla="*/ f231 f69 1"/>
                  <a:gd name="f299" fmla="*/ f232 f69 1"/>
                  <a:gd name="f300" fmla="*/ f233 f68 1"/>
                  <a:gd name="f301" fmla="*/ f234 f69 1"/>
                  <a:gd name="f302" fmla="*/ f235 f68 1"/>
                  <a:gd name="f303" fmla="*/ f236 f69 1"/>
                  <a:gd name="f304" fmla="*/ f237 f68 1"/>
                  <a:gd name="f305" fmla="*/ f238 f69 1"/>
                  <a:gd name="f306" fmla="*/ f239 f68 1"/>
                  <a:gd name="f307" fmla="*/ f240 f69 1"/>
                  <a:gd name="f308" fmla="*/ f241 f68 1"/>
                  <a:gd name="f309" fmla="*/ f242 f69 1"/>
                  <a:gd name="f310" fmla="*/ f243 f68 1"/>
                  <a:gd name="f311" fmla="*/ f244 f69 1"/>
                  <a:gd name="f312" fmla="*/ f245 f69 1"/>
                  <a:gd name="f313" fmla="*/ f246 f68 1"/>
                  <a:gd name="f314" fmla="*/ f247 f69 1"/>
                  <a:gd name="f315" fmla="*/ f248 f68 1"/>
                  <a:gd name="f316" fmla="*/ f249 f69 1"/>
                  <a:gd name="f317" fmla="*/ f250 f68 1"/>
                  <a:gd name="f318" fmla="*/ f251 f69 1"/>
                  <a:gd name="f319" fmla="*/ f252 f68 1"/>
                  <a:gd name="f320" fmla="*/ f253 f69 1"/>
                  <a:gd name="f321" fmla="*/ f254 f68 1"/>
                  <a:gd name="f322" fmla="*/ f255 f68 1"/>
                  <a:gd name="f323" fmla="*/ f256 f69 1"/>
                  <a:gd name="f324" fmla="*/ f257 f68 1"/>
                  <a:gd name="f325" fmla="*/ f258 f69 1"/>
                  <a:gd name="f326" fmla="*/ f259 f68 1"/>
                  <a:gd name="f327" fmla="*/ f260 f69 1"/>
                  <a:gd name="f328" fmla="*/ f261 f68 1"/>
                  <a:gd name="f329" fmla="*/ f262 f69 1"/>
                  <a:gd name="f330" fmla="*/ f263 f68 1"/>
                  <a:gd name="f331" fmla="*/ f264 f69 1"/>
                  <a:gd name="f332" fmla="*/ f265 f68 1"/>
                  <a:gd name="f333" fmla="*/ f266 f69 1"/>
                  <a:gd name="f334" fmla="*/ f267 f68 1"/>
                  <a:gd name="f335" fmla="*/ f268 f69 1"/>
                  <a:gd name="f336" fmla="*/ f269 f68 1"/>
                  <a:gd name="f337" fmla="*/ f270 f69 1"/>
                  <a:gd name="f338" fmla="*/ f271 f68 1"/>
                  <a:gd name="f339" fmla="*/ f272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2">
                    <a:pos x="f277" y="f278"/>
                  </a:cxn>
                  <a:cxn ang="f142">
                    <a:pos x="f279" y="f280"/>
                  </a:cxn>
                  <a:cxn ang="f142">
                    <a:pos x="f281" y="f282"/>
                  </a:cxn>
                  <a:cxn ang="f142">
                    <a:pos x="f283" y="f284"/>
                  </a:cxn>
                  <a:cxn ang="f142">
                    <a:pos x="f285" y="f286"/>
                  </a:cxn>
                  <a:cxn ang="f142">
                    <a:pos x="f287" y="f288"/>
                  </a:cxn>
                  <a:cxn ang="f142">
                    <a:pos x="f289" y="f290"/>
                  </a:cxn>
                  <a:cxn ang="f142">
                    <a:pos x="f291" y="f292"/>
                  </a:cxn>
                  <a:cxn ang="f142">
                    <a:pos x="f293" y="f294"/>
                  </a:cxn>
                  <a:cxn ang="f142">
                    <a:pos x="f295" y="f296"/>
                  </a:cxn>
                  <a:cxn ang="f142">
                    <a:pos x="f297" y="f298"/>
                  </a:cxn>
                  <a:cxn ang="f142">
                    <a:pos x="f283" y="f299"/>
                  </a:cxn>
                  <a:cxn ang="f142">
                    <a:pos x="f300" y="f301"/>
                  </a:cxn>
                  <a:cxn ang="f142">
                    <a:pos x="f302" y="f303"/>
                  </a:cxn>
                  <a:cxn ang="f142">
                    <a:pos x="f304" y="f305"/>
                  </a:cxn>
                  <a:cxn ang="f142">
                    <a:pos x="f306" y="f307"/>
                  </a:cxn>
                  <a:cxn ang="f142">
                    <a:pos x="f308" y="f309"/>
                  </a:cxn>
                  <a:cxn ang="f142">
                    <a:pos x="f310" y="f311"/>
                  </a:cxn>
                  <a:cxn ang="f142">
                    <a:pos x="f308" y="f312"/>
                  </a:cxn>
                  <a:cxn ang="f142">
                    <a:pos x="f313" y="f314"/>
                  </a:cxn>
                  <a:cxn ang="f142">
                    <a:pos x="f315" y="f316"/>
                  </a:cxn>
                  <a:cxn ang="f142">
                    <a:pos x="f317" y="f318"/>
                  </a:cxn>
                  <a:cxn ang="f142">
                    <a:pos x="f319" y="f320"/>
                  </a:cxn>
                  <a:cxn ang="f142">
                    <a:pos x="f321" y="f309"/>
                  </a:cxn>
                  <a:cxn ang="f142">
                    <a:pos x="f322" y="f323"/>
                  </a:cxn>
                  <a:cxn ang="f142">
                    <a:pos x="f324" y="f325"/>
                  </a:cxn>
                  <a:cxn ang="f142">
                    <a:pos x="f326" y="f327"/>
                  </a:cxn>
                  <a:cxn ang="f142">
                    <a:pos x="f328" y="f329"/>
                  </a:cxn>
                  <a:cxn ang="f142">
                    <a:pos x="f330" y="f331"/>
                  </a:cxn>
                  <a:cxn ang="f142">
                    <a:pos x="f332" y="f333"/>
                  </a:cxn>
                  <a:cxn ang="f142">
                    <a:pos x="f334" y="f335"/>
                  </a:cxn>
                  <a:cxn ang="f142">
                    <a:pos x="f336" y="f337"/>
                  </a:cxn>
                  <a:cxn ang="f142">
                    <a:pos x="f338" y="f339"/>
                  </a:cxn>
                </a:cxnLst>
                <a:rect l="f273" t="f276" r="f274" b="f275"/>
                <a:pathLst>
                  <a:path w="3966" h="236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14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38" y="f42"/>
                    </a:lnTo>
                    <a:lnTo>
                      <a:pt x="f43" y="f44"/>
                    </a:lnTo>
                    <a:lnTo>
                      <a:pt x="f45" y="f7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39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6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5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1747" y="1697034"/>
                <a:ext cx="9099551" cy="49323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32"/>
                  <a:gd name="f7" fmla="val 3107"/>
                  <a:gd name="f8" fmla="val 81"/>
                  <a:gd name="f9" fmla="val 133"/>
                  <a:gd name="f10" fmla="val 328"/>
                  <a:gd name="f11" fmla="val 666"/>
                  <a:gd name="f12" fmla="val 83"/>
                  <a:gd name="f13" fmla="val 1221"/>
                  <a:gd name="f14" fmla="val 413"/>
                  <a:gd name="f15" fmla="val 1515"/>
                  <a:gd name="f16" fmla="val 881"/>
                  <a:gd name="f17" fmla="val 1700"/>
                  <a:gd name="f18" fmla="val 1440"/>
                  <a:gd name="f19" fmla="val 1651"/>
                  <a:gd name="f20" fmla="val 1755"/>
                  <a:gd name="f21" fmla="val 1940"/>
                  <a:gd name="f22" fmla="val 1653"/>
                  <a:gd name="f23" fmla="val 2126"/>
                  <a:gd name="f24" fmla="val 1136"/>
                  <a:gd name="f25" fmla="val 2142"/>
                  <a:gd name="f26" fmla="val 911"/>
                  <a:gd name="f27" fmla="val 2021"/>
                  <a:gd name="f28" fmla="val 739"/>
                  <a:gd name="f29" fmla="val 954"/>
                  <a:gd name="f30" fmla="val 2524"/>
                  <a:gd name="f31" fmla="val 973"/>
                  <a:gd name="f32" fmla="val 2905"/>
                  <a:gd name="f33" fmla="val 1511"/>
                  <a:gd name="f34" fmla="val 1644"/>
                  <a:gd name="f35" fmla="val 2922"/>
                  <a:gd name="f36" fmla="val 2077"/>
                  <a:gd name="f37" fmla="val 2797"/>
                  <a:gd name="f38" fmla="val 2610"/>
                  <a:gd name="f39" fmla="val 2962"/>
                  <a:gd name="f40" fmla="val 3222"/>
                  <a:gd name="f41" fmla="val 2812"/>
                  <a:gd name="f42" fmla="val 3443"/>
                  <a:gd name="f43" fmla="val 3861"/>
                  <a:gd name="f44" fmla="val 2648"/>
                  <a:gd name="f45" fmla="val 4125"/>
                  <a:gd name="f46" fmla="val 2311"/>
                  <a:gd name="f47" fmla="val 4369"/>
                  <a:gd name="f48" fmla="val 2318"/>
                  <a:gd name="f49" fmla="val 4554"/>
                  <a:gd name="f50" fmla="val 2445"/>
                  <a:gd name="f51" fmla="val 5015"/>
                  <a:gd name="f52" fmla="val 5404"/>
                  <a:gd name="f53" fmla="val 2185"/>
                  <a:gd name="f54" fmla="val 2069"/>
                  <a:gd name="f55" fmla="+- 0 0 -90"/>
                  <a:gd name="f56" fmla="*/ f3 1 5732"/>
                  <a:gd name="f57" fmla="*/ f4 1 3107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5732"/>
                  <a:gd name="f66" fmla="*/ f62 1 3107"/>
                  <a:gd name="f67" fmla="*/ 81 f63 1"/>
                  <a:gd name="f68" fmla="*/ 0 f62 1"/>
                  <a:gd name="f69" fmla="*/ 133 f63 1"/>
                  <a:gd name="f70" fmla="*/ 328 f62 1"/>
                  <a:gd name="f71" fmla="*/ 0 f63 1"/>
                  <a:gd name="f72" fmla="*/ 666 f62 1"/>
                  <a:gd name="f73" fmla="*/ 83 f63 1"/>
                  <a:gd name="f74" fmla="*/ 1221 f62 1"/>
                  <a:gd name="f75" fmla="*/ 413 f63 1"/>
                  <a:gd name="f76" fmla="*/ 1515 f62 1"/>
                  <a:gd name="f77" fmla="*/ 881 f63 1"/>
                  <a:gd name="f78" fmla="*/ 1700 f62 1"/>
                  <a:gd name="f79" fmla="*/ 1440 f63 1"/>
                  <a:gd name="f80" fmla="*/ 1651 f62 1"/>
                  <a:gd name="f81" fmla="*/ 1755 f63 1"/>
                  <a:gd name="f82" fmla="*/ 1940 f62 1"/>
                  <a:gd name="f83" fmla="*/ 1653 f63 1"/>
                  <a:gd name="f84" fmla="*/ 2126 f62 1"/>
                  <a:gd name="f85" fmla="*/ 1136 f63 1"/>
                  <a:gd name="f86" fmla="*/ 2142 f62 1"/>
                  <a:gd name="f87" fmla="*/ 911 f63 1"/>
                  <a:gd name="f88" fmla="*/ 2021 f62 1"/>
                  <a:gd name="f89" fmla="*/ 739 f63 1"/>
                  <a:gd name="f90" fmla="*/ 954 f63 1"/>
                  <a:gd name="f91" fmla="*/ 2524 f62 1"/>
                  <a:gd name="f92" fmla="*/ 973 f63 1"/>
                  <a:gd name="f93" fmla="*/ 2905 f62 1"/>
                  <a:gd name="f94" fmla="*/ 1511 f63 1"/>
                  <a:gd name="f95" fmla="*/ 3107 f62 1"/>
                  <a:gd name="f96" fmla="*/ 1644 f63 1"/>
                  <a:gd name="f97" fmla="*/ 2922 f62 1"/>
                  <a:gd name="f98" fmla="*/ 2077 f63 1"/>
                  <a:gd name="f99" fmla="*/ 2797 f62 1"/>
                  <a:gd name="f100" fmla="*/ 2610 f63 1"/>
                  <a:gd name="f101" fmla="*/ 2962 f62 1"/>
                  <a:gd name="f102" fmla="*/ 3222 f63 1"/>
                  <a:gd name="f103" fmla="*/ 2812 f62 1"/>
                  <a:gd name="f104" fmla="*/ 3443 f63 1"/>
                  <a:gd name="f105" fmla="*/ 3861 f63 1"/>
                  <a:gd name="f106" fmla="*/ 2648 f62 1"/>
                  <a:gd name="f107" fmla="*/ 4125 f63 1"/>
                  <a:gd name="f108" fmla="*/ 2311 f62 1"/>
                  <a:gd name="f109" fmla="*/ 4369 f63 1"/>
                  <a:gd name="f110" fmla="*/ 2318 f62 1"/>
                  <a:gd name="f111" fmla="*/ 4554 f63 1"/>
                  <a:gd name="f112" fmla="*/ 2445 f62 1"/>
                  <a:gd name="f113" fmla="*/ 5015 f63 1"/>
                  <a:gd name="f114" fmla="*/ 5404 f63 1"/>
                  <a:gd name="f115" fmla="*/ 2185 f62 1"/>
                  <a:gd name="f116" fmla="*/ 5732 f63 1"/>
                  <a:gd name="f117" fmla="*/ 2069 f62 1"/>
                  <a:gd name="f118" fmla="+- f64 0 f1"/>
                  <a:gd name="f119" fmla="*/ f67 1 5732"/>
                  <a:gd name="f120" fmla="*/ f68 1 3107"/>
                  <a:gd name="f121" fmla="*/ f69 1 5732"/>
                  <a:gd name="f122" fmla="*/ f70 1 3107"/>
                  <a:gd name="f123" fmla="*/ f71 1 5732"/>
                  <a:gd name="f124" fmla="*/ f72 1 3107"/>
                  <a:gd name="f125" fmla="*/ f73 1 5732"/>
                  <a:gd name="f126" fmla="*/ f74 1 3107"/>
                  <a:gd name="f127" fmla="*/ f75 1 5732"/>
                  <a:gd name="f128" fmla="*/ f76 1 3107"/>
                  <a:gd name="f129" fmla="*/ f77 1 5732"/>
                  <a:gd name="f130" fmla="*/ f78 1 3107"/>
                  <a:gd name="f131" fmla="*/ f79 1 5732"/>
                  <a:gd name="f132" fmla="*/ f80 1 3107"/>
                  <a:gd name="f133" fmla="*/ f81 1 5732"/>
                  <a:gd name="f134" fmla="*/ f82 1 3107"/>
                  <a:gd name="f135" fmla="*/ f83 1 5732"/>
                  <a:gd name="f136" fmla="*/ f84 1 3107"/>
                  <a:gd name="f137" fmla="*/ f85 1 5732"/>
                  <a:gd name="f138" fmla="*/ f86 1 3107"/>
                  <a:gd name="f139" fmla="*/ f87 1 5732"/>
                  <a:gd name="f140" fmla="*/ f88 1 3107"/>
                  <a:gd name="f141" fmla="*/ f89 1 5732"/>
                  <a:gd name="f142" fmla="*/ f90 1 5732"/>
                  <a:gd name="f143" fmla="*/ f91 1 3107"/>
                  <a:gd name="f144" fmla="*/ f92 1 5732"/>
                  <a:gd name="f145" fmla="*/ f93 1 3107"/>
                  <a:gd name="f146" fmla="*/ f94 1 5732"/>
                  <a:gd name="f147" fmla="*/ f95 1 3107"/>
                  <a:gd name="f148" fmla="*/ f96 1 5732"/>
                  <a:gd name="f149" fmla="*/ f97 1 3107"/>
                  <a:gd name="f150" fmla="*/ f98 1 5732"/>
                  <a:gd name="f151" fmla="*/ f99 1 3107"/>
                  <a:gd name="f152" fmla="*/ f100 1 5732"/>
                  <a:gd name="f153" fmla="*/ f101 1 3107"/>
                  <a:gd name="f154" fmla="*/ f102 1 5732"/>
                  <a:gd name="f155" fmla="*/ f103 1 3107"/>
                  <a:gd name="f156" fmla="*/ f104 1 5732"/>
                  <a:gd name="f157" fmla="*/ f105 1 5732"/>
                  <a:gd name="f158" fmla="*/ f106 1 3107"/>
                  <a:gd name="f159" fmla="*/ f107 1 5732"/>
                  <a:gd name="f160" fmla="*/ f108 1 3107"/>
                  <a:gd name="f161" fmla="*/ f109 1 5732"/>
                  <a:gd name="f162" fmla="*/ f110 1 3107"/>
                  <a:gd name="f163" fmla="*/ f111 1 5732"/>
                  <a:gd name="f164" fmla="*/ f112 1 3107"/>
                  <a:gd name="f165" fmla="*/ f113 1 5732"/>
                  <a:gd name="f166" fmla="*/ f114 1 5732"/>
                  <a:gd name="f167" fmla="*/ f115 1 3107"/>
                  <a:gd name="f168" fmla="*/ f116 1 5732"/>
                  <a:gd name="f169" fmla="*/ f117 1 3107"/>
                  <a:gd name="f170" fmla="*/ 0 1 f65"/>
                  <a:gd name="f171" fmla="*/ f59 1 f65"/>
                  <a:gd name="f172" fmla="*/ 0 1 f66"/>
                  <a:gd name="f173" fmla="*/ f60 1 f66"/>
                  <a:gd name="f174" fmla="*/ f119 1 f65"/>
                  <a:gd name="f175" fmla="*/ f120 1 f66"/>
                  <a:gd name="f176" fmla="*/ f121 1 f65"/>
                  <a:gd name="f177" fmla="*/ f122 1 f66"/>
                  <a:gd name="f178" fmla="*/ f123 1 f65"/>
                  <a:gd name="f179" fmla="*/ f124 1 f66"/>
                  <a:gd name="f180" fmla="*/ f125 1 f65"/>
                  <a:gd name="f181" fmla="*/ f126 1 f66"/>
                  <a:gd name="f182" fmla="*/ f127 1 f65"/>
                  <a:gd name="f183" fmla="*/ f128 1 f66"/>
                  <a:gd name="f184" fmla="*/ f129 1 f65"/>
                  <a:gd name="f185" fmla="*/ f130 1 f66"/>
                  <a:gd name="f186" fmla="*/ f131 1 f65"/>
                  <a:gd name="f187" fmla="*/ f132 1 f66"/>
                  <a:gd name="f188" fmla="*/ f133 1 f65"/>
                  <a:gd name="f189" fmla="*/ f134 1 f66"/>
                  <a:gd name="f190" fmla="*/ f135 1 f65"/>
                  <a:gd name="f191" fmla="*/ f136 1 f66"/>
                  <a:gd name="f192" fmla="*/ f137 1 f65"/>
                  <a:gd name="f193" fmla="*/ f138 1 f66"/>
                  <a:gd name="f194" fmla="*/ f139 1 f65"/>
                  <a:gd name="f195" fmla="*/ f140 1 f66"/>
                  <a:gd name="f196" fmla="*/ f141 1 f65"/>
                  <a:gd name="f197" fmla="*/ f142 1 f65"/>
                  <a:gd name="f198" fmla="*/ f143 1 f66"/>
                  <a:gd name="f199" fmla="*/ f144 1 f65"/>
                  <a:gd name="f200" fmla="*/ f145 1 f66"/>
                  <a:gd name="f201" fmla="*/ f146 1 f65"/>
                  <a:gd name="f202" fmla="*/ f147 1 f66"/>
                  <a:gd name="f203" fmla="*/ f148 1 f65"/>
                  <a:gd name="f204" fmla="*/ f149 1 f66"/>
                  <a:gd name="f205" fmla="*/ f150 1 f65"/>
                  <a:gd name="f206" fmla="*/ f151 1 f66"/>
                  <a:gd name="f207" fmla="*/ f152 1 f65"/>
                  <a:gd name="f208" fmla="*/ f153 1 f66"/>
                  <a:gd name="f209" fmla="*/ f154 1 f65"/>
                  <a:gd name="f210" fmla="*/ f155 1 f66"/>
                  <a:gd name="f211" fmla="*/ f156 1 f65"/>
                  <a:gd name="f212" fmla="*/ f157 1 f65"/>
                  <a:gd name="f213" fmla="*/ f158 1 f66"/>
                  <a:gd name="f214" fmla="*/ f159 1 f65"/>
                  <a:gd name="f215" fmla="*/ f160 1 f66"/>
                  <a:gd name="f216" fmla="*/ f161 1 f65"/>
                  <a:gd name="f217" fmla="*/ f162 1 f66"/>
                  <a:gd name="f218" fmla="*/ f163 1 f65"/>
                  <a:gd name="f219" fmla="*/ f164 1 f66"/>
                  <a:gd name="f220" fmla="*/ f165 1 f65"/>
                  <a:gd name="f221" fmla="*/ f166 1 f65"/>
                  <a:gd name="f222" fmla="*/ f167 1 f66"/>
                  <a:gd name="f223" fmla="*/ f168 1 f65"/>
                  <a:gd name="f224" fmla="*/ f169 1 f66"/>
                  <a:gd name="f225" fmla="*/ f170 f56 1"/>
                  <a:gd name="f226" fmla="*/ f171 f56 1"/>
                  <a:gd name="f227" fmla="*/ f173 f57 1"/>
                  <a:gd name="f228" fmla="*/ f172 f57 1"/>
                  <a:gd name="f229" fmla="*/ f174 f56 1"/>
                  <a:gd name="f230" fmla="*/ f175 f57 1"/>
                  <a:gd name="f231" fmla="*/ f176 f56 1"/>
                  <a:gd name="f232" fmla="*/ f177 f57 1"/>
                  <a:gd name="f233" fmla="*/ f178 f56 1"/>
                  <a:gd name="f234" fmla="*/ f179 f57 1"/>
                  <a:gd name="f235" fmla="*/ f180 f56 1"/>
                  <a:gd name="f236" fmla="*/ f181 f57 1"/>
                  <a:gd name="f237" fmla="*/ f182 f56 1"/>
                  <a:gd name="f238" fmla="*/ f183 f57 1"/>
                  <a:gd name="f239" fmla="*/ f184 f56 1"/>
                  <a:gd name="f240" fmla="*/ f185 f57 1"/>
                  <a:gd name="f241" fmla="*/ f186 f56 1"/>
                  <a:gd name="f242" fmla="*/ f187 f57 1"/>
                  <a:gd name="f243" fmla="*/ f188 f56 1"/>
                  <a:gd name="f244" fmla="*/ f189 f57 1"/>
                  <a:gd name="f245" fmla="*/ f190 f56 1"/>
                  <a:gd name="f246" fmla="*/ f191 f57 1"/>
                  <a:gd name="f247" fmla="*/ f192 f56 1"/>
                  <a:gd name="f248" fmla="*/ f193 f57 1"/>
                  <a:gd name="f249" fmla="*/ f194 f56 1"/>
                  <a:gd name="f250" fmla="*/ f195 f57 1"/>
                  <a:gd name="f251" fmla="*/ f196 f56 1"/>
                  <a:gd name="f252" fmla="*/ f197 f56 1"/>
                  <a:gd name="f253" fmla="*/ f198 f57 1"/>
                  <a:gd name="f254" fmla="*/ f199 f56 1"/>
                  <a:gd name="f255" fmla="*/ f200 f57 1"/>
                  <a:gd name="f256" fmla="*/ f201 f56 1"/>
                  <a:gd name="f257" fmla="*/ f202 f57 1"/>
                  <a:gd name="f258" fmla="*/ f203 f56 1"/>
                  <a:gd name="f259" fmla="*/ f204 f57 1"/>
                  <a:gd name="f260" fmla="*/ f205 f56 1"/>
                  <a:gd name="f261" fmla="*/ f206 f57 1"/>
                  <a:gd name="f262" fmla="*/ f207 f56 1"/>
                  <a:gd name="f263" fmla="*/ f208 f57 1"/>
                  <a:gd name="f264" fmla="*/ f209 f56 1"/>
                  <a:gd name="f265" fmla="*/ f210 f57 1"/>
                  <a:gd name="f266" fmla="*/ f211 f56 1"/>
                  <a:gd name="f267" fmla="*/ f212 f56 1"/>
                  <a:gd name="f268" fmla="*/ f213 f57 1"/>
                  <a:gd name="f269" fmla="*/ f214 f56 1"/>
                  <a:gd name="f270" fmla="*/ f215 f57 1"/>
                  <a:gd name="f271" fmla="*/ f216 f56 1"/>
                  <a:gd name="f272" fmla="*/ f217 f57 1"/>
                  <a:gd name="f273" fmla="*/ f218 f56 1"/>
                  <a:gd name="f274" fmla="*/ f219 f57 1"/>
                  <a:gd name="f275" fmla="*/ f220 f56 1"/>
                  <a:gd name="f276" fmla="*/ f221 f56 1"/>
                  <a:gd name="f277" fmla="*/ f222 f57 1"/>
                  <a:gd name="f278" fmla="*/ f223 f56 1"/>
                  <a:gd name="f279" fmla="*/ f224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229" y="f230"/>
                  </a:cxn>
                  <a:cxn ang="f118">
                    <a:pos x="f231" y="f232"/>
                  </a:cxn>
                  <a:cxn ang="f118">
                    <a:pos x="f233" y="f234"/>
                  </a:cxn>
                  <a:cxn ang="f118">
                    <a:pos x="f235" y="f236"/>
                  </a:cxn>
                  <a:cxn ang="f118">
                    <a:pos x="f237" y="f238"/>
                  </a:cxn>
                  <a:cxn ang="f118">
                    <a:pos x="f239" y="f240"/>
                  </a:cxn>
                  <a:cxn ang="f118">
                    <a:pos x="f241" y="f242"/>
                  </a:cxn>
                  <a:cxn ang="f118">
                    <a:pos x="f243" y="f244"/>
                  </a:cxn>
                  <a:cxn ang="f118">
                    <a:pos x="f245" y="f246"/>
                  </a:cxn>
                  <a:cxn ang="f118">
                    <a:pos x="f247" y="f248"/>
                  </a:cxn>
                  <a:cxn ang="f118">
                    <a:pos x="f249" y="f250"/>
                  </a:cxn>
                  <a:cxn ang="f118">
                    <a:pos x="f251" y="f248"/>
                  </a:cxn>
                  <a:cxn ang="f118">
                    <a:pos x="f252" y="f253"/>
                  </a:cxn>
                  <a:cxn ang="f118">
                    <a:pos x="f254" y="f255"/>
                  </a:cxn>
                  <a:cxn ang="f118">
                    <a:pos x="f256" y="f257"/>
                  </a:cxn>
                  <a:cxn ang="f118">
                    <a:pos x="f258" y="f259"/>
                  </a:cxn>
                  <a:cxn ang="f118">
                    <a:pos x="f260" y="f261"/>
                  </a:cxn>
                  <a:cxn ang="f118">
                    <a:pos x="f262" y="f263"/>
                  </a:cxn>
                  <a:cxn ang="f118">
                    <a:pos x="f264" y="f265"/>
                  </a:cxn>
                  <a:cxn ang="f118">
                    <a:pos x="f266" y="f259"/>
                  </a:cxn>
                  <a:cxn ang="f118">
                    <a:pos x="f267" y="f268"/>
                  </a:cxn>
                  <a:cxn ang="f118">
                    <a:pos x="f269" y="f270"/>
                  </a:cxn>
                  <a:cxn ang="f118">
                    <a:pos x="f271" y="f272"/>
                  </a:cxn>
                  <a:cxn ang="f118">
                    <a:pos x="f273" y="f274"/>
                  </a:cxn>
                  <a:cxn ang="f118">
                    <a:pos x="f275" y="f248"/>
                  </a:cxn>
                  <a:cxn ang="f118">
                    <a:pos x="f276" y="f277"/>
                  </a:cxn>
                  <a:cxn ang="f118">
                    <a:pos x="f278" y="f279"/>
                  </a:cxn>
                </a:cxnLst>
                <a:rect l="f225" t="f228" r="f226" b="f227"/>
                <a:pathLst>
                  <a:path w="5732" h="3107">
                    <a:moveTo>
                      <a:pt x="f8" y="f5"/>
                    </a:moveTo>
                    <a:lnTo>
                      <a:pt x="f9" y="f10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5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7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35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25"/>
                    </a:lnTo>
                    <a:lnTo>
                      <a:pt x="f52" y="f53"/>
                    </a:lnTo>
                    <a:lnTo>
                      <a:pt x="f6" y="f54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84176" y="1817690"/>
                <a:ext cx="8750295" cy="43815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12"/>
                  <a:gd name="f7" fmla="val 2760"/>
                  <a:gd name="f8" fmla="val 240"/>
                  <a:gd name="f9" fmla="val 336"/>
                  <a:gd name="f10" fmla="val 82"/>
                  <a:gd name="f11" fmla="val 821"/>
                  <a:gd name="f12" fmla="val 243"/>
                  <a:gd name="f13" fmla="val 873"/>
                  <a:gd name="f14" fmla="val 473"/>
                  <a:gd name="f15" fmla="val 1087"/>
                  <a:gd name="f16" fmla="val 557"/>
                  <a:gd name="f17" fmla="val 1441"/>
                  <a:gd name="f18" fmla="val 839"/>
                  <a:gd name="f19" fmla="val 1499"/>
                  <a:gd name="f20" fmla="val 1258"/>
                  <a:gd name="f21" fmla="val 1349"/>
                  <a:gd name="f22" fmla="val 1307"/>
                  <a:gd name="f23" fmla="val 1493"/>
                  <a:gd name="f24" fmla="val 1621"/>
                  <a:gd name="f25" fmla="val 1513"/>
                  <a:gd name="f26" fmla="val 1862"/>
                  <a:gd name="f27" fmla="val 1865"/>
                  <a:gd name="f28" fmla="val 1668"/>
                  <a:gd name="f29" fmla="val 2166"/>
                  <a:gd name="f30" fmla="val 1308"/>
                  <a:gd name="f31" fmla="val 2217"/>
                  <a:gd name="f32" fmla="val 992"/>
                  <a:gd name="f33" fmla="val 2172"/>
                  <a:gd name="f34" fmla="val 903"/>
                  <a:gd name="f35" fmla="val 2244"/>
                  <a:gd name="f36" fmla="val 1008"/>
                  <a:gd name="f37" fmla="val 2415"/>
                  <a:gd name="f38" fmla="val 2538"/>
                  <a:gd name="f39" fmla="val 1137"/>
                  <a:gd name="f40" fmla="val 1661"/>
                  <a:gd name="f41" fmla="val 2623"/>
                  <a:gd name="f42" fmla="val 1725"/>
                  <a:gd name="f43" fmla="val 2492"/>
                  <a:gd name="f44" fmla="val 1895"/>
                  <a:gd name="f45" fmla="val 2551"/>
                  <a:gd name="f46" fmla="val 2338"/>
                  <a:gd name="f47" fmla="val 2448"/>
                  <a:gd name="f48" fmla="val 2443"/>
                  <a:gd name="f49" fmla="val 2714"/>
                  <a:gd name="f50" fmla="val 2870"/>
                  <a:gd name="f51" fmla="val 2541"/>
                  <a:gd name="f52" fmla="val 3264"/>
                  <a:gd name="f53" fmla="val 2591"/>
                  <a:gd name="f54" fmla="val 3522"/>
                  <a:gd name="f55" fmla="val 2427"/>
                  <a:gd name="f56" fmla="val 3594"/>
                  <a:gd name="f57" fmla="val 2081"/>
                  <a:gd name="f58" fmla="val 4013"/>
                  <a:gd name="f59" fmla="val 2087"/>
                  <a:gd name="f60" fmla="val 4070"/>
                  <a:gd name="f61" fmla="val 1924"/>
                  <a:gd name="f62" fmla="val 4239"/>
                  <a:gd name="f63" fmla="val 1931"/>
                  <a:gd name="f64" fmla="val 4465"/>
                  <a:gd name="f65" fmla="val 2094"/>
                  <a:gd name="f66" fmla="val 4836"/>
                  <a:gd name="f67" fmla="val 1814"/>
                  <a:gd name="f68" fmla="val 5225"/>
                  <a:gd name="f69" fmla="val 1785"/>
                  <a:gd name="f70" fmla="val 5367"/>
                  <a:gd name="f71" fmla="val 1571"/>
                  <a:gd name="f72" fmla="val 1585"/>
                  <a:gd name="f73" fmla="+- 0 0 -90"/>
                  <a:gd name="f74" fmla="*/ f3 1 5512"/>
                  <a:gd name="f75" fmla="*/ f4 1 2760"/>
                  <a:gd name="f76" fmla="val f5"/>
                  <a:gd name="f77" fmla="val f6"/>
                  <a:gd name="f78" fmla="val f7"/>
                  <a:gd name="f79" fmla="*/ f73 f0 1"/>
                  <a:gd name="f80" fmla="+- f78 0 f76"/>
                  <a:gd name="f81" fmla="+- f77 0 f76"/>
                  <a:gd name="f82" fmla="*/ f79 1 f2"/>
                  <a:gd name="f83" fmla="*/ f81 1 5512"/>
                  <a:gd name="f84" fmla="*/ f80 1 2760"/>
                  <a:gd name="f85" fmla="*/ 240 f81 1"/>
                  <a:gd name="f86" fmla="*/ 0 f80 1"/>
                  <a:gd name="f87" fmla="*/ 0 f81 1"/>
                  <a:gd name="f88" fmla="*/ 336 f80 1"/>
                  <a:gd name="f89" fmla="*/ 82 f81 1"/>
                  <a:gd name="f90" fmla="*/ 821 f80 1"/>
                  <a:gd name="f91" fmla="*/ 243 f81 1"/>
                  <a:gd name="f92" fmla="*/ 873 f80 1"/>
                  <a:gd name="f93" fmla="*/ 473 f81 1"/>
                  <a:gd name="f94" fmla="*/ 1087 f80 1"/>
                  <a:gd name="f95" fmla="*/ 557 f81 1"/>
                  <a:gd name="f96" fmla="*/ 1441 f80 1"/>
                  <a:gd name="f97" fmla="*/ 839 f81 1"/>
                  <a:gd name="f98" fmla="*/ 1499 f80 1"/>
                  <a:gd name="f99" fmla="*/ 1258 f81 1"/>
                  <a:gd name="f100" fmla="*/ 1349 f80 1"/>
                  <a:gd name="f101" fmla="*/ 1307 f81 1"/>
                  <a:gd name="f102" fmla="*/ 1493 f80 1"/>
                  <a:gd name="f103" fmla="*/ 1621 f81 1"/>
                  <a:gd name="f104" fmla="*/ 1513 f80 1"/>
                  <a:gd name="f105" fmla="*/ 1862 f81 1"/>
                  <a:gd name="f106" fmla="*/ 1865 f80 1"/>
                  <a:gd name="f107" fmla="*/ 1668 f81 1"/>
                  <a:gd name="f108" fmla="*/ 2166 f80 1"/>
                  <a:gd name="f109" fmla="*/ 1308 f81 1"/>
                  <a:gd name="f110" fmla="*/ 2217 f80 1"/>
                  <a:gd name="f111" fmla="*/ 992 f81 1"/>
                  <a:gd name="f112" fmla="*/ 2172 f80 1"/>
                  <a:gd name="f113" fmla="*/ 903 f81 1"/>
                  <a:gd name="f114" fmla="*/ 2244 f80 1"/>
                  <a:gd name="f115" fmla="*/ 1008 f81 1"/>
                  <a:gd name="f116" fmla="*/ 2415 f80 1"/>
                  <a:gd name="f117" fmla="*/ 2538 f80 1"/>
                  <a:gd name="f118" fmla="*/ 1137 f81 1"/>
                  <a:gd name="f119" fmla="*/ 2760 f80 1"/>
                  <a:gd name="f120" fmla="*/ 1661 f81 1"/>
                  <a:gd name="f121" fmla="*/ 2623 f80 1"/>
                  <a:gd name="f122" fmla="*/ 1725 f81 1"/>
                  <a:gd name="f123" fmla="*/ 2492 f80 1"/>
                  <a:gd name="f124" fmla="*/ 1895 f81 1"/>
                  <a:gd name="f125" fmla="*/ 2551 f80 1"/>
                  <a:gd name="f126" fmla="*/ 2338 f81 1"/>
                  <a:gd name="f127" fmla="*/ 2448 f80 1"/>
                  <a:gd name="f128" fmla="*/ 2443 f81 1"/>
                  <a:gd name="f129" fmla="*/ 2714 f80 1"/>
                  <a:gd name="f130" fmla="*/ 2870 f81 1"/>
                  <a:gd name="f131" fmla="*/ 2541 f80 1"/>
                  <a:gd name="f132" fmla="*/ 3264 f81 1"/>
                  <a:gd name="f133" fmla="*/ 2591 f80 1"/>
                  <a:gd name="f134" fmla="*/ 3522 f81 1"/>
                  <a:gd name="f135" fmla="*/ 2427 f80 1"/>
                  <a:gd name="f136" fmla="*/ 3594 f81 1"/>
                  <a:gd name="f137" fmla="*/ 2081 f80 1"/>
                  <a:gd name="f138" fmla="*/ 4013 f81 1"/>
                  <a:gd name="f139" fmla="*/ 2087 f80 1"/>
                  <a:gd name="f140" fmla="*/ 4070 f81 1"/>
                  <a:gd name="f141" fmla="*/ 1924 f80 1"/>
                  <a:gd name="f142" fmla="*/ 4239 f81 1"/>
                  <a:gd name="f143" fmla="*/ 1931 f80 1"/>
                  <a:gd name="f144" fmla="*/ 4465 f81 1"/>
                  <a:gd name="f145" fmla="*/ 2094 f80 1"/>
                  <a:gd name="f146" fmla="*/ 4836 f81 1"/>
                  <a:gd name="f147" fmla="*/ 1814 f80 1"/>
                  <a:gd name="f148" fmla="*/ 5225 f81 1"/>
                  <a:gd name="f149" fmla="*/ 1785 f80 1"/>
                  <a:gd name="f150" fmla="*/ 5367 f81 1"/>
                  <a:gd name="f151" fmla="*/ 1571 f80 1"/>
                  <a:gd name="f152" fmla="*/ 5512 f81 1"/>
                  <a:gd name="f153" fmla="*/ 1585 f80 1"/>
                  <a:gd name="f154" fmla="+- f82 0 f1"/>
                  <a:gd name="f155" fmla="*/ f85 1 5512"/>
                  <a:gd name="f156" fmla="*/ f86 1 2760"/>
                  <a:gd name="f157" fmla="*/ f87 1 5512"/>
                  <a:gd name="f158" fmla="*/ f88 1 2760"/>
                  <a:gd name="f159" fmla="*/ f89 1 5512"/>
                  <a:gd name="f160" fmla="*/ f90 1 2760"/>
                  <a:gd name="f161" fmla="*/ f91 1 5512"/>
                  <a:gd name="f162" fmla="*/ f92 1 2760"/>
                  <a:gd name="f163" fmla="*/ f93 1 5512"/>
                  <a:gd name="f164" fmla="*/ f94 1 2760"/>
                  <a:gd name="f165" fmla="*/ f95 1 5512"/>
                  <a:gd name="f166" fmla="*/ f96 1 2760"/>
                  <a:gd name="f167" fmla="*/ f97 1 5512"/>
                  <a:gd name="f168" fmla="*/ f98 1 2760"/>
                  <a:gd name="f169" fmla="*/ f99 1 5512"/>
                  <a:gd name="f170" fmla="*/ f100 1 2760"/>
                  <a:gd name="f171" fmla="*/ f101 1 5512"/>
                  <a:gd name="f172" fmla="*/ f102 1 2760"/>
                  <a:gd name="f173" fmla="*/ f103 1 5512"/>
                  <a:gd name="f174" fmla="*/ f104 1 2760"/>
                  <a:gd name="f175" fmla="*/ f105 1 5512"/>
                  <a:gd name="f176" fmla="*/ f106 1 2760"/>
                  <a:gd name="f177" fmla="*/ f107 1 5512"/>
                  <a:gd name="f178" fmla="*/ f108 1 2760"/>
                  <a:gd name="f179" fmla="*/ f109 1 5512"/>
                  <a:gd name="f180" fmla="*/ f110 1 2760"/>
                  <a:gd name="f181" fmla="*/ f111 1 5512"/>
                  <a:gd name="f182" fmla="*/ f112 1 2760"/>
                  <a:gd name="f183" fmla="*/ f113 1 5512"/>
                  <a:gd name="f184" fmla="*/ f114 1 2760"/>
                  <a:gd name="f185" fmla="*/ f115 1 5512"/>
                  <a:gd name="f186" fmla="*/ f116 1 2760"/>
                  <a:gd name="f187" fmla="*/ f117 1 2760"/>
                  <a:gd name="f188" fmla="*/ f118 1 5512"/>
                  <a:gd name="f189" fmla="*/ f119 1 2760"/>
                  <a:gd name="f190" fmla="*/ f120 1 5512"/>
                  <a:gd name="f191" fmla="*/ f121 1 2760"/>
                  <a:gd name="f192" fmla="*/ f122 1 5512"/>
                  <a:gd name="f193" fmla="*/ f123 1 2760"/>
                  <a:gd name="f194" fmla="*/ f124 1 5512"/>
                  <a:gd name="f195" fmla="*/ f125 1 2760"/>
                  <a:gd name="f196" fmla="*/ f126 1 5512"/>
                  <a:gd name="f197" fmla="*/ f127 1 2760"/>
                  <a:gd name="f198" fmla="*/ f128 1 5512"/>
                  <a:gd name="f199" fmla="*/ f129 1 2760"/>
                  <a:gd name="f200" fmla="*/ f130 1 5512"/>
                  <a:gd name="f201" fmla="*/ f131 1 2760"/>
                  <a:gd name="f202" fmla="*/ f132 1 5512"/>
                  <a:gd name="f203" fmla="*/ f133 1 2760"/>
                  <a:gd name="f204" fmla="*/ f134 1 5512"/>
                  <a:gd name="f205" fmla="*/ f135 1 2760"/>
                  <a:gd name="f206" fmla="*/ f136 1 5512"/>
                  <a:gd name="f207" fmla="*/ f137 1 2760"/>
                  <a:gd name="f208" fmla="*/ f138 1 5512"/>
                  <a:gd name="f209" fmla="*/ f139 1 2760"/>
                  <a:gd name="f210" fmla="*/ f140 1 5512"/>
                  <a:gd name="f211" fmla="*/ f141 1 2760"/>
                  <a:gd name="f212" fmla="*/ f142 1 5512"/>
                  <a:gd name="f213" fmla="*/ f143 1 2760"/>
                  <a:gd name="f214" fmla="*/ f144 1 5512"/>
                  <a:gd name="f215" fmla="*/ f145 1 2760"/>
                  <a:gd name="f216" fmla="*/ f146 1 5512"/>
                  <a:gd name="f217" fmla="*/ f147 1 2760"/>
                  <a:gd name="f218" fmla="*/ f148 1 5512"/>
                  <a:gd name="f219" fmla="*/ f149 1 2760"/>
                  <a:gd name="f220" fmla="*/ f150 1 5512"/>
                  <a:gd name="f221" fmla="*/ f151 1 2760"/>
                  <a:gd name="f222" fmla="*/ f152 1 5512"/>
                  <a:gd name="f223" fmla="*/ f153 1 2760"/>
                  <a:gd name="f224" fmla="*/ 0 1 f83"/>
                  <a:gd name="f225" fmla="*/ f77 1 f83"/>
                  <a:gd name="f226" fmla="*/ 0 1 f84"/>
                  <a:gd name="f227" fmla="*/ f78 1 f84"/>
                  <a:gd name="f228" fmla="*/ f155 1 f83"/>
                  <a:gd name="f229" fmla="*/ f156 1 f84"/>
                  <a:gd name="f230" fmla="*/ f157 1 f83"/>
                  <a:gd name="f231" fmla="*/ f158 1 f84"/>
                  <a:gd name="f232" fmla="*/ f159 1 f83"/>
                  <a:gd name="f233" fmla="*/ f160 1 f84"/>
                  <a:gd name="f234" fmla="*/ f161 1 f83"/>
                  <a:gd name="f235" fmla="*/ f162 1 f84"/>
                  <a:gd name="f236" fmla="*/ f163 1 f83"/>
                  <a:gd name="f237" fmla="*/ f164 1 f84"/>
                  <a:gd name="f238" fmla="*/ f165 1 f83"/>
                  <a:gd name="f239" fmla="*/ f166 1 f84"/>
                  <a:gd name="f240" fmla="*/ f167 1 f83"/>
                  <a:gd name="f241" fmla="*/ f168 1 f84"/>
                  <a:gd name="f242" fmla="*/ f169 1 f83"/>
                  <a:gd name="f243" fmla="*/ f170 1 f84"/>
                  <a:gd name="f244" fmla="*/ f171 1 f83"/>
                  <a:gd name="f245" fmla="*/ f172 1 f84"/>
                  <a:gd name="f246" fmla="*/ f173 1 f83"/>
                  <a:gd name="f247" fmla="*/ f174 1 f84"/>
                  <a:gd name="f248" fmla="*/ f175 1 f83"/>
                  <a:gd name="f249" fmla="*/ f176 1 f84"/>
                  <a:gd name="f250" fmla="*/ f177 1 f83"/>
                  <a:gd name="f251" fmla="*/ f178 1 f84"/>
                  <a:gd name="f252" fmla="*/ f179 1 f83"/>
                  <a:gd name="f253" fmla="*/ f180 1 f84"/>
                  <a:gd name="f254" fmla="*/ f181 1 f83"/>
                  <a:gd name="f255" fmla="*/ f182 1 f84"/>
                  <a:gd name="f256" fmla="*/ f183 1 f83"/>
                  <a:gd name="f257" fmla="*/ f184 1 f84"/>
                  <a:gd name="f258" fmla="*/ f185 1 f83"/>
                  <a:gd name="f259" fmla="*/ f186 1 f84"/>
                  <a:gd name="f260" fmla="*/ f187 1 f84"/>
                  <a:gd name="f261" fmla="*/ f188 1 f83"/>
                  <a:gd name="f262" fmla="*/ f189 1 f84"/>
                  <a:gd name="f263" fmla="*/ f190 1 f83"/>
                  <a:gd name="f264" fmla="*/ f191 1 f84"/>
                  <a:gd name="f265" fmla="*/ f192 1 f83"/>
                  <a:gd name="f266" fmla="*/ f193 1 f84"/>
                  <a:gd name="f267" fmla="*/ f194 1 f83"/>
                  <a:gd name="f268" fmla="*/ f195 1 f84"/>
                  <a:gd name="f269" fmla="*/ f196 1 f83"/>
                  <a:gd name="f270" fmla="*/ f197 1 f84"/>
                  <a:gd name="f271" fmla="*/ f198 1 f83"/>
                  <a:gd name="f272" fmla="*/ f199 1 f84"/>
                  <a:gd name="f273" fmla="*/ f200 1 f83"/>
                  <a:gd name="f274" fmla="*/ f201 1 f84"/>
                  <a:gd name="f275" fmla="*/ f202 1 f83"/>
                  <a:gd name="f276" fmla="*/ f203 1 f84"/>
                  <a:gd name="f277" fmla="*/ f204 1 f83"/>
                  <a:gd name="f278" fmla="*/ f205 1 f84"/>
                  <a:gd name="f279" fmla="*/ f206 1 f83"/>
                  <a:gd name="f280" fmla="*/ f207 1 f84"/>
                  <a:gd name="f281" fmla="*/ f208 1 f83"/>
                  <a:gd name="f282" fmla="*/ f209 1 f84"/>
                  <a:gd name="f283" fmla="*/ f210 1 f83"/>
                  <a:gd name="f284" fmla="*/ f211 1 f84"/>
                  <a:gd name="f285" fmla="*/ f212 1 f83"/>
                  <a:gd name="f286" fmla="*/ f213 1 f84"/>
                  <a:gd name="f287" fmla="*/ f214 1 f83"/>
                  <a:gd name="f288" fmla="*/ f215 1 f84"/>
                  <a:gd name="f289" fmla="*/ f216 1 f83"/>
                  <a:gd name="f290" fmla="*/ f217 1 f84"/>
                  <a:gd name="f291" fmla="*/ f218 1 f83"/>
                  <a:gd name="f292" fmla="*/ f219 1 f84"/>
                  <a:gd name="f293" fmla="*/ f220 1 f83"/>
                  <a:gd name="f294" fmla="*/ f221 1 f84"/>
                  <a:gd name="f295" fmla="*/ f222 1 f83"/>
                  <a:gd name="f296" fmla="*/ f223 1 f84"/>
                  <a:gd name="f297" fmla="*/ f224 f74 1"/>
                  <a:gd name="f298" fmla="*/ f225 f74 1"/>
                  <a:gd name="f299" fmla="*/ f227 f75 1"/>
                  <a:gd name="f300" fmla="*/ f226 f75 1"/>
                  <a:gd name="f301" fmla="*/ f228 f74 1"/>
                  <a:gd name="f302" fmla="*/ f229 f75 1"/>
                  <a:gd name="f303" fmla="*/ f230 f74 1"/>
                  <a:gd name="f304" fmla="*/ f231 f75 1"/>
                  <a:gd name="f305" fmla="*/ f232 f74 1"/>
                  <a:gd name="f306" fmla="*/ f233 f75 1"/>
                  <a:gd name="f307" fmla="*/ f234 f74 1"/>
                  <a:gd name="f308" fmla="*/ f235 f75 1"/>
                  <a:gd name="f309" fmla="*/ f236 f74 1"/>
                  <a:gd name="f310" fmla="*/ f237 f75 1"/>
                  <a:gd name="f311" fmla="*/ f238 f74 1"/>
                  <a:gd name="f312" fmla="*/ f239 f75 1"/>
                  <a:gd name="f313" fmla="*/ f240 f74 1"/>
                  <a:gd name="f314" fmla="*/ f241 f75 1"/>
                  <a:gd name="f315" fmla="*/ f242 f74 1"/>
                  <a:gd name="f316" fmla="*/ f243 f75 1"/>
                  <a:gd name="f317" fmla="*/ f244 f74 1"/>
                  <a:gd name="f318" fmla="*/ f245 f75 1"/>
                  <a:gd name="f319" fmla="*/ f246 f74 1"/>
                  <a:gd name="f320" fmla="*/ f247 f75 1"/>
                  <a:gd name="f321" fmla="*/ f248 f74 1"/>
                  <a:gd name="f322" fmla="*/ f249 f75 1"/>
                  <a:gd name="f323" fmla="*/ f250 f74 1"/>
                  <a:gd name="f324" fmla="*/ f251 f75 1"/>
                  <a:gd name="f325" fmla="*/ f252 f74 1"/>
                  <a:gd name="f326" fmla="*/ f253 f75 1"/>
                  <a:gd name="f327" fmla="*/ f254 f74 1"/>
                  <a:gd name="f328" fmla="*/ f255 f75 1"/>
                  <a:gd name="f329" fmla="*/ f256 f74 1"/>
                  <a:gd name="f330" fmla="*/ f257 f75 1"/>
                  <a:gd name="f331" fmla="*/ f258 f74 1"/>
                  <a:gd name="f332" fmla="*/ f259 f75 1"/>
                  <a:gd name="f333" fmla="*/ f260 f75 1"/>
                  <a:gd name="f334" fmla="*/ f261 f74 1"/>
                  <a:gd name="f335" fmla="*/ f262 f75 1"/>
                  <a:gd name="f336" fmla="*/ f263 f74 1"/>
                  <a:gd name="f337" fmla="*/ f264 f75 1"/>
                  <a:gd name="f338" fmla="*/ f265 f74 1"/>
                  <a:gd name="f339" fmla="*/ f266 f75 1"/>
                  <a:gd name="f340" fmla="*/ f267 f74 1"/>
                  <a:gd name="f341" fmla="*/ f268 f75 1"/>
                  <a:gd name="f342" fmla="*/ f269 f74 1"/>
                  <a:gd name="f343" fmla="*/ f270 f75 1"/>
                  <a:gd name="f344" fmla="*/ f271 f74 1"/>
                  <a:gd name="f345" fmla="*/ f272 f75 1"/>
                  <a:gd name="f346" fmla="*/ f273 f74 1"/>
                  <a:gd name="f347" fmla="*/ f274 f75 1"/>
                  <a:gd name="f348" fmla="*/ f275 f74 1"/>
                  <a:gd name="f349" fmla="*/ f276 f75 1"/>
                  <a:gd name="f350" fmla="*/ f277 f74 1"/>
                  <a:gd name="f351" fmla="*/ f278 f75 1"/>
                  <a:gd name="f352" fmla="*/ f279 f74 1"/>
                  <a:gd name="f353" fmla="*/ f280 f75 1"/>
                  <a:gd name="f354" fmla="*/ f281 f74 1"/>
                  <a:gd name="f355" fmla="*/ f282 f75 1"/>
                  <a:gd name="f356" fmla="*/ f283 f74 1"/>
                  <a:gd name="f357" fmla="*/ f284 f75 1"/>
                  <a:gd name="f358" fmla="*/ f285 f74 1"/>
                  <a:gd name="f359" fmla="*/ f286 f75 1"/>
                  <a:gd name="f360" fmla="*/ f287 f74 1"/>
                  <a:gd name="f361" fmla="*/ f288 f75 1"/>
                  <a:gd name="f362" fmla="*/ f289 f74 1"/>
                  <a:gd name="f363" fmla="*/ f290 f75 1"/>
                  <a:gd name="f364" fmla="*/ f291 f74 1"/>
                  <a:gd name="f365" fmla="*/ f292 f75 1"/>
                  <a:gd name="f366" fmla="*/ f293 f74 1"/>
                  <a:gd name="f367" fmla="*/ f294 f75 1"/>
                  <a:gd name="f368" fmla="*/ f295 f74 1"/>
                  <a:gd name="f369" fmla="*/ f296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4">
                    <a:pos x="f301" y="f302"/>
                  </a:cxn>
                  <a:cxn ang="f154">
                    <a:pos x="f303" y="f304"/>
                  </a:cxn>
                  <a:cxn ang="f154">
                    <a:pos x="f305" y="f306"/>
                  </a:cxn>
                  <a:cxn ang="f154">
                    <a:pos x="f307" y="f308"/>
                  </a:cxn>
                  <a:cxn ang="f154">
                    <a:pos x="f309" y="f310"/>
                  </a:cxn>
                  <a:cxn ang="f154">
                    <a:pos x="f311" y="f312"/>
                  </a:cxn>
                  <a:cxn ang="f154">
                    <a:pos x="f313" y="f314"/>
                  </a:cxn>
                  <a:cxn ang="f154">
                    <a:pos x="f315" y="f316"/>
                  </a:cxn>
                  <a:cxn ang="f154">
                    <a:pos x="f317" y="f318"/>
                  </a:cxn>
                  <a:cxn ang="f154">
                    <a:pos x="f319" y="f320"/>
                  </a:cxn>
                  <a:cxn ang="f154">
                    <a:pos x="f321" y="f322"/>
                  </a:cxn>
                  <a:cxn ang="f154">
                    <a:pos x="f323" y="f324"/>
                  </a:cxn>
                  <a:cxn ang="f154">
                    <a:pos x="f325" y="f326"/>
                  </a:cxn>
                  <a:cxn ang="f154">
                    <a:pos x="f327" y="f328"/>
                  </a:cxn>
                  <a:cxn ang="f154">
                    <a:pos x="f329" y="f330"/>
                  </a:cxn>
                  <a:cxn ang="f154">
                    <a:pos x="f331" y="f332"/>
                  </a:cxn>
                  <a:cxn ang="f154">
                    <a:pos x="f327" y="f333"/>
                  </a:cxn>
                  <a:cxn ang="f154">
                    <a:pos x="f334" y="f335"/>
                  </a:cxn>
                  <a:cxn ang="f154">
                    <a:pos x="f336" y="f337"/>
                  </a:cxn>
                  <a:cxn ang="f154">
                    <a:pos x="f338" y="f339"/>
                  </a:cxn>
                  <a:cxn ang="f154">
                    <a:pos x="f340" y="f341"/>
                  </a:cxn>
                  <a:cxn ang="f154">
                    <a:pos x="f342" y="f343"/>
                  </a:cxn>
                  <a:cxn ang="f154">
                    <a:pos x="f344" y="f345"/>
                  </a:cxn>
                  <a:cxn ang="f154">
                    <a:pos x="f346" y="f347"/>
                  </a:cxn>
                  <a:cxn ang="f154">
                    <a:pos x="f348" y="f349"/>
                  </a:cxn>
                  <a:cxn ang="f154">
                    <a:pos x="f350" y="f351"/>
                  </a:cxn>
                  <a:cxn ang="f154">
                    <a:pos x="f352" y="f353"/>
                  </a:cxn>
                  <a:cxn ang="f154">
                    <a:pos x="f354" y="f355"/>
                  </a:cxn>
                  <a:cxn ang="f154">
                    <a:pos x="f356" y="f357"/>
                  </a:cxn>
                  <a:cxn ang="f154">
                    <a:pos x="f358" y="f359"/>
                  </a:cxn>
                  <a:cxn ang="f154">
                    <a:pos x="f360" y="f361"/>
                  </a:cxn>
                  <a:cxn ang="f154">
                    <a:pos x="f362" y="f363"/>
                  </a:cxn>
                  <a:cxn ang="f154">
                    <a:pos x="f364" y="f365"/>
                  </a:cxn>
                  <a:cxn ang="f154">
                    <a:pos x="f366" y="f367"/>
                  </a:cxn>
                  <a:cxn ang="f154">
                    <a:pos x="f368" y="f369"/>
                  </a:cxn>
                </a:cxnLst>
                <a:rect l="f297" t="f300" r="f298" b="f299"/>
                <a:pathLst>
                  <a:path w="5512" h="2760">
                    <a:moveTo>
                      <a:pt x="f8" y="f5"/>
                    </a:moveTo>
                    <a:lnTo>
                      <a:pt x="f5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2" y="f38"/>
                    </a:lnTo>
                    <a:lnTo>
                      <a:pt x="f39" y="f7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6" y="f72"/>
                    </a:lnTo>
                  </a:path>
                </a:pathLst>
              </a:custGeom>
              <a:noFill/>
              <a:ln w="15243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683502" y="1562096"/>
                <a:ext cx="1254127" cy="18875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90"/>
                  <a:gd name="f7" fmla="val 1189"/>
                  <a:gd name="f8" fmla="val 139"/>
                  <a:gd name="f9" fmla="val 210"/>
                  <a:gd name="f10" fmla="val 233"/>
                  <a:gd name="f11" fmla="val 159"/>
                  <a:gd name="f12" fmla="val 643"/>
                  <a:gd name="f13" fmla="val 454"/>
                  <a:gd name="f14" fmla="val 771"/>
                  <a:gd name="f15" fmla="val 605"/>
                  <a:gd name="f16" fmla="val 1046"/>
                  <a:gd name="f17" fmla="val 540"/>
                  <a:gd name="f18" fmla="val 1111"/>
                  <a:gd name="f19" fmla="val 363"/>
                  <a:gd name="f20" fmla="val 883"/>
                  <a:gd name="f21" fmla="val 852"/>
                  <a:gd name="f22" fmla="val 499"/>
                  <a:gd name="f23" fmla="val 48"/>
                  <a:gd name="f24" fmla="val 209"/>
                  <a:gd name="f25" fmla="+- 0 0 -90"/>
                  <a:gd name="f26" fmla="*/ f3 1 790"/>
                  <a:gd name="f27" fmla="*/ f4 1 1189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790"/>
                  <a:gd name="f36" fmla="*/ f32 1 1189"/>
                  <a:gd name="f37" fmla="*/ 139 f33 1"/>
                  <a:gd name="f38" fmla="*/ 0 f32 1"/>
                  <a:gd name="f39" fmla="*/ 210 f33 1"/>
                  <a:gd name="f40" fmla="*/ 233 f32 1"/>
                  <a:gd name="f41" fmla="*/ 159 f33 1"/>
                  <a:gd name="f42" fmla="*/ 643 f32 1"/>
                  <a:gd name="f43" fmla="*/ 454 f33 1"/>
                  <a:gd name="f44" fmla="*/ 771 f32 1"/>
                  <a:gd name="f45" fmla="*/ 605 f33 1"/>
                  <a:gd name="f46" fmla="*/ 1046 f32 1"/>
                  <a:gd name="f47" fmla="*/ 790 f33 1"/>
                  <a:gd name="f48" fmla="*/ 1189 f32 1"/>
                  <a:gd name="f49" fmla="*/ 540 f33 1"/>
                  <a:gd name="f50" fmla="*/ 1111 f32 1"/>
                  <a:gd name="f51" fmla="*/ 363 f33 1"/>
                  <a:gd name="f52" fmla="*/ 883 f32 1"/>
                  <a:gd name="f53" fmla="*/ 852 f32 1"/>
                  <a:gd name="f54" fmla="*/ 0 f33 1"/>
                  <a:gd name="f55" fmla="*/ 499 f32 1"/>
                  <a:gd name="f56" fmla="*/ 48 f33 1"/>
                  <a:gd name="f57" fmla="*/ 209 f32 1"/>
                  <a:gd name="f58" fmla="+- f34 0 f1"/>
                  <a:gd name="f59" fmla="*/ f37 1 790"/>
                  <a:gd name="f60" fmla="*/ f38 1 1189"/>
                  <a:gd name="f61" fmla="*/ f39 1 790"/>
                  <a:gd name="f62" fmla="*/ f40 1 1189"/>
                  <a:gd name="f63" fmla="*/ f41 1 790"/>
                  <a:gd name="f64" fmla="*/ f42 1 1189"/>
                  <a:gd name="f65" fmla="*/ f43 1 790"/>
                  <a:gd name="f66" fmla="*/ f44 1 1189"/>
                  <a:gd name="f67" fmla="*/ f45 1 790"/>
                  <a:gd name="f68" fmla="*/ f46 1 1189"/>
                  <a:gd name="f69" fmla="*/ f47 1 790"/>
                  <a:gd name="f70" fmla="*/ f48 1 1189"/>
                  <a:gd name="f71" fmla="*/ f49 1 790"/>
                  <a:gd name="f72" fmla="*/ f50 1 1189"/>
                  <a:gd name="f73" fmla="*/ f51 1 790"/>
                  <a:gd name="f74" fmla="*/ f52 1 1189"/>
                  <a:gd name="f75" fmla="*/ f53 1 1189"/>
                  <a:gd name="f76" fmla="*/ f54 1 790"/>
                  <a:gd name="f77" fmla="*/ f55 1 1189"/>
                  <a:gd name="f78" fmla="*/ f56 1 790"/>
                  <a:gd name="f79" fmla="*/ f57 1 1189"/>
                  <a:gd name="f80" fmla="*/ 0 1 f35"/>
                  <a:gd name="f81" fmla="*/ f29 1 f35"/>
                  <a:gd name="f82" fmla="*/ 0 1 f36"/>
                  <a:gd name="f83" fmla="*/ f30 1 f36"/>
                  <a:gd name="f84" fmla="*/ f59 1 f35"/>
                  <a:gd name="f85" fmla="*/ f60 1 f36"/>
                  <a:gd name="f86" fmla="*/ f61 1 f35"/>
                  <a:gd name="f87" fmla="*/ f62 1 f36"/>
                  <a:gd name="f88" fmla="*/ f63 1 f35"/>
                  <a:gd name="f89" fmla="*/ f64 1 f36"/>
                  <a:gd name="f90" fmla="*/ f65 1 f35"/>
                  <a:gd name="f91" fmla="*/ f66 1 f36"/>
                  <a:gd name="f92" fmla="*/ f67 1 f35"/>
                  <a:gd name="f93" fmla="*/ f68 1 f36"/>
                  <a:gd name="f94" fmla="*/ f69 1 f35"/>
                  <a:gd name="f95" fmla="*/ f70 1 f36"/>
                  <a:gd name="f96" fmla="*/ f71 1 f35"/>
                  <a:gd name="f97" fmla="*/ f72 1 f36"/>
                  <a:gd name="f98" fmla="*/ f73 1 f35"/>
                  <a:gd name="f99" fmla="*/ f74 1 f36"/>
                  <a:gd name="f100" fmla="*/ f75 1 f36"/>
                  <a:gd name="f101" fmla="*/ f76 1 f35"/>
                  <a:gd name="f102" fmla="*/ f77 1 f36"/>
                  <a:gd name="f103" fmla="*/ f78 1 f35"/>
                  <a:gd name="f104" fmla="*/ f79 1 f36"/>
                  <a:gd name="f105" fmla="*/ f80 f26 1"/>
                  <a:gd name="f106" fmla="*/ f81 f26 1"/>
                  <a:gd name="f107" fmla="*/ f83 f27 1"/>
                  <a:gd name="f108" fmla="*/ f82 f27 1"/>
                  <a:gd name="f109" fmla="*/ f84 f26 1"/>
                  <a:gd name="f110" fmla="*/ f85 f27 1"/>
                  <a:gd name="f111" fmla="*/ f86 f26 1"/>
                  <a:gd name="f112" fmla="*/ f87 f27 1"/>
                  <a:gd name="f113" fmla="*/ f88 f26 1"/>
                  <a:gd name="f114" fmla="*/ f89 f27 1"/>
                  <a:gd name="f115" fmla="*/ f90 f26 1"/>
                  <a:gd name="f116" fmla="*/ f91 f27 1"/>
                  <a:gd name="f117" fmla="*/ f92 f26 1"/>
                  <a:gd name="f118" fmla="*/ f93 f27 1"/>
                  <a:gd name="f119" fmla="*/ f94 f26 1"/>
                  <a:gd name="f120" fmla="*/ f95 f27 1"/>
                  <a:gd name="f121" fmla="*/ f96 f26 1"/>
                  <a:gd name="f122" fmla="*/ f97 f27 1"/>
                  <a:gd name="f123" fmla="*/ f98 f26 1"/>
                  <a:gd name="f124" fmla="*/ f99 f27 1"/>
                  <a:gd name="f125" fmla="*/ f100 f27 1"/>
                  <a:gd name="f126" fmla="*/ f101 f26 1"/>
                  <a:gd name="f127" fmla="*/ f102 f27 1"/>
                  <a:gd name="f128" fmla="*/ f103 f26 1"/>
                  <a:gd name="f129" fmla="*/ f10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109" y="f110"/>
                  </a:cxn>
                  <a:cxn ang="f58">
                    <a:pos x="f111" y="f112"/>
                  </a:cxn>
                  <a:cxn ang="f58">
                    <a:pos x="f113" y="f114"/>
                  </a:cxn>
                  <a:cxn ang="f58">
                    <a:pos x="f115" y="f116"/>
                  </a:cxn>
                  <a:cxn ang="f58">
                    <a:pos x="f117" y="f118"/>
                  </a:cxn>
                  <a:cxn ang="f58">
                    <a:pos x="f119" y="f120"/>
                  </a:cxn>
                  <a:cxn ang="f58">
                    <a:pos x="f121" y="f122"/>
                  </a:cxn>
                  <a:cxn ang="f58">
                    <a:pos x="f123" y="f124"/>
                  </a:cxn>
                  <a:cxn ang="f58">
                    <a:pos x="f109" y="f125"/>
                  </a:cxn>
                  <a:cxn ang="f58">
                    <a:pos x="f126" y="f127"/>
                  </a:cxn>
                  <a:cxn ang="f58">
                    <a:pos x="f128" y="f129"/>
                  </a:cxn>
                </a:cxnLst>
                <a:rect l="f105" t="f108" r="f106" b="f107"/>
                <a:pathLst>
                  <a:path w="790" h="1189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6" y="f7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8" y="f21"/>
                    </a:lnTo>
                    <a:lnTo>
                      <a:pt x="f5" y="f22"/>
                    </a:lnTo>
                    <a:lnTo>
                      <a:pt x="f23" y="f24"/>
                    </a:lnTo>
                  </a:path>
                </a:pathLst>
              </a:custGeom>
              <a:noFill/>
              <a:ln w="15243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8212134" y="1422404"/>
                <a:ext cx="919164" cy="17732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9"/>
                  <a:gd name="f7" fmla="val 1117"/>
                  <a:gd name="f8" fmla="val 128"/>
                  <a:gd name="f9" fmla="val 328"/>
                  <a:gd name="f10" fmla="val 9"/>
                  <a:gd name="f11" fmla="val 659"/>
                  <a:gd name="f12" fmla="val 40"/>
                  <a:gd name="f13" fmla="val 763"/>
                  <a:gd name="f14" fmla="val 234"/>
                  <a:gd name="f15" fmla="val 739"/>
                  <a:gd name="f16" fmla="val 344"/>
                  <a:gd name="f17" fmla="val 1055"/>
                  <a:gd name="f18" fmla="+- 0 0 -90"/>
                  <a:gd name="f19" fmla="*/ f3 1 579"/>
                  <a:gd name="f20" fmla="*/ f4 1 1117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579"/>
                  <a:gd name="f29" fmla="*/ f25 1 1117"/>
                  <a:gd name="f30" fmla="*/ 0 f26 1"/>
                  <a:gd name="f31" fmla="*/ 0 f25 1"/>
                  <a:gd name="f32" fmla="*/ 128 f26 1"/>
                  <a:gd name="f33" fmla="*/ 328 f25 1"/>
                  <a:gd name="f34" fmla="*/ 9 f26 1"/>
                  <a:gd name="f35" fmla="*/ 659 f25 1"/>
                  <a:gd name="f36" fmla="*/ 40 f26 1"/>
                  <a:gd name="f37" fmla="*/ 763 f25 1"/>
                  <a:gd name="f38" fmla="*/ 234 f26 1"/>
                  <a:gd name="f39" fmla="*/ 739 f25 1"/>
                  <a:gd name="f40" fmla="*/ 344 f26 1"/>
                  <a:gd name="f41" fmla="*/ 1055 f25 1"/>
                  <a:gd name="f42" fmla="*/ 579 f26 1"/>
                  <a:gd name="f43" fmla="*/ 1117 f25 1"/>
                  <a:gd name="f44" fmla="+- f27 0 f1"/>
                  <a:gd name="f45" fmla="*/ f30 1 579"/>
                  <a:gd name="f46" fmla="*/ f31 1 1117"/>
                  <a:gd name="f47" fmla="*/ f32 1 579"/>
                  <a:gd name="f48" fmla="*/ f33 1 1117"/>
                  <a:gd name="f49" fmla="*/ f34 1 579"/>
                  <a:gd name="f50" fmla="*/ f35 1 1117"/>
                  <a:gd name="f51" fmla="*/ f36 1 579"/>
                  <a:gd name="f52" fmla="*/ f37 1 1117"/>
                  <a:gd name="f53" fmla="*/ f38 1 579"/>
                  <a:gd name="f54" fmla="*/ f39 1 1117"/>
                  <a:gd name="f55" fmla="*/ f40 1 579"/>
                  <a:gd name="f56" fmla="*/ f41 1 1117"/>
                  <a:gd name="f57" fmla="*/ f42 1 579"/>
                  <a:gd name="f58" fmla="*/ f43 1 1117"/>
                  <a:gd name="f59" fmla="*/ 0 1 f28"/>
                  <a:gd name="f60" fmla="*/ f22 1 f28"/>
                  <a:gd name="f61" fmla="*/ 0 1 f29"/>
                  <a:gd name="f62" fmla="*/ f23 1 f29"/>
                  <a:gd name="f63" fmla="*/ f45 1 f28"/>
                  <a:gd name="f64" fmla="*/ f46 1 f29"/>
                  <a:gd name="f65" fmla="*/ f47 1 f28"/>
                  <a:gd name="f66" fmla="*/ f48 1 f29"/>
                  <a:gd name="f67" fmla="*/ f49 1 f28"/>
                  <a:gd name="f68" fmla="*/ f50 1 f29"/>
                  <a:gd name="f69" fmla="*/ f51 1 f28"/>
                  <a:gd name="f70" fmla="*/ f52 1 f29"/>
                  <a:gd name="f71" fmla="*/ f53 1 f28"/>
                  <a:gd name="f72" fmla="*/ f54 1 f29"/>
                  <a:gd name="f73" fmla="*/ f55 1 f28"/>
                  <a:gd name="f74" fmla="*/ f56 1 f29"/>
                  <a:gd name="f75" fmla="*/ f57 1 f28"/>
                  <a:gd name="f76" fmla="*/ f58 1 f29"/>
                  <a:gd name="f77" fmla="*/ f59 f19 1"/>
                  <a:gd name="f78" fmla="*/ f60 f19 1"/>
                  <a:gd name="f79" fmla="*/ f62 f20 1"/>
                  <a:gd name="f80" fmla="*/ f61 f20 1"/>
                  <a:gd name="f81" fmla="*/ f63 f19 1"/>
                  <a:gd name="f82" fmla="*/ f64 f20 1"/>
                  <a:gd name="f83" fmla="*/ f65 f19 1"/>
                  <a:gd name="f84" fmla="*/ f66 f20 1"/>
                  <a:gd name="f85" fmla="*/ f67 f19 1"/>
                  <a:gd name="f86" fmla="*/ f68 f20 1"/>
                  <a:gd name="f87" fmla="*/ f69 f19 1"/>
                  <a:gd name="f88" fmla="*/ f70 f20 1"/>
                  <a:gd name="f89" fmla="*/ f71 f19 1"/>
                  <a:gd name="f90" fmla="*/ f72 f20 1"/>
                  <a:gd name="f91" fmla="*/ f73 f19 1"/>
                  <a:gd name="f92" fmla="*/ f74 f20 1"/>
                  <a:gd name="f93" fmla="*/ f75 f19 1"/>
                  <a:gd name="f94" fmla="*/ f7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</a:cxnLst>
                <a:rect l="f77" t="f80" r="f78" b="f79"/>
                <a:pathLst>
                  <a:path w="579" h="1117">
                    <a:moveTo>
                      <a:pt x="f5" y="f5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6" y="f7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5224460" y="1536704"/>
                <a:ext cx="3922711" cy="38036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71"/>
                  <a:gd name="f7" fmla="val 2396"/>
                  <a:gd name="f8" fmla="val 1118"/>
                  <a:gd name="f9" fmla="val 1179"/>
                  <a:gd name="f10" fmla="val 225"/>
                  <a:gd name="f11" fmla="val 1393"/>
                  <a:gd name="f12" fmla="val 339"/>
                  <a:gd name="f13" fmla="val 1404"/>
                  <a:gd name="f14" fmla="val 548"/>
                  <a:gd name="f15" fmla="val 1342"/>
                  <a:gd name="f16" fmla="val 732"/>
                  <a:gd name="f17" fmla="val 1434"/>
                  <a:gd name="f18" fmla="val 925"/>
                  <a:gd name="f19" fmla="val 1455"/>
                  <a:gd name="f20" fmla="val 1109"/>
                  <a:gd name="f21" fmla="val 1311"/>
                  <a:gd name="f22" fmla="val 1142"/>
                  <a:gd name="f23" fmla="val 926"/>
                  <a:gd name="f24" fmla="val 1384"/>
                  <a:gd name="f25" fmla="val 975"/>
                  <a:gd name="f26" fmla="val 1456"/>
                  <a:gd name="f27" fmla="val 956"/>
                  <a:gd name="f28" fmla="val 1624"/>
                  <a:gd name="f29" fmla="val 782"/>
                  <a:gd name="f30" fmla="val 1817"/>
                  <a:gd name="f31" fmla="val 539"/>
                  <a:gd name="f32" fmla="val 1978"/>
                  <a:gd name="f33" fmla="val 152"/>
                  <a:gd name="f34" fmla="val 2026"/>
                  <a:gd name="f35" fmla="val 19"/>
                  <a:gd name="f36" fmla="val 2251"/>
                  <a:gd name="f37" fmla="val 213"/>
                  <a:gd name="f38" fmla="val 2179"/>
                  <a:gd name="f39" fmla="val 629"/>
                  <a:gd name="f40" fmla="val 2090"/>
                  <a:gd name="f41" fmla="val 894"/>
                  <a:gd name="f42" fmla="val 1906"/>
                  <a:gd name="f43" fmla="val 1230"/>
                  <a:gd name="f44" fmla="val 1986"/>
                  <a:gd name="f45" fmla="val 1668"/>
                  <a:gd name="f46" fmla="val 1983"/>
                  <a:gd name="f47" fmla="val 1745"/>
                  <a:gd name="f48" fmla="val 2014"/>
                  <a:gd name="f49" fmla="val 1600"/>
                  <a:gd name="f50" fmla="val 2237"/>
                  <a:gd name="f51" fmla="val 1496"/>
                  <a:gd name="f52" fmla="val 2359"/>
                  <a:gd name="f53" fmla="val 1552"/>
                  <a:gd name="f54" fmla="val 1479"/>
                  <a:gd name="f55" fmla="+- 0 0 -90"/>
                  <a:gd name="f56" fmla="*/ f3 1 2471"/>
                  <a:gd name="f57" fmla="*/ f4 1 2396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2471"/>
                  <a:gd name="f66" fmla="*/ f62 1 2396"/>
                  <a:gd name="f67" fmla="*/ 1118 f63 1"/>
                  <a:gd name="f68" fmla="*/ 0 f62 1"/>
                  <a:gd name="f69" fmla="*/ 1179 f63 1"/>
                  <a:gd name="f70" fmla="*/ 225 f62 1"/>
                  <a:gd name="f71" fmla="*/ 1393 f63 1"/>
                  <a:gd name="f72" fmla="*/ 339 f62 1"/>
                  <a:gd name="f73" fmla="*/ 1404 f63 1"/>
                  <a:gd name="f74" fmla="*/ 548 f62 1"/>
                  <a:gd name="f75" fmla="*/ 1342 f63 1"/>
                  <a:gd name="f76" fmla="*/ 732 f62 1"/>
                  <a:gd name="f77" fmla="*/ 1434 f63 1"/>
                  <a:gd name="f78" fmla="*/ 925 f62 1"/>
                  <a:gd name="f79" fmla="*/ 1455 f63 1"/>
                  <a:gd name="f80" fmla="*/ 1109 f62 1"/>
                  <a:gd name="f81" fmla="*/ 1311 f63 1"/>
                  <a:gd name="f82" fmla="*/ 1142 f62 1"/>
                  <a:gd name="f83" fmla="*/ 926 f63 1"/>
                  <a:gd name="f84" fmla="*/ 1384 f62 1"/>
                  <a:gd name="f85" fmla="*/ 975 f63 1"/>
                  <a:gd name="f86" fmla="*/ 1456 f62 1"/>
                  <a:gd name="f87" fmla="*/ 956 f63 1"/>
                  <a:gd name="f88" fmla="*/ 1624 f62 1"/>
                  <a:gd name="f89" fmla="*/ 782 f63 1"/>
                  <a:gd name="f90" fmla="*/ 1817 f62 1"/>
                  <a:gd name="f91" fmla="*/ 539 f63 1"/>
                  <a:gd name="f92" fmla="*/ 1978 f62 1"/>
                  <a:gd name="f93" fmla="*/ 152 f63 1"/>
                  <a:gd name="f94" fmla="*/ 2026 f62 1"/>
                  <a:gd name="f95" fmla="*/ 19 f63 1"/>
                  <a:gd name="f96" fmla="*/ 2251 f62 1"/>
                  <a:gd name="f97" fmla="*/ 0 f63 1"/>
                  <a:gd name="f98" fmla="*/ 2396 f62 1"/>
                  <a:gd name="f99" fmla="*/ 213 f63 1"/>
                  <a:gd name="f100" fmla="*/ 2179 f62 1"/>
                  <a:gd name="f101" fmla="*/ 629 f63 1"/>
                  <a:gd name="f102" fmla="*/ 2090 f62 1"/>
                  <a:gd name="f103" fmla="*/ 894 f63 1"/>
                  <a:gd name="f104" fmla="*/ 1906 f62 1"/>
                  <a:gd name="f105" fmla="*/ 1230 f63 1"/>
                  <a:gd name="f106" fmla="*/ 1986 f62 1"/>
                  <a:gd name="f107" fmla="*/ 1668 f63 1"/>
                  <a:gd name="f108" fmla="*/ 1983 f63 1"/>
                  <a:gd name="f109" fmla="*/ 1745 f62 1"/>
                  <a:gd name="f110" fmla="*/ 2014 f63 1"/>
                  <a:gd name="f111" fmla="*/ 1600 f62 1"/>
                  <a:gd name="f112" fmla="*/ 2237 f63 1"/>
                  <a:gd name="f113" fmla="*/ 1496 f62 1"/>
                  <a:gd name="f114" fmla="*/ 2359 f63 1"/>
                  <a:gd name="f115" fmla="*/ 1552 f62 1"/>
                  <a:gd name="f116" fmla="*/ 2471 f63 1"/>
                  <a:gd name="f117" fmla="*/ 1479 f62 1"/>
                  <a:gd name="f118" fmla="+- f64 0 f1"/>
                  <a:gd name="f119" fmla="*/ f67 1 2471"/>
                  <a:gd name="f120" fmla="*/ f68 1 2396"/>
                  <a:gd name="f121" fmla="*/ f69 1 2471"/>
                  <a:gd name="f122" fmla="*/ f70 1 2396"/>
                  <a:gd name="f123" fmla="*/ f71 1 2471"/>
                  <a:gd name="f124" fmla="*/ f72 1 2396"/>
                  <a:gd name="f125" fmla="*/ f73 1 2471"/>
                  <a:gd name="f126" fmla="*/ f74 1 2396"/>
                  <a:gd name="f127" fmla="*/ f75 1 2471"/>
                  <a:gd name="f128" fmla="*/ f76 1 2396"/>
                  <a:gd name="f129" fmla="*/ f77 1 2471"/>
                  <a:gd name="f130" fmla="*/ f78 1 2396"/>
                  <a:gd name="f131" fmla="*/ f79 1 2471"/>
                  <a:gd name="f132" fmla="*/ f80 1 2396"/>
                  <a:gd name="f133" fmla="*/ f81 1 2471"/>
                  <a:gd name="f134" fmla="*/ f82 1 2396"/>
                  <a:gd name="f135" fmla="*/ f83 1 2471"/>
                  <a:gd name="f136" fmla="*/ f84 1 2396"/>
                  <a:gd name="f137" fmla="*/ f85 1 2471"/>
                  <a:gd name="f138" fmla="*/ f86 1 2396"/>
                  <a:gd name="f139" fmla="*/ f87 1 2471"/>
                  <a:gd name="f140" fmla="*/ f88 1 2396"/>
                  <a:gd name="f141" fmla="*/ f89 1 2471"/>
                  <a:gd name="f142" fmla="*/ f90 1 2396"/>
                  <a:gd name="f143" fmla="*/ f91 1 2471"/>
                  <a:gd name="f144" fmla="*/ f92 1 2396"/>
                  <a:gd name="f145" fmla="*/ f93 1 2471"/>
                  <a:gd name="f146" fmla="*/ f94 1 2396"/>
                  <a:gd name="f147" fmla="*/ f95 1 2471"/>
                  <a:gd name="f148" fmla="*/ f96 1 2396"/>
                  <a:gd name="f149" fmla="*/ f97 1 2471"/>
                  <a:gd name="f150" fmla="*/ f98 1 2396"/>
                  <a:gd name="f151" fmla="*/ f99 1 2471"/>
                  <a:gd name="f152" fmla="*/ f100 1 2396"/>
                  <a:gd name="f153" fmla="*/ f101 1 2471"/>
                  <a:gd name="f154" fmla="*/ f102 1 2396"/>
                  <a:gd name="f155" fmla="*/ f103 1 2471"/>
                  <a:gd name="f156" fmla="*/ f104 1 2396"/>
                  <a:gd name="f157" fmla="*/ f105 1 2471"/>
                  <a:gd name="f158" fmla="*/ f106 1 2396"/>
                  <a:gd name="f159" fmla="*/ f107 1 2471"/>
                  <a:gd name="f160" fmla="*/ f108 1 2471"/>
                  <a:gd name="f161" fmla="*/ f109 1 2396"/>
                  <a:gd name="f162" fmla="*/ f110 1 2471"/>
                  <a:gd name="f163" fmla="*/ f111 1 2396"/>
                  <a:gd name="f164" fmla="*/ f112 1 2471"/>
                  <a:gd name="f165" fmla="*/ f113 1 2396"/>
                  <a:gd name="f166" fmla="*/ f114 1 2471"/>
                  <a:gd name="f167" fmla="*/ f115 1 2396"/>
                  <a:gd name="f168" fmla="*/ f116 1 2471"/>
                  <a:gd name="f169" fmla="*/ f117 1 2396"/>
                  <a:gd name="f170" fmla="*/ 0 1 f65"/>
                  <a:gd name="f171" fmla="*/ f59 1 f65"/>
                  <a:gd name="f172" fmla="*/ 0 1 f66"/>
                  <a:gd name="f173" fmla="*/ f60 1 f66"/>
                  <a:gd name="f174" fmla="*/ f119 1 f65"/>
                  <a:gd name="f175" fmla="*/ f120 1 f66"/>
                  <a:gd name="f176" fmla="*/ f121 1 f65"/>
                  <a:gd name="f177" fmla="*/ f122 1 f66"/>
                  <a:gd name="f178" fmla="*/ f123 1 f65"/>
                  <a:gd name="f179" fmla="*/ f124 1 f66"/>
                  <a:gd name="f180" fmla="*/ f125 1 f65"/>
                  <a:gd name="f181" fmla="*/ f126 1 f66"/>
                  <a:gd name="f182" fmla="*/ f127 1 f65"/>
                  <a:gd name="f183" fmla="*/ f128 1 f66"/>
                  <a:gd name="f184" fmla="*/ f129 1 f65"/>
                  <a:gd name="f185" fmla="*/ f130 1 f66"/>
                  <a:gd name="f186" fmla="*/ f131 1 f65"/>
                  <a:gd name="f187" fmla="*/ f132 1 f66"/>
                  <a:gd name="f188" fmla="*/ f133 1 f65"/>
                  <a:gd name="f189" fmla="*/ f134 1 f66"/>
                  <a:gd name="f190" fmla="*/ f135 1 f65"/>
                  <a:gd name="f191" fmla="*/ f136 1 f66"/>
                  <a:gd name="f192" fmla="*/ f137 1 f65"/>
                  <a:gd name="f193" fmla="*/ f138 1 f66"/>
                  <a:gd name="f194" fmla="*/ f139 1 f65"/>
                  <a:gd name="f195" fmla="*/ f140 1 f66"/>
                  <a:gd name="f196" fmla="*/ f141 1 f65"/>
                  <a:gd name="f197" fmla="*/ f142 1 f66"/>
                  <a:gd name="f198" fmla="*/ f143 1 f65"/>
                  <a:gd name="f199" fmla="*/ f144 1 f66"/>
                  <a:gd name="f200" fmla="*/ f145 1 f65"/>
                  <a:gd name="f201" fmla="*/ f146 1 f66"/>
                  <a:gd name="f202" fmla="*/ f147 1 f65"/>
                  <a:gd name="f203" fmla="*/ f148 1 f66"/>
                  <a:gd name="f204" fmla="*/ f149 1 f65"/>
                  <a:gd name="f205" fmla="*/ f150 1 f66"/>
                  <a:gd name="f206" fmla="*/ f151 1 f65"/>
                  <a:gd name="f207" fmla="*/ f152 1 f66"/>
                  <a:gd name="f208" fmla="*/ f153 1 f65"/>
                  <a:gd name="f209" fmla="*/ f154 1 f66"/>
                  <a:gd name="f210" fmla="*/ f155 1 f65"/>
                  <a:gd name="f211" fmla="*/ f156 1 f66"/>
                  <a:gd name="f212" fmla="*/ f157 1 f65"/>
                  <a:gd name="f213" fmla="*/ f158 1 f66"/>
                  <a:gd name="f214" fmla="*/ f159 1 f65"/>
                  <a:gd name="f215" fmla="*/ f160 1 f65"/>
                  <a:gd name="f216" fmla="*/ f161 1 f66"/>
                  <a:gd name="f217" fmla="*/ f162 1 f65"/>
                  <a:gd name="f218" fmla="*/ f163 1 f66"/>
                  <a:gd name="f219" fmla="*/ f164 1 f65"/>
                  <a:gd name="f220" fmla="*/ f165 1 f66"/>
                  <a:gd name="f221" fmla="*/ f166 1 f65"/>
                  <a:gd name="f222" fmla="*/ f167 1 f66"/>
                  <a:gd name="f223" fmla="*/ f168 1 f65"/>
                  <a:gd name="f224" fmla="*/ f169 1 f66"/>
                  <a:gd name="f225" fmla="*/ f170 f56 1"/>
                  <a:gd name="f226" fmla="*/ f171 f56 1"/>
                  <a:gd name="f227" fmla="*/ f173 f57 1"/>
                  <a:gd name="f228" fmla="*/ f172 f57 1"/>
                  <a:gd name="f229" fmla="*/ f174 f56 1"/>
                  <a:gd name="f230" fmla="*/ f175 f57 1"/>
                  <a:gd name="f231" fmla="*/ f176 f56 1"/>
                  <a:gd name="f232" fmla="*/ f177 f57 1"/>
                  <a:gd name="f233" fmla="*/ f178 f56 1"/>
                  <a:gd name="f234" fmla="*/ f179 f57 1"/>
                  <a:gd name="f235" fmla="*/ f180 f56 1"/>
                  <a:gd name="f236" fmla="*/ f181 f57 1"/>
                  <a:gd name="f237" fmla="*/ f182 f56 1"/>
                  <a:gd name="f238" fmla="*/ f183 f57 1"/>
                  <a:gd name="f239" fmla="*/ f184 f56 1"/>
                  <a:gd name="f240" fmla="*/ f185 f57 1"/>
                  <a:gd name="f241" fmla="*/ f186 f56 1"/>
                  <a:gd name="f242" fmla="*/ f187 f57 1"/>
                  <a:gd name="f243" fmla="*/ f188 f56 1"/>
                  <a:gd name="f244" fmla="*/ f189 f57 1"/>
                  <a:gd name="f245" fmla="*/ f190 f56 1"/>
                  <a:gd name="f246" fmla="*/ f191 f57 1"/>
                  <a:gd name="f247" fmla="*/ f192 f56 1"/>
                  <a:gd name="f248" fmla="*/ f193 f57 1"/>
                  <a:gd name="f249" fmla="*/ f194 f56 1"/>
                  <a:gd name="f250" fmla="*/ f195 f57 1"/>
                  <a:gd name="f251" fmla="*/ f196 f56 1"/>
                  <a:gd name="f252" fmla="*/ f197 f57 1"/>
                  <a:gd name="f253" fmla="*/ f198 f56 1"/>
                  <a:gd name="f254" fmla="*/ f199 f57 1"/>
                  <a:gd name="f255" fmla="*/ f200 f56 1"/>
                  <a:gd name="f256" fmla="*/ f201 f57 1"/>
                  <a:gd name="f257" fmla="*/ f202 f56 1"/>
                  <a:gd name="f258" fmla="*/ f203 f57 1"/>
                  <a:gd name="f259" fmla="*/ f204 f56 1"/>
                  <a:gd name="f260" fmla="*/ f205 f57 1"/>
                  <a:gd name="f261" fmla="*/ f206 f56 1"/>
                  <a:gd name="f262" fmla="*/ f207 f57 1"/>
                  <a:gd name="f263" fmla="*/ f208 f56 1"/>
                  <a:gd name="f264" fmla="*/ f209 f57 1"/>
                  <a:gd name="f265" fmla="*/ f210 f56 1"/>
                  <a:gd name="f266" fmla="*/ f211 f57 1"/>
                  <a:gd name="f267" fmla="*/ f212 f56 1"/>
                  <a:gd name="f268" fmla="*/ f213 f57 1"/>
                  <a:gd name="f269" fmla="*/ f214 f56 1"/>
                  <a:gd name="f270" fmla="*/ f215 f56 1"/>
                  <a:gd name="f271" fmla="*/ f216 f57 1"/>
                  <a:gd name="f272" fmla="*/ f217 f56 1"/>
                  <a:gd name="f273" fmla="*/ f218 f57 1"/>
                  <a:gd name="f274" fmla="*/ f219 f56 1"/>
                  <a:gd name="f275" fmla="*/ f220 f57 1"/>
                  <a:gd name="f276" fmla="*/ f221 f56 1"/>
                  <a:gd name="f277" fmla="*/ f222 f57 1"/>
                  <a:gd name="f278" fmla="*/ f223 f56 1"/>
                  <a:gd name="f279" fmla="*/ f224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229" y="f230"/>
                  </a:cxn>
                  <a:cxn ang="f118">
                    <a:pos x="f231" y="f232"/>
                  </a:cxn>
                  <a:cxn ang="f118">
                    <a:pos x="f233" y="f234"/>
                  </a:cxn>
                  <a:cxn ang="f118">
                    <a:pos x="f235" y="f236"/>
                  </a:cxn>
                  <a:cxn ang="f118">
                    <a:pos x="f237" y="f238"/>
                  </a:cxn>
                  <a:cxn ang="f118">
                    <a:pos x="f239" y="f240"/>
                  </a:cxn>
                  <a:cxn ang="f118">
                    <a:pos x="f241" y="f242"/>
                  </a:cxn>
                  <a:cxn ang="f118">
                    <a:pos x="f243" y="f244"/>
                  </a:cxn>
                  <a:cxn ang="f118">
                    <a:pos x="f245" y="f246"/>
                  </a:cxn>
                  <a:cxn ang="f118">
                    <a:pos x="f247" y="f248"/>
                  </a:cxn>
                  <a:cxn ang="f118">
                    <a:pos x="f249" y="f250"/>
                  </a:cxn>
                  <a:cxn ang="f118">
                    <a:pos x="f251" y="f252"/>
                  </a:cxn>
                  <a:cxn ang="f118">
                    <a:pos x="f253" y="f254"/>
                  </a:cxn>
                  <a:cxn ang="f118">
                    <a:pos x="f255" y="f256"/>
                  </a:cxn>
                  <a:cxn ang="f118">
                    <a:pos x="f257" y="f258"/>
                  </a:cxn>
                  <a:cxn ang="f118">
                    <a:pos x="f259" y="f260"/>
                  </a:cxn>
                  <a:cxn ang="f118">
                    <a:pos x="f261" y="f262"/>
                  </a:cxn>
                  <a:cxn ang="f118">
                    <a:pos x="f263" y="f264"/>
                  </a:cxn>
                  <a:cxn ang="f118">
                    <a:pos x="f265" y="f266"/>
                  </a:cxn>
                  <a:cxn ang="f118">
                    <a:pos x="f267" y="f268"/>
                  </a:cxn>
                  <a:cxn ang="f118">
                    <a:pos x="f269" y="f266"/>
                  </a:cxn>
                  <a:cxn ang="f118">
                    <a:pos x="f270" y="f271"/>
                  </a:cxn>
                  <a:cxn ang="f118">
                    <a:pos x="f272" y="f273"/>
                  </a:cxn>
                  <a:cxn ang="f118">
                    <a:pos x="f274" y="f275"/>
                  </a:cxn>
                  <a:cxn ang="f118">
                    <a:pos x="f276" y="f277"/>
                  </a:cxn>
                  <a:cxn ang="f118">
                    <a:pos x="f278" y="f279"/>
                  </a:cxn>
                </a:cxnLst>
                <a:rect l="f225" t="f228" r="f226" b="f227"/>
                <a:pathLst>
                  <a:path w="2471" h="2396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5" y="f7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2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6" y="f54"/>
                    </a:lnTo>
                  </a:path>
                </a:pathLst>
              </a:custGeom>
              <a:noFill/>
              <a:ln w="16514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3756026" y="1693861"/>
                <a:ext cx="2220913" cy="21415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99"/>
                  <a:gd name="f7" fmla="val 1349"/>
                  <a:gd name="f8" fmla="val 620"/>
                  <a:gd name="f9" fmla="val 155"/>
                  <a:gd name="f10" fmla="val 421"/>
                  <a:gd name="f11" fmla="val 205"/>
                  <a:gd name="f12" fmla="val 507"/>
                  <a:gd name="f13" fmla="val 673"/>
                  <a:gd name="f14" fmla="val 487"/>
                  <a:gd name="f15" fmla="val 783"/>
                  <a:gd name="f16" fmla="val 425"/>
                  <a:gd name="f17" fmla="val 1009"/>
                  <a:gd name="f18" fmla="val 617"/>
                  <a:gd name="f19" fmla="val 1086"/>
                  <a:gd name="f20" fmla="val 498"/>
                  <a:gd name="f21" fmla="val 961"/>
                  <a:gd name="f22" fmla="val 1035"/>
                  <a:gd name="f23" fmla="val 926"/>
                  <a:gd name="f24" fmla="val 776"/>
                  <a:gd name="f25" fmla="val 1181"/>
                  <a:gd name="f26" fmla="val 749"/>
                  <a:gd name="f27" fmla="val 601"/>
                  <a:gd name="f28" fmla="val 1315"/>
                  <a:gd name="f29" fmla="val 416"/>
                  <a:gd name="f30" fmla="val 1341"/>
                  <a:gd name="f31" fmla="val 196"/>
                  <a:gd name="f32" fmla="val 1171"/>
                  <a:gd name="f33" fmla="val 164"/>
                  <a:gd name="f34" fmla="val 928"/>
                  <a:gd name="f35" fmla="+- 0 0 -90"/>
                  <a:gd name="f36" fmla="*/ f3 1 1399"/>
                  <a:gd name="f37" fmla="*/ f4 1 1349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1399"/>
                  <a:gd name="f46" fmla="*/ f42 1 1349"/>
                  <a:gd name="f47" fmla="*/ 620 f43 1"/>
                  <a:gd name="f48" fmla="*/ 155 f42 1"/>
                  <a:gd name="f49" fmla="*/ 421 f43 1"/>
                  <a:gd name="f50" fmla="*/ 205 f43 1"/>
                  <a:gd name="f51" fmla="*/ 507 f42 1"/>
                  <a:gd name="f52" fmla="*/ 0 f43 1"/>
                  <a:gd name="f53" fmla="*/ 673 f42 1"/>
                  <a:gd name="f54" fmla="*/ 487 f43 1"/>
                  <a:gd name="f55" fmla="*/ 783 f42 1"/>
                  <a:gd name="f56" fmla="*/ 425 f43 1"/>
                  <a:gd name="f57" fmla="*/ 1009 f42 1"/>
                  <a:gd name="f58" fmla="*/ 617 f43 1"/>
                  <a:gd name="f59" fmla="*/ 1086 f42 1"/>
                  <a:gd name="f60" fmla="*/ 498 f43 1"/>
                  <a:gd name="f61" fmla="*/ 1349 f42 1"/>
                  <a:gd name="f62" fmla="*/ 961 f43 1"/>
                  <a:gd name="f63" fmla="*/ 1035 f42 1"/>
                  <a:gd name="f64" fmla="*/ 926 f43 1"/>
                  <a:gd name="f65" fmla="*/ 776 f42 1"/>
                  <a:gd name="f66" fmla="*/ 1181 f43 1"/>
                  <a:gd name="f67" fmla="*/ 749 f42 1"/>
                  <a:gd name="f68" fmla="*/ 1399 f43 1"/>
                  <a:gd name="f69" fmla="*/ 601 f42 1"/>
                  <a:gd name="f70" fmla="*/ 1315 f43 1"/>
                  <a:gd name="f71" fmla="*/ 416 f42 1"/>
                  <a:gd name="f72" fmla="*/ 1341 f43 1"/>
                  <a:gd name="f73" fmla="*/ 196 f42 1"/>
                  <a:gd name="f74" fmla="*/ 1171 f43 1"/>
                  <a:gd name="f75" fmla="*/ 164 f42 1"/>
                  <a:gd name="f76" fmla="*/ 928 f43 1"/>
                  <a:gd name="f77" fmla="*/ 0 f42 1"/>
                  <a:gd name="f78" fmla="+- f44 0 f1"/>
                  <a:gd name="f79" fmla="*/ f47 1 1399"/>
                  <a:gd name="f80" fmla="*/ f48 1 1349"/>
                  <a:gd name="f81" fmla="*/ f49 1 1399"/>
                  <a:gd name="f82" fmla="*/ f50 1 1399"/>
                  <a:gd name="f83" fmla="*/ f51 1 1349"/>
                  <a:gd name="f84" fmla="*/ f52 1 1399"/>
                  <a:gd name="f85" fmla="*/ f53 1 1349"/>
                  <a:gd name="f86" fmla="*/ f54 1 1399"/>
                  <a:gd name="f87" fmla="*/ f55 1 1349"/>
                  <a:gd name="f88" fmla="*/ f56 1 1399"/>
                  <a:gd name="f89" fmla="*/ f57 1 1349"/>
                  <a:gd name="f90" fmla="*/ f58 1 1399"/>
                  <a:gd name="f91" fmla="*/ f59 1 1349"/>
                  <a:gd name="f92" fmla="*/ f60 1 1399"/>
                  <a:gd name="f93" fmla="*/ f61 1 1349"/>
                  <a:gd name="f94" fmla="*/ f62 1 1399"/>
                  <a:gd name="f95" fmla="*/ f63 1 1349"/>
                  <a:gd name="f96" fmla="*/ f64 1 1399"/>
                  <a:gd name="f97" fmla="*/ f65 1 1349"/>
                  <a:gd name="f98" fmla="*/ f66 1 1399"/>
                  <a:gd name="f99" fmla="*/ f67 1 1349"/>
                  <a:gd name="f100" fmla="*/ f68 1 1399"/>
                  <a:gd name="f101" fmla="*/ f69 1 1349"/>
                  <a:gd name="f102" fmla="*/ f70 1 1399"/>
                  <a:gd name="f103" fmla="*/ f71 1 1349"/>
                  <a:gd name="f104" fmla="*/ f72 1 1399"/>
                  <a:gd name="f105" fmla="*/ f73 1 1349"/>
                  <a:gd name="f106" fmla="*/ f74 1 1399"/>
                  <a:gd name="f107" fmla="*/ f75 1 1349"/>
                  <a:gd name="f108" fmla="*/ f76 1 1399"/>
                  <a:gd name="f109" fmla="*/ f77 1 1349"/>
                  <a:gd name="f110" fmla="*/ 0 1 f45"/>
                  <a:gd name="f111" fmla="*/ f39 1 f45"/>
                  <a:gd name="f112" fmla="*/ 0 1 f46"/>
                  <a:gd name="f113" fmla="*/ f40 1 f46"/>
                  <a:gd name="f114" fmla="*/ f79 1 f45"/>
                  <a:gd name="f115" fmla="*/ f80 1 f46"/>
                  <a:gd name="f116" fmla="*/ f81 1 f45"/>
                  <a:gd name="f117" fmla="*/ f82 1 f45"/>
                  <a:gd name="f118" fmla="*/ f83 1 f46"/>
                  <a:gd name="f119" fmla="*/ f84 1 f45"/>
                  <a:gd name="f120" fmla="*/ f85 1 f46"/>
                  <a:gd name="f121" fmla="*/ f86 1 f45"/>
                  <a:gd name="f122" fmla="*/ f87 1 f46"/>
                  <a:gd name="f123" fmla="*/ f88 1 f45"/>
                  <a:gd name="f124" fmla="*/ f89 1 f46"/>
                  <a:gd name="f125" fmla="*/ f90 1 f45"/>
                  <a:gd name="f126" fmla="*/ f91 1 f46"/>
                  <a:gd name="f127" fmla="*/ f92 1 f45"/>
                  <a:gd name="f128" fmla="*/ f93 1 f46"/>
                  <a:gd name="f129" fmla="*/ f94 1 f45"/>
                  <a:gd name="f130" fmla="*/ f95 1 f46"/>
                  <a:gd name="f131" fmla="*/ f96 1 f45"/>
                  <a:gd name="f132" fmla="*/ f97 1 f46"/>
                  <a:gd name="f133" fmla="*/ f98 1 f45"/>
                  <a:gd name="f134" fmla="*/ f99 1 f46"/>
                  <a:gd name="f135" fmla="*/ f100 1 f45"/>
                  <a:gd name="f136" fmla="*/ f101 1 f46"/>
                  <a:gd name="f137" fmla="*/ f102 1 f45"/>
                  <a:gd name="f138" fmla="*/ f103 1 f46"/>
                  <a:gd name="f139" fmla="*/ f104 1 f45"/>
                  <a:gd name="f140" fmla="*/ f105 1 f46"/>
                  <a:gd name="f141" fmla="*/ f106 1 f45"/>
                  <a:gd name="f142" fmla="*/ f107 1 f46"/>
                  <a:gd name="f143" fmla="*/ f108 1 f45"/>
                  <a:gd name="f144" fmla="*/ f109 1 f46"/>
                  <a:gd name="f145" fmla="*/ f110 f36 1"/>
                  <a:gd name="f146" fmla="*/ f111 f36 1"/>
                  <a:gd name="f147" fmla="*/ f113 f37 1"/>
                  <a:gd name="f148" fmla="*/ f112 f37 1"/>
                  <a:gd name="f149" fmla="*/ f114 f36 1"/>
                  <a:gd name="f150" fmla="*/ f115 f37 1"/>
                  <a:gd name="f151" fmla="*/ f116 f36 1"/>
                  <a:gd name="f152" fmla="*/ f117 f36 1"/>
                  <a:gd name="f153" fmla="*/ f118 f37 1"/>
                  <a:gd name="f154" fmla="*/ f119 f36 1"/>
                  <a:gd name="f155" fmla="*/ f120 f37 1"/>
                  <a:gd name="f156" fmla="*/ f121 f36 1"/>
                  <a:gd name="f157" fmla="*/ f122 f37 1"/>
                  <a:gd name="f158" fmla="*/ f123 f36 1"/>
                  <a:gd name="f159" fmla="*/ f124 f37 1"/>
                  <a:gd name="f160" fmla="*/ f125 f36 1"/>
                  <a:gd name="f161" fmla="*/ f126 f37 1"/>
                  <a:gd name="f162" fmla="*/ f127 f36 1"/>
                  <a:gd name="f163" fmla="*/ f128 f37 1"/>
                  <a:gd name="f164" fmla="*/ f129 f36 1"/>
                  <a:gd name="f165" fmla="*/ f130 f37 1"/>
                  <a:gd name="f166" fmla="*/ f131 f36 1"/>
                  <a:gd name="f167" fmla="*/ f132 f37 1"/>
                  <a:gd name="f168" fmla="*/ f133 f36 1"/>
                  <a:gd name="f169" fmla="*/ f134 f37 1"/>
                  <a:gd name="f170" fmla="*/ f135 f36 1"/>
                  <a:gd name="f171" fmla="*/ f136 f37 1"/>
                  <a:gd name="f172" fmla="*/ f137 f36 1"/>
                  <a:gd name="f173" fmla="*/ f138 f37 1"/>
                  <a:gd name="f174" fmla="*/ f139 f36 1"/>
                  <a:gd name="f175" fmla="*/ f140 f37 1"/>
                  <a:gd name="f176" fmla="*/ f141 f36 1"/>
                  <a:gd name="f177" fmla="*/ f142 f37 1"/>
                  <a:gd name="f178" fmla="*/ f143 f36 1"/>
                  <a:gd name="f179" fmla="*/ f144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8">
                    <a:pos x="f149" y="f150"/>
                  </a:cxn>
                  <a:cxn ang="f78">
                    <a:pos x="f151" y="f150"/>
                  </a:cxn>
                  <a:cxn ang="f78">
                    <a:pos x="f152" y="f153"/>
                  </a:cxn>
                  <a:cxn ang="f78">
                    <a:pos x="f154" y="f155"/>
                  </a:cxn>
                  <a:cxn ang="f78">
                    <a:pos x="f156" y="f157"/>
                  </a:cxn>
                  <a:cxn ang="f78">
                    <a:pos x="f158" y="f159"/>
                  </a:cxn>
                  <a:cxn ang="f78">
                    <a:pos x="f160" y="f161"/>
                  </a:cxn>
                  <a:cxn ang="f78">
                    <a:pos x="f162" y="f163"/>
                  </a:cxn>
                  <a:cxn ang="f78">
                    <a:pos x="f164" y="f165"/>
                  </a:cxn>
                  <a:cxn ang="f78">
                    <a:pos x="f166" y="f167"/>
                  </a:cxn>
                  <a:cxn ang="f78">
                    <a:pos x="f168" y="f169"/>
                  </a:cxn>
                  <a:cxn ang="f78">
                    <a:pos x="f170" y="f171"/>
                  </a:cxn>
                  <a:cxn ang="f78">
                    <a:pos x="f172" y="f173"/>
                  </a:cxn>
                  <a:cxn ang="f78">
                    <a:pos x="f174" y="f175"/>
                  </a:cxn>
                  <a:cxn ang="f78">
                    <a:pos x="f176" y="f177"/>
                  </a:cxn>
                  <a:cxn ang="f78">
                    <a:pos x="f178" y="f179"/>
                  </a:cxn>
                  <a:cxn ang="f78">
                    <a:pos x="f149" y="f150"/>
                  </a:cxn>
                </a:cxnLst>
                <a:rect l="f145" t="f148" r="f146" b="f147"/>
                <a:pathLst>
                  <a:path w="1399" h="1349">
                    <a:moveTo>
                      <a:pt x="f8" y="f9"/>
                    </a:moveTo>
                    <a:lnTo>
                      <a:pt x="f10" y="f9"/>
                    </a:lnTo>
                    <a:lnTo>
                      <a:pt x="f11" y="f12"/>
                    </a:lnTo>
                    <a:lnTo>
                      <a:pt x="f5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7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5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6786567" y="3224210"/>
                <a:ext cx="1993904" cy="12858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6"/>
                  <a:gd name="f7" fmla="val 810"/>
                  <a:gd name="f8" fmla="val 719"/>
                  <a:gd name="f9" fmla="val 183"/>
                  <a:gd name="f10" fmla="val 760"/>
                  <a:gd name="f11" fmla="val 33"/>
                  <a:gd name="f12" fmla="val 884"/>
                  <a:gd name="f13" fmla="val 983"/>
                  <a:gd name="f14" fmla="val 78"/>
                  <a:gd name="f15" fmla="val 1082"/>
                  <a:gd name="f16" fmla="val 248"/>
                  <a:gd name="f17" fmla="val 229"/>
                  <a:gd name="f18" fmla="val 1248"/>
                  <a:gd name="f19" fmla="val 359"/>
                  <a:gd name="f20" fmla="val 1016"/>
                  <a:gd name="f21" fmla="val 431"/>
                  <a:gd name="f22" fmla="val 879"/>
                  <a:gd name="f23" fmla="val 417"/>
                  <a:gd name="f24" fmla="val 481"/>
                  <a:gd name="f25" fmla="val 591"/>
                  <a:gd name="f26" fmla="val 633"/>
                  <a:gd name="f27" fmla="val 423"/>
                  <a:gd name="f28" fmla="val 537"/>
                  <a:gd name="f29" fmla="val 256"/>
                  <a:gd name="f30" fmla="val 66"/>
                  <a:gd name="f31" fmla="val 764"/>
                  <a:gd name="f32" fmla="val 601"/>
                  <a:gd name="f33" fmla="val 157"/>
                  <a:gd name="f34" fmla="val 483"/>
                  <a:gd name="f35" fmla="val 281"/>
                  <a:gd name="f36" fmla="val 438"/>
                  <a:gd name="f37" fmla="val 150"/>
                  <a:gd name="f38" fmla="val 189"/>
                  <a:gd name="f39" fmla="+- 0 0 -90"/>
                  <a:gd name="f40" fmla="*/ f3 1 1256"/>
                  <a:gd name="f41" fmla="*/ f4 1 81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256"/>
                  <a:gd name="f50" fmla="*/ f46 1 810"/>
                  <a:gd name="f51" fmla="*/ 719 f47 1"/>
                  <a:gd name="f52" fmla="*/ 183 f46 1"/>
                  <a:gd name="f53" fmla="*/ 760 f47 1"/>
                  <a:gd name="f54" fmla="*/ 33 f46 1"/>
                  <a:gd name="f55" fmla="*/ 884 f47 1"/>
                  <a:gd name="f56" fmla="*/ 0 f46 1"/>
                  <a:gd name="f57" fmla="*/ 983 f47 1"/>
                  <a:gd name="f58" fmla="*/ 78 f46 1"/>
                  <a:gd name="f59" fmla="*/ 1082 f47 1"/>
                  <a:gd name="f60" fmla="*/ 248 f46 1"/>
                  <a:gd name="f61" fmla="*/ 1256 f47 1"/>
                  <a:gd name="f62" fmla="*/ 229 f46 1"/>
                  <a:gd name="f63" fmla="*/ 1248 f47 1"/>
                  <a:gd name="f64" fmla="*/ 359 f46 1"/>
                  <a:gd name="f65" fmla="*/ 1016 f47 1"/>
                  <a:gd name="f66" fmla="*/ 431 f46 1"/>
                  <a:gd name="f67" fmla="*/ 879 f47 1"/>
                  <a:gd name="f68" fmla="*/ 417 f46 1"/>
                  <a:gd name="f69" fmla="*/ 481 f46 1"/>
                  <a:gd name="f70" fmla="*/ 591 f47 1"/>
                  <a:gd name="f71" fmla="*/ 633 f46 1"/>
                  <a:gd name="f72" fmla="*/ 423 f47 1"/>
                  <a:gd name="f73" fmla="*/ 537 f46 1"/>
                  <a:gd name="f74" fmla="*/ 256 f47 1"/>
                  <a:gd name="f75" fmla="*/ 810 f46 1"/>
                  <a:gd name="f76" fmla="*/ 66 f47 1"/>
                  <a:gd name="f77" fmla="*/ 764 f46 1"/>
                  <a:gd name="f78" fmla="*/ 0 f47 1"/>
                  <a:gd name="f79" fmla="*/ 601 f46 1"/>
                  <a:gd name="f80" fmla="*/ 157 f47 1"/>
                  <a:gd name="f81" fmla="*/ 483 f46 1"/>
                  <a:gd name="f82" fmla="*/ 248 f47 1"/>
                  <a:gd name="f83" fmla="*/ 281 f46 1"/>
                  <a:gd name="f84" fmla="*/ 438 f47 1"/>
                  <a:gd name="f85" fmla="*/ 150 f46 1"/>
                  <a:gd name="f86" fmla="*/ 189 f46 1"/>
                  <a:gd name="f87" fmla="+- f48 0 f1"/>
                  <a:gd name="f88" fmla="*/ f51 1 1256"/>
                  <a:gd name="f89" fmla="*/ f52 1 810"/>
                  <a:gd name="f90" fmla="*/ f53 1 1256"/>
                  <a:gd name="f91" fmla="*/ f54 1 810"/>
                  <a:gd name="f92" fmla="*/ f55 1 1256"/>
                  <a:gd name="f93" fmla="*/ f56 1 810"/>
                  <a:gd name="f94" fmla="*/ f57 1 1256"/>
                  <a:gd name="f95" fmla="*/ f58 1 810"/>
                  <a:gd name="f96" fmla="*/ f59 1 1256"/>
                  <a:gd name="f97" fmla="*/ f60 1 810"/>
                  <a:gd name="f98" fmla="*/ f61 1 1256"/>
                  <a:gd name="f99" fmla="*/ f62 1 810"/>
                  <a:gd name="f100" fmla="*/ f63 1 1256"/>
                  <a:gd name="f101" fmla="*/ f64 1 810"/>
                  <a:gd name="f102" fmla="*/ f65 1 1256"/>
                  <a:gd name="f103" fmla="*/ f66 1 810"/>
                  <a:gd name="f104" fmla="*/ f67 1 1256"/>
                  <a:gd name="f105" fmla="*/ f68 1 810"/>
                  <a:gd name="f106" fmla="*/ f69 1 810"/>
                  <a:gd name="f107" fmla="*/ f70 1 1256"/>
                  <a:gd name="f108" fmla="*/ f71 1 810"/>
                  <a:gd name="f109" fmla="*/ f72 1 1256"/>
                  <a:gd name="f110" fmla="*/ f73 1 810"/>
                  <a:gd name="f111" fmla="*/ f74 1 1256"/>
                  <a:gd name="f112" fmla="*/ f75 1 810"/>
                  <a:gd name="f113" fmla="*/ f76 1 1256"/>
                  <a:gd name="f114" fmla="*/ f77 1 810"/>
                  <a:gd name="f115" fmla="*/ f78 1 1256"/>
                  <a:gd name="f116" fmla="*/ f79 1 810"/>
                  <a:gd name="f117" fmla="*/ f80 1 1256"/>
                  <a:gd name="f118" fmla="*/ f81 1 810"/>
                  <a:gd name="f119" fmla="*/ f82 1 1256"/>
                  <a:gd name="f120" fmla="*/ f83 1 810"/>
                  <a:gd name="f121" fmla="*/ f84 1 1256"/>
                  <a:gd name="f122" fmla="*/ f85 1 810"/>
                  <a:gd name="f123" fmla="*/ f86 1 810"/>
                  <a:gd name="f124" fmla="*/ 0 1 f49"/>
                  <a:gd name="f125" fmla="*/ f43 1 f49"/>
                  <a:gd name="f126" fmla="*/ 0 1 f50"/>
                  <a:gd name="f127" fmla="*/ f44 1 f50"/>
                  <a:gd name="f128" fmla="*/ f88 1 f49"/>
                  <a:gd name="f129" fmla="*/ f89 1 f50"/>
                  <a:gd name="f130" fmla="*/ f90 1 f49"/>
                  <a:gd name="f131" fmla="*/ f91 1 f50"/>
                  <a:gd name="f132" fmla="*/ f92 1 f49"/>
                  <a:gd name="f133" fmla="*/ f93 1 f50"/>
                  <a:gd name="f134" fmla="*/ f94 1 f49"/>
                  <a:gd name="f135" fmla="*/ f95 1 f50"/>
                  <a:gd name="f136" fmla="*/ f96 1 f49"/>
                  <a:gd name="f137" fmla="*/ f97 1 f50"/>
                  <a:gd name="f138" fmla="*/ f98 1 f49"/>
                  <a:gd name="f139" fmla="*/ f99 1 f50"/>
                  <a:gd name="f140" fmla="*/ f100 1 f49"/>
                  <a:gd name="f141" fmla="*/ f101 1 f50"/>
                  <a:gd name="f142" fmla="*/ f102 1 f49"/>
                  <a:gd name="f143" fmla="*/ f103 1 f50"/>
                  <a:gd name="f144" fmla="*/ f104 1 f49"/>
                  <a:gd name="f145" fmla="*/ f105 1 f50"/>
                  <a:gd name="f146" fmla="*/ f106 1 f50"/>
                  <a:gd name="f147" fmla="*/ f107 1 f49"/>
                  <a:gd name="f148" fmla="*/ f108 1 f50"/>
                  <a:gd name="f149" fmla="*/ f109 1 f49"/>
                  <a:gd name="f150" fmla="*/ f110 1 f50"/>
                  <a:gd name="f151" fmla="*/ f111 1 f49"/>
                  <a:gd name="f152" fmla="*/ f112 1 f50"/>
                  <a:gd name="f153" fmla="*/ f113 1 f49"/>
                  <a:gd name="f154" fmla="*/ f114 1 f50"/>
                  <a:gd name="f155" fmla="*/ f115 1 f49"/>
                  <a:gd name="f156" fmla="*/ f116 1 f50"/>
                  <a:gd name="f157" fmla="*/ f117 1 f49"/>
                  <a:gd name="f158" fmla="*/ f118 1 f50"/>
                  <a:gd name="f159" fmla="*/ f119 1 f49"/>
                  <a:gd name="f160" fmla="*/ f120 1 f50"/>
                  <a:gd name="f161" fmla="*/ f121 1 f49"/>
                  <a:gd name="f162" fmla="*/ f122 1 f50"/>
                  <a:gd name="f163" fmla="*/ f123 1 f50"/>
                  <a:gd name="f164" fmla="*/ f124 f40 1"/>
                  <a:gd name="f165" fmla="*/ f125 f40 1"/>
                  <a:gd name="f166" fmla="*/ f127 f41 1"/>
                  <a:gd name="f167" fmla="*/ f126 f41 1"/>
                  <a:gd name="f168" fmla="*/ f128 f40 1"/>
                  <a:gd name="f169" fmla="*/ f129 f41 1"/>
                  <a:gd name="f170" fmla="*/ f130 f40 1"/>
                  <a:gd name="f171" fmla="*/ f131 f41 1"/>
                  <a:gd name="f172" fmla="*/ f132 f40 1"/>
                  <a:gd name="f173" fmla="*/ f133 f41 1"/>
                  <a:gd name="f174" fmla="*/ f134 f40 1"/>
                  <a:gd name="f175" fmla="*/ f135 f41 1"/>
                  <a:gd name="f176" fmla="*/ f136 f40 1"/>
                  <a:gd name="f177" fmla="*/ f137 f41 1"/>
                  <a:gd name="f178" fmla="*/ f138 f40 1"/>
                  <a:gd name="f179" fmla="*/ f139 f41 1"/>
                  <a:gd name="f180" fmla="*/ f140 f40 1"/>
                  <a:gd name="f181" fmla="*/ f141 f41 1"/>
                  <a:gd name="f182" fmla="*/ f142 f40 1"/>
                  <a:gd name="f183" fmla="*/ f143 f41 1"/>
                  <a:gd name="f184" fmla="*/ f144 f40 1"/>
                  <a:gd name="f185" fmla="*/ f145 f41 1"/>
                  <a:gd name="f186" fmla="*/ f146 f41 1"/>
                  <a:gd name="f187" fmla="*/ f147 f40 1"/>
                  <a:gd name="f188" fmla="*/ f148 f41 1"/>
                  <a:gd name="f189" fmla="*/ f149 f40 1"/>
                  <a:gd name="f190" fmla="*/ f150 f41 1"/>
                  <a:gd name="f191" fmla="*/ f151 f40 1"/>
                  <a:gd name="f192" fmla="*/ f152 f41 1"/>
                  <a:gd name="f193" fmla="*/ f153 f40 1"/>
                  <a:gd name="f194" fmla="*/ f154 f41 1"/>
                  <a:gd name="f195" fmla="*/ f155 f40 1"/>
                  <a:gd name="f196" fmla="*/ f156 f41 1"/>
                  <a:gd name="f197" fmla="*/ f157 f40 1"/>
                  <a:gd name="f198" fmla="*/ f158 f41 1"/>
                  <a:gd name="f199" fmla="*/ f159 f40 1"/>
                  <a:gd name="f200" fmla="*/ f160 f41 1"/>
                  <a:gd name="f201" fmla="*/ f161 f40 1"/>
                  <a:gd name="f202" fmla="*/ f162 f41 1"/>
                  <a:gd name="f203" fmla="*/ f163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8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68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201" y="f202"/>
                  </a:cxn>
                  <a:cxn ang="f87">
                    <a:pos x="f168" y="f203"/>
                  </a:cxn>
                </a:cxnLst>
                <a:rect l="f164" t="f167" r="f165" b="f166"/>
                <a:pathLst>
                  <a:path w="1256" h="81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5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8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5" y="f32"/>
                    </a:lnTo>
                    <a:lnTo>
                      <a:pt x="f33" y="f34"/>
                    </a:lnTo>
                    <a:lnTo>
                      <a:pt x="f16" y="f35"/>
                    </a:lnTo>
                    <a:lnTo>
                      <a:pt x="f36" y="f37"/>
                    </a:lnTo>
                    <a:lnTo>
                      <a:pt x="f8" y="f38"/>
                    </a:lnTo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625977" y="5518147"/>
                <a:ext cx="4521195" cy="12509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8"/>
                  <a:gd name="f7" fmla="val 788"/>
                  <a:gd name="f8" fmla="val 2838"/>
                  <a:gd name="f9" fmla="val 16"/>
                  <a:gd name="f10" fmla="val 2493"/>
                  <a:gd name="f11" fmla="val 2278"/>
                  <a:gd name="f12" fmla="val 81"/>
                  <a:gd name="f13" fmla="val 1936"/>
                  <a:gd name="f14" fmla="val 44"/>
                  <a:gd name="f15" fmla="val 1739"/>
                  <a:gd name="f16" fmla="val 354"/>
                  <a:gd name="f17" fmla="val 1600"/>
                  <a:gd name="f18" fmla="val 212"/>
                  <a:gd name="f19" fmla="val 1352"/>
                  <a:gd name="f20" fmla="val 308"/>
                  <a:gd name="f21" fmla="val 1445"/>
                  <a:gd name="f22" fmla="val 515"/>
                  <a:gd name="f23" fmla="val 1072"/>
                  <a:gd name="f24" fmla="val 412"/>
                  <a:gd name="f25" fmla="val 888"/>
                  <a:gd name="f26" fmla="val 540"/>
                  <a:gd name="f27" fmla="val 660"/>
                  <a:gd name="f28" fmla="val 288"/>
                  <a:gd name="f29" fmla="val 1040"/>
                  <a:gd name="f30" fmla="val 676"/>
                  <a:gd name="f31" fmla="val 1272"/>
                  <a:gd name="f32" fmla="val 748"/>
                  <a:gd name="f33" fmla="val 2096"/>
                  <a:gd name="f34" fmla="val 691"/>
                  <a:gd name="f35" fmla="val 2320"/>
                  <a:gd name="f36" fmla="val 2456"/>
                  <a:gd name="f37" fmla="val 596"/>
                  <a:gd name="f38" fmla="val 2712"/>
                  <a:gd name="f39" fmla="val 716"/>
                  <a:gd name="f40" fmla="val 2716"/>
                  <a:gd name="f41" fmla="val 339"/>
                  <a:gd name="f42" fmla="val 258"/>
                  <a:gd name="f43" fmla="+- 0 0 -90"/>
                  <a:gd name="f44" fmla="*/ f3 1 2848"/>
                  <a:gd name="f45" fmla="*/ f4 1 788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2848"/>
                  <a:gd name="f54" fmla="*/ f50 1 788"/>
                  <a:gd name="f55" fmla="*/ 2838 f51 1"/>
                  <a:gd name="f56" fmla="*/ 16 f50 1"/>
                  <a:gd name="f57" fmla="*/ 2493 f51 1"/>
                  <a:gd name="f58" fmla="*/ 0 f50 1"/>
                  <a:gd name="f59" fmla="*/ 2278 f51 1"/>
                  <a:gd name="f60" fmla="*/ 81 f50 1"/>
                  <a:gd name="f61" fmla="*/ 1936 f51 1"/>
                  <a:gd name="f62" fmla="*/ 44 f50 1"/>
                  <a:gd name="f63" fmla="*/ 1739 f51 1"/>
                  <a:gd name="f64" fmla="*/ 354 f50 1"/>
                  <a:gd name="f65" fmla="*/ 1600 f51 1"/>
                  <a:gd name="f66" fmla="*/ 212 f50 1"/>
                  <a:gd name="f67" fmla="*/ 1352 f51 1"/>
                  <a:gd name="f68" fmla="*/ 308 f50 1"/>
                  <a:gd name="f69" fmla="*/ 1445 f51 1"/>
                  <a:gd name="f70" fmla="*/ 515 f50 1"/>
                  <a:gd name="f71" fmla="*/ 1072 f51 1"/>
                  <a:gd name="f72" fmla="*/ 412 f50 1"/>
                  <a:gd name="f73" fmla="*/ 888 f51 1"/>
                  <a:gd name="f74" fmla="*/ 540 f50 1"/>
                  <a:gd name="f75" fmla="*/ 0 f51 1"/>
                  <a:gd name="f76" fmla="*/ 660 f50 1"/>
                  <a:gd name="f77" fmla="*/ 288 f51 1"/>
                  <a:gd name="f78" fmla="*/ 788 f50 1"/>
                  <a:gd name="f79" fmla="*/ 1040 f51 1"/>
                  <a:gd name="f80" fmla="*/ 676 f50 1"/>
                  <a:gd name="f81" fmla="*/ 1272 f51 1"/>
                  <a:gd name="f82" fmla="*/ 748 f50 1"/>
                  <a:gd name="f83" fmla="*/ 2096 f51 1"/>
                  <a:gd name="f84" fmla="*/ 691 f50 1"/>
                  <a:gd name="f85" fmla="*/ 2320 f51 1"/>
                  <a:gd name="f86" fmla="*/ 2456 f51 1"/>
                  <a:gd name="f87" fmla="*/ 596 f50 1"/>
                  <a:gd name="f88" fmla="*/ 2712 f51 1"/>
                  <a:gd name="f89" fmla="*/ 716 f50 1"/>
                  <a:gd name="f90" fmla="*/ 2716 f51 1"/>
                  <a:gd name="f91" fmla="*/ 339 f50 1"/>
                  <a:gd name="f92" fmla="*/ 2848 f51 1"/>
                  <a:gd name="f93" fmla="*/ 258 f50 1"/>
                  <a:gd name="f94" fmla="+- f52 0 f1"/>
                  <a:gd name="f95" fmla="*/ f55 1 2848"/>
                  <a:gd name="f96" fmla="*/ f56 1 788"/>
                  <a:gd name="f97" fmla="*/ f57 1 2848"/>
                  <a:gd name="f98" fmla="*/ f58 1 788"/>
                  <a:gd name="f99" fmla="*/ f59 1 2848"/>
                  <a:gd name="f100" fmla="*/ f60 1 788"/>
                  <a:gd name="f101" fmla="*/ f61 1 2848"/>
                  <a:gd name="f102" fmla="*/ f62 1 788"/>
                  <a:gd name="f103" fmla="*/ f63 1 2848"/>
                  <a:gd name="f104" fmla="*/ f64 1 788"/>
                  <a:gd name="f105" fmla="*/ f65 1 2848"/>
                  <a:gd name="f106" fmla="*/ f66 1 788"/>
                  <a:gd name="f107" fmla="*/ f67 1 2848"/>
                  <a:gd name="f108" fmla="*/ f68 1 788"/>
                  <a:gd name="f109" fmla="*/ f69 1 2848"/>
                  <a:gd name="f110" fmla="*/ f70 1 788"/>
                  <a:gd name="f111" fmla="*/ f71 1 2848"/>
                  <a:gd name="f112" fmla="*/ f72 1 788"/>
                  <a:gd name="f113" fmla="*/ f73 1 2848"/>
                  <a:gd name="f114" fmla="*/ f74 1 788"/>
                  <a:gd name="f115" fmla="*/ f75 1 2848"/>
                  <a:gd name="f116" fmla="*/ f76 1 788"/>
                  <a:gd name="f117" fmla="*/ f77 1 2848"/>
                  <a:gd name="f118" fmla="*/ f78 1 788"/>
                  <a:gd name="f119" fmla="*/ f79 1 2848"/>
                  <a:gd name="f120" fmla="*/ f80 1 788"/>
                  <a:gd name="f121" fmla="*/ f81 1 2848"/>
                  <a:gd name="f122" fmla="*/ f82 1 788"/>
                  <a:gd name="f123" fmla="*/ f83 1 2848"/>
                  <a:gd name="f124" fmla="*/ f84 1 788"/>
                  <a:gd name="f125" fmla="*/ f85 1 2848"/>
                  <a:gd name="f126" fmla="*/ f86 1 2848"/>
                  <a:gd name="f127" fmla="*/ f87 1 788"/>
                  <a:gd name="f128" fmla="*/ f88 1 2848"/>
                  <a:gd name="f129" fmla="*/ f89 1 788"/>
                  <a:gd name="f130" fmla="*/ f90 1 2848"/>
                  <a:gd name="f131" fmla="*/ f91 1 788"/>
                  <a:gd name="f132" fmla="*/ f92 1 2848"/>
                  <a:gd name="f133" fmla="*/ f93 1 788"/>
                  <a:gd name="f134" fmla="*/ 0 1 f53"/>
                  <a:gd name="f135" fmla="*/ f47 1 f53"/>
                  <a:gd name="f136" fmla="*/ 0 1 f54"/>
                  <a:gd name="f137" fmla="*/ f48 1 f54"/>
                  <a:gd name="f138" fmla="*/ f95 1 f53"/>
                  <a:gd name="f139" fmla="*/ f96 1 f54"/>
                  <a:gd name="f140" fmla="*/ f97 1 f53"/>
                  <a:gd name="f141" fmla="*/ f98 1 f54"/>
                  <a:gd name="f142" fmla="*/ f99 1 f53"/>
                  <a:gd name="f143" fmla="*/ f100 1 f54"/>
                  <a:gd name="f144" fmla="*/ f101 1 f53"/>
                  <a:gd name="f145" fmla="*/ f102 1 f54"/>
                  <a:gd name="f146" fmla="*/ f103 1 f53"/>
                  <a:gd name="f147" fmla="*/ f104 1 f54"/>
                  <a:gd name="f148" fmla="*/ f105 1 f53"/>
                  <a:gd name="f149" fmla="*/ f106 1 f54"/>
                  <a:gd name="f150" fmla="*/ f107 1 f53"/>
                  <a:gd name="f151" fmla="*/ f108 1 f54"/>
                  <a:gd name="f152" fmla="*/ f109 1 f53"/>
                  <a:gd name="f153" fmla="*/ f110 1 f54"/>
                  <a:gd name="f154" fmla="*/ f111 1 f53"/>
                  <a:gd name="f155" fmla="*/ f112 1 f54"/>
                  <a:gd name="f156" fmla="*/ f113 1 f53"/>
                  <a:gd name="f157" fmla="*/ f114 1 f54"/>
                  <a:gd name="f158" fmla="*/ f115 1 f53"/>
                  <a:gd name="f159" fmla="*/ f116 1 f54"/>
                  <a:gd name="f160" fmla="*/ f117 1 f53"/>
                  <a:gd name="f161" fmla="*/ f118 1 f54"/>
                  <a:gd name="f162" fmla="*/ f119 1 f53"/>
                  <a:gd name="f163" fmla="*/ f120 1 f54"/>
                  <a:gd name="f164" fmla="*/ f121 1 f53"/>
                  <a:gd name="f165" fmla="*/ f122 1 f54"/>
                  <a:gd name="f166" fmla="*/ f123 1 f53"/>
                  <a:gd name="f167" fmla="*/ f124 1 f54"/>
                  <a:gd name="f168" fmla="*/ f125 1 f53"/>
                  <a:gd name="f169" fmla="*/ f126 1 f53"/>
                  <a:gd name="f170" fmla="*/ f127 1 f54"/>
                  <a:gd name="f171" fmla="*/ f128 1 f53"/>
                  <a:gd name="f172" fmla="*/ f129 1 f54"/>
                  <a:gd name="f173" fmla="*/ f130 1 f53"/>
                  <a:gd name="f174" fmla="*/ f131 1 f54"/>
                  <a:gd name="f175" fmla="*/ f132 1 f53"/>
                  <a:gd name="f176" fmla="*/ f133 1 f54"/>
                  <a:gd name="f177" fmla="*/ f134 f44 1"/>
                  <a:gd name="f178" fmla="*/ f135 f44 1"/>
                  <a:gd name="f179" fmla="*/ f137 f45 1"/>
                  <a:gd name="f180" fmla="*/ f136 f45 1"/>
                  <a:gd name="f181" fmla="*/ f138 f44 1"/>
                  <a:gd name="f182" fmla="*/ f139 f45 1"/>
                  <a:gd name="f183" fmla="*/ f140 f44 1"/>
                  <a:gd name="f184" fmla="*/ f141 f45 1"/>
                  <a:gd name="f185" fmla="*/ f142 f44 1"/>
                  <a:gd name="f186" fmla="*/ f143 f45 1"/>
                  <a:gd name="f187" fmla="*/ f144 f44 1"/>
                  <a:gd name="f188" fmla="*/ f145 f45 1"/>
                  <a:gd name="f189" fmla="*/ f146 f44 1"/>
                  <a:gd name="f190" fmla="*/ f147 f45 1"/>
                  <a:gd name="f191" fmla="*/ f148 f44 1"/>
                  <a:gd name="f192" fmla="*/ f149 f45 1"/>
                  <a:gd name="f193" fmla="*/ f150 f44 1"/>
                  <a:gd name="f194" fmla="*/ f151 f45 1"/>
                  <a:gd name="f195" fmla="*/ f152 f44 1"/>
                  <a:gd name="f196" fmla="*/ f153 f45 1"/>
                  <a:gd name="f197" fmla="*/ f154 f44 1"/>
                  <a:gd name="f198" fmla="*/ f155 f45 1"/>
                  <a:gd name="f199" fmla="*/ f156 f44 1"/>
                  <a:gd name="f200" fmla="*/ f157 f45 1"/>
                  <a:gd name="f201" fmla="*/ f158 f44 1"/>
                  <a:gd name="f202" fmla="*/ f159 f45 1"/>
                  <a:gd name="f203" fmla="*/ f160 f44 1"/>
                  <a:gd name="f204" fmla="*/ f161 f45 1"/>
                  <a:gd name="f205" fmla="*/ f162 f44 1"/>
                  <a:gd name="f206" fmla="*/ f163 f45 1"/>
                  <a:gd name="f207" fmla="*/ f164 f44 1"/>
                  <a:gd name="f208" fmla="*/ f165 f45 1"/>
                  <a:gd name="f209" fmla="*/ f166 f44 1"/>
                  <a:gd name="f210" fmla="*/ f167 f45 1"/>
                  <a:gd name="f211" fmla="*/ f168 f44 1"/>
                  <a:gd name="f212" fmla="*/ f169 f44 1"/>
                  <a:gd name="f213" fmla="*/ f170 f45 1"/>
                  <a:gd name="f214" fmla="*/ f171 f44 1"/>
                  <a:gd name="f215" fmla="*/ f172 f45 1"/>
                  <a:gd name="f216" fmla="*/ f173 f44 1"/>
                  <a:gd name="f217" fmla="*/ f174 f45 1"/>
                  <a:gd name="f218" fmla="*/ f175 f44 1"/>
                  <a:gd name="f219" fmla="*/ f176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81" y="f182"/>
                  </a:cxn>
                  <a:cxn ang="f94">
                    <a:pos x="f183" y="f184"/>
                  </a:cxn>
                  <a:cxn ang="f94">
                    <a:pos x="f185" y="f186"/>
                  </a:cxn>
                  <a:cxn ang="f94">
                    <a:pos x="f187" y="f188"/>
                  </a:cxn>
                  <a:cxn ang="f94">
                    <a:pos x="f189" y="f190"/>
                  </a:cxn>
                  <a:cxn ang="f94">
                    <a:pos x="f191" y="f192"/>
                  </a:cxn>
                  <a:cxn ang="f94">
                    <a:pos x="f193" y="f194"/>
                  </a:cxn>
                  <a:cxn ang="f94">
                    <a:pos x="f195" y="f196"/>
                  </a:cxn>
                  <a:cxn ang="f94">
                    <a:pos x="f197" y="f198"/>
                  </a:cxn>
                  <a:cxn ang="f94">
                    <a:pos x="f199" y="f200"/>
                  </a:cxn>
                  <a:cxn ang="f94">
                    <a:pos x="f201" y="f202"/>
                  </a:cxn>
                  <a:cxn ang="f94">
                    <a:pos x="f203" y="f204"/>
                  </a:cxn>
                  <a:cxn ang="f94">
                    <a:pos x="f205" y="f206"/>
                  </a:cxn>
                  <a:cxn ang="f94">
                    <a:pos x="f207" y="f208"/>
                  </a:cxn>
                  <a:cxn ang="f94">
                    <a:pos x="f209" y="f210"/>
                  </a:cxn>
                  <a:cxn ang="f94">
                    <a:pos x="f211" y="f208"/>
                  </a:cxn>
                  <a:cxn ang="f94">
                    <a:pos x="f212" y="f213"/>
                  </a:cxn>
                  <a:cxn ang="f94">
                    <a:pos x="f214" y="f215"/>
                  </a:cxn>
                  <a:cxn ang="f94">
                    <a:pos x="f216" y="f217"/>
                  </a:cxn>
                  <a:cxn ang="f94">
                    <a:pos x="f218" y="f219"/>
                  </a:cxn>
                </a:cxnLst>
                <a:rect l="f177" t="f180" r="f178" b="f179"/>
                <a:pathLst>
                  <a:path w="2848" h="788">
                    <a:moveTo>
                      <a:pt x="f8" y="f9"/>
                    </a:moveTo>
                    <a:lnTo>
                      <a:pt x="f10" y="f5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5" y="f27"/>
                    </a:lnTo>
                    <a:lnTo>
                      <a:pt x="f28" y="f7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2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6" y="f42"/>
                    </a:lnTo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8640759" y="1463670"/>
                <a:ext cx="506413" cy="13557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"/>
                  <a:gd name="f7" fmla="val 854"/>
                  <a:gd name="f8" fmla="val 106"/>
                  <a:gd name="f9" fmla="val 313"/>
                  <a:gd name="f10" fmla="val 634"/>
                  <a:gd name="f11" fmla="val 268"/>
                  <a:gd name="f12" fmla="val 278"/>
                  <a:gd name="f13" fmla="val 577"/>
                  <a:gd name="f14" fmla="val 238"/>
                  <a:gd name="f15" fmla="val 400"/>
                  <a:gd name="f16" fmla="val 240"/>
                  <a:gd name="f17" fmla="+- 0 0 -90"/>
                  <a:gd name="f18" fmla="*/ f3 1 319"/>
                  <a:gd name="f19" fmla="*/ f4 1 854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319"/>
                  <a:gd name="f28" fmla="*/ f24 1 854"/>
                  <a:gd name="f29" fmla="*/ 0 f25 1"/>
                  <a:gd name="f30" fmla="*/ 0 f24 1"/>
                  <a:gd name="f31" fmla="*/ 106 f25 1"/>
                  <a:gd name="f32" fmla="*/ 313 f24 1"/>
                  <a:gd name="f33" fmla="*/ 634 f24 1"/>
                  <a:gd name="f34" fmla="*/ 268 f25 1"/>
                  <a:gd name="f35" fmla="*/ 854 f24 1"/>
                  <a:gd name="f36" fmla="*/ 278 f25 1"/>
                  <a:gd name="f37" fmla="*/ 577 f24 1"/>
                  <a:gd name="f38" fmla="*/ 238 f25 1"/>
                  <a:gd name="f39" fmla="*/ 400 f24 1"/>
                  <a:gd name="f40" fmla="*/ 319 f25 1"/>
                  <a:gd name="f41" fmla="*/ 240 f24 1"/>
                  <a:gd name="f42" fmla="+- f26 0 f1"/>
                  <a:gd name="f43" fmla="*/ f29 1 319"/>
                  <a:gd name="f44" fmla="*/ f30 1 854"/>
                  <a:gd name="f45" fmla="*/ f31 1 319"/>
                  <a:gd name="f46" fmla="*/ f32 1 854"/>
                  <a:gd name="f47" fmla="*/ f33 1 854"/>
                  <a:gd name="f48" fmla="*/ f34 1 319"/>
                  <a:gd name="f49" fmla="*/ f35 1 854"/>
                  <a:gd name="f50" fmla="*/ f36 1 319"/>
                  <a:gd name="f51" fmla="*/ f37 1 854"/>
                  <a:gd name="f52" fmla="*/ f38 1 319"/>
                  <a:gd name="f53" fmla="*/ f39 1 854"/>
                  <a:gd name="f54" fmla="*/ f40 1 319"/>
                  <a:gd name="f55" fmla="*/ f41 1 854"/>
                  <a:gd name="f56" fmla="*/ 0 1 f27"/>
                  <a:gd name="f57" fmla="*/ f21 1 f27"/>
                  <a:gd name="f58" fmla="*/ 0 1 f28"/>
                  <a:gd name="f59" fmla="*/ f22 1 f28"/>
                  <a:gd name="f60" fmla="*/ f43 1 f27"/>
                  <a:gd name="f61" fmla="*/ f44 1 f28"/>
                  <a:gd name="f62" fmla="*/ f45 1 f27"/>
                  <a:gd name="f63" fmla="*/ f46 1 f28"/>
                  <a:gd name="f64" fmla="*/ f47 1 f28"/>
                  <a:gd name="f65" fmla="*/ f48 1 f27"/>
                  <a:gd name="f66" fmla="*/ f49 1 f28"/>
                  <a:gd name="f67" fmla="*/ f50 1 f27"/>
                  <a:gd name="f68" fmla="*/ f51 1 f28"/>
                  <a:gd name="f69" fmla="*/ f52 1 f27"/>
                  <a:gd name="f70" fmla="*/ f53 1 f28"/>
                  <a:gd name="f71" fmla="*/ f54 1 f27"/>
                  <a:gd name="f72" fmla="*/ f55 1 f28"/>
                  <a:gd name="f73" fmla="*/ f56 f18 1"/>
                  <a:gd name="f74" fmla="*/ f57 f18 1"/>
                  <a:gd name="f75" fmla="*/ f59 f19 1"/>
                  <a:gd name="f76" fmla="*/ f58 f19 1"/>
                  <a:gd name="f77" fmla="*/ f60 f18 1"/>
                  <a:gd name="f78" fmla="*/ f61 f19 1"/>
                  <a:gd name="f79" fmla="*/ f62 f18 1"/>
                  <a:gd name="f80" fmla="*/ f63 f19 1"/>
                  <a:gd name="f81" fmla="*/ f64 f19 1"/>
                  <a:gd name="f82" fmla="*/ f65 f18 1"/>
                  <a:gd name="f83" fmla="*/ f66 f19 1"/>
                  <a:gd name="f84" fmla="*/ f67 f18 1"/>
                  <a:gd name="f85" fmla="*/ f68 f19 1"/>
                  <a:gd name="f86" fmla="*/ f69 f18 1"/>
                  <a:gd name="f87" fmla="*/ f70 f19 1"/>
                  <a:gd name="f88" fmla="*/ f71 f18 1"/>
                  <a:gd name="f89" fmla="*/ f72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7" y="f78"/>
                  </a:cxn>
                  <a:cxn ang="f42">
                    <a:pos x="f79" y="f80"/>
                  </a:cxn>
                  <a:cxn ang="f42">
                    <a:pos x="f79" y="f81"/>
                  </a:cxn>
                  <a:cxn ang="f42">
                    <a:pos x="f82" y="f83"/>
                  </a:cxn>
                  <a:cxn ang="f42">
                    <a:pos x="f84" y="f85"/>
                  </a:cxn>
                  <a:cxn ang="f42">
                    <a:pos x="f86" y="f87"/>
                  </a:cxn>
                  <a:cxn ang="f42">
                    <a:pos x="f88" y="f89"/>
                  </a:cxn>
                </a:cxnLst>
                <a:rect l="f73" t="f76" r="f74" b="f75"/>
                <a:pathLst>
                  <a:path w="319" h="854">
                    <a:moveTo>
                      <a:pt x="f5" y="f5"/>
                    </a:moveTo>
                    <a:lnTo>
                      <a:pt x="f8" y="f9"/>
                    </a:lnTo>
                    <a:lnTo>
                      <a:pt x="f8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16"/>
                    </a:lnTo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864470" y="5664195"/>
                <a:ext cx="1025527" cy="622304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646"/>
                  <a:gd name="f8" fmla="val 392"/>
                  <a:gd name="f9" fmla="val 504"/>
                  <a:gd name="f10" fmla="val 320"/>
                  <a:gd name="f11" fmla="val 61"/>
                  <a:gd name="f12" fmla="val 238"/>
                  <a:gd name="f13" fmla="val 109"/>
                  <a:gd name="f14" fmla="val 144"/>
                  <a:gd name="f15" fmla="val 216"/>
                  <a:gd name="f16" fmla="val 263"/>
                  <a:gd name="f17" fmla="val 432"/>
                  <a:gd name="f18" fmla="val 182"/>
                  <a:gd name="f19" fmla="val 142"/>
                  <a:gd name="f20" fmla="+- 0 0 -90"/>
                  <a:gd name="f21" fmla="*/ f4 1 646"/>
                  <a:gd name="f22" fmla="*/ f5 1 392"/>
                  <a:gd name="f23" fmla="val f6"/>
                  <a:gd name="f24" fmla="val f7"/>
                  <a:gd name="f25" fmla="val f8"/>
                  <a:gd name="f26" fmla="*/ f20 f0 1"/>
                  <a:gd name="f27" fmla="+- f25 0 f23"/>
                  <a:gd name="f28" fmla="+- f24 0 f23"/>
                  <a:gd name="f29" fmla="*/ f26 1 f3"/>
                  <a:gd name="f30" fmla="*/ f28 1 646"/>
                  <a:gd name="f31" fmla="*/ f27 1 392"/>
                  <a:gd name="f32" fmla="*/ 504 f28 1"/>
                  <a:gd name="f33" fmla="*/ 0 f27 1"/>
                  <a:gd name="f34" fmla="*/ 320 f28 1"/>
                  <a:gd name="f35" fmla="*/ 61 f27 1"/>
                  <a:gd name="f36" fmla="*/ 238 f28 1"/>
                  <a:gd name="f37" fmla="*/ 109 f27 1"/>
                  <a:gd name="f38" fmla="*/ 144 f28 1"/>
                  <a:gd name="f39" fmla="*/ 216 f27 1"/>
                  <a:gd name="f40" fmla="*/ 0 f28 1"/>
                  <a:gd name="f41" fmla="*/ 392 f27 1"/>
                  <a:gd name="f42" fmla="*/ 360 f28 1"/>
                  <a:gd name="f43" fmla="*/ 263 f27 1"/>
                  <a:gd name="f44" fmla="*/ 432 f28 1"/>
                  <a:gd name="f45" fmla="*/ 182 f27 1"/>
                  <a:gd name="f46" fmla="*/ 646 f28 1"/>
                  <a:gd name="f47" fmla="*/ 142 f27 1"/>
                  <a:gd name="f48" fmla="+- f29 0 f1"/>
                  <a:gd name="f49" fmla="*/ f32 1 646"/>
                  <a:gd name="f50" fmla="*/ f33 1 392"/>
                  <a:gd name="f51" fmla="*/ f34 1 646"/>
                  <a:gd name="f52" fmla="*/ f35 1 392"/>
                  <a:gd name="f53" fmla="*/ f36 1 646"/>
                  <a:gd name="f54" fmla="*/ f37 1 392"/>
                  <a:gd name="f55" fmla="*/ f38 1 646"/>
                  <a:gd name="f56" fmla="*/ f39 1 392"/>
                  <a:gd name="f57" fmla="*/ f40 1 646"/>
                  <a:gd name="f58" fmla="*/ f41 1 392"/>
                  <a:gd name="f59" fmla="*/ f42 1 646"/>
                  <a:gd name="f60" fmla="*/ f43 1 392"/>
                  <a:gd name="f61" fmla="*/ f44 1 646"/>
                  <a:gd name="f62" fmla="*/ f45 1 392"/>
                  <a:gd name="f63" fmla="*/ f46 1 646"/>
                  <a:gd name="f64" fmla="*/ f47 1 392"/>
                  <a:gd name="f65" fmla="*/ 0 1 f30"/>
                  <a:gd name="f66" fmla="*/ f24 1 f30"/>
                  <a:gd name="f67" fmla="*/ 0 1 f31"/>
                  <a:gd name="f68" fmla="*/ f25 1 f31"/>
                  <a:gd name="f69" fmla="*/ f49 1 f30"/>
                  <a:gd name="f70" fmla="*/ f50 1 f31"/>
                  <a:gd name="f71" fmla="*/ f51 1 f30"/>
                  <a:gd name="f72" fmla="*/ f52 1 f31"/>
                  <a:gd name="f73" fmla="*/ f53 1 f30"/>
                  <a:gd name="f74" fmla="*/ f54 1 f31"/>
                  <a:gd name="f75" fmla="*/ f55 1 f30"/>
                  <a:gd name="f76" fmla="*/ f56 1 f31"/>
                  <a:gd name="f77" fmla="*/ f57 1 f30"/>
                  <a:gd name="f78" fmla="*/ f58 1 f31"/>
                  <a:gd name="f79" fmla="*/ f59 1 f30"/>
                  <a:gd name="f80" fmla="*/ f60 1 f31"/>
                  <a:gd name="f81" fmla="*/ f61 1 f30"/>
                  <a:gd name="f82" fmla="*/ f62 1 f31"/>
                  <a:gd name="f83" fmla="*/ f63 1 f30"/>
                  <a:gd name="f84" fmla="*/ f64 1 f31"/>
                  <a:gd name="f85" fmla="*/ f65 f21 1"/>
                  <a:gd name="f86" fmla="*/ f66 f21 1"/>
                  <a:gd name="f87" fmla="*/ f68 f22 1"/>
                  <a:gd name="f88" fmla="*/ f67 f22 1"/>
                  <a:gd name="f89" fmla="*/ f69 f21 1"/>
                  <a:gd name="f90" fmla="*/ f70 f22 1"/>
                  <a:gd name="f91" fmla="*/ f71 f21 1"/>
                  <a:gd name="f92" fmla="*/ f72 f22 1"/>
                  <a:gd name="f93" fmla="*/ f73 f21 1"/>
                  <a:gd name="f94" fmla="*/ f74 f22 1"/>
                  <a:gd name="f95" fmla="*/ f75 f21 1"/>
                  <a:gd name="f96" fmla="*/ f76 f22 1"/>
                  <a:gd name="f97" fmla="*/ f77 f21 1"/>
                  <a:gd name="f98" fmla="*/ f78 f22 1"/>
                  <a:gd name="f99" fmla="*/ f79 f21 1"/>
                  <a:gd name="f100" fmla="*/ f80 f22 1"/>
                  <a:gd name="f101" fmla="*/ f81 f21 1"/>
                  <a:gd name="f102" fmla="*/ f82 f22 1"/>
                  <a:gd name="f103" fmla="*/ f83 f21 1"/>
                  <a:gd name="f104" fmla="*/ f8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89" y="f90"/>
                  </a:cxn>
                  <a:cxn ang="f48">
                    <a:pos x="f91" y="f92"/>
                  </a:cxn>
                  <a:cxn ang="f48">
                    <a:pos x="f93" y="f94"/>
                  </a:cxn>
                  <a:cxn ang="f48">
                    <a:pos x="f95" y="f96"/>
                  </a:cxn>
                  <a:cxn ang="f48">
                    <a:pos x="f97" y="f98"/>
                  </a:cxn>
                  <a:cxn ang="f48">
                    <a:pos x="f99" y="f100"/>
                  </a:cxn>
                  <a:cxn ang="f48">
                    <a:pos x="f101" y="f102"/>
                  </a:cxn>
                  <a:cxn ang="f48">
                    <a:pos x="f103" y="f104"/>
                  </a:cxn>
                  <a:cxn ang="f48">
                    <a:pos x="f89" y="f90"/>
                  </a:cxn>
                </a:cxnLst>
                <a:rect l="f85" t="f88" r="f86" b="f87"/>
                <a:pathLst>
                  <a:path w="646" h="392">
                    <a:moveTo>
                      <a:pt x="f9" y="f6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8"/>
                    </a:lnTo>
                    <a:lnTo>
                      <a:pt x="f2" y="f16"/>
                    </a:lnTo>
                    <a:lnTo>
                      <a:pt x="f17" y="f18"/>
                    </a:lnTo>
                    <a:lnTo>
                      <a:pt x="f7" y="f19"/>
                    </a:lnTo>
                    <a:lnTo>
                      <a:pt x="f9" y="f6"/>
                    </a:lnTo>
                    <a:close/>
                  </a:path>
                </a:pathLst>
              </a:custGeom>
              <a:noFill/>
              <a:ln w="17775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9379" y="3810003"/>
                <a:ext cx="4343400" cy="3047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36"/>
                  <a:gd name="f7" fmla="val 1920"/>
                  <a:gd name="f8" fmla="val 96"/>
                  <a:gd name="f9" fmla="val 336"/>
                  <a:gd name="f10" fmla="val 384"/>
                  <a:gd name="f11" fmla="val 576"/>
                  <a:gd name="f12" fmla="val 720"/>
                  <a:gd name="f13" fmla="val 528"/>
                  <a:gd name="f14" fmla="val 960"/>
                  <a:gd name="f15" fmla="val 672"/>
                  <a:gd name="f16" fmla="val 1104"/>
                  <a:gd name="f17" fmla="val 1392"/>
                  <a:gd name="f18" fmla="val 624"/>
                  <a:gd name="f19" fmla="val 1632"/>
                  <a:gd name="f20" fmla="val 1488"/>
                  <a:gd name="f21" fmla="val 1872"/>
                  <a:gd name="f22" fmla="val 1680"/>
                  <a:gd name="f23" fmla="val 1728"/>
                  <a:gd name="f24" fmla="val 2208"/>
                  <a:gd name="f25" fmla="val 2304"/>
                  <a:gd name="f26" fmla="val 2640"/>
                  <a:gd name="f27" fmla="val 1824"/>
                  <a:gd name="f28" fmla="val 2160"/>
                  <a:gd name="f29" fmla="val 1440"/>
                  <a:gd name="f30" fmla="val 480"/>
                  <a:gd name="f31" fmla="val 192"/>
                  <a:gd name="f32" fmla="val 288"/>
                  <a:gd name="f33" fmla="val 144"/>
                  <a:gd name="f34" fmla="val 864"/>
                  <a:gd name="f35" fmla="val 240"/>
                  <a:gd name="f36" fmla="val 48"/>
                  <a:gd name="f37" fmla="+- 0 0 -90"/>
                  <a:gd name="f38" fmla="*/ f3 1 2736"/>
                  <a:gd name="f39" fmla="*/ f4 1 1920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2736"/>
                  <a:gd name="f48" fmla="*/ f44 1 1920"/>
                  <a:gd name="f49" fmla="*/ 0 f45 1"/>
                  <a:gd name="f50" fmla="*/ 0 f44 1"/>
                  <a:gd name="f51" fmla="*/ 96 f45 1"/>
                  <a:gd name="f52" fmla="*/ 336 f44 1"/>
                  <a:gd name="f53" fmla="*/ 384 f45 1"/>
                  <a:gd name="f54" fmla="*/ 384 f44 1"/>
                  <a:gd name="f55" fmla="*/ 576 f45 1"/>
                  <a:gd name="f56" fmla="*/ 720 f44 1"/>
                  <a:gd name="f57" fmla="*/ 528 f45 1"/>
                  <a:gd name="f58" fmla="*/ 960 f44 1"/>
                  <a:gd name="f59" fmla="*/ 672 f45 1"/>
                  <a:gd name="f60" fmla="*/ 1104 f44 1"/>
                  <a:gd name="f61" fmla="*/ 1392 f44 1"/>
                  <a:gd name="f62" fmla="*/ 624 f45 1"/>
                  <a:gd name="f63" fmla="*/ 1632 f44 1"/>
                  <a:gd name="f64" fmla="*/ 1488 f45 1"/>
                  <a:gd name="f65" fmla="*/ 1872 f44 1"/>
                  <a:gd name="f66" fmla="*/ 1680 f45 1"/>
                  <a:gd name="f67" fmla="*/ 1728 f44 1"/>
                  <a:gd name="f68" fmla="*/ 2208 f45 1"/>
                  <a:gd name="f69" fmla="*/ 2304 f45 1"/>
                  <a:gd name="f70" fmla="*/ 2736 f45 1"/>
                  <a:gd name="f71" fmla="*/ 2640 f45 1"/>
                  <a:gd name="f72" fmla="*/ 1920 f44 1"/>
                  <a:gd name="f73" fmla="*/ 1824 f44 1"/>
                  <a:gd name="f74" fmla="*/ 2160 f45 1"/>
                  <a:gd name="f75" fmla="*/ 1632 f45 1"/>
                  <a:gd name="f76" fmla="*/ 1440 f45 1"/>
                  <a:gd name="f77" fmla="*/ 480 f45 1"/>
                  <a:gd name="f78" fmla="*/ 192 f45 1"/>
                  <a:gd name="f79" fmla="*/ 1680 f44 1"/>
                  <a:gd name="f80" fmla="*/ 288 f45 1"/>
                  <a:gd name="f81" fmla="*/ 1440 f44 1"/>
                  <a:gd name="f82" fmla="*/ 336 f45 1"/>
                  <a:gd name="f83" fmla="*/ 144 f45 1"/>
                  <a:gd name="f84" fmla="*/ 864 f44 1"/>
                  <a:gd name="f85" fmla="*/ 240 f45 1"/>
                  <a:gd name="f86" fmla="*/ 624 f44 1"/>
                  <a:gd name="f87" fmla="*/ 48 f45 1"/>
                  <a:gd name="f88" fmla="*/ 528 f44 1"/>
                  <a:gd name="f89" fmla="+- f46 0 f1"/>
                  <a:gd name="f90" fmla="*/ f49 1 2736"/>
                  <a:gd name="f91" fmla="*/ f50 1 1920"/>
                  <a:gd name="f92" fmla="*/ f51 1 2736"/>
                  <a:gd name="f93" fmla="*/ f52 1 1920"/>
                  <a:gd name="f94" fmla="*/ f53 1 2736"/>
                  <a:gd name="f95" fmla="*/ f54 1 1920"/>
                  <a:gd name="f96" fmla="*/ f55 1 2736"/>
                  <a:gd name="f97" fmla="*/ f56 1 1920"/>
                  <a:gd name="f98" fmla="*/ f57 1 2736"/>
                  <a:gd name="f99" fmla="*/ f58 1 1920"/>
                  <a:gd name="f100" fmla="*/ f59 1 2736"/>
                  <a:gd name="f101" fmla="*/ f60 1 1920"/>
                  <a:gd name="f102" fmla="*/ f61 1 1920"/>
                  <a:gd name="f103" fmla="*/ f62 1 2736"/>
                  <a:gd name="f104" fmla="*/ f63 1 1920"/>
                  <a:gd name="f105" fmla="*/ f64 1 2736"/>
                  <a:gd name="f106" fmla="*/ f65 1 1920"/>
                  <a:gd name="f107" fmla="*/ f66 1 2736"/>
                  <a:gd name="f108" fmla="*/ f67 1 1920"/>
                  <a:gd name="f109" fmla="*/ f68 1 2736"/>
                  <a:gd name="f110" fmla="*/ f69 1 2736"/>
                  <a:gd name="f111" fmla="*/ f70 1 2736"/>
                  <a:gd name="f112" fmla="*/ f71 1 2736"/>
                  <a:gd name="f113" fmla="*/ f72 1 1920"/>
                  <a:gd name="f114" fmla="*/ f73 1 1920"/>
                  <a:gd name="f115" fmla="*/ f74 1 2736"/>
                  <a:gd name="f116" fmla="*/ f75 1 2736"/>
                  <a:gd name="f117" fmla="*/ f76 1 2736"/>
                  <a:gd name="f118" fmla="*/ f77 1 2736"/>
                  <a:gd name="f119" fmla="*/ f78 1 2736"/>
                  <a:gd name="f120" fmla="*/ f79 1 1920"/>
                  <a:gd name="f121" fmla="*/ f80 1 2736"/>
                  <a:gd name="f122" fmla="*/ f81 1 1920"/>
                  <a:gd name="f123" fmla="*/ f82 1 2736"/>
                  <a:gd name="f124" fmla="*/ f83 1 2736"/>
                  <a:gd name="f125" fmla="*/ f84 1 1920"/>
                  <a:gd name="f126" fmla="*/ f85 1 2736"/>
                  <a:gd name="f127" fmla="*/ f86 1 1920"/>
                  <a:gd name="f128" fmla="*/ f87 1 2736"/>
                  <a:gd name="f129" fmla="*/ f88 1 1920"/>
                  <a:gd name="f130" fmla="*/ 0 1 f47"/>
                  <a:gd name="f131" fmla="*/ f41 1 f47"/>
                  <a:gd name="f132" fmla="*/ 0 1 f48"/>
                  <a:gd name="f133" fmla="*/ f42 1 f48"/>
                  <a:gd name="f134" fmla="*/ f90 1 f47"/>
                  <a:gd name="f135" fmla="*/ f91 1 f48"/>
                  <a:gd name="f136" fmla="*/ f92 1 f47"/>
                  <a:gd name="f137" fmla="*/ f93 1 f48"/>
                  <a:gd name="f138" fmla="*/ f94 1 f47"/>
                  <a:gd name="f139" fmla="*/ f95 1 f48"/>
                  <a:gd name="f140" fmla="*/ f96 1 f47"/>
                  <a:gd name="f141" fmla="*/ f97 1 f48"/>
                  <a:gd name="f142" fmla="*/ f98 1 f47"/>
                  <a:gd name="f143" fmla="*/ f99 1 f48"/>
                  <a:gd name="f144" fmla="*/ f100 1 f47"/>
                  <a:gd name="f145" fmla="*/ f101 1 f48"/>
                  <a:gd name="f146" fmla="*/ f102 1 f48"/>
                  <a:gd name="f147" fmla="*/ f103 1 f47"/>
                  <a:gd name="f148" fmla="*/ f104 1 f48"/>
                  <a:gd name="f149" fmla="*/ f105 1 f47"/>
                  <a:gd name="f150" fmla="*/ f106 1 f48"/>
                  <a:gd name="f151" fmla="*/ f107 1 f47"/>
                  <a:gd name="f152" fmla="*/ f108 1 f48"/>
                  <a:gd name="f153" fmla="*/ f109 1 f47"/>
                  <a:gd name="f154" fmla="*/ f110 1 f47"/>
                  <a:gd name="f155" fmla="*/ f111 1 f47"/>
                  <a:gd name="f156" fmla="*/ f112 1 f47"/>
                  <a:gd name="f157" fmla="*/ f113 1 f48"/>
                  <a:gd name="f158" fmla="*/ f114 1 f48"/>
                  <a:gd name="f159" fmla="*/ f115 1 f47"/>
                  <a:gd name="f160" fmla="*/ f116 1 f47"/>
                  <a:gd name="f161" fmla="*/ f117 1 f47"/>
                  <a:gd name="f162" fmla="*/ f118 1 f47"/>
                  <a:gd name="f163" fmla="*/ f119 1 f47"/>
                  <a:gd name="f164" fmla="*/ f120 1 f48"/>
                  <a:gd name="f165" fmla="*/ f121 1 f47"/>
                  <a:gd name="f166" fmla="*/ f122 1 f48"/>
                  <a:gd name="f167" fmla="*/ f123 1 f47"/>
                  <a:gd name="f168" fmla="*/ f124 1 f47"/>
                  <a:gd name="f169" fmla="*/ f125 1 f48"/>
                  <a:gd name="f170" fmla="*/ f126 1 f47"/>
                  <a:gd name="f171" fmla="*/ f127 1 f48"/>
                  <a:gd name="f172" fmla="*/ f128 1 f47"/>
                  <a:gd name="f173" fmla="*/ f129 1 f48"/>
                  <a:gd name="f174" fmla="*/ f130 f38 1"/>
                  <a:gd name="f175" fmla="*/ f131 f38 1"/>
                  <a:gd name="f176" fmla="*/ f133 f39 1"/>
                  <a:gd name="f177" fmla="*/ f132 f39 1"/>
                  <a:gd name="f178" fmla="*/ f134 f38 1"/>
                  <a:gd name="f179" fmla="*/ f135 f39 1"/>
                  <a:gd name="f180" fmla="*/ f136 f38 1"/>
                  <a:gd name="f181" fmla="*/ f137 f39 1"/>
                  <a:gd name="f182" fmla="*/ f138 f38 1"/>
                  <a:gd name="f183" fmla="*/ f139 f39 1"/>
                  <a:gd name="f184" fmla="*/ f140 f38 1"/>
                  <a:gd name="f185" fmla="*/ f141 f39 1"/>
                  <a:gd name="f186" fmla="*/ f142 f38 1"/>
                  <a:gd name="f187" fmla="*/ f143 f39 1"/>
                  <a:gd name="f188" fmla="*/ f144 f38 1"/>
                  <a:gd name="f189" fmla="*/ f145 f39 1"/>
                  <a:gd name="f190" fmla="*/ f146 f39 1"/>
                  <a:gd name="f191" fmla="*/ f147 f38 1"/>
                  <a:gd name="f192" fmla="*/ f148 f39 1"/>
                  <a:gd name="f193" fmla="*/ f149 f38 1"/>
                  <a:gd name="f194" fmla="*/ f150 f39 1"/>
                  <a:gd name="f195" fmla="*/ f151 f38 1"/>
                  <a:gd name="f196" fmla="*/ f152 f39 1"/>
                  <a:gd name="f197" fmla="*/ f153 f38 1"/>
                  <a:gd name="f198" fmla="*/ f154 f38 1"/>
                  <a:gd name="f199" fmla="*/ f155 f38 1"/>
                  <a:gd name="f200" fmla="*/ f156 f38 1"/>
                  <a:gd name="f201" fmla="*/ f157 f39 1"/>
                  <a:gd name="f202" fmla="*/ f158 f39 1"/>
                  <a:gd name="f203" fmla="*/ f159 f38 1"/>
                  <a:gd name="f204" fmla="*/ f160 f38 1"/>
                  <a:gd name="f205" fmla="*/ f161 f38 1"/>
                  <a:gd name="f206" fmla="*/ f162 f38 1"/>
                  <a:gd name="f207" fmla="*/ f163 f38 1"/>
                  <a:gd name="f208" fmla="*/ f164 f39 1"/>
                  <a:gd name="f209" fmla="*/ f165 f38 1"/>
                  <a:gd name="f210" fmla="*/ f166 f39 1"/>
                  <a:gd name="f211" fmla="*/ f167 f38 1"/>
                  <a:gd name="f212" fmla="*/ f168 f38 1"/>
                  <a:gd name="f213" fmla="*/ f169 f39 1"/>
                  <a:gd name="f214" fmla="*/ f170 f38 1"/>
                  <a:gd name="f215" fmla="*/ f171 f39 1"/>
                  <a:gd name="f216" fmla="*/ f172 f38 1"/>
                  <a:gd name="f217" fmla="*/ f173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9">
                    <a:pos x="f178" y="f179"/>
                  </a:cxn>
                  <a:cxn ang="f89">
                    <a:pos x="f180" y="f181"/>
                  </a:cxn>
                  <a:cxn ang="f89">
                    <a:pos x="f182" y="f183"/>
                  </a:cxn>
                  <a:cxn ang="f89">
                    <a:pos x="f184" y="f185"/>
                  </a:cxn>
                  <a:cxn ang="f89">
                    <a:pos x="f186" y="f187"/>
                  </a:cxn>
                  <a:cxn ang="f89">
                    <a:pos x="f188" y="f189"/>
                  </a:cxn>
                  <a:cxn ang="f89">
                    <a:pos x="f184" y="f190"/>
                  </a:cxn>
                  <a:cxn ang="f89">
                    <a:pos x="f191" y="f192"/>
                  </a:cxn>
                  <a:cxn ang="f89">
                    <a:pos x="f193" y="f194"/>
                  </a:cxn>
                  <a:cxn ang="f89">
                    <a:pos x="f195" y="f196"/>
                  </a:cxn>
                  <a:cxn ang="f89">
                    <a:pos x="f197" y="f196"/>
                  </a:cxn>
                  <a:cxn ang="f89">
                    <a:pos x="f198" y="f192"/>
                  </a:cxn>
                  <a:cxn ang="f89">
                    <a:pos x="f199" y="f194"/>
                  </a:cxn>
                  <a:cxn ang="f89">
                    <a:pos x="f200" y="f201"/>
                  </a:cxn>
                  <a:cxn ang="f89">
                    <a:pos x="f198" y="f202"/>
                  </a:cxn>
                  <a:cxn ang="f89">
                    <a:pos x="f203" y="f194"/>
                  </a:cxn>
                  <a:cxn ang="f89">
                    <a:pos x="f204" y="f201"/>
                  </a:cxn>
                  <a:cxn ang="f89">
                    <a:pos x="f205" y="f201"/>
                  </a:cxn>
                  <a:cxn ang="f89">
                    <a:pos x="f206" y="f202"/>
                  </a:cxn>
                  <a:cxn ang="f89">
                    <a:pos x="f207" y="f194"/>
                  </a:cxn>
                  <a:cxn ang="f89">
                    <a:pos x="f180" y="f208"/>
                  </a:cxn>
                  <a:cxn ang="f89">
                    <a:pos x="f209" y="f210"/>
                  </a:cxn>
                  <a:cxn ang="f89">
                    <a:pos x="f211" y="f189"/>
                  </a:cxn>
                  <a:cxn ang="f89">
                    <a:pos x="f212" y="f213"/>
                  </a:cxn>
                  <a:cxn ang="f89">
                    <a:pos x="f214" y="f215"/>
                  </a:cxn>
                  <a:cxn ang="f89">
                    <a:pos x="f216" y="f217"/>
                  </a:cxn>
                  <a:cxn ang="f89">
                    <a:pos x="f178" y="f179"/>
                  </a:cxn>
                </a:cxnLst>
                <a:rect l="f174" t="f177" r="f175" b="f176"/>
                <a:pathLst>
                  <a:path w="2736" h="1920">
                    <a:moveTo>
                      <a:pt x="f5" y="f5"/>
                    </a:moveTo>
                    <a:lnTo>
                      <a:pt x="f8" y="f9"/>
                    </a:lnTo>
                    <a:lnTo>
                      <a:pt x="f10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1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3"/>
                    </a:lnTo>
                    <a:lnTo>
                      <a:pt x="f25" y="f19"/>
                    </a:lnTo>
                    <a:lnTo>
                      <a:pt x="f6" y="f21"/>
                    </a:lnTo>
                    <a:lnTo>
                      <a:pt x="f26" y="f7"/>
                    </a:lnTo>
                    <a:lnTo>
                      <a:pt x="f25" y="f27"/>
                    </a:lnTo>
                    <a:lnTo>
                      <a:pt x="f28" y="f21"/>
                    </a:lnTo>
                    <a:lnTo>
                      <a:pt x="f19" y="f7"/>
                    </a:lnTo>
                    <a:lnTo>
                      <a:pt x="f29" y="f7"/>
                    </a:lnTo>
                    <a:lnTo>
                      <a:pt x="f30" y="f27"/>
                    </a:lnTo>
                    <a:lnTo>
                      <a:pt x="f31" y="f21"/>
                    </a:lnTo>
                    <a:lnTo>
                      <a:pt x="f8" y="f22"/>
                    </a:lnTo>
                    <a:lnTo>
                      <a:pt x="f32" y="f29"/>
                    </a:lnTo>
                    <a:lnTo>
                      <a:pt x="f9" y="f16"/>
                    </a:lnTo>
                    <a:lnTo>
                      <a:pt x="f33" y="f34"/>
                    </a:lnTo>
                    <a:lnTo>
                      <a:pt x="f35" y="f18"/>
                    </a:lnTo>
                    <a:lnTo>
                      <a:pt x="f36" y="f13"/>
                    </a:lnTo>
                    <a:lnTo>
                      <a:pt x="f5" y="f5"/>
                    </a:lnTo>
                    <a:close/>
                  </a:path>
                </a:pathLst>
              </a:custGeom>
              <a:noFill/>
              <a:ln w="9528">
                <a:solidFill>
                  <a:srgbClr val="5B5D6B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-3" y="3636960"/>
              <a:ext cx="2198685" cy="2701927"/>
              <a:chOff x="-3" y="3636960"/>
              <a:chExt cx="2198685" cy="2701927"/>
            </a:xfrm>
          </p:grpSpPr>
          <p:sp>
            <p:nvSpPr>
              <p:cNvPr id="18" name="Rectangle 18"/>
              <p:cNvSpPr/>
              <p:nvPr/>
            </p:nvSpPr>
            <p:spPr>
              <a:xfrm rot="6798901">
                <a:off x="100015" y="6162684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9" name="Rectangle 19"/>
              <p:cNvSpPr/>
              <p:nvPr/>
            </p:nvSpPr>
            <p:spPr>
              <a:xfrm rot="6798901">
                <a:off x="52393" y="6159511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0" name="Rectangle 20"/>
              <p:cNvSpPr/>
              <p:nvPr/>
            </p:nvSpPr>
            <p:spPr>
              <a:xfrm rot="6798901">
                <a:off x="11117" y="6149982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1" name="Rectangle 21"/>
              <p:cNvSpPr/>
              <p:nvPr/>
            </p:nvSpPr>
            <p:spPr>
              <a:xfrm rot="5999899">
                <a:off x="331791" y="616584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2" name="Rectangle 22"/>
              <p:cNvSpPr/>
              <p:nvPr/>
            </p:nvSpPr>
            <p:spPr>
              <a:xfrm rot="5999899">
                <a:off x="290515" y="6172201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3" name="Rectangle 23"/>
              <p:cNvSpPr/>
              <p:nvPr/>
            </p:nvSpPr>
            <p:spPr>
              <a:xfrm rot="6250133">
                <a:off x="242893" y="617220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4" name="Rectangle 24"/>
              <p:cNvSpPr/>
              <p:nvPr/>
            </p:nvSpPr>
            <p:spPr>
              <a:xfrm rot="6238067">
                <a:off x="195272" y="6169018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5" name="Rectangle 25"/>
              <p:cNvSpPr/>
              <p:nvPr/>
            </p:nvSpPr>
            <p:spPr>
              <a:xfrm rot="5380727">
                <a:off x="576265" y="614044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6" name="Rectangle 26"/>
              <p:cNvSpPr/>
              <p:nvPr/>
            </p:nvSpPr>
            <p:spPr>
              <a:xfrm rot="5380727">
                <a:off x="528643" y="6146798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7" name="Rectangle 27"/>
              <p:cNvSpPr/>
              <p:nvPr/>
            </p:nvSpPr>
            <p:spPr>
              <a:xfrm rot="5583210">
                <a:off x="481021" y="6153143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8" name="Rectangle 28"/>
              <p:cNvSpPr/>
              <p:nvPr/>
            </p:nvSpPr>
            <p:spPr>
              <a:xfrm rot="5737634">
                <a:off x="430217" y="6162673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29" name="Rectangle 29"/>
              <p:cNvSpPr/>
              <p:nvPr/>
            </p:nvSpPr>
            <p:spPr>
              <a:xfrm rot="4715488">
                <a:off x="820743" y="6076951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0" name="Rectangle 30"/>
              <p:cNvSpPr/>
              <p:nvPr/>
            </p:nvSpPr>
            <p:spPr>
              <a:xfrm rot="4924950">
                <a:off x="771530" y="6086480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1" name="Rectangle 31"/>
              <p:cNvSpPr/>
              <p:nvPr/>
            </p:nvSpPr>
            <p:spPr>
              <a:xfrm rot="4924950">
                <a:off x="723899" y="6108699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2" name="Rectangle 32"/>
              <p:cNvSpPr/>
              <p:nvPr/>
            </p:nvSpPr>
            <p:spPr>
              <a:xfrm rot="5041353">
                <a:off x="677868" y="6111872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3" name="Rectangle 33"/>
              <p:cNvSpPr/>
              <p:nvPr/>
            </p:nvSpPr>
            <p:spPr>
              <a:xfrm rot="3816896">
                <a:off x="1054106" y="5972178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4" name="Rectangle 34"/>
              <p:cNvSpPr/>
              <p:nvPr/>
            </p:nvSpPr>
            <p:spPr>
              <a:xfrm rot="3816896">
                <a:off x="1006475" y="6000753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5" name="Rectangle 35"/>
              <p:cNvSpPr/>
              <p:nvPr/>
            </p:nvSpPr>
            <p:spPr>
              <a:xfrm rot="4104188">
                <a:off x="962026" y="6016628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6" name="Rectangle 36"/>
              <p:cNvSpPr/>
              <p:nvPr/>
            </p:nvSpPr>
            <p:spPr>
              <a:xfrm rot="4325339">
                <a:off x="912814" y="603884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7" name="Rectangle 37"/>
              <p:cNvSpPr/>
              <p:nvPr/>
            </p:nvSpPr>
            <p:spPr>
              <a:xfrm rot="3368029">
                <a:off x="1270005" y="584517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8" name="Rectangle 38"/>
              <p:cNvSpPr/>
              <p:nvPr/>
            </p:nvSpPr>
            <p:spPr>
              <a:xfrm rot="3368029">
                <a:off x="1225556" y="5870579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39" name="Rectangle 39"/>
              <p:cNvSpPr/>
              <p:nvPr/>
            </p:nvSpPr>
            <p:spPr>
              <a:xfrm rot="3368029">
                <a:off x="1184280" y="5899154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0" name="Rectangle 40"/>
              <p:cNvSpPr/>
              <p:nvPr/>
            </p:nvSpPr>
            <p:spPr>
              <a:xfrm rot="3816896">
                <a:off x="1138240" y="5927729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1" name="Rectangle 41"/>
              <p:cNvSpPr/>
              <p:nvPr/>
            </p:nvSpPr>
            <p:spPr>
              <a:xfrm rot="2302259">
                <a:off x="1465266" y="5694360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2" name="Rectangle 42"/>
              <p:cNvSpPr/>
              <p:nvPr/>
            </p:nvSpPr>
            <p:spPr>
              <a:xfrm rot="2302259">
                <a:off x="1427163" y="5724516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3" name="Rectangle 43"/>
              <p:cNvSpPr/>
              <p:nvPr/>
            </p:nvSpPr>
            <p:spPr>
              <a:xfrm rot="2707569">
                <a:off x="1390652" y="575627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4" name="Rectangle 44"/>
              <p:cNvSpPr/>
              <p:nvPr/>
            </p:nvSpPr>
            <p:spPr>
              <a:xfrm rot="2707569">
                <a:off x="1349374" y="5784853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5" name="Rectangle 45"/>
              <p:cNvSpPr/>
              <p:nvPr/>
            </p:nvSpPr>
            <p:spPr>
              <a:xfrm rot="1525844">
                <a:off x="1630360" y="551338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6" name="Rectangle 46"/>
              <p:cNvSpPr/>
              <p:nvPr/>
            </p:nvSpPr>
            <p:spPr>
              <a:xfrm rot="1525844">
                <a:off x="1601785" y="5551486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7" name="Rectangle 47"/>
              <p:cNvSpPr/>
              <p:nvPr/>
            </p:nvSpPr>
            <p:spPr>
              <a:xfrm rot="1788110">
                <a:off x="1571628" y="558640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8" name="Rectangle 48"/>
              <p:cNvSpPr/>
              <p:nvPr/>
            </p:nvSpPr>
            <p:spPr>
              <a:xfrm rot="1788110">
                <a:off x="1538289" y="5626100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49" name="Rectangle 49"/>
              <p:cNvSpPr/>
              <p:nvPr/>
            </p:nvSpPr>
            <p:spPr>
              <a:xfrm rot="841629">
                <a:off x="1766896" y="5326061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0" name="Rectangle 50"/>
              <p:cNvSpPr/>
              <p:nvPr/>
            </p:nvSpPr>
            <p:spPr>
              <a:xfrm rot="841629">
                <a:off x="1746250" y="5362571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1" name="Rectangle 51"/>
              <p:cNvSpPr/>
              <p:nvPr/>
            </p:nvSpPr>
            <p:spPr>
              <a:xfrm rot="1308681">
                <a:off x="1724021" y="5403846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2" name="Rectangle 52"/>
              <p:cNvSpPr/>
              <p:nvPr/>
            </p:nvSpPr>
            <p:spPr>
              <a:xfrm rot="1308681">
                <a:off x="1689100" y="5437185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3" name="Rectangle 53"/>
              <p:cNvSpPr/>
              <p:nvPr/>
            </p:nvSpPr>
            <p:spPr>
              <a:xfrm rot="469906">
                <a:off x="1860549" y="5119689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4" name="Rectangle 54"/>
              <p:cNvSpPr/>
              <p:nvPr/>
            </p:nvSpPr>
            <p:spPr>
              <a:xfrm rot="559871">
                <a:off x="1844675" y="5159375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5" name="Rectangle 55"/>
              <p:cNvSpPr/>
              <p:nvPr/>
            </p:nvSpPr>
            <p:spPr>
              <a:xfrm rot="734062">
                <a:off x="1831974" y="520065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6" name="Rectangle 56"/>
              <p:cNvSpPr/>
              <p:nvPr/>
            </p:nvSpPr>
            <p:spPr>
              <a:xfrm rot="734062">
                <a:off x="1811345" y="5245100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7" name="Rectangle 57"/>
              <p:cNvSpPr/>
              <p:nvPr/>
            </p:nvSpPr>
            <p:spPr>
              <a:xfrm rot="21306089">
                <a:off x="1922461" y="4914900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8" name="Rectangle 58"/>
              <p:cNvSpPr/>
              <p:nvPr/>
            </p:nvSpPr>
            <p:spPr>
              <a:xfrm rot="21599982">
                <a:off x="1906588" y="4956176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59" name="Rectangle 59"/>
              <p:cNvSpPr/>
              <p:nvPr/>
            </p:nvSpPr>
            <p:spPr>
              <a:xfrm rot="21599982">
                <a:off x="1905006" y="499586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0" name="Rectangle 60"/>
              <p:cNvSpPr/>
              <p:nvPr/>
            </p:nvSpPr>
            <p:spPr>
              <a:xfrm rot="214172">
                <a:off x="1887541" y="5037138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1" name="Rectangle 61"/>
              <p:cNvSpPr/>
              <p:nvPr/>
            </p:nvSpPr>
            <p:spPr>
              <a:xfrm rot="20917623">
                <a:off x="1935161" y="470693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2" name="Rectangle 62"/>
              <p:cNvSpPr/>
              <p:nvPr/>
            </p:nvSpPr>
            <p:spPr>
              <a:xfrm rot="21119591">
                <a:off x="1936754" y="4748214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3" name="Rectangle 63"/>
              <p:cNvSpPr/>
              <p:nvPr/>
            </p:nvSpPr>
            <p:spPr>
              <a:xfrm rot="21119591">
                <a:off x="1936754" y="478630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4" name="Rectangle 64"/>
              <p:cNvSpPr/>
              <p:nvPr/>
            </p:nvSpPr>
            <p:spPr>
              <a:xfrm rot="21329465">
                <a:off x="1935163" y="4827583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5" name="Rectangle 65"/>
              <p:cNvSpPr/>
              <p:nvPr/>
            </p:nvSpPr>
            <p:spPr>
              <a:xfrm rot="20467725">
                <a:off x="1916115" y="4513256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6" name="Rectangle 66"/>
              <p:cNvSpPr/>
              <p:nvPr/>
            </p:nvSpPr>
            <p:spPr>
              <a:xfrm rot="20630743">
                <a:off x="1925643" y="454659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7" name="Rectangle 67"/>
              <p:cNvSpPr/>
              <p:nvPr/>
            </p:nvSpPr>
            <p:spPr>
              <a:xfrm rot="20630743">
                <a:off x="1930397" y="458470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8" name="Rectangle 68"/>
              <p:cNvSpPr/>
              <p:nvPr/>
            </p:nvSpPr>
            <p:spPr>
              <a:xfrm rot="20793727">
                <a:off x="1935162" y="4627557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69" name="Rectangle 69"/>
              <p:cNvSpPr/>
              <p:nvPr/>
            </p:nvSpPr>
            <p:spPr>
              <a:xfrm rot="20056055">
                <a:off x="1849435" y="4329105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0" name="Rectangle 70"/>
              <p:cNvSpPr/>
              <p:nvPr/>
            </p:nvSpPr>
            <p:spPr>
              <a:xfrm rot="20258057">
                <a:off x="1866901" y="436880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1" name="Rectangle 71"/>
              <p:cNvSpPr/>
              <p:nvPr/>
            </p:nvSpPr>
            <p:spPr>
              <a:xfrm rot="20258057">
                <a:off x="1879602" y="440531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2" name="Rectangle 72"/>
              <p:cNvSpPr/>
              <p:nvPr/>
            </p:nvSpPr>
            <p:spPr>
              <a:xfrm rot="20258057">
                <a:off x="1895476" y="443706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3" name="Rectangle 73"/>
              <p:cNvSpPr/>
              <p:nvPr/>
            </p:nvSpPr>
            <p:spPr>
              <a:xfrm rot="19671268">
                <a:off x="1747836" y="4171948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4" name="Rectangle 74"/>
              <p:cNvSpPr/>
              <p:nvPr/>
            </p:nvSpPr>
            <p:spPr>
              <a:xfrm rot="19755837">
                <a:off x="1768474" y="4198930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5" name="Rectangle 75"/>
              <p:cNvSpPr/>
              <p:nvPr/>
            </p:nvSpPr>
            <p:spPr>
              <a:xfrm rot="19847625">
                <a:off x="1792285" y="423386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6" name="Rectangle 76"/>
              <p:cNvSpPr/>
              <p:nvPr/>
            </p:nvSpPr>
            <p:spPr>
              <a:xfrm rot="19847625">
                <a:off x="1812923" y="4260846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7" name="Rectangle 77"/>
              <p:cNvSpPr/>
              <p:nvPr/>
            </p:nvSpPr>
            <p:spPr>
              <a:xfrm rot="19133261">
                <a:off x="1609724" y="402907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8" name="Rectangle 78"/>
              <p:cNvSpPr/>
              <p:nvPr/>
            </p:nvSpPr>
            <p:spPr>
              <a:xfrm rot="19133261">
                <a:off x="1643063" y="4059228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79" name="Rectangle 79"/>
              <p:cNvSpPr/>
              <p:nvPr/>
            </p:nvSpPr>
            <p:spPr>
              <a:xfrm rot="19133261">
                <a:off x="1666874" y="408622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0" name="Rectangle 80"/>
              <p:cNvSpPr/>
              <p:nvPr/>
            </p:nvSpPr>
            <p:spPr>
              <a:xfrm rot="19257123">
                <a:off x="1695449" y="4111625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771525" y="4068759"/>
                <a:ext cx="285750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44"/>
                  <a:gd name="f8" fmla="val 28"/>
                  <a:gd name="f9" fmla="val 147"/>
                  <a:gd name="f10" fmla="val 64"/>
                  <a:gd name="f11" fmla="val 46"/>
                  <a:gd name="f12" fmla="val 94"/>
                  <a:gd name="f13" fmla="val 129"/>
                  <a:gd name="f14" fmla="val 9"/>
                  <a:gd name="f15" fmla="val 148"/>
                  <a:gd name="f16" fmla="val 10"/>
                  <a:gd name="f17" fmla="val 112"/>
                  <a:gd name="f18" fmla="val 79"/>
                  <a:gd name="f19" fmla="val 48"/>
                  <a:gd name="f20" fmla="+- 0 0 -90"/>
                  <a:gd name="f21" fmla="*/ f3 1 180"/>
                  <a:gd name="f22" fmla="*/ f4 1 151"/>
                  <a:gd name="f23" fmla="val f5"/>
                  <a:gd name="f24" fmla="val f2"/>
                  <a:gd name="f25" fmla="val f6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80"/>
                  <a:gd name="f31" fmla="*/ f27 1 151"/>
                  <a:gd name="f32" fmla="*/ 0 f28 1"/>
                  <a:gd name="f33" fmla="*/ 144 f27 1"/>
                  <a:gd name="f34" fmla="*/ 28 f28 1"/>
                  <a:gd name="f35" fmla="*/ 147 f27 1"/>
                  <a:gd name="f36" fmla="*/ 64 f28 1"/>
                  <a:gd name="f37" fmla="*/ 46 f27 1"/>
                  <a:gd name="f38" fmla="*/ 94 f28 1"/>
                  <a:gd name="f39" fmla="*/ 151 f27 1"/>
                  <a:gd name="f40" fmla="*/ 129 f28 1"/>
                  <a:gd name="f41" fmla="*/ 180 f28 1"/>
                  <a:gd name="f42" fmla="*/ 9 f27 1"/>
                  <a:gd name="f43" fmla="*/ 148 f28 1"/>
                  <a:gd name="f44" fmla="*/ 10 f27 1"/>
                  <a:gd name="f45" fmla="*/ 112 f28 1"/>
                  <a:gd name="f46" fmla="*/ 112 f27 1"/>
                  <a:gd name="f47" fmla="*/ 79 f28 1"/>
                  <a:gd name="f48" fmla="*/ 0 f27 1"/>
                  <a:gd name="f49" fmla="*/ 48 f28 1"/>
                  <a:gd name="f50" fmla="+- f29 0 f1"/>
                  <a:gd name="f51" fmla="*/ f32 1 180"/>
                  <a:gd name="f52" fmla="*/ f33 1 151"/>
                  <a:gd name="f53" fmla="*/ f34 1 180"/>
                  <a:gd name="f54" fmla="*/ f35 1 151"/>
                  <a:gd name="f55" fmla="*/ f36 1 180"/>
                  <a:gd name="f56" fmla="*/ f37 1 151"/>
                  <a:gd name="f57" fmla="*/ f38 1 180"/>
                  <a:gd name="f58" fmla="*/ f39 1 151"/>
                  <a:gd name="f59" fmla="*/ f40 1 180"/>
                  <a:gd name="f60" fmla="*/ f41 1 180"/>
                  <a:gd name="f61" fmla="*/ f42 1 151"/>
                  <a:gd name="f62" fmla="*/ f43 1 180"/>
                  <a:gd name="f63" fmla="*/ f44 1 151"/>
                  <a:gd name="f64" fmla="*/ f45 1 180"/>
                  <a:gd name="f65" fmla="*/ f46 1 151"/>
                  <a:gd name="f66" fmla="*/ f47 1 180"/>
                  <a:gd name="f67" fmla="*/ f48 1 151"/>
                  <a:gd name="f68" fmla="*/ f49 1 180"/>
                  <a:gd name="f69" fmla="*/ 0 1 f30"/>
                  <a:gd name="f70" fmla="*/ f24 1 f30"/>
                  <a:gd name="f71" fmla="*/ 0 1 f31"/>
                  <a:gd name="f72" fmla="*/ f25 1 f31"/>
                  <a:gd name="f73" fmla="*/ f51 1 f30"/>
                  <a:gd name="f74" fmla="*/ f52 1 f31"/>
                  <a:gd name="f75" fmla="*/ f53 1 f30"/>
                  <a:gd name="f76" fmla="*/ f54 1 f31"/>
                  <a:gd name="f77" fmla="*/ f55 1 f30"/>
                  <a:gd name="f78" fmla="*/ f56 1 f31"/>
                  <a:gd name="f79" fmla="*/ f57 1 f30"/>
                  <a:gd name="f80" fmla="*/ f58 1 f31"/>
                  <a:gd name="f81" fmla="*/ f59 1 f30"/>
                  <a:gd name="f82" fmla="*/ f60 1 f30"/>
                  <a:gd name="f83" fmla="*/ f61 1 f31"/>
                  <a:gd name="f84" fmla="*/ f62 1 f30"/>
                  <a:gd name="f85" fmla="*/ f63 1 f31"/>
                  <a:gd name="f86" fmla="*/ f64 1 f30"/>
                  <a:gd name="f87" fmla="*/ f65 1 f31"/>
                  <a:gd name="f88" fmla="*/ f66 1 f30"/>
                  <a:gd name="f89" fmla="*/ f67 1 f31"/>
                  <a:gd name="f90" fmla="*/ f68 1 f30"/>
                  <a:gd name="f91" fmla="*/ f69 f21 1"/>
                  <a:gd name="f92" fmla="*/ f70 f21 1"/>
                  <a:gd name="f93" fmla="*/ f72 f22 1"/>
                  <a:gd name="f94" fmla="*/ f71 f22 1"/>
                  <a:gd name="f95" fmla="*/ f73 f21 1"/>
                  <a:gd name="f96" fmla="*/ f74 f22 1"/>
                  <a:gd name="f97" fmla="*/ f75 f21 1"/>
                  <a:gd name="f98" fmla="*/ f76 f22 1"/>
                  <a:gd name="f99" fmla="*/ f77 f21 1"/>
                  <a:gd name="f100" fmla="*/ f78 f22 1"/>
                  <a:gd name="f101" fmla="*/ f79 f21 1"/>
                  <a:gd name="f102" fmla="*/ f80 f22 1"/>
                  <a:gd name="f103" fmla="*/ f81 f21 1"/>
                  <a:gd name="f104" fmla="*/ f82 f21 1"/>
                  <a:gd name="f105" fmla="*/ f83 f22 1"/>
                  <a:gd name="f106" fmla="*/ f84 f21 1"/>
                  <a:gd name="f107" fmla="*/ f85 f22 1"/>
                  <a:gd name="f108" fmla="*/ f86 f21 1"/>
                  <a:gd name="f109" fmla="*/ f87 f22 1"/>
                  <a:gd name="f110" fmla="*/ f88 f21 1"/>
                  <a:gd name="f111" fmla="*/ f89 f22 1"/>
                  <a:gd name="f112" fmla="*/ f90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95" y="f96"/>
                  </a:cxn>
                  <a:cxn ang="f50">
                    <a:pos x="f97" y="f98"/>
                  </a:cxn>
                  <a:cxn ang="f50">
                    <a:pos x="f99" y="f100"/>
                  </a:cxn>
                  <a:cxn ang="f50">
                    <a:pos x="f101" y="f102"/>
                  </a:cxn>
                  <a:cxn ang="f50">
                    <a:pos x="f103" y="f102"/>
                  </a:cxn>
                  <a:cxn ang="f50">
                    <a:pos x="f104" y="f105"/>
                  </a:cxn>
                  <a:cxn ang="f50">
                    <a:pos x="f106" y="f107"/>
                  </a:cxn>
                  <a:cxn ang="f50">
                    <a:pos x="f108" y="f109"/>
                  </a:cxn>
                  <a:cxn ang="f50">
                    <a:pos x="f110" y="f111"/>
                  </a:cxn>
                  <a:cxn ang="f50">
                    <a:pos x="f112" y="f111"/>
                  </a:cxn>
                  <a:cxn ang="f50">
                    <a:pos x="f95" y="f96"/>
                  </a:cxn>
                </a:cxnLst>
                <a:rect l="f91" t="f94" r="f92" b="f93"/>
                <a:pathLst>
                  <a:path w="180" h="151">
                    <a:moveTo>
                      <a:pt x="f5" y="f7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6"/>
                    </a:lnTo>
                    <a:lnTo>
                      <a:pt x="f13" y="f6"/>
                    </a:lnTo>
                    <a:lnTo>
                      <a:pt x="f2" y="f14"/>
                    </a:lnTo>
                    <a:lnTo>
                      <a:pt x="f15" y="f16"/>
                    </a:lnTo>
                    <a:lnTo>
                      <a:pt x="f17" y="f17"/>
                    </a:lnTo>
                    <a:lnTo>
                      <a:pt x="f18" y="f5"/>
                    </a:lnTo>
                    <a:lnTo>
                      <a:pt x="f19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2" name="Rectangle 82"/>
              <p:cNvSpPr/>
              <p:nvPr/>
            </p:nvSpPr>
            <p:spPr>
              <a:xfrm rot="6575653">
                <a:off x="-344480" y="4981570"/>
                <a:ext cx="194627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3" name="Rectangle 83"/>
              <p:cNvSpPr/>
              <p:nvPr/>
            </p:nvSpPr>
            <p:spPr>
              <a:xfrm rot="238786">
                <a:off x="6347" y="4994268"/>
                <a:ext cx="16367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4" name="Rectangle 84"/>
              <p:cNvSpPr/>
              <p:nvPr/>
            </p:nvSpPr>
            <p:spPr>
              <a:xfrm rot="18642969">
                <a:off x="1439863" y="392429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5" name="Rectangle 85"/>
              <p:cNvSpPr/>
              <p:nvPr/>
            </p:nvSpPr>
            <p:spPr>
              <a:xfrm rot="18642969">
                <a:off x="1476375" y="3946521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6" name="Rectangle 86"/>
              <p:cNvSpPr/>
              <p:nvPr/>
            </p:nvSpPr>
            <p:spPr>
              <a:xfrm rot="18642969">
                <a:off x="1514469" y="3963986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7" name="Rectangle 87"/>
              <p:cNvSpPr/>
              <p:nvPr/>
            </p:nvSpPr>
            <p:spPr>
              <a:xfrm rot="18938959">
                <a:off x="1546218" y="3983032"/>
                <a:ext cx="136529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8" name="Rectangle 88"/>
              <p:cNvSpPr/>
              <p:nvPr/>
            </p:nvSpPr>
            <p:spPr>
              <a:xfrm rot="17961505">
                <a:off x="1250947" y="3851268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89" name="Rectangle 89"/>
              <p:cNvSpPr/>
              <p:nvPr/>
            </p:nvSpPr>
            <p:spPr>
              <a:xfrm rot="17961505">
                <a:off x="1293805" y="3863969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0" name="Rectangle 90"/>
              <p:cNvSpPr/>
              <p:nvPr/>
            </p:nvSpPr>
            <p:spPr>
              <a:xfrm rot="18085367">
                <a:off x="1328735" y="3873497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1" name="Rectangle 91"/>
              <p:cNvSpPr/>
              <p:nvPr/>
            </p:nvSpPr>
            <p:spPr>
              <a:xfrm rot="18379191">
                <a:off x="1368421" y="3892543"/>
                <a:ext cx="128592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2" name="Rectangle 92"/>
              <p:cNvSpPr/>
              <p:nvPr/>
            </p:nvSpPr>
            <p:spPr>
              <a:xfrm rot="17261752">
                <a:off x="1030283" y="3803647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3" name="Rectangle 93"/>
              <p:cNvSpPr/>
              <p:nvPr/>
            </p:nvSpPr>
            <p:spPr>
              <a:xfrm rot="17349655">
                <a:off x="1074732" y="3813175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4" name="Rectangle 94"/>
              <p:cNvSpPr/>
              <p:nvPr/>
            </p:nvSpPr>
            <p:spPr>
              <a:xfrm rot="17349655">
                <a:off x="1123945" y="3819520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5" name="Rectangle 95"/>
              <p:cNvSpPr/>
              <p:nvPr/>
            </p:nvSpPr>
            <p:spPr>
              <a:xfrm rot="17610752">
                <a:off x="1171568" y="3825865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6" name="Rectangle 96"/>
              <p:cNvSpPr/>
              <p:nvPr/>
            </p:nvSpPr>
            <p:spPr>
              <a:xfrm rot="16737770">
                <a:off x="798508" y="3800484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7" name="Rectangle 97"/>
              <p:cNvSpPr/>
              <p:nvPr/>
            </p:nvSpPr>
            <p:spPr>
              <a:xfrm rot="16926640">
                <a:off x="847722" y="3797291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8" name="Rectangle 98"/>
              <p:cNvSpPr/>
              <p:nvPr/>
            </p:nvSpPr>
            <p:spPr>
              <a:xfrm rot="16953283">
                <a:off x="893753" y="3794119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99" name="Rectangle 99"/>
              <p:cNvSpPr/>
              <p:nvPr/>
            </p:nvSpPr>
            <p:spPr>
              <a:xfrm rot="17019390">
                <a:off x="944557" y="3794118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0" name="Rectangle 100"/>
              <p:cNvSpPr/>
              <p:nvPr/>
            </p:nvSpPr>
            <p:spPr>
              <a:xfrm rot="16404859">
                <a:off x="563562" y="383223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1" name="Rectangle 101"/>
              <p:cNvSpPr/>
              <p:nvPr/>
            </p:nvSpPr>
            <p:spPr>
              <a:xfrm rot="16239503">
                <a:off x="611184" y="3822704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2" name="Rectangle 102"/>
              <p:cNvSpPr/>
              <p:nvPr/>
            </p:nvSpPr>
            <p:spPr>
              <a:xfrm rot="16311077">
                <a:off x="665162" y="3816359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3" name="Rectangle 103"/>
              <p:cNvSpPr/>
              <p:nvPr/>
            </p:nvSpPr>
            <p:spPr>
              <a:xfrm rot="16435145">
                <a:off x="712783" y="3810002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4" name="Rectangle 104"/>
              <p:cNvSpPr/>
              <p:nvPr/>
            </p:nvSpPr>
            <p:spPr>
              <a:xfrm rot="15467832">
                <a:off x="327021" y="3902080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5" name="Rectangle 105"/>
              <p:cNvSpPr/>
              <p:nvPr/>
            </p:nvSpPr>
            <p:spPr>
              <a:xfrm rot="15379551">
                <a:off x="376234" y="3886206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6" name="Rectangle 106"/>
              <p:cNvSpPr/>
              <p:nvPr/>
            </p:nvSpPr>
            <p:spPr>
              <a:xfrm rot="15489043">
                <a:off x="422265" y="3870332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7" name="Rectangle 107"/>
              <p:cNvSpPr/>
              <p:nvPr/>
            </p:nvSpPr>
            <p:spPr>
              <a:xfrm rot="15680422">
                <a:off x="465137" y="3851279"/>
                <a:ext cx="10953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8" name="Rectangle 108"/>
              <p:cNvSpPr/>
              <p:nvPr/>
            </p:nvSpPr>
            <p:spPr>
              <a:xfrm rot="14223712">
                <a:off x="9514" y="4044956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09" name="Rectangle 109"/>
              <p:cNvSpPr/>
              <p:nvPr/>
            </p:nvSpPr>
            <p:spPr>
              <a:xfrm rot="14431661">
                <a:off x="103176" y="3994151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0" name="Rectangle 110"/>
              <p:cNvSpPr/>
              <p:nvPr/>
            </p:nvSpPr>
            <p:spPr>
              <a:xfrm rot="14797575">
                <a:off x="146042" y="3971931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1" name="Rectangle 111"/>
              <p:cNvSpPr/>
              <p:nvPr/>
            </p:nvSpPr>
            <p:spPr>
              <a:xfrm rot="14797575">
                <a:off x="188900" y="395605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2" name="Rectangle 112"/>
              <p:cNvSpPr/>
              <p:nvPr/>
            </p:nvSpPr>
            <p:spPr>
              <a:xfrm rot="15142312">
                <a:off x="238114" y="3933827"/>
                <a:ext cx="100017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3" name="Rectangle 113"/>
              <p:cNvSpPr/>
              <p:nvPr/>
            </p:nvSpPr>
            <p:spPr>
              <a:xfrm rot="19723213">
                <a:off x="-3" y="5338759"/>
                <a:ext cx="11906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4" name="Rectangle 114"/>
              <p:cNvSpPr/>
              <p:nvPr/>
            </p:nvSpPr>
            <p:spPr>
              <a:xfrm rot="3283976">
                <a:off x="811213" y="5521322"/>
                <a:ext cx="384176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5" name="Rectangle 115"/>
              <p:cNvSpPr/>
              <p:nvPr/>
            </p:nvSpPr>
            <p:spPr>
              <a:xfrm rot="3283976">
                <a:off x="55562" y="4441828"/>
                <a:ext cx="384176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6" name="Rectangle 116"/>
              <p:cNvSpPr/>
              <p:nvPr/>
            </p:nvSpPr>
            <p:spPr>
              <a:xfrm rot="19723213">
                <a:off x="1111249" y="4525958"/>
                <a:ext cx="503240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7" name="Rectangle 117"/>
              <p:cNvSpPr/>
              <p:nvPr/>
            </p:nvSpPr>
            <p:spPr>
              <a:xfrm rot="5908524">
                <a:off x="317503" y="6215063"/>
                <a:ext cx="21907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8" name="Rectangle 118"/>
              <p:cNvSpPr/>
              <p:nvPr/>
            </p:nvSpPr>
            <p:spPr>
              <a:xfrm rot="6683977">
                <a:off x="71447" y="6215064"/>
                <a:ext cx="228600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19" name="Rectangle 119"/>
              <p:cNvSpPr/>
              <p:nvPr/>
            </p:nvSpPr>
            <p:spPr>
              <a:xfrm rot="5245623">
                <a:off x="573092" y="6180147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0" name="Rectangle 120"/>
              <p:cNvSpPr/>
              <p:nvPr/>
            </p:nvSpPr>
            <p:spPr>
              <a:xfrm rot="4500526">
                <a:off x="828675" y="6107122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1" name="Rectangle 121"/>
              <p:cNvSpPr/>
              <p:nvPr/>
            </p:nvSpPr>
            <p:spPr>
              <a:xfrm rot="3805242">
                <a:off x="1063633" y="5997574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2" name="Rectangle 122"/>
              <p:cNvSpPr/>
              <p:nvPr/>
            </p:nvSpPr>
            <p:spPr>
              <a:xfrm rot="3060145">
                <a:off x="1290641" y="5854698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3" name="Rectangle 123"/>
              <p:cNvSpPr/>
              <p:nvPr/>
            </p:nvSpPr>
            <p:spPr>
              <a:xfrm rot="2090288">
                <a:off x="1489085" y="5686429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4" name="Rectangle 124"/>
              <p:cNvSpPr/>
              <p:nvPr/>
            </p:nvSpPr>
            <p:spPr>
              <a:xfrm rot="14431661">
                <a:off x="-28587" y="3978273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5" name="Rectangle 125"/>
              <p:cNvSpPr/>
              <p:nvPr/>
            </p:nvSpPr>
            <p:spPr>
              <a:xfrm rot="15193500">
                <a:off x="215887" y="3862390"/>
                <a:ext cx="20955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6" name="Rectangle 126"/>
              <p:cNvSpPr/>
              <p:nvPr/>
            </p:nvSpPr>
            <p:spPr>
              <a:xfrm rot="16629378">
                <a:off x="709606" y="3752847"/>
                <a:ext cx="21907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7" name="Rectangle 127"/>
              <p:cNvSpPr/>
              <p:nvPr/>
            </p:nvSpPr>
            <p:spPr>
              <a:xfrm rot="17301492">
                <a:off x="947734" y="3746501"/>
                <a:ext cx="238128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8" name="Rectangle 128"/>
              <p:cNvSpPr/>
              <p:nvPr/>
            </p:nvSpPr>
            <p:spPr>
              <a:xfrm rot="17923690">
                <a:off x="1173152" y="3787776"/>
                <a:ext cx="246065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29" name="Rectangle 129"/>
              <p:cNvSpPr/>
              <p:nvPr/>
            </p:nvSpPr>
            <p:spPr>
              <a:xfrm rot="18411368">
                <a:off x="1379535" y="3857630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0" name="Rectangle 130"/>
              <p:cNvSpPr/>
              <p:nvPr/>
            </p:nvSpPr>
            <p:spPr>
              <a:xfrm rot="18989769">
                <a:off x="1562094" y="3963993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1" name="Rectangle 131"/>
              <p:cNvSpPr/>
              <p:nvPr/>
            </p:nvSpPr>
            <p:spPr>
              <a:xfrm rot="19410000">
                <a:off x="1706559" y="4103678"/>
                <a:ext cx="274640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2" name="Rectangle 132"/>
              <p:cNvSpPr/>
              <p:nvPr/>
            </p:nvSpPr>
            <p:spPr>
              <a:xfrm rot="19871448">
                <a:off x="1820853" y="4267196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3" name="Rectangle 133"/>
              <p:cNvSpPr/>
              <p:nvPr/>
            </p:nvSpPr>
            <p:spPr>
              <a:xfrm rot="20427882">
                <a:off x="1901823" y="4452938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4" name="Rectangle 134"/>
              <p:cNvSpPr/>
              <p:nvPr/>
            </p:nvSpPr>
            <p:spPr>
              <a:xfrm rot="20846153">
                <a:off x="1933571" y="4651370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5" name="Rectangle 135"/>
              <p:cNvSpPr/>
              <p:nvPr/>
            </p:nvSpPr>
            <p:spPr>
              <a:xfrm rot="21312174">
                <a:off x="1925635" y="4867268"/>
                <a:ext cx="26511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6" name="Rectangle 136"/>
              <p:cNvSpPr/>
              <p:nvPr/>
            </p:nvSpPr>
            <p:spPr>
              <a:xfrm rot="696728">
                <a:off x="1787525" y="5297485"/>
                <a:ext cx="238128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7" name="Rectangle 137"/>
              <p:cNvSpPr/>
              <p:nvPr/>
            </p:nvSpPr>
            <p:spPr>
              <a:xfrm rot="1530004">
                <a:off x="1652588" y="5500683"/>
                <a:ext cx="222254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8" name="Freeform 138"/>
              <p:cNvSpPr/>
              <p:nvPr/>
            </p:nvSpPr>
            <p:spPr>
              <a:xfrm>
                <a:off x="1349370" y="4978405"/>
                <a:ext cx="323853" cy="1904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4"/>
                  <a:gd name="f7" fmla="val 120"/>
                  <a:gd name="f8" fmla="val 168"/>
                  <a:gd name="f9" fmla="val 12"/>
                  <a:gd name="f10" fmla="val 42"/>
                  <a:gd name="f11" fmla="val 108"/>
                  <a:gd name="f12" fmla="val 30"/>
                  <a:gd name="f13" fmla="val 114"/>
                  <a:gd name="f14" fmla="val 60"/>
                  <a:gd name="f15" fmla="val 102"/>
                  <a:gd name="f16" fmla="val 36"/>
                  <a:gd name="f17" fmla="val 78"/>
                  <a:gd name="f18" fmla="val 132"/>
                  <a:gd name="f19" fmla="val 162"/>
                  <a:gd name="f20" fmla="val 138"/>
                  <a:gd name="f21" fmla="+- 0 0 -90"/>
                  <a:gd name="f22" fmla="*/ f3 1 204"/>
                  <a:gd name="f23" fmla="*/ f4 1 120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204"/>
                  <a:gd name="f32" fmla="*/ f28 1 120"/>
                  <a:gd name="f33" fmla="*/ 168 f29 1"/>
                  <a:gd name="f34" fmla="*/ 120 f28 1"/>
                  <a:gd name="f35" fmla="*/ 204 f29 1"/>
                  <a:gd name="f36" fmla="*/ 12 f28 1"/>
                  <a:gd name="f37" fmla="*/ 42 f29 1"/>
                  <a:gd name="f38" fmla="*/ 0 f28 1"/>
                  <a:gd name="f39" fmla="*/ 0 f29 1"/>
                  <a:gd name="f40" fmla="*/ 108 f28 1"/>
                  <a:gd name="f41" fmla="*/ 30 f29 1"/>
                  <a:gd name="f42" fmla="*/ 114 f28 1"/>
                  <a:gd name="f43" fmla="*/ 60 f29 1"/>
                  <a:gd name="f44" fmla="*/ 30 f28 1"/>
                  <a:gd name="f45" fmla="*/ 102 f29 1"/>
                  <a:gd name="f46" fmla="*/ 36 f28 1"/>
                  <a:gd name="f47" fmla="*/ 78 f29 1"/>
                  <a:gd name="f48" fmla="*/ 132 f29 1"/>
                  <a:gd name="f49" fmla="*/ 162 f29 1"/>
                  <a:gd name="f50" fmla="*/ 138 f29 1"/>
                  <a:gd name="f51" fmla="+- f30 0 f1"/>
                  <a:gd name="f52" fmla="*/ f33 1 204"/>
                  <a:gd name="f53" fmla="*/ f34 1 120"/>
                  <a:gd name="f54" fmla="*/ f35 1 204"/>
                  <a:gd name="f55" fmla="*/ f36 1 120"/>
                  <a:gd name="f56" fmla="*/ f37 1 204"/>
                  <a:gd name="f57" fmla="*/ f38 1 120"/>
                  <a:gd name="f58" fmla="*/ f39 1 204"/>
                  <a:gd name="f59" fmla="*/ f40 1 120"/>
                  <a:gd name="f60" fmla="*/ f41 1 204"/>
                  <a:gd name="f61" fmla="*/ f42 1 120"/>
                  <a:gd name="f62" fmla="*/ f43 1 204"/>
                  <a:gd name="f63" fmla="*/ f44 1 120"/>
                  <a:gd name="f64" fmla="*/ f45 1 204"/>
                  <a:gd name="f65" fmla="*/ f46 1 120"/>
                  <a:gd name="f66" fmla="*/ f47 1 204"/>
                  <a:gd name="f67" fmla="*/ f48 1 204"/>
                  <a:gd name="f68" fmla="*/ f49 1 204"/>
                  <a:gd name="f69" fmla="*/ f50 1 204"/>
                  <a:gd name="f70" fmla="*/ 0 1 f31"/>
                  <a:gd name="f71" fmla="*/ f25 1 f31"/>
                  <a:gd name="f72" fmla="*/ 0 1 f32"/>
                  <a:gd name="f73" fmla="*/ f26 1 f32"/>
                  <a:gd name="f74" fmla="*/ f52 1 f31"/>
                  <a:gd name="f75" fmla="*/ f53 1 f32"/>
                  <a:gd name="f76" fmla="*/ f54 1 f31"/>
                  <a:gd name="f77" fmla="*/ f55 1 f32"/>
                  <a:gd name="f78" fmla="*/ f56 1 f31"/>
                  <a:gd name="f79" fmla="*/ f57 1 f32"/>
                  <a:gd name="f80" fmla="*/ f58 1 f31"/>
                  <a:gd name="f81" fmla="*/ f59 1 f32"/>
                  <a:gd name="f82" fmla="*/ f60 1 f31"/>
                  <a:gd name="f83" fmla="*/ f61 1 f32"/>
                  <a:gd name="f84" fmla="*/ f62 1 f31"/>
                  <a:gd name="f85" fmla="*/ f63 1 f32"/>
                  <a:gd name="f86" fmla="*/ f64 1 f31"/>
                  <a:gd name="f87" fmla="*/ f65 1 f32"/>
                  <a:gd name="f88" fmla="*/ f66 1 f31"/>
                  <a:gd name="f89" fmla="*/ f67 1 f31"/>
                  <a:gd name="f90" fmla="*/ f68 1 f31"/>
                  <a:gd name="f91" fmla="*/ f69 1 f31"/>
                  <a:gd name="f92" fmla="*/ f70 f22 1"/>
                  <a:gd name="f93" fmla="*/ f71 f22 1"/>
                  <a:gd name="f94" fmla="*/ f73 f23 1"/>
                  <a:gd name="f95" fmla="*/ f72 f23 1"/>
                  <a:gd name="f96" fmla="*/ f74 f22 1"/>
                  <a:gd name="f97" fmla="*/ f75 f23 1"/>
                  <a:gd name="f98" fmla="*/ f76 f22 1"/>
                  <a:gd name="f99" fmla="*/ f77 f23 1"/>
                  <a:gd name="f100" fmla="*/ f78 f22 1"/>
                  <a:gd name="f101" fmla="*/ f79 f23 1"/>
                  <a:gd name="f102" fmla="*/ f80 f22 1"/>
                  <a:gd name="f103" fmla="*/ f81 f23 1"/>
                  <a:gd name="f104" fmla="*/ f82 f22 1"/>
                  <a:gd name="f105" fmla="*/ f83 f23 1"/>
                  <a:gd name="f106" fmla="*/ f84 f22 1"/>
                  <a:gd name="f107" fmla="*/ f85 f23 1"/>
                  <a:gd name="f108" fmla="*/ f86 f22 1"/>
                  <a:gd name="f109" fmla="*/ f87 f23 1"/>
                  <a:gd name="f110" fmla="*/ f88 f22 1"/>
                  <a:gd name="f111" fmla="*/ f89 f22 1"/>
                  <a:gd name="f112" fmla="*/ f90 f22 1"/>
                  <a:gd name="f113" fmla="*/ f9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96" y="f97"/>
                  </a:cxn>
                  <a:cxn ang="f51">
                    <a:pos x="f98" y="f99"/>
                  </a:cxn>
                  <a:cxn ang="f51">
                    <a:pos x="f100" y="f101"/>
                  </a:cxn>
                  <a:cxn ang="f51">
                    <a:pos x="f102" y="f103"/>
                  </a:cxn>
                  <a:cxn ang="f51">
                    <a:pos x="f104" y="f105"/>
                  </a:cxn>
                  <a:cxn ang="f51">
                    <a:pos x="f106" y="f107"/>
                  </a:cxn>
                  <a:cxn ang="f51">
                    <a:pos x="f108" y="f109"/>
                  </a:cxn>
                  <a:cxn ang="f51">
                    <a:pos x="f110" y="f103"/>
                  </a:cxn>
                  <a:cxn ang="f51">
                    <a:pos x="f108" y="f103"/>
                  </a:cxn>
                  <a:cxn ang="f51">
                    <a:pos x="f111" y="f109"/>
                  </a:cxn>
                  <a:cxn ang="f51">
                    <a:pos x="f112" y="f109"/>
                  </a:cxn>
                  <a:cxn ang="f51">
                    <a:pos x="f113" y="f105"/>
                  </a:cxn>
                  <a:cxn ang="f51">
                    <a:pos x="f96" y="f97"/>
                  </a:cxn>
                </a:cxnLst>
                <a:rect l="f92" t="f95" r="f93" b="f94"/>
                <a:pathLst>
                  <a:path w="204" h="120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5"/>
                    </a:lnTo>
                    <a:lnTo>
                      <a:pt x="f5" y="f11"/>
                    </a:lnTo>
                    <a:lnTo>
                      <a:pt x="f12" y="f13"/>
                    </a:lnTo>
                    <a:lnTo>
                      <a:pt x="f14" y="f12"/>
                    </a:lnTo>
                    <a:lnTo>
                      <a:pt x="f15" y="f16"/>
                    </a:lnTo>
                    <a:lnTo>
                      <a:pt x="f17" y="f11"/>
                    </a:lnTo>
                    <a:lnTo>
                      <a:pt x="f15" y="f11"/>
                    </a:lnTo>
                    <a:lnTo>
                      <a:pt x="f18" y="f16"/>
                    </a:lnTo>
                    <a:lnTo>
                      <a:pt x="f19" y="f16"/>
                    </a:lnTo>
                    <a:lnTo>
                      <a:pt x="f20" y="f13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39" name="Freeform 139"/>
              <p:cNvSpPr/>
              <p:nvPr/>
            </p:nvSpPr>
            <p:spPr>
              <a:xfrm>
                <a:off x="30166" y="4321180"/>
                <a:ext cx="142875" cy="1238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"/>
                  <a:gd name="f7" fmla="val 78"/>
                  <a:gd name="f8" fmla="val 66"/>
                  <a:gd name="f9" fmla="val 36"/>
                  <a:gd name="f10" fmla="val 18"/>
                  <a:gd name="f11" fmla="val 24"/>
                  <a:gd name="f12" fmla="val 30"/>
                  <a:gd name="f13" fmla="val 48"/>
                  <a:gd name="f14" fmla="val 72"/>
                  <a:gd name="f15" fmla="val 54"/>
                  <a:gd name="f16" fmla="val 42"/>
                  <a:gd name="f17" fmla="val 6"/>
                  <a:gd name="f18" fmla="+- 0 0 -90"/>
                  <a:gd name="f19" fmla="*/ f3 1 90"/>
                  <a:gd name="f20" fmla="*/ f4 1 78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90"/>
                  <a:gd name="f29" fmla="*/ f25 1 78"/>
                  <a:gd name="f30" fmla="*/ 66 f26 1"/>
                  <a:gd name="f31" fmla="*/ 36 f25 1"/>
                  <a:gd name="f32" fmla="*/ 18 f26 1"/>
                  <a:gd name="f33" fmla="*/ 24 f25 1"/>
                  <a:gd name="f34" fmla="*/ 0 f26 1"/>
                  <a:gd name="f35" fmla="*/ 30 f25 1"/>
                  <a:gd name="f36" fmla="*/ 36 f26 1"/>
                  <a:gd name="f37" fmla="*/ 78 f25 1"/>
                  <a:gd name="f38" fmla="*/ 48 f26 1"/>
                  <a:gd name="f39" fmla="*/ 72 f25 1"/>
                  <a:gd name="f40" fmla="*/ 24 f26 1"/>
                  <a:gd name="f41" fmla="*/ 72 f26 1"/>
                  <a:gd name="f42" fmla="*/ 54 f25 1"/>
                  <a:gd name="f43" fmla="*/ 90 f26 1"/>
                  <a:gd name="f44" fmla="*/ 42 f25 1"/>
                  <a:gd name="f45" fmla="*/ 54 f26 1"/>
                  <a:gd name="f46" fmla="*/ 0 f25 1"/>
                  <a:gd name="f47" fmla="*/ 42 f26 1"/>
                  <a:gd name="f48" fmla="*/ 6 f25 1"/>
                  <a:gd name="f49" fmla="+- f27 0 f1"/>
                  <a:gd name="f50" fmla="*/ f30 1 90"/>
                  <a:gd name="f51" fmla="*/ f31 1 78"/>
                  <a:gd name="f52" fmla="*/ f32 1 90"/>
                  <a:gd name="f53" fmla="*/ f33 1 78"/>
                  <a:gd name="f54" fmla="*/ f34 1 90"/>
                  <a:gd name="f55" fmla="*/ f35 1 78"/>
                  <a:gd name="f56" fmla="*/ f36 1 90"/>
                  <a:gd name="f57" fmla="*/ f37 1 78"/>
                  <a:gd name="f58" fmla="*/ f38 1 90"/>
                  <a:gd name="f59" fmla="*/ f39 1 78"/>
                  <a:gd name="f60" fmla="*/ f40 1 90"/>
                  <a:gd name="f61" fmla="*/ f41 1 90"/>
                  <a:gd name="f62" fmla="*/ f42 1 78"/>
                  <a:gd name="f63" fmla="*/ f43 1 90"/>
                  <a:gd name="f64" fmla="*/ f44 1 78"/>
                  <a:gd name="f65" fmla="*/ f45 1 90"/>
                  <a:gd name="f66" fmla="*/ f46 1 78"/>
                  <a:gd name="f67" fmla="*/ f47 1 90"/>
                  <a:gd name="f68" fmla="*/ f48 1 78"/>
                  <a:gd name="f69" fmla="*/ 0 1 f28"/>
                  <a:gd name="f70" fmla="*/ f22 1 f28"/>
                  <a:gd name="f71" fmla="*/ 0 1 f29"/>
                  <a:gd name="f72" fmla="*/ f23 1 f29"/>
                  <a:gd name="f73" fmla="*/ f50 1 f28"/>
                  <a:gd name="f74" fmla="*/ f51 1 f29"/>
                  <a:gd name="f75" fmla="*/ f52 1 f28"/>
                  <a:gd name="f76" fmla="*/ f53 1 f29"/>
                  <a:gd name="f77" fmla="*/ f54 1 f28"/>
                  <a:gd name="f78" fmla="*/ f55 1 f29"/>
                  <a:gd name="f79" fmla="*/ f56 1 f28"/>
                  <a:gd name="f80" fmla="*/ f57 1 f29"/>
                  <a:gd name="f81" fmla="*/ f58 1 f28"/>
                  <a:gd name="f82" fmla="*/ f59 1 f29"/>
                  <a:gd name="f83" fmla="*/ f60 1 f28"/>
                  <a:gd name="f84" fmla="*/ f61 1 f28"/>
                  <a:gd name="f85" fmla="*/ f62 1 f29"/>
                  <a:gd name="f86" fmla="*/ f63 1 f28"/>
                  <a:gd name="f87" fmla="*/ f64 1 f29"/>
                  <a:gd name="f88" fmla="*/ f65 1 f28"/>
                  <a:gd name="f89" fmla="*/ f66 1 f29"/>
                  <a:gd name="f90" fmla="*/ f67 1 f28"/>
                  <a:gd name="f91" fmla="*/ f68 1 f29"/>
                  <a:gd name="f92" fmla="*/ f69 f19 1"/>
                  <a:gd name="f93" fmla="*/ f70 f19 1"/>
                  <a:gd name="f94" fmla="*/ f72 f20 1"/>
                  <a:gd name="f95" fmla="*/ f71 f20 1"/>
                  <a:gd name="f96" fmla="*/ f73 f19 1"/>
                  <a:gd name="f97" fmla="*/ f74 f20 1"/>
                  <a:gd name="f98" fmla="*/ f75 f19 1"/>
                  <a:gd name="f99" fmla="*/ f76 f20 1"/>
                  <a:gd name="f100" fmla="*/ f77 f19 1"/>
                  <a:gd name="f101" fmla="*/ f78 f20 1"/>
                  <a:gd name="f102" fmla="*/ f79 f19 1"/>
                  <a:gd name="f103" fmla="*/ f80 f20 1"/>
                  <a:gd name="f104" fmla="*/ f81 f19 1"/>
                  <a:gd name="f105" fmla="*/ f82 f20 1"/>
                  <a:gd name="f106" fmla="*/ f83 f19 1"/>
                  <a:gd name="f107" fmla="*/ f84 f19 1"/>
                  <a:gd name="f108" fmla="*/ f85 f20 1"/>
                  <a:gd name="f109" fmla="*/ f86 f19 1"/>
                  <a:gd name="f110" fmla="*/ f87 f20 1"/>
                  <a:gd name="f111" fmla="*/ f88 f19 1"/>
                  <a:gd name="f112" fmla="*/ f89 f20 1"/>
                  <a:gd name="f113" fmla="*/ f90 f19 1"/>
                  <a:gd name="f114" fmla="*/ f91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6" y="f97"/>
                  </a:cxn>
                  <a:cxn ang="f49">
                    <a:pos x="f96" y="f97"/>
                  </a:cxn>
                  <a:cxn ang="f49">
                    <a:pos x="f98" y="f99"/>
                  </a:cxn>
                  <a:cxn ang="f49">
                    <a:pos x="f100" y="f101"/>
                  </a:cxn>
                  <a:cxn ang="f49">
                    <a:pos x="f102" y="f103"/>
                  </a:cxn>
                  <a:cxn ang="f49">
                    <a:pos x="f104" y="f105"/>
                  </a:cxn>
                  <a:cxn ang="f49">
                    <a:pos x="f106" y="f97"/>
                  </a:cxn>
                  <a:cxn ang="f49">
                    <a:pos x="f106" y="f97"/>
                  </a:cxn>
                  <a:cxn ang="f49">
                    <a:pos x="f107" y="f108"/>
                  </a:cxn>
                  <a:cxn ang="f49">
                    <a:pos x="f109" y="f110"/>
                  </a:cxn>
                  <a:cxn ang="f49">
                    <a:pos x="f111" y="f112"/>
                  </a:cxn>
                  <a:cxn ang="f49">
                    <a:pos x="f113" y="f114"/>
                  </a:cxn>
                  <a:cxn ang="f49">
                    <a:pos x="f96" y="f97"/>
                  </a:cxn>
                </a:cxnLst>
                <a:rect l="f92" t="f95" r="f93" b="f94"/>
                <a:pathLst>
                  <a:path w="90" h="78">
                    <a:moveTo>
                      <a:pt x="f8" y="f9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5" y="f12"/>
                    </a:lnTo>
                    <a:lnTo>
                      <a:pt x="f9" y="f7"/>
                    </a:lnTo>
                    <a:lnTo>
                      <a:pt x="f13" y="f14"/>
                    </a:lnTo>
                    <a:lnTo>
                      <a:pt x="f11" y="f9"/>
                    </a:lnTo>
                    <a:lnTo>
                      <a:pt x="f14" y="f15"/>
                    </a:lnTo>
                    <a:lnTo>
                      <a:pt x="f6" y="f16"/>
                    </a:lnTo>
                    <a:lnTo>
                      <a:pt x="f15" y="f5"/>
                    </a:lnTo>
                    <a:lnTo>
                      <a:pt x="f16" y="f1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0" name="Freeform 140"/>
              <p:cNvSpPr/>
              <p:nvPr/>
            </p:nvSpPr>
            <p:spPr>
              <a:xfrm>
                <a:off x="153984" y="4208461"/>
                <a:ext cx="160340" cy="141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1"/>
                  <a:gd name="f7" fmla="val 89"/>
                  <a:gd name="f8" fmla="val 54"/>
                  <a:gd name="f9" fmla="val 65"/>
                  <a:gd name="f10" fmla="val 83"/>
                  <a:gd name="f11" fmla="val 48"/>
                  <a:gd name="f12" fmla="val 35"/>
                  <a:gd name="f13" fmla="val 59"/>
                  <a:gd name="f14" fmla="val 71"/>
                  <a:gd name="f15" fmla="val 12"/>
                  <a:gd name="f16" fmla="val 41"/>
                  <a:gd name="f17" fmla="val 23"/>
                  <a:gd name="f18" fmla="val 36"/>
                  <a:gd name="f19" fmla="val 29"/>
                  <a:gd name="f20" fmla="val 45"/>
                  <a:gd name="f21" fmla="val 68"/>
                  <a:gd name="f22" fmla="val 18"/>
                  <a:gd name="f23" fmla="val 53"/>
                  <a:gd name="f24" fmla="+- 0 0 -90"/>
                  <a:gd name="f25" fmla="*/ f3 1 101"/>
                  <a:gd name="f26" fmla="*/ f4 1 89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101"/>
                  <a:gd name="f35" fmla="*/ f31 1 89"/>
                  <a:gd name="f36" fmla="*/ 54 f32 1"/>
                  <a:gd name="f37" fmla="*/ 89 f31 1"/>
                  <a:gd name="f38" fmla="*/ 65 f32 1"/>
                  <a:gd name="f39" fmla="*/ 83 f31 1"/>
                  <a:gd name="f40" fmla="*/ 48 f32 1"/>
                  <a:gd name="f41" fmla="*/ 35 f31 1"/>
                  <a:gd name="f42" fmla="*/ 89 f32 1"/>
                  <a:gd name="f43" fmla="*/ 65 f31 1"/>
                  <a:gd name="f44" fmla="*/ 101 f32 1"/>
                  <a:gd name="f45" fmla="*/ 59 f31 1"/>
                  <a:gd name="f46" fmla="*/ 83 f32 1"/>
                  <a:gd name="f47" fmla="*/ 0 f31 1"/>
                  <a:gd name="f48" fmla="*/ 71 f32 1"/>
                  <a:gd name="f49" fmla="*/ 12 f31 1"/>
                  <a:gd name="f50" fmla="*/ 41 f31 1"/>
                  <a:gd name="f51" fmla="*/ 23 f31 1"/>
                  <a:gd name="f52" fmla="*/ 36 f32 1"/>
                  <a:gd name="f53" fmla="*/ 29 f31 1"/>
                  <a:gd name="f54" fmla="*/ 45 f32 1"/>
                  <a:gd name="f55" fmla="*/ 68 f31 1"/>
                  <a:gd name="f56" fmla="*/ 18 f32 1"/>
                  <a:gd name="f57" fmla="*/ 0 f32 1"/>
                  <a:gd name="f58" fmla="*/ 53 f31 1"/>
                  <a:gd name="f59" fmla="+- f33 0 f1"/>
                  <a:gd name="f60" fmla="*/ f36 1 101"/>
                  <a:gd name="f61" fmla="*/ f37 1 89"/>
                  <a:gd name="f62" fmla="*/ f38 1 101"/>
                  <a:gd name="f63" fmla="*/ f39 1 89"/>
                  <a:gd name="f64" fmla="*/ f40 1 101"/>
                  <a:gd name="f65" fmla="*/ f41 1 89"/>
                  <a:gd name="f66" fmla="*/ f42 1 101"/>
                  <a:gd name="f67" fmla="*/ f43 1 89"/>
                  <a:gd name="f68" fmla="*/ f44 1 101"/>
                  <a:gd name="f69" fmla="*/ f45 1 89"/>
                  <a:gd name="f70" fmla="*/ f46 1 101"/>
                  <a:gd name="f71" fmla="*/ f47 1 89"/>
                  <a:gd name="f72" fmla="*/ f48 1 101"/>
                  <a:gd name="f73" fmla="*/ f49 1 89"/>
                  <a:gd name="f74" fmla="*/ f50 1 89"/>
                  <a:gd name="f75" fmla="*/ f51 1 89"/>
                  <a:gd name="f76" fmla="*/ f52 1 101"/>
                  <a:gd name="f77" fmla="*/ f53 1 89"/>
                  <a:gd name="f78" fmla="*/ f54 1 101"/>
                  <a:gd name="f79" fmla="*/ f55 1 89"/>
                  <a:gd name="f80" fmla="*/ f56 1 101"/>
                  <a:gd name="f81" fmla="*/ f57 1 101"/>
                  <a:gd name="f82" fmla="*/ f58 1 89"/>
                  <a:gd name="f83" fmla="*/ 0 1 f34"/>
                  <a:gd name="f84" fmla="*/ f28 1 f34"/>
                  <a:gd name="f85" fmla="*/ 0 1 f35"/>
                  <a:gd name="f86" fmla="*/ f29 1 f35"/>
                  <a:gd name="f87" fmla="*/ f60 1 f34"/>
                  <a:gd name="f88" fmla="*/ f61 1 f35"/>
                  <a:gd name="f89" fmla="*/ f62 1 f34"/>
                  <a:gd name="f90" fmla="*/ f63 1 f35"/>
                  <a:gd name="f91" fmla="*/ f64 1 f34"/>
                  <a:gd name="f92" fmla="*/ f65 1 f35"/>
                  <a:gd name="f93" fmla="*/ f66 1 f34"/>
                  <a:gd name="f94" fmla="*/ f67 1 f35"/>
                  <a:gd name="f95" fmla="*/ f68 1 f34"/>
                  <a:gd name="f96" fmla="*/ f69 1 f35"/>
                  <a:gd name="f97" fmla="*/ f70 1 f34"/>
                  <a:gd name="f98" fmla="*/ f71 1 f35"/>
                  <a:gd name="f99" fmla="*/ f72 1 f34"/>
                  <a:gd name="f100" fmla="*/ f73 1 f35"/>
                  <a:gd name="f101" fmla="*/ f74 1 f35"/>
                  <a:gd name="f102" fmla="*/ f75 1 f35"/>
                  <a:gd name="f103" fmla="*/ f76 1 f34"/>
                  <a:gd name="f104" fmla="*/ f77 1 f35"/>
                  <a:gd name="f105" fmla="*/ f78 1 f34"/>
                  <a:gd name="f106" fmla="*/ f79 1 f35"/>
                  <a:gd name="f107" fmla="*/ f80 1 f34"/>
                  <a:gd name="f108" fmla="*/ f81 1 f34"/>
                  <a:gd name="f109" fmla="*/ f82 1 f35"/>
                  <a:gd name="f110" fmla="*/ f83 f25 1"/>
                  <a:gd name="f111" fmla="*/ f84 f25 1"/>
                  <a:gd name="f112" fmla="*/ f86 f26 1"/>
                  <a:gd name="f113" fmla="*/ f85 f26 1"/>
                  <a:gd name="f114" fmla="*/ f87 f25 1"/>
                  <a:gd name="f115" fmla="*/ f88 f26 1"/>
                  <a:gd name="f116" fmla="*/ f89 f25 1"/>
                  <a:gd name="f117" fmla="*/ f90 f26 1"/>
                  <a:gd name="f118" fmla="*/ f91 f25 1"/>
                  <a:gd name="f119" fmla="*/ f92 f26 1"/>
                  <a:gd name="f120" fmla="*/ f93 f25 1"/>
                  <a:gd name="f121" fmla="*/ f94 f26 1"/>
                  <a:gd name="f122" fmla="*/ f95 f25 1"/>
                  <a:gd name="f123" fmla="*/ f96 f26 1"/>
                  <a:gd name="f124" fmla="*/ f97 f25 1"/>
                  <a:gd name="f125" fmla="*/ f98 f26 1"/>
                  <a:gd name="f126" fmla="*/ f99 f25 1"/>
                  <a:gd name="f127" fmla="*/ f100 f26 1"/>
                  <a:gd name="f128" fmla="*/ f101 f26 1"/>
                  <a:gd name="f129" fmla="*/ f102 f26 1"/>
                  <a:gd name="f130" fmla="*/ f103 f25 1"/>
                  <a:gd name="f131" fmla="*/ f104 f26 1"/>
                  <a:gd name="f132" fmla="*/ f105 f25 1"/>
                  <a:gd name="f133" fmla="*/ f106 f26 1"/>
                  <a:gd name="f134" fmla="*/ f107 f25 1"/>
                  <a:gd name="f135" fmla="*/ f108 f25 1"/>
                  <a:gd name="f136" fmla="*/ f109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14" y="f115"/>
                  </a:cxn>
                  <a:cxn ang="f59">
                    <a:pos x="f116" y="f117"/>
                  </a:cxn>
                  <a:cxn ang="f59">
                    <a:pos x="f118" y="f119"/>
                  </a:cxn>
                  <a:cxn ang="f59">
                    <a:pos x="f120" y="f121"/>
                  </a:cxn>
                  <a:cxn ang="f59">
                    <a:pos x="f122" y="f123"/>
                  </a:cxn>
                  <a:cxn ang="f59">
                    <a:pos x="f124" y="f125"/>
                  </a:cxn>
                  <a:cxn ang="f59">
                    <a:pos x="f126" y="f127"/>
                  </a:cxn>
                  <a:cxn ang="f59">
                    <a:pos x="f124" y="f128"/>
                  </a:cxn>
                  <a:cxn ang="f59">
                    <a:pos x="f118" y="f129"/>
                  </a:cxn>
                  <a:cxn ang="f59">
                    <a:pos x="f130" y="f131"/>
                  </a:cxn>
                  <a:cxn ang="f59">
                    <a:pos x="f132" y="f133"/>
                  </a:cxn>
                  <a:cxn ang="f59">
                    <a:pos x="f134" y="f128"/>
                  </a:cxn>
                  <a:cxn ang="f59">
                    <a:pos x="f135" y="f136"/>
                  </a:cxn>
                  <a:cxn ang="f59">
                    <a:pos x="f114" y="f115"/>
                  </a:cxn>
                </a:cxnLst>
                <a:rect l="f110" t="f113" r="f111" b="f112"/>
                <a:pathLst>
                  <a:path w="101" h="89">
                    <a:moveTo>
                      <a:pt x="f8" y="f7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7" y="f9"/>
                    </a:lnTo>
                    <a:lnTo>
                      <a:pt x="f6" y="f13"/>
                    </a:lnTo>
                    <a:lnTo>
                      <a:pt x="f10" y="f5"/>
                    </a:lnTo>
                    <a:lnTo>
                      <a:pt x="f14" y="f15"/>
                    </a:lnTo>
                    <a:lnTo>
                      <a:pt x="f10" y="f16"/>
                    </a:lnTo>
                    <a:lnTo>
                      <a:pt x="f11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16"/>
                    </a:lnTo>
                    <a:lnTo>
                      <a:pt x="f5" y="f23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1" name="Freeform 141"/>
              <p:cNvSpPr/>
              <p:nvPr/>
            </p:nvSpPr>
            <p:spPr>
              <a:xfrm>
                <a:off x="1074740" y="5559423"/>
                <a:ext cx="131765" cy="1238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"/>
                  <a:gd name="f7" fmla="val 78"/>
                  <a:gd name="f8" fmla="val 36"/>
                  <a:gd name="f9" fmla="val 48"/>
                  <a:gd name="f10" fmla="val 54"/>
                  <a:gd name="f11" fmla="val 30"/>
                  <a:gd name="f12" fmla="val 6"/>
                  <a:gd name="f13" fmla="val 42"/>
                  <a:gd name="f14" fmla="val 18"/>
                  <a:gd name="f15" fmla="val 24"/>
                  <a:gd name="f16" fmla="val 60"/>
                  <a:gd name="f17" fmla="val 66"/>
                  <a:gd name="f18" fmla="+- 0 0 -90"/>
                  <a:gd name="f19" fmla="*/ f3 1 83"/>
                  <a:gd name="f20" fmla="*/ f4 1 78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83"/>
                  <a:gd name="f29" fmla="*/ f25 1 78"/>
                  <a:gd name="f30" fmla="*/ 36 f26 1"/>
                  <a:gd name="f31" fmla="*/ 78 f25 1"/>
                  <a:gd name="f32" fmla="*/ 83 f26 1"/>
                  <a:gd name="f33" fmla="*/ 48 f25 1"/>
                  <a:gd name="f34" fmla="*/ 54 f26 1"/>
                  <a:gd name="f35" fmla="*/ 0 f25 1"/>
                  <a:gd name="f36" fmla="*/ 0 f26 1"/>
                  <a:gd name="f37" fmla="*/ 30 f25 1"/>
                  <a:gd name="f38" fmla="*/ 6 f26 1"/>
                  <a:gd name="f39" fmla="*/ 36 f25 1"/>
                  <a:gd name="f40" fmla="*/ 42 f26 1"/>
                  <a:gd name="f41" fmla="*/ 18 f25 1"/>
                  <a:gd name="f42" fmla="*/ 24 f26 1"/>
                  <a:gd name="f43" fmla="*/ 30 f26 1"/>
                  <a:gd name="f44" fmla="*/ 54 f25 1"/>
                  <a:gd name="f45" fmla="*/ 60 f26 1"/>
                  <a:gd name="f46" fmla="*/ 66 f26 1"/>
                  <a:gd name="f47" fmla="*/ 66 f25 1"/>
                  <a:gd name="f48" fmla="+- f27 0 f1"/>
                  <a:gd name="f49" fmla="*/ f30 1 83"/>
                  <a:gd name="f50" fmla="*/ f31 1 78"/>
                  <a:gd name="f51" fmla="*/ f32 1 83"/>
                  <a:gd name="f52" fmla="*/ f33 1 78"/>
                  <a:gd name="f53" fmla="*/ f34 1 83"/>
                  <a:gd name="f54" fmla="*/ f35 1 78"/>
                  <a:gd name="f55" fmla="*/ f36 1 83"/>
                  <a:gd name="f56" fmla="*/ f37 1 78"/>
                  <a:gd name="f57" fmla="*/ f38 1 83"/>
                  <a:gd name="f58" fmla="*/ f39 1 78"/>
                  <a:gd name="f59" fmla="*/ f40 1 83"/>
                  <a:gd name="f60" fmla="*/ f41 1 78"/>
                  <a:gd name="f61" fmla="*/ f42 1 83"/>
                  <a:gd name="f62" fmla="*/ f43 1 83"/>
                  <a:gd name="f63" fmla="*/ f44 1 78"/>
                  <a:gd name="f64" fmla="*/ f45 1 83"/>
                  <a:gd name="f65" fmla="*/ f46 1 83"/>
                  <a:gd name="f66" fmla="*/ f47 1 78"/>
                  <a:gd name="f67" fmla="*/ 0 1 f28"/>
                  <a:gd name="f68" fmla="*/ f22 1 f28"/>
                  <a:gd name="f69" fmla="*/ 0 1 f29"/>
                  <a:gd name="f70" fmla="*/ f23 1 f29"/>
                  <a:gd name="f71" fmla="*/ f49 1 f28"/>
                  <a:gd name="f72" fmla="*/ f50 1 f29"/>
                  <a:gd name="f73" fmla="*/ f51 1 f28"/>
                  <a:gd name="f74" fmla="*/ f52 1 f29"/>
                  <a:gd name="f75" fmla="*/ f53 1 f28"/>
                  <a:gd name="f76" fmla="*/ f54 1 f29"/>
                  <a:gd name="f77" fmla="*/ f55 1 f28"/>
                  <a:gd name="f78" fmla="*/ f56 1 f29"/>
                  <a:gd name="f79" fmla="*/ f57 1 f28"/>
                  <a:gd name="f80" fmla="*/ f58 1 f29"/>
                  <a:gd name="f81" fmla="*/ f59 1 f28"/>
                  <a:gd name="f82" fmla="*/ f60 1 f29"/>
                  <a:gd name="f83" fmla="*/ f61 1 f28"/>
                  <a:gd name="f84" fmla="*/ f62 1 f28"/>
                  <a:gd name="f85" fmla="*/ f63 1 f29"/>
                  <a:gd name="f86" fmla="*/ f64 1 f28"/>
                  <a:gd name="f87" fmla="*/ f65 1 f28"/>
                  <a:gd name="f88" fmla="*/ f66 1 f29"/>
                  <a:gd name="f89" fmla="*/ f67 f19 1"/>
                  <a:gd name="f90" fmla="*/ f68 f19 1"/>
                  <a:gd name="f91" fmla="*/ f70 f20 1"/>
                  <a:gd name="f92" fmla="*/ f69 f20 1"/>
                  <a:gd name="f93" fmla="*/ f71 f19 1"/>
                  <a:gd name="f94" fmla="*/ f72 f20 1"/>
                  <a:gd name="f95" fmla="*/ f73 f19 1"/>
                  <a:gd name="f96" fmla="*/ f74 f20 1"/>
                  <a:gd name="f97" fmla="*/ f75 f19 1"/>
                  <a:gd name="f98" fmla="*/ f76 f20 1"/>
                  <a:gd name="f99" fmla="*/ f77 f19 1"/>
                  <a:gd name="f100" fmla="*/ f78 f20 1"/>
                  <a:gd name="f101" fmla="*/ f79 f19 1"/>
                  <a:gd name="f102" fmla="*/ f80 f20 1"/>
                  <a:gd name="f103" fmla="*/ f81 f19 1"/>
                  <a:gd name="f104" fmla="*/ f82 f20 1"/>
                  <a:gd name="f105" fmla="*/ f83 f19 1"/>
                  <a:gd name="f106" fmla="*/ f84 f19 1"/>
                  <a:gd name="f107" fmla="*/ f85 f20 1"/>
                  <a:gd name="f108" fmla="*/ f86 f19 1"/>
                  <a:gd name="f109" fmla="*/ f87 f19 1"/>
                  <a:gd name="f110" fmla="*/ f8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93" y="f94"/>
                  </a:cxn>
                  <a:cxn ang="f48">
                    <a:pos x="f95" y="f96"/>
                  </a:cxn>
                  <a:cxn ang="f48">
                    <a:pos x="f97" y="f98"/>
                  </a:cxn>
                  <a:cxn ang="f48">
                    <a:pos x="f99" y="f100"/>
                  </a:cxn>
                  <a:cxn ang="f48">
                    <a:pos x="f101" y="f102"/>
                  </a:cxn>
                  <a:cxn ang="f48">
                    <a:pos x="f103" y="f104"/>
                  </a:cxn>
                  <a:cxn ang="f48">
                    <a:pos x="f97" y="f100"/>
                  </a:cxn>
                  <a:cxn ang="f48">
                    <a:pos x="f105" y="f96"/>
                  </a:cxn>
                  <a:cxn ang="f48">
                    <a:pos x="f106" y="f107"/>
                  </a:cxn>
                  <a:cxn ang="f48">
                    <a:pos x="f108" y="f102"/>
                  </a:cxn>
                  <a:cxn ang="f48">
                    <a:pos x="f109" y="f96"/>
                  </a:cxn>
                  <a:cxn ang="f48">
                    <a:pos x="f106" y="f110"/>
                  </a:cxn>
                  <a:cxn ang="f48">
                    <a:pos x="f93" y="f94"/>
                  </a:cxn>
                </a:cxnLst>
                <a:rect l="f89" t="f92" r="f90" b="f91"/>
                <a:pathLst>
                  <a:path w="83" h="78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5"/>
                    </a:lnTo>
                    <a:lnTo>
                      <a:pt x="f5" y="f11"/>
                    </a:lnTo>
                    <a:lnTo>
                      <a:pt x="f12" y="f8"/>
                    </a:lnTo>
                    <a:lnTo>
                      <a:pt x="f13" y="f14"/>
                    </a:lnTo>
                    <a:lnTo>
                      <a:pt x="f10" y="f11"/>
                    </a:lnTo>
                    <a:lnTo>
                      <a:pt x="f15" y="f9"/>
                    </a:lnTo>
                    <a:lnTo>
                      <a:pt x="f11" y="f10"/>
                    </a:lnTo>
                    <a:lnTo>
                      <a:pt x="f16" y="f8"/>
                    </a:lnTo>
                    <a:lnTo>
                      <a:pt x="f17" y="f9"/>
                    </a:lnTo>
                    <a:lnTo>
                      <a:pt x="f11" y="f17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2" name="Freeform 142"/>
              <p:cNvSpPr/>
              <p:nvPr/>
            </p:nvSpPr>
            <p:spPr>
              <a:xfrm>
                <a:off x="1492245" y="4416423"/>
                <a:ext cx="142875" cy="1143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"/>
                  <a:gd name="f7" fmla="val 72"/>
                  <a:gd name="f8" fmla="val 30"/>
                  <a:gd name="f9" fmla="val 66"/>
                  <a:gd name="f10" fmla="val 36"/>
                  <a:gd name="f11" fmla="val 24"/>
                  <a:gd name="f12" fmla="val 18"/>
                  <a:gd name="f13" fmla="val 42"/>
                  <a:gd name="f14" fmla="val 54"/>
                  <a:gd name="f15" fmla="val 60"/>
                  <a:gd name="f16" fmla="val 48"/>
                  <a:gd name="f17" fmla="val 12"/>
                  <a:gd name="f18" fmla="val 78"/>
                  <a:gd name="f19" fmla="+- 0 0 -90"/>
                  <a:gd name="f20" fmla="*/ f3 1 90"/>
                  <a:gd name="f21" fmla="*/ f4 1 72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90"/>
                  <a:gd name="f30" fmla="*/ f26 1 72"/>
                  <a:gd name="f31" fmla="*/ 90 f27 1"/>
                  <a:gd name="f32" fmla="*/ 30 f26 1"/>
                  <a:gd name="f33" fmla="*/ 66 f27 1"/>
                  <a:gd name="f34" fmla="*/ 0 f26 1"/>
                  <a:gd name="f35" fmla="*/ 0 f27 1"/>
                  <a:gd name="f36" fmla="*/ 36 f26 1"/>
                  <a:gd name="f37" fmla="*/ 24 f27 1"/>
                  <a:gd name="f38" fmla="*/ 72 f26 1"/>
                  <a:gd name="f39" fmla="*/ 36 f27 1"/>
                  <a:gd name="f40" fmla="*/ 66 f26 1"/>
                  <a:gd name="f41" fmla="*/ 18 f27 1"/>
                  <a:gd name="f42" fmla="*/ 42 f26 1"/>
                  <a:gd name="f43" fmla="*/ 54 f27 1"/>
                  <a:gd name="f44" fmla="*/ 54 f26 1"/>
                  <a:gd name="f45" fmla="*/ 60 f27 1"/>
                  <a:gd name="f46" fmla="*/ 48 f26 1"/>
                  <a:gd name="f47" fmla="*/ 48 f27 1"/>
                  <a:gd name="f48" fmla="*/ 24 f26 1"/>
                  <a:gd name="f49" fmla="*/ 12 f26 1"/>
                  <a:gd name="f50" fmla="*/ 78 f27 1"/>
                  <a:gd name="f51" fmla="+- f28 0 f1"/>
                  <a:gd name="f52" fmla="*/ f31 1 90"/>
                  <a:gd name="f53" fmla="*/ f32 1 72"/>
                  <a:gd name="f54" fmla="*/ f33 1 90"/>
                  <a:gd name="f55" fmla="*/ f34 1 72"/>
                  <a:gd name="f56" fmla="*/ f35 1 90"/>
                  <a:gd name="f57" fmla="*/ f36 1 72"/>
                  <a:gd name="f58" fmla="*/ f37 1 90"/>
                  <a:gd name="f59" fmla="*/ f38 1 72"/>
                  <a:gd name="f60" fmla="*/ f39 1 90"/>
                  <a:gd name="f61" fmla="*/ f40 1 72"/>
                  <a:gd name="f62" fmla="*/ f41 1 90"/>
                  <a:gd name="f63" fmla="*/ f42 1 72"/>
                  <a:gd name="f64" fmla="*/ f43 1 90"/>
                  <a:gd name="f65" fmla="*/ f44 1 72"/>
                  <a:gd name="f66" fmla="*/ f45 1 90"/>
                  <a:gd name="f67" fmla="*/ f46 1 72"/>
                  <a:gd name="f68" fmla="*/ f47 1 90"/>
                  <a:gd name="f69" fmla="*/ f48 1 72"/>
                  <a:gd name="f70" fmla="*/ f49 1 72"/>
                  <a:gd name="f71" fmla="*/ f50 1 90"/>
                  <a:gd name="f72" fmla="*/ 0 1 f29"/>
                  <a:gd name="f73" fmla="*/ f23 1 f29"/>
                  <a:gd name="f74" fmla="*/ 0 1 f30"/>
                  <a:gd name="f75" fmla="*/ f24 1 f30"/>
                  <a:gd name="f76" fmla="*/ f52 1 f29"/>
                  <a:gd name="f77" fmla="*/ f53 1 f30"/>
                  <a:gd name="f78" fmla="*/ f54 1 f29"/>
                  <a:gd name="f79" fmla="*/ f55 1 f30"/>
                  <a:gd name="f80" fmla="*/ f56 1 f29"/>
                  <a:gd name="f81" fmla="*/ f57 1 f30"/>
                  <a:gd name="f82" fmla="*/ f58 1 f29"/>
                  <a:gd name="f83" fmla="*/ f59 1 f30"/>
                  <a:gd name="f84" fmla="*/ f60 1 f29"/>
                  <a:gd name="f85" fmla="*/ f61 1 f30"/>
                  <a:gd name="f86" fmla="*/ f62 1 f29"/>
                  <a:gd name="f87" fmla="*/ f63 1 f30"/>
                  <a:gd name="f88" fmla="*/ f64 1 f29"/>
                  <a:gd name="f89" fmla="*/ f65 1 f30"/>
                  <a:gd name="f90" fmla="*/ f66 1 f29"/>
                  <a:gd name="f91" fmla="*/ f67 1 f30"/>
                  <a:gd name="f92" fmla="*/ f68 1 f29"/>
                  <a:gd name="f93" fmla="*/ f69 1 f30"/>
                  <a:gd name="f94" fmla="*/ f70 1 f30"/>
                  <a:gd name="f95" fmla="*/ f71 1 f29"/>
                  <a:gd name="f96" fmla="*/ f72 f20 1"/>
                  <a:gd name="f97" fmla="*/ f73 f20 1"/>
                  <a:gd name="f98" fmla="*/ f75 f21 1"/>
                  <a:gd name="f99" fmla="*/ f74 f21 1"/>
                  <a:gd name="f100" fmla="*/ f76 f20 1"/>
                  <a:gd name="f101" fmla="*/ f77 f21 1"/>
                  <a:gd name="f102" fmla="*/ f78 f20 1"/>
                  <a:gd name="f103" fmla="*/ f79 f21 1"/>
                  <a:gd name="f104" fmla="*/ f80 f20 1"/>
                  <a:gd name="f105" fmla="*/ f81 f21 1"/>
                  <a:gd name="f106" fmla="*/ f82 f20 1"/>
                  <a:gd name="f107" fmla="*/ f83 f21 1"/>
                  <a:gd name="f108" fmla="*/ f84 f20 1"/>
                  <a:gd name="f109" fmla="*/ f85 f21 1"/>
                  <a:gd name="f110" fmla="*/ f86 f20 1"/>
                  <a:gd name="f111" fmla="*/ f87 f21 1"/>
                  <a:gd name="f112" fmla="*/ f88 f20 1"/>
                  <a:gd name="f113" fmla="*/ f89 f21 1"/>
                  <a:gd name="f114" fmla="*/ f90 f20 1"/>
                  <a:gd name="f115" fmla="*/ f91 f21 1"/>
                  <a:gd name="f116" fmla="*/ f92 f20 1"/>
                  <a:gd name="f117" fmla="*/ f93 f21 1"/>
                  <a:gd name="f118" fmla="*/ f94 f21 1"/>
                  <a:gd name="f119" fmla="*/ f95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100" y="f101"/>
                  </a:cxn>
                  <a:cxn ang="f51">
                    <a:pos x="f102" y="f103"/>
                  </a:cxn>
                  <a:cxn ang="f51">
                    <a:pos x="f104" y="f105"/>
                  </a:cxn>
                  <a:cxn ang="f51">
                    <a:pos x="f106" y="f107"/>
                  </a:cxn>
                  <a:cxn ang="f51">
                    <a:pos x="f108" y="f109"/>
                  </a:cxn>
                  <a:cxn ang="f51">
                    <a:pos x="f110" y="f111"/>
                  </a:cxn>
                  <a:cxn ang="f51">
                    <a:pos x="f108" y="f101"/>
                  </a:cxn>
                  <a:cxn ang="f51">
                    <a:pos x="f112" y="f113"/>
                  </a:cxn>
                  <a:cxn ang="f51">
                    <a:pos x="f114" y="f115"/>
                  </a:cxn>
                  <a:cxn ang="f51">
                    <a:pos x="f116" y="f117"/>
                  </a:cxn>
                  <a:cxn ang="f51">
                    <a:pos x="f114" y="f118"/>
                  </a:cxn>
                  <a:cxn ang="f51">
                    <a:pos x="f119" y="f111"/>
                  </a:cxn>
                  <a:cxn ang="f51">
                    <a:pos x="f100" y="f101"/>
                  </a:cxn>
                </a:cxnLst>
                <a:rect l="f96" t="f99" r="f97" b="f98"/>
                <a:pathLst>
                  <a:path w="90" h="72">
                    <a:moveTo>
                      <a:pt x="f6" y="f8"/>
                    </a:moveTo>
                    <a:lnTo>
                      <a:pt x="f9" y="f5"/>
                    </a:lnTo>
                    <a:lnTo>
                      <a:pt x="f5" y="f10"/>
                    </a:lnTo>
                    <a:lnTo>
                      <a:pt x="f11" y="f7"/>
                    </a:lnTo>
                    <a:lnTo>
                      <a:pt x="f10" y="f9"/>
                    </a:lnTo>
                    <a:lnTo>
                      <a:pt x="f12" y="f13"/>
                    </a:lnTo>
                    <a:lnTo>
                      <a:pt x="f10" y="f8"/>
                    </a:lnTo>
                    <a:lnTo>
                      <a:pt x="f14" y="f14"/>
                    </a:lnTo>
                    <a:lnTo>
                      <a:pt x="f15" y="f16"/>
                    </a:lnTo>
                    <a:lnTo>
                      <a:pt x="f16" y="f11"/>
                    </a:lnTo>
                    <a:lnTo>
                      <a:pt x="f15" y="f17"/>
                    </a:lnTo>
                    <a:lnTo>
                      <a:pt x="f18" y="f13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3" name="Freeform 143"/>
              <p:cNvSpPr/>
              <p:nvPr/>
            </p:nvSpPr>
            <p:spPr>
              <a:xfrm>
                <a:off x="1425577" y="4311652"/>
                <a:ext cx="142875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"/>
                  <a:gd name="f7" fmla="val 84"/>
                  <a:gd name="f8" fmla="val 42"/>
                  <a:gd name="f9" fmla="val 60"/>
                  <a:gd name="f10" fmla="val 72"/>
                  <a:gd name="f11" fmla="val 12"/>
                  <a:gd name="f12" fmla="val 66"/>
                  <a:gd name="f13" fmla="val 6"/>
                  <a:gd name="f14" fmla="val 54"/>
                  <a:gd name="f15" fmla="val 24"/>
                  <a:gd name="f16" fmla="val 18"/>
                  <a:gd name="f17" fmla="val 30"/>
                  <a:gd name="f18" fmla="+- 0 0 -90"/>
                  <a:gd name="f19" fmla="*/ f3 1 90"/>
                  <a:gd name="f20" fmla="*/ f4 1 84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90"/>
                  <a:gd name="f29" fmla="*/ f25 1 84"/>
                  <a:gd name="f30" fmla="*/ 42 f26 1"/>
                  <a:gd name="f31" fmla="*/ 60 f25 1"/>
                  <a:gd name="f32" fmla="*/ 72 f26 1"/>
                  <a:gd name="f33" fmla="*/ 12 f25 1"/>
                  <a:gd name="f34" fmla="*/ 66 f26 1"/>
                  <a:gd name="f35" fmla="*/ 0 f25 1"/>
                  <a:gd name="f36" fmla="*/ 0 f26 1"/>
                  <a:gd name="f37" fmla="*/ 42 f25 1"/>
                  <a:gd name="f38" fmla="*/ 6 f26 1"/>
                  <a:gd name="f39" fmla="*/ 54 f25 1"/>
                  <a:gd name="f40" fmla="*/ 54 f26 1"/>
                  <a:gd name="f41" fmla="*/ 24 f25 1"/>
                  <a:gd name="f42" fmla="*/ 18 f26 1"/>
                  <a:gd name="f43" fmla="*/ 72 f25 1"/>
                  <a:gd name="f44" fmla="*/ 24 f26 1"/>
                  <a:gd name="f45" fmla="*/ 84 f25 1"/>
                  <a:gd name="f46" fmla="*/ 90 f26 1"/>
                  <a:gd name="f47" fmla="*/ 84 f26 1"/>
                  <a:gd name="f48" fmla="*/ 30 f25 1"/>
                  <a:gd name="f49" fmla="+- f27 0 f1"/>
                  <a:gd name="f50" fmla="*/ f30 1 90"/>
                  <a:gd name="f51" fmla="*/ f31 1 84"/>
                  <a:gd name="f52" fmla="*/ f32 1 90"/>
                  <a:gd name="f53" fmla="*/ f33 1 84"/>
                  <a:gd name="f54" fmla="*/ f34 1 90"/>
                  <a:gd name="f55" fmla="*/ f35 1 84"/>
                  <a:gd name="f56" fmla="*/ f36 1 90"/>
                  <a:gd name="f57" fmla="*/ f37 1 84"/>
                  <a:gd name="f58" fmla="*/ f38 1 90"/>
                  <a:gd name="f59" fmla="*/ f39 1 84"/>
                  <a:gd name="f60" fmla="*/ f40 1 90"/>
                  <a:gd name="f61" fmla="*/ f41 1 84"/>
                  <a:gd name="f62" fmla="*/ f42 1 90"/>
                  <a:gd name="f63" fmla="*/ f43 1 84"/>
                  <a:gd name="f64" fmla="*/ f44 1 90"/>
                  <a:gd name="f65" fmla="*/ f45 1 84"/>
                  <a:gd name="f66" fmla="*/ f46 1 90"/>
                  <a:gd name="f67" fmla="*/ f47 1 90"/>
                  <a:gd name="f68" fmla="*/ f48 1 84"/>
                  <a:gd name="f69" fmla="*/ 0 1 f28"/>
                  <a:gd name="f70" fmla="*/ f22 1 f28"/>
                  <a:gd name="f71" fmla="*/ 0 1 f29"/>
                  <a:gd name="f72" fmla="*/ f23 1 f29"/>
                  <a:gd name="f73" fmla="*/ f50 1 f28"/>
                  <a:gd name="f74" fmla="*/ f51 1 f29"/>
                  <a:gd name="f75" fmla="*/ f52 1 f28"/>
                  <a:gd name="f76" fmla="*/ f53 1 f29"/>
                  <a:gd name="f77" fmla="*/ f54 1 f28"/>
                  <a:gd name="f78" fmla="*/ f55 1 f29"/>
                  <a:gd name="f79" fmla="*/ f56 1 f28"/>
                  <a:gd name="f80" fmla="*/ f57 1 f29"/>
                  <a:gd name="f81" fmla="*/ f58 1 f28"/>
                  <a:gd name="f82" fmla="*/ f59 1 f29"/>
                  <a:gd name="f83" fmla="*/ f60 1 f28"/>
                  <a:gd name="f84" fmla="*/ f61 1 f29"/>
                  <a:gd name="f85" fmla="*/ f62 1 f28"/>
                  <a:gd name="f86" fmla="*/ f63 1 f29"/>
                  <a:gd name="f87" fmla="*/ f64 1 f28"/>
                  <a:gd name="f88" fmla="*/ f65 1 f29"/>
                  <a:gd name="f89" fmla="*/ f66 1 f28"/>
                  <a:gd name="f90" fmla="*/ f67 1 f28"/>
                  <a:gd name="f91" fmla="*/ f68 1 f29"/>
                  <a:gd name="f92" fmla="*/ f69 f19 1"/>
                  <a:gd name="f93" fmla="*/ f70 f19 1"/>
                  <a:gd name="f94" fmla="*/ f72 f20 1"/>
                  <a:gd name="f95" fmla="*/ f71 f20 1"/>
                  <a:gd name="f96" fmla="*/ f73 f19 1"/>
                  <a:gd name="f97" fmla="*/ f74 f20 1"/>
                  <a:gd name="f98" fmla="*/ f75 f19 1"/>
                  <a:gd name="f99" fmla="*/ f76 f20 1"/>
                  <a:gd name="f100" fmla="*/ f77 f19 1"/>
                  <a:gd name="f101" fmla="*/ f78 f20 1"/>
                  <a:gd name="f102" fmla="*/ f79 f19 1"/>
                  <a:gd name="f103" fmla="*/ f80 f20 1"/>
                  <a:gd name="f104" fmla="*/ f81 f19 1"/>
                  <a:gd name="f105" fmla="*/ f82 f20 1"/>
                  <a:gd name="f106" fmla="*/ f83 f19 1"/>
                  <a:gd name="f107" fmla="*/ f84 f20 1"/>
                  <a:gd name="f108" fmla="*/ f85 f19 1"/>
                  <a:gd name="f109" fmla="*/ f86 f20 1"/>
                  <a:gd name="f110" fmla="*/ f87 f19 1"/>
                  <a:gd name="f111" fmla="*/ f88 f20 1"/>
                  <a:gd name="f112" fmla="*/ f89 f19 1"/>
                  <a:gd name="f113" fmla="*/ f90 f19 1"/>
                  <a:gd name="f114" fmla="*/ f91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6" y="f97"/>
                  </a:cxn>
                  <a:cxn ang="f49">
                    <a:pos x="f96" y="f97"/>
                  </a:cxn>
                  <a:cxn ang="f49">
                    <a:pos x="f98" y="f99"/>
                  </a:cxn>
                  <a:cxn ang="f49">
                    <a:pos x="f100" y="f101"/>
                  </a:cxn>
                  <a:cxn ang="f49">
                    <a:pos x="f102" y="f103"/>
                  </a:cxn>
                  <a:cxn ang="f49">
                    <a:pos x="f104" y="f105"/>
                  </a:cxn>
                  <a:cxn ang="f49">
                    <a:pos x="f106" y="f107"/>
                  </a:cxn>
                  <a:cxn ang="f49">
                    <a:pos x="f106" y="f107"/>
                  </a:cxn>
                  <a:cxn ang="f49">
                    <a:pos x="f108" y="f109"/>
                  </a:cxn>
                  <a:cxn ang="f49">
                    <a:pos x="f110" y="f111"/>
                  </a:cxn>
                  <a:cxn ang="f49">
                    <a:pos x="f112" y="f103"/>
                  </a:cxn>
                  <a:cxn ang="f49">
                    <a:pos x="f113" y="f114"/>
                  </a:cxn>
                  <a:cxn ang="f49">
                    <a:pos x="f96" y="f97"/>
                  </a:cxn>
                </a:cxnLst>
                <a:rect l="f92" t="f95" r="f93" b="f94"/>
                <a:pathLst>
                  <a:path w="90" h="84">
                    <a:moveTo>
                      <a:pt x="f8" y="f9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5"/>
                    </a:lnTo>
                    <a:lnTo>
                      <a:pt x="f5" y="f8"/>
                    </a:lnTo>
                    <a:lnTo>
                      <a:pt x="f13" y="f14"/>
                    </a:lnTo>
                    <a:lnTo>
                      <a:pt x="f14" y="f15"/>
                    </a:lnTo>
                    <a:lnTo>
                      <a:pt x="f16" y="f10"/>
                    </a:lnTo>
                    <a:lnTo>
                      <a:pt x="f15" y="f7"/>
                    </a:lnTo>
                    <a:lnTo>
                      <a:pt x="f6" y="f8"/>
                    </a:lnTo>
                    <a:lnTo>
                      <a:pt x="f7" y="f1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11109" y="6091239"/>
                <a:ext cx="9528" cy="190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12"/>
                  <a:gd name="f8" fmla="+- 0 0 -90"/>
                  <a:gd name="f9" fmla="*/ f3 1 6"/>
                  <a:gd name="f10" fmla="*/ f4 1 12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6"/>
                  <a:gd name="f19" fmla="*/ f15 1 12"/>
                  <a:gd name="f20" fmla="*/ 6 f16 1"/>
                  <a:gd name="f21" fmla="*/ 0 f15 1"/>
                  <a:gd name="f22" fmla="*/ 0 f16 1"/>
                  <a:gd name="f23" fmla="*/ 12 f15 1"/>
                  <a:gd name="f24" fmla="+- f17 0 f1"/>
                  <a:gd name="f25" fmla="*/ f20 1 6"/>
                  <a:gd name="f26" fmla="*/ f21 1 12"/>
                  <a:gd name="f27" fmla="*/ f22 1 6"/>
                  <a:gd name="f28" fmla="*/ f23 1 12"/>
                  <a:gd name="f29" fmla="*/ 0 1 f18"/>
                  <a:gd name="f30" fmla="*/ f12 1 f18"/>
                  <a:gd name="f31" fmla="*/ 0 1 f19"/>
                  <a:gd name="f32" fmla="*/ f13 1 f19"/>
                  <a:gd name="f33" fmla="*/ f25 1 f18"/>
                  <a:gd name="f34" fmla="*/ f26 1 f19"/>
                  <a:gd name="f35" fmla="*/ f27 1 f18"/>
                  <a:gd name="f36" fmla="*/ f28 1 f19"/>
                  <a:gd name="f37" fmla="*/ f29 f9 1"/>
                  <a:gd name="f38" fmla="*/ f30 f9 1"/>
                  <a:gd name="f39" fmla="*/ f32 f10 1"/>
                  <a:gd name="f40" fmla="*/ f31 f10 1"/>
                  <a:gd name="f41" fmla="*/ f33 f9 1"/>
                  <a:gd name="f42" fmla="*/ f34 f10 1"/>
                  <a:gd name="f43" fmla="*/ f35 f9 1"/>
                  <a:gd name="f44" fmla="*/ f36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1" y="f42"/>
                  </a:cxn>
                  <a:cxn ang="f24">
                    <a:pos x="f41" y="f42"/>
                  </a:cxn>
                  <a:cxn ang="f24">
                    <a:pos x="f43" y="f42"/>
                  </a:cxn>
                  <a:cxn ang="f24">
                    <a:pos x="f43" y="f42"/>
                  </a:cxn>
                  <a:cxn ang="f24">
                    <a:pos x="f43" y="f44"/>
                  </a:cxn>
                  <a:cxn ang="f24">
                    <a:pos x="f41" y="f42"/>
                  </a:cxn>
                  <a:cxn ang="f24">
                    <a:pos x="f41" y="f42"/>
                  </a:cxn>
                </a:cxnLst>
                <a:rect l="f37" t="f40" r="f38" b="f39"/>
                <a:pathLst>
                  <a:path w="6" h="12">
                    <a:moveTo>
                      <a:pt x="f6" y="f5"/>
                    </a:moveTo>
                    <a:lnTo>
                      <a:pt x="f6" y="f5"/>
                    </a:lnTo>
                    <a:lnTo>
                      <a:pt x="f5" y="f5"/>
                    </a:lnTo>
                    <a:lnTo>
                      <a:pt x="f5" y="f7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5" name="Freeform 145"/>
              <p:cNvSpPr/>
              <p:nvPr/>
            </p:nvSpPr>
            <p:spPr>
              <a:xfrm>
                <a:off x="11109" y="4056058"/>
                <a:ext cx="47621" cy="761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48"/>
                  <a:gd name="f8" fmla="val 18"/>
                  <a:gd name="f9" fmla="val 42"/>
                  <a:gd name="f10" fmla="val 24"/>
                  <a:gd name="f11" fmla="+- 0 0 -90"/>
                  <a:gd name="f12" fmla="*/ f3 1 30"/>
                  <a:gd name="f13" fmla="*/ f4 1 48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9 1 30"/>
                  <a:gd name="f22" fmla="*/ f18 1 48"/>
                  <a:gd name="f23" fmla="*/ 18 f19 1"/>
                  <a:gd name="f24" fmla="*/ 48 f18 1"/>
                  <a:gd name="f25" fmla="*/ 30 f19 1"/>
                  <a:gd name="f26" fmla="*/ 42 f18 1"/>
                  <a:gd name="f27" fmla="*/ 0 f19 1"/>
                  <a:gd name="f28" fmla="*/ 0 f18 1"/>
                  <a:gd name="f29" fmla="*/ 24 f18 1"/>
                  <a:gd name="f30" fmla="+- f20 0 f1"/>
                  <a:gd name="f31" fmla="*/ f23 1 30"/>
                  <a:gd name="f32" fmla="*/ f24 1 48"/>
                  <a:gd name="f33" fmla="*/ f25 1 30"/>
                  <a:gd name="f34" fmla="*/ f26 1 48"/>
                  <a:gd name="f35" fmla="*/ f27 1 30"/>
                  <a:gd name="f36" fmla="*/ f28 1 48"/>
                  <a:gd name="f37" fmla="*/ f29 1 48"/>
                  <a:gd name="f38" fmla="*/ 0 1 f21"/>
                  <a:gd name="f39" fmla="*/ f15 1 f21"/>
                  <a:gd name="f40" fmla="*/ 0 1 f22"/>
                  <a:gd name="f41" fmla="*/ f16 1 f22"/>
                  <a:gd name="f42" fmla="*/ f31 1 f21"/>
                  <a:gd name="f43" fmla="*/ f32 1 f22"/>
                  <a:gd name="f44" fmla="*/ f33 1 f21"/>
                  <a:gd name="f45" fmla="*/ f34 1 f22"/>
                  <a:gd name="f46" fmla="*/ f35 1 f21"/>
                  <a:gd name="f47" fmla="*/ f36 1 f22"/>
                  <a:gd name="f48" fmla="*/ f37 1 f22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2 1"/>
                  <a:gd name="f58" fmla="*/ f47 f13 1"/>
                  <a:gd name="f59" fmla="*/ f4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7" y="f59"/>
                  </a:cxn>
                  <a:cxn ang="f30">
                    <a:pos x="f53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30" h="48">
                    <a:moveTo>
                      <a:pt x="f8" y="f7"/>
                    </a:moveTo>
                    <a:lnTo>
                      <a:pt x="f8" y="f7"/>
                    </a:lnTo>
                    <a:lnTo>
                      <a:pt x="f6" y="f9"/>
                    </a:lnTo>
                    <a:lnTo>
                      <a:pt x="f5" y="f5"/>
                    </a:lnTo>
                    <a:lnTo>
                      <a:pt x="f5" y="f10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6" name="Freeform 146"/>
              <p:cNvSpPr/>
              <p:nvPr/>
            </p:nvSpPr>
            <p:spPr>
              <a:xfrm>
                <a:off x="11109" y="6100767"/>
                <a:ext cx="57150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"/>
                  <a:gd name="f7" fmla="val 66"/>
                  <a:gd name="f8" fmla="val 24"/>
                  <a:gd name="f9" fmla="+- 0 0 -90"/>
                  <a:gd name="f10" fmla="*/ f3 1 36"/>
                  <a:gd name="f11" fmla="*/ f4 1 66"/>
                  <a:gd name="f12" fmla="val f5"/>
                  <a:gd name="f13" fmla="val f6"/>
                  <a:gd name="f14" fmla="val f7"/>
                  <a:gd name="f15" fmla="*/ f9 f0 1"/>
                  <a:gd name="f16" fmla="+- f14 0 f12"/>
                  <a:gd name="f17" fmla="+- f13 0 f12"/>
                  <a:gd name="f18" fmla="*/ f15 1 f2"/>
                  <a:gd name="f19" fmla="*/ f17 1 36"/>
                  <a:gd name="f20" fmla="*/ f16 1 66"/>
                  <a:gd name="f21" fmla="*/ 36 f17 1"/>
                  <a:gd name="f22" fmla="*/ 0 f16 1"/>
                  <a:gd name="f23" fmla="*/ 24 f17 1"/>
                  <a:gd name="f24" fmla="*/ 0 f17 1"/>
                  <a:gd name="f25" fmla="*/ 36 f16 1"/>
                  <a:gd name="f26" fmla="*/ 66 f16 1"/>
                  <a:gd name="f27" fmla="+- f18 0 f1"/>
                  <a:gd name="f28" fmla="*/ f21 1 36"/>
                  <a:gd name="f29" fmla="*/ f22 1 66"/>
                  <a:gd name="f30" fmla="*/ f23 1 36"/>
                  <a:gd name="f31" fmla="*/ f24 1 36"/>
                  <a:gd name="f32" fmla="*/ f25 1 66"/>
                  <a:gd name="f33" fmla="*/ f26 1 66"/>
                  <a:gd name="f34" fmla="*/ 0 1 f19"/>
                  <a:gd name="f35" fmla="*/ f13 1 f19"/>
                  <a:gd name="f36" fmla="*/ 0 1 f20"/>
                  <a:gd name="f37" fmla="*/ f14 1 f20"/>
                  <a:gd name="f38" fmla="*/ f28 1 f19"/>
                  <a:gd name="f39" fmla="*/ f29 1 f20"/>
                  <a:gd name="f40" fmla="*/ f30 1 f19"/>
                  <a:gd name="f41" fmla="*/ f31 1 f19"/>
                  <a:gd name="f42" fmla="*/ f32 1 f20"/>
                  <a:gd name="f43" fmla="*/ f33 1 f20"/>
                  <a:gd name="f44" fmla="*/ f34 f10 1"/>
                  <a:gd name="f45" fmla="*/ f35 f10 1"/>
                  <a:gd name="f46" fmla="*/ f37 f11 1"/>
                  <a:gd name="f47" fmla="*/ f36 f11 1"/>
                  <a:gd name="f48" fmla="*/ f38 f10 1"/>
                  <a:gd name="f49" fmla="*/ f39 f11 1"/>
                  <a:gd name="f50" fmla="*/ f40 f10 1"/>
                  <a:gd name="f51" fmla="*/ f41 f10 1"/>
                  <a:gd name="f52" fmla="*/ f42 f11 1"/>
                  <a:gd name="f53" fmla="*/ f43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8" y="f49"/>
                  </a:cxn>
                  <a:cxn ang="f27">
                    <a:pos x="f50" y="f49"/>
                  </a:cxn>
                  <a:cxn ang="f27">
                    <a:pos x="f50" y="f49"/>
                  </a:cxn>
                  <a:cxn ang="f27">
                    <a:pos x="f51" y="f52"/>
                  </a:cxn>
                  <a:cxn ang="f27">
                    <a:pos x="f51" y="f53"/>
                  </a:cxn>
                  <a:cxn ang="f27">
                    <a:pos x="f48" y="f49"/>
                  </a:cxn>
                  <a:cxn ang="f27">
                    <a:pos x="f48" y="f49"/>
                  </a:cxn>
                </a:cxnLst>
                <a:rect l="f44" t="f47" r="f45" b="f46"/>
                <a:pathLst>
                  <a:path w="36" h="66">
                    <a:moveTo>
                      <a:pt x="f6" y="f5"/>
                    </a:moveTo>
                    <a:lnTo>
                      <a:pt x="f8" y="f5"/>
                    </a:lnTo>
                    <a:lnTo>
                      <a:pt x="f5" y="f6"/>
                    </a:lnTo>
                    <a:lnTo>
                      <a:pt x="f5" y="f7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7" name="Rectangle 147"/>
              <p:cNvSpPr/>
              <p:nvPr/>
            </p:nvSpPr>
            <p:spPr>
              <a:xfrm rot="244939">
                <a:off x="1868486" y="5081585"/>
                <a:ext cx="255583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8" name="Rectangle 148"/>
              <p:cNvSpPr/>
              <p:nvPr/>
            </p:nvSpPr>
            <p:spPr>
              <a:xfrm rot="16001405">
                <a:off x="460367" y="3787778"/>
                <a:ext cx="219071" cy="19046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49" name="Freeform 149"/>
              <p:cNvSpPr/>
              <p:nvPr/>
            </p:nvSpPr>
            <p:spPr>
              <a:xfrm>
                <a:off x="220663" y="5672142"/>
                <a:ext cx="228600" cy="2444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4"/>
                  <a:gd name="f7" fmla="val 154"/>
                  <a:gd name="f8" fmla="val 102"/>
                  <a:gd name="f9" fmla="val 6"/>
                  <a:gd name="f10" fmla="val 140"/>
                  <a:gd name="f11" fmla="val 25"/>
                  <a:gd name="f12" fmla="val 59"/>
                  <a:gd name="f13" fmla="val 111"/>
                  <a:gd name="f14" fmla="val 152"/>
                  <a:gd name="f15" fmla="val 106"/>
                  <a:gd name="f16" fmla="val 130"/>
                  <a:gd name="f17" fmla="val 117"/>
                  <a:gd name="f18" fmla="val 120"/>
                  <a:gd name="f19" fmla="val 119"/>
                  <a:gd name="f20" fmla="val 61"/>
                  <a:gd name="f21" fmla="val 84"/>
                  <a:gd name="f22" fmla="val 62"/>
                  <a:gd name="f23" fmla="val 55"/>
                  <a:gd name="f24" fmla="val 42"/>
                  <a:gd name="f25" fmla="val 78"/>
                  <a:gd name="f26" fmla="val 11"/>
                  <a:gd name="f27" fmla="val 104"/>
                  <a:gd name="f28" fmla="val 34"/>
                  <a:gd name="f29" fmla="val 108"/>
                  <a:gd name="f30" fmla="val 41"/>
                  <a:gd name="f31" fmla="val 51"/>
                  <a:gd name="f32" fmla="val 53"/>
                  <a:gd name="f33" fmla="val 123"/>
                  <a:gd name="f34" fmla="val 141"/>
                  <a:gd name="f35" fmla="val 47"/>
                  <a:gd name="f36" fmla="val 138"/>
                  <a:gd name="f37" fmla="val 39"/>
                  <a:gd name="f38" fmla="val 126"/>
                  <a:gd name="f39" fmla="val 5"/>
                  <a:gd name="f40" fmla="val 97"/>
                  <a:gd name="f41" fmla="val 2"/>
                  <a:gd name="f42" fmla="val 77"/>
                  <a:gd name="f43" fmla="val 48"/>
                  <a:gd name="f44" fmla="val 36"/>
                  <a:gd name="f45" fmla="val 33"/>
                  <a:gd name="f46" fmla="val 15"/>
                  <a:gd name="f47" fmla="val 89"/>
                  <a:gd name="f48" fmla="val 83"/>
                  <a:gd name="f49" fmla="val 79"/>
                  <a:gd name="f50" fmla="val 90"/>
                  <a:gd name="f51" fmla="val 107"/>
                  <a:gd name="f52" fmla="val 96"/>
                  <a:gd name="f53" fmla="val 147"/>
                  <a:gd name="f54" fmla="val 28"/>
                  <a:gd name="f55" fmla="val 101"/>
                  <a:gd name="f56" fmla="val 12"/>
                  <a:gd name="f57" fmla="val 98"/>
                  <a:gd name="f58" fmla="+- 0 0 -90"/>
                  <a:gd name="f59" fmla="*/ f3 1 144"/>
                  <a:gd name="f60" fmla="*/ f4 1 154"/>
                  <a:gd name="f61" fmla="val f5"/>
                  <a:gd name="f62" fmla="val f6"/>
                  <a:gd name="f63" fmla="val f7"/>
                  <a:gd name="f64" fmla="*/ f58 f0 1"/>
                  <a:gd name="f65" fmla="+- f63 0 f61"/>
                  <a:gd name="f66" fmla="+- f62 0 f61"/>
                  <a:gd name="f67" fmla="*/ f64 1 f2"/>
                  <a:gd name="f68" fmla="*/ f66 1 144"/>
                  <a:gd name="f69" fmla="*/ f65 1 154"/>
                  <a:gd name="f70" fmla="*/ 0 f66 1"/>
                  <a:gd name="f71" fmla="*/ 102 f65 1"/>
                  <a:gd name="f72" fmla="*/ 59 f66 1"/>
                  <a:gd name="f73" fmla="*/ 154 f65 1"/>
                  <a:gd name="f74" fmla="*/ 117 f66 1"/>
                  <a:gd name="f75" fmla="*/ 120 f65 1"/>
                  <a:gd name="f76" fmla="*/ 62 f66 1"/>
                  <a:gd name="f77" fmla="*/ 55 f65 1"/>
                  <a:gd name="f78" fmla="*/ 104 f66 1"/>
                  <a:gd name="f79" fmla="*/ 34 f65 1"/>
                  <a:gd name="f80" fmla="*/ 53 f65 1"/>
                  <a:gd name="f81" fmla="*/ 141 f66 1"/>
                  <a:gd name="f82" fmla="*/ 47 f65 1"/>
                  <a:gd name="f83" fmla="*/ 97 f66 1"/>
                  <a:gd name="f84" fmla="*/ 2 f65 1"/>
                  <a:gd name="f85" fmla="*/ 36 f66 1"/>
                  <a:gd name="f86" fmla="*/ 33 f65 1"/>
                  <a:gd name="f87" fmla="*/ 90 f66 1"/>
                  <a:gd name="f88" fmla="*/ 107 f65 1"/>
                  <a:gd name="f89" fmla="*/ 28 f66 1"/>
                  <a:gd name="f90" fmla="*/ 101 f65 1"/>
                  <a:gd name="f91" fmla="+- f67 0 f1"/>
                  <a:gd name="f92" fmla="*/ f70 1 144"/>
                  <a:gd name="f93" fmla="*/ f71 1 154"/>
                  <a:gd name="f94" fmla="*/ f72 1 144"/>
                  <a:gd name="f95" fmla="*/ f73 1 154"/>
                  <a:gd name="f96" fmla="*/ f74 1 144"/>
                  <a:gd name="f97" fmla="*/ f75 1 154"/>
                  <a:gd name="f98" fmla="*/ f76 1 144"/>
                  <a:gd name="f99" fmla="*/ f77 1 154"/>
                  <a:gd name="f100" fmla="*/ f78 1 144"/>
                  <a:gd name="f101" fmla="*/ f79 1 154"/>
                  <a:gd name="f102" fmla="*/ f80 1 154"/>
                  <a:gd name="f103" fmla="*/ f81 1 144"/>
                  <a:gd name="f104" fmla="*/ f82 1 154"/>
                  <a:gd name="f105" fmla="*/ f83 1 144"/>
                  <a:gd name="f106" fmla="*/ f84 1 154"/>
                  <a:gd name="f107" fmla="*/ f85 1 144"/>
                  <a:gd name="f108" fmla="*/ f86 1 154"/>
                  <a:gd name="f109" fmla="*/ f87 1 144"/>
                  <a:gd name="f110" fmla="*/ f88 1 154"/>
                  <a:gd name="f111" fmla="*/ f89 1 144"/>
                  <a:gd name="f112" fmla="*/ f90 1 154"/>
                  <a:gd name="f113" fmla="*/ 0 1 f68"/>
                  <a:gd name="f114" fmla="*/ f62 1 f68"/>
                  <a:gd name="f115" fmla="*/ 0 1 f69"/>
                  <a:gd name="f116" fmla="*/ f63 1 f69"/>
                  <a:gd name="f117" fmla="*/ f92 1 f68"/>
                  <a:gd name="f118" fmla="*/ f93 1 f69"/>
                  <a:gd name="f119" fmla="*/ f94 1 f68"/>
                  <a:gd name="f120" fmla="*/ f95 1 f69"/>
                  <a:gd name="f121" fmla="*/ f96 1 f68"/>
                  <a:gd name="f122" fmla="*/ f97 1 f69"/>
                  <a:gd name="f123" fmla="*/ f98 1 f68"/>
                  <a:gd name="f124" fmla="*/ f99 1 f69"/>
                  <a:gd name="f125" fmla="*/ f100 1 f68"/>
                  <a:gd name="f126" fmla="*/ f101 1 f69"/>
                  <a:gd name="f127" fmla="*/ f102 1 f69"/>
                  <a:gd name="f128" fmla="*/ f103 1 f68"/>
                  <a:gd name="f129" fmla="*/ f104 1 f69"/>
                  <a:gd name="f130" fmla="*/ f105 1 f68"/>
                  <a:gd name="f131" fmla="*/ f106 1 f69"/>
                  <a:gd name="f132" fmla="*/ f107 1 f68"/>
                  <a:gd name="f133" fmla="*/ f108 1 f69"/>
                  <a:gd name="f134" fmla="*/ f109 1 f68"/>
                  <a:gd name="f135" fmla="*/ f110 1 f69"/>
                  <a:gd name="f136" fmla="*/ f111 1 f68"/>
                  <a:gd name="f137" fmla="*/ f112 1 f69"/>
                  <a:gd name="f138" fmla="*/ f113 f59 1"/>
                  <a:gd name="f139" fmla="*/ f114 f59 1"/>
                  <a:gd name="f140" fmla="*/ f116 f60 1"/>
                  <a:gd name="f141" fmla="*/ f115 f60 1"/>
                  <a:gd name="f142" fmla="*/ f117 f59 1"/>
                  <a:gd name="f143" fmla="*/ f118 f60 1"/>
                  <a:gd name="f144" fmla="*/ f119 f59 1"/>
                  <a:gd name="f145" fmla="*/ f120 f60 1"/>
                  <a:gd name="f146" fmla="*/ f121 f59 1"/>
                  <a:gd name="f147" fmla="*/ f122 f60 1"/>
                  <a:gd name="f148" fmla="*/ f123 f59 1"/>
                  <a:gd name="f149" fmla="*/ f124 f60 1"/>
                  <a:gd name="f150" fmla="*/ f125 f59 1"/>
                  <a:gd name="f151" fmla="*/ f126 f60 1"/>
                  <a:gd name="f152" fmla="*/ f127 f60 1"/>
                  <a:gd name="f153" fmla="*/ f128 f59 1"/>
                  <a:gd name="f154" fmla="*/ f129 f60 1"/>
                  <a:gd name="f155" fmla="*/ f130 f59 1"/>
                  <a:gd name="f156" fmla="*/ f131 f60 1"/>
                  <a:gd name="f157" fmla="*/ f132 f59 1"/>
                  <a:gd name="f158" fmla="*/ f133 f60 1"/>
                  <a:gd name="f159" fmla="*/ f134 f59 1"/>
                  <a:gd name="f160" fmla="*/ f135 f60 1"/>
                  <a:gd name="f161" fmla="*/ f136 f59 1"/>
                  <a:gd name="f162" fmla="*/ f137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1">
                    <a:pos x="f142" y="f143"/>
                  </a:cxn>
                  <a:cxn ang="f91">
                    <a:pos x="f144" y="f145"/>
                  </a:cxn>
                  <a:cxn ang="f91">
                    <a:pos x="f146" y="f147"/>
                  </a:cxn>
                  <a:cxn ang="f91">
                    <a:pos x="f148" y="f149"/>
                  </a:cxn>
                  <a:cxn ang="f91">
                    <a:pos x="f150" y="f151"/>
                  </a:cxn>
                  <a:cxn ang="f91">
                    <a:pos x="f146" y="f152"/>
                  </a:cxn>
                  <a:cxn ang="f91">
                    <a:pos x="f153" y="f154"/>
                  </a:cxn>
                  <a:cxn ang="f91">
                    <a:pos x="f155" y="f156"/>
                  </a:cxn>
                  <a:cxn ang="f91">
                    <a:pos x="f157" y="f158"/>
                  </a:cxn>
                  <a:cxn ang="f91">
                    <a:pos x="f159" y="f160"/>
                  </a:cxn>
                  <a:cxn ang="f91">
                    <a:pos x="f161" y="f162"/>
                  </a:cxn>
                  <a:cxn ang="f91">
                    <a:pos x="f142" y="f143"/>
                  </a:cxn>
                </a:cxnLst>
                <a:rect l="f138" t="f141" r="f139" b="f140"/>
                <a:pathLst>
                  <a:path w="144" h="154">
                    <a:moveTo>
                      <a:pt x="f5" y="f8"/>
                    </a:moveTo>
                    <a:cubicBezTo>
                      <a:pt x="f9" y="f10"/>
                      <a:pt x="f11" y="f7"/>
                      <a:pt x="f12" y="f7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1"/>
                      <a:pt x="f22" y="f23"/>
                    </a:cubicBezTo>
                    <a:cubicBezTo>
                      <a:pt x="f12" y="f24"/>
                      <a:pt x="f25" y="f26"/>
                      <a:pt x="f27" y="f28"/>
                    </a:cubicBezTo>
                    <a:cubicBezTo>
                      <a:pt x="f29" y="f30"/>
                      <a:pt x="f13" y="f31"/>
                      <a:pt x="f17" y="f32"/>
                    </a:cubicBezTo>
                    <a:cubicBezTo>
                      <a:pt x="f33" y="f23"/>
                      <a:pt x="f6" y="f2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5"/>
                      <a:pt x="f43" y="f5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16"/>
                      <a:pt x="f28" y="f53"/>
                      <a:pt x="f54" y="f55"/>
                    </a:cubicBezTo>
                    <a:cubicBezTo>
                      <a:pt x="f56" y="f27"/>
                      <a:pt x="f46" y="f57"/>
                      <a:pt x="f5" y="f8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50" name="Freeform 150"/>
              <p:cNvSpPr/>
              <p:nvPr/>
            </p:nvSpPr>
            <p:spPr>
              <a:xfrm rot="18742974">
                <a:off x="982655" y="5635623"/>
                <a:ext cx="107954" cy="1095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4"/>
                  <a:gd name="f7" fmla="val 154"/>
                  <a:gd name="f8" fmla="val 102"/>
                  <a:gd name="f9" fmla="val 6"/>
                  <a:gd name="f10" fmla="val 140"/>
                  <a:gd name="f11" fmla="val 25"/>
                  <a:gd name="f12" fmla="val 59"/>
                  <a:gd name="f13" fmla="val 111"/>
                  <a:gd name="f14" fmla="val 152"/>
                  <a:gd name="f15" fmla="val 106"/>
                  <a:gd name="f16" fmla="val 130"/>
                  <a:gd name="f17" fmla="val 117"/>
                  <a:gd name="f18" fmla="val 120"/>
                  <a:gd name="f19" fmla="val 113"/>
                  <a:gd name="f20" fmla="val 47"/>
                  <a:gd name="f21" fmla="val 84"/>
                  <a:gd name="f22" fmla="val 62"/>
                  <a:gd name="f23" fmla="val 55"/>
                  <a:gd name="f24" fmla="val 42"/>
                  <a:gd name="f25" fmla="val 78"/>
                  <a:gd name="f26" fmla="val 11"/>
                  <a:gd name="f27" fmla="val 104"/>
                  <a:gd name="f28" fmla="val 34"/>
                  <a:gd name="f29" fmla="val 108"/>
                  <a:gd name="f30" fmla="val 41"/>
                  <a:gd name="f31" fmla="val 51"/>
                  <a:gd name="f32" fmla="val 53"/>
                  <a:gd name="f33" fmla="val 123"/>
                  <a:gd name="f34" fmla="val 141"/>
                  <a:gd name="f35" fmla="val 138"/>
                  <a:gd name="f36" fmla="val 39"/>
                  <a:gd name="f37" fmla="val 126"/>
                  <a:gd name="f38" fmla="val 5"/>
                  <a:gd name="f39" fmla="val 97"/>
                  <a:gd name="f40" fmla="val 2"/>
                  <a:gd name="f41" fmla="val 77"/>
                  <a:gd name="f42" fmla="val 48"/>
                  <a:gd name="f43" fmla="val 36"/>
                  <a:gd name="f44" fmla="val 33"/>
                  <a:gd name="f45" fmla="val 15"/>
                  <a:gd name="f46" fmla="val 89"/>
                  <a:gd name="f47" fmla="val 83"/>
                  <a:gd name="f48" fmla="val 79"/>
                  <a:gd name="f49" fmla="val 90"/>
                  <a:gd name="f50" fmla="val 107"/>
                  <a:gd name="f51" fmla="val 96"/>
                  <a:gd name="f52" fmla="val 147"/>
                  <a:gd name="f53" fmla="val 28"/>
                  <a:gd name="f54" fmla="val 101"/>
                  <a:gd name="f55" fmla="val 12"/>
                  <a:gd name="f56" fmla="val 98"/>
                  <a:gd name="f57" fmla="+- 0 0 -90"/>
                  <a:gd name="f58" fmla="*/ f3 1 144"/>
                  <a:gd name="f59" fmla="*/ f4 1 154"/>
                  <a:gd name="f60" fmla="val f5"/>
                  <a:gd name="f61" fmla="val f6"/>
                  <a:gd name="f62" fmla="val f7"/>
                  <a:gd name="f63" fmla="*/ f57 f0 1"/>
                  <a:gd name="f64" fmla="+- f62 0 f60"/>
                  <a:gd name="f65" fmla="+- f61 0 f60"/>
                  <a:gd name="f66" fmla="*/ f63 1 f2"/>
                  <a:gd name="f67" fmla="*/ f65 1 144"/>
                  <a:gd name="f68" fmla="*/ f64 1 154"/>
                  <a:gd name="f69" fmla="*/ 0 f65 1"/>
                  <a:gd name="f70" fmla="*/ 4 f64 1"/>
                  <a:gd name="f71" fmla="*/ 3 f65 1"/>
                  <a:gd name="f72" fmla="*/ 6 f64 1"/>
                  <a:gd name="f73" fmla="*/ 6 f65 1"/>
                  <a:gd name="f74" fmla="*/ 5 f64 1"/>
                  <a:gd name="f75" fmla="*/ 2 f64 1"/>
                  <a:gd name="f76" fmla="*/ 5 f65 1"/>
                  <a:gd name="f77" fmla="*/ 1 f64 1"/>
                  <a:gd name="f78" fmla="*/ 7 f65 1"/>
                  <a:gd name="f79" fmla="*/ 0 f64 1"/>
                  <a:gd name="f80" fmla="*/ 2 f65 1"/>
                  <a:gd name="f81" fmla="*/ 4 f65 1"/>
                  <a:gd name="f82" fmla="*/ 1 f65 1"/>
                  <a:gd name="f83" fmla="+- f66 0 f1"/>
                  <a:gd name="f84" fmla="*/ f69 1 144"/>
                  <a:gd name="f85" fmla="*/ f70 1 154"/>
                  <a:gd name="f86" fmla="*/ f71 1 144"/>
                  <a:gd name="f87" fmla="*/ f72 1 154"/>
                  <a:gd name="f88" fmla="*/ f73 1 144"/>
                  <a:gd name="f89" fmla="*/ f74 1 154"/>
                  <a:gd name="f90" fmla="*/ f75 1 154"/>
                  <a:gd name="f91" fmla="*/ f76 1 144"/>
                  <a:gd name="f92" fmla="*/ f77 1 154"/>
                  <a:gd name="f93" fmla="*/ f78 1 144"/>
                  <a:gd name="f94" fmla="*/ f79 1 154"/>
                  <a:gd name="f95" fmla="*/ f80 1 144"/>
                  <a:gd name="f96" fmla="*/ f81 1 144"/>
                  <a:gd name="f97" fmla="*/ f82 1 144"/>
                  <a:gd name="f98" fmla="*/ 0 1 f67"/>
                  <a:gd name="f99" fmla="*/ f61 1 f67"/>
                  <a:gd name="f100" fmla="*/ 0 1 f68"/>
                  <a:gd name="f101" fmla="*/ f62 1 f68"/>
                  <a:gd name="f102" fmla="*/ f84 1 f67"/>
                  <a:gd name="f103" fmla="*/ f85 1 f68"/>
                  <a:gd name="f104" fmla="*/ f86 1 f67"/>
                  <a:gd name="f105" fmla="*/ f87 1 f68"/>
                  <a:gd name="f106" fmla="*/ f88 1 f67"/>
                  <a:gd name="f107" fmla="*/ f89 1 f68"/>
                  <a:gd name="f108" fmla="*/ f90 1 f68"/>
                  <a:gd name="f109" fmla="*/ f91 1 f67"/>
                  <a:gd name="f110" fmla="*/ f92 1 f68"/>
                  <a:gd name="f111" fmla="*/ f93 1 f67"/>
                  <a:gd name="f112" fmla="*/ f94 1 f68"/>
                  <a:gd name="f113" fmla="*/ f95 1 f67"/>
                  <a:gd name="f114" fmla="*/ f96 1 f67"/>
                  <a:gd name="f115" fmla="*/ f97 1 f67"/>
                  <a:gd name="f116" fmla="*/ f98 f58 1"/>
                  <a:gd name="f117" fmla="*/ f99 f58 1"/>
                  <a:gd name="f118" fmla="*/ f101 f59 1"/>
                  <a:gd name="f119" fmla="*/ f100 f59 1"/>
                  <a:gd name="f120" fmla="*/ f102 f58 1"/>
                  <a:gd name="f121" fmla="*/ f103 f59 1"/>
                  <a:gd name="f122" fmla="*/ f104 f58 1"/>
                  <a:gd name="f123" fmla="*/ f105 f59 1"/>
                  <a:gd name="f124" fmla="*/ f106 f58 1"/>
                  <a:gd name="f125" fmla="*/ f107 f59 1"/>
                  <a:gd name="f126" fmla="*/ f108 f59 1"/>
                  <a:gd name="f127" fmla="*/ f109 f58 1"/>
                  <a:gd name="f128" fmla="*/ f110 f59 1"/>
                  <a:gd name="f129" fmla="*/ f111 f58 1"/>
                  <a:gd name="f130" fmla="*/ f112 f59 1"/>
                  <a:gd name="f131" fmla="*/ f113 f58 1"/>
                  <a:gd name="f132" fmla="*/ f114 f58 1"/>
                  <a:gd name="f133" fmla="*/ f115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20" y="f121"/>
                  </a:cxn>
                  <a:cxn ang="f83">
                    <a:pos x="f122" y="f123"/>
                  </a:cxn>
                  <a:cxn ang="f83">
                    <a:pos x="f124" y="f125"/>
                  </a:cxn>
                  <a:cxn ang="f83">
                    <a:pos x="f122" y="f126"/>
                  </a:cxn>
                  <a:cxn ang="f83">
                    <a:pos x="f127" y="f128"/>
                  </a:cxn>
                  <a:cxn ang="f83">
                    <a:pos x="f124" y="f126"/>
                  </a:cxn>
                  <a:cxn ang="f83">
                    <a:pos x="f129" y="f126"/>
                  </a:cxn>
                  <a:cxn ang="f83">
                    <a:pos x="f127" y="f130"/>
                  </a:cxn>
                  <a:cxn ang="f83">
                    <a:pos x="f131" y="f128"/>
                  </a:cxn>
                  <a:cxn ang="f83">
                    <a:pos x="f132" y="f121"/>
                  </a:cxn>
                  <a:cxn ang="f83">
                    <a:pos x="f133" y="f121"/>
                  </a:cxn>
                  <a:cxn ang="f83">
                    <a:pos x="f120" y="f121"/>
                  </a:cxn>
                </a:cxnLst>
                <a:rect l="f116" t="f119" r="f117" b="f118"/>
                <a:pathLst>
                  <a:path w="144" h="154">
                    <a:moveTo>
                      <a:pt x="f5" y="f8"/>
                    </a:moveTo>
                    <a:cubicBezTo>
                      <a:pt x="f9" y="f10"/>
                      <a:pt x="f11" y="f7"/>
                      <a:pt x="f12" y="f7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1"/>
                      <a:pt x="f22" y="f23"/>
                    </a:cubicBezTo>
                    <a:cubicBezTo>
                      <a:pt x="f12" y="f24"/>
                      <a:pt x="f25" y="f26"/>
                      <a:pt x="f27" y="f28"/>
                    </a:cubicBezTo>
                    <a:cubicBezTo>
                      <a:pt x="f29" y="f30"/>
                      <a:pt x="f13" y="f31"/>
                      <a:pt x="f17" y="f32"/>
                    </a:cubicBezTo>
                    <a:cubicBezTo>
                      <a:pt x="f33" y="f23"/>
                      <a:pt x="f6" y="f23"/>
                      <a:pt x="f34" y="f20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5"/>
                      <a:pt x="f42" y="f5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16"/>
                      <a:pt x="f28" y="f52"/>
                      <a:pt x="f53" y="f54"/>
                    </a:cubicBezTo>
                    <a:cubicBezTo>
                      <a:pt x="f55" y="f27"/>
                      <a:pt x="f45" y="f56"/>
                      <a:pt x="f5" y="f8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 pitchFamily="34"/>
                </a:endParaRPr>
              </a:p>
            </p:txBody>
          </p:sp>
          <p:sp>
            <p:nvSpPr>
              <p:cNvPr id="151" name="Freeform 151"/>
              <p:cNvSpPr/>
              <p:nvPr/>
            </p:nvSpPr>
            <p:spPr>
              <a:xfrm>
                <a:off x="373066" y="3973516"/>
                <a:ext cx="552453" cy="20192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8"/>
                  <a:gd name="f7" fmla="val 1272"/>
                  <a:gd name="f8" fmla="val 287"/>
                  <a:gd name="f9" fmla="val 582"/>
                  <a:gd name="f10" fmla="val 54"/>
                  <a:gd name="f11" fmla="val 676"/>
                  <a:gd name="f12" fmla="+- 0 0 -90"/>
                  <a:gd name="f13" fmla="*/ f3 1 348"/>
                  <a:gd name="f14" fmla="*/ f4 1 1272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48"/>
                  <a:gd name="f23" fmla="*/ f19 1 1272"/>
                  <a:gd name="f24" fmla="+- f21 0 f1"/>
                  <a:gd name="f25" fmla="*/ 0 1 f22"/>
                  <a:gd name="f26" fmla="*/ 0 1 f23"/>
                  <a:gd name="f27" fmla="*/ 287 1 f22"/>
                  <a:gd name="f28" fmla="*/ 582 1 f23"/>
                  <a:gd name="f29" fmla="*/ 348 1 f22"/>
                  <a:gd name="f30" fmla="*/ 1272 1 f23"/>
                  <a:gd name="f31" fmla="*/ 54 1 f22"/>
                  <a:gd name="f32" fmla="*/ 676 1 f23"/>
                  <a:gd name="f33" fmla="*/ f16 1 f22"/>
                  <a:gd name="f34" fmla="*/ f17 1 f23"/>
                  <a:gd name="f35" fmla="*/ f25 f13 1"/>
                  <a:gd name="f36" fmla="*/ f33 f13 1"/>
                  <a:gd name="f37" fmla="*/ f34 f14 1"/>
                  <a:gd name="f38" fmla="*/ f26 f14 1"/>
                  <a:gd name="f39" fmla="*/ f27 f13 1"/>
                  <a:gd name="f40" fmla="*/ f28 f14 1"/>
                  <a:gd name="f41" fmla="*/ f29 f13 1"/>
                  <a:gd name="f42" fmla="*/ f30 f14 1"/>
                  <a:gd name="f43" fmla="*/ f31 f13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5" y="f38"/>
                  </a:cxn>
                  <a:cxn ang="f24">
                    <a:pos x="f39" y="f40"/>
                  </a:cxn>
                  <a:cxn ang="f24">
                    <a:pos x="f41" y="f42"/>
                  </a:cxn>
                  <a:cxn ang="f24">
                    <a:pos x="f43" y="f44"/>
                  </a:cxn>
                  <a:cxn ang="f24">
                    <a:pos x="f35" y="f38"/>
                  </a:cxn>
                </a:cxnLst>
                <a:rect l="f35" t="f38" r="f36" b="f37"/>
                <a:pathLst>
                  <a:path w="348" h="1272">
                    <a:moveTo>
                      <a:pt x="f5" y="f5"/>
                    </a:moveTo>
                    <a:lnTo>
                      <a:pt x="f8" y="f9"/>
                    </a:lnTo>
                    <a:lnTo>
                      <a:pt x="f6" y="f7"/>
                    </a:lnTo>
                    <a:lnTo>
                      <a:pt x="f10" y="f11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5B5D6B"/>
                  </a:gs>
                  <a:gs pos="100000">
                    <a:srgbClr val="585A68"/>
                  </a:gs>
                </a:gsLst>
                <a:lin ang="189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/>
                </a:endParaRPr>
              </a:p>
            </p:txBody>
          </p:sp>
          <p:sp>
            <p:nvSpPr>
              <p:cNvPr id="152" name="Oval 152"/>
              <p:cNvSpPr/>
              <p:nvPr/>
            </p:nvSpPr>
            <p:spPr>
              <a:xfrm rot="19915658">
                <a:off x="469902" y="4837112"/>
                <a:ext cx="350836" cy="27622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gradFill>
                <a:gsLst>
                  <a:gs pos="0">
                    <a:srgbClr val="535561"/>
                  </a:gs>
                  <a:gs pos="50000">
                    <a:srgbClr val="5B5D6B"/>
                  </a:gs>
                  <a:gs pos="100000">
                    <a:srgbClr val="535561"/>
                  </a:gs>
                </a:gsLst>
                <a:lin ang="189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FFFFFF"/>
                  </a:solidFill>
                  <a:uFillTx/>
                  <a:latin typeface="Tahoma" pitchFamily="34"/>
                  <a:cs typeface="Arial"/>
                </a:endParaRPr>
              </a:p>
            </p:txBody>
          </p:sp>
        </p:grpSp>
      </p:grpSp>
      <p:sp>
        <p:nvSpPr>
          <p:cNvPr id="153" name="Rectangle 153"/>
          <p:cNvSpPr txBox="1">
            <a:spLocks noGrp="1"/>
          </p:cNvSpPr>
          <p:nvPr>
            <p:ph type="title"/>
          </p:nvPr>
        </p:nvSpPr>
        <p:spPr>
          <a:xfrm>
            <a:off x="301623" y="228600"/>
            <a:ext cx="8540752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4" name="Rectangle 154"/>
          <p:cNvSpPr txBox="1">
            <a:spLocks noGrp="1"/>
          </p:cNvSpPr>
          <p:nvPr>
            <p:ph type="dt" sz="half" idx="2"/>
          </p:nvPr>
        </p:nvSpPr>
        <p:spPr>
          <a:xfrm>
            <a:off x="301623" y="6245223"/>
            <a:ext cx="2289172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55" name="Rectangle 15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56" name="Rectangle 15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289172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defRPr>
            </a:lvl1pPr>
          </a:lstStyle>
          <a:p>
            <a:pPr lvl="0"/>
            <a:fld id="{9927F840-F4FD-4642-844E-C2C21619BAD2}" type="slidenum">
              <a:rPr/>
              <a:pPr lvl="0"/>
              <a:t>‹#›</a:t>
            </a:fld>
            <a:endParaRPr lang="ru-RU"/>
          </a:p>
        </p:txBody>
      </p:sp>
      <p:sp>
        <p:nvSpPr>
          <p:cNvPr id="157" name="Rectangle 157"/>
          <p:cNvSpPr txBox="1">
            <a:spLocks noGrp="1"/>
          </p:cNvSpPr>
          <p:nvPr>
            <p:ph type="body" idx="1"/>
          </p:nvPr>
        </p:nvSpPr>
        <p:spPr>
          <a:xfrm>
            <a:off x="301623" y="1600200"/>
            <a:ext cx="8540752" cy="4498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FFFFCC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A3C145"/>
        </a:buClr>
        <a:buSzPct val="80000"/>
        <a:buFont typeface="Arial" pitchFamily="34"/>
        <a:buChar char="►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6FA9B7"/>
        </a:buClr>
        <a:buSzPct val="100000"/>
        <a:buFont typeface="Wingdings" pitchFamily="2"/>
        <a:buChar char="§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A3C145"/>
        </a:buClr>
        <a:buSzPct val="80000"/>
        <a:buFont typeface="Arial" pitchFamily="34"/>
        <a:buChar char="►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6FA9B7"/>
        </a:buClr>
        <a:buSzPct val="100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A3C145"/>
        </a:buClr>
        <a:buSzPct val="80000"/>
        <a:buFont typeface="Arial" pitchFamily="34"/>
        <a:buChar char="►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Tahoma"/>
        </a:defRPr>
      </a:lvl5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100000">
              <a:srgbClr val="00CC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089" y="1828800"/>
            <a:ext cx="8824910" cy="5029200"/>
            <a:chOff x="319089" y="1828800"/>
            <a:chExt cx="8824910" cy="5029200"/>
          </a:xfrm>
        </p:grpSpPr>
        <p:sp>
          <p:nvSpPr>
            <p:cNvPr id="3" name="Freeform 3"/>
            <p:cNvSpPr/>
            <p:nvPr/>
          </p:nvSpPr>
          <p:spPr>
            <a:xfrm>
              <a:off x="838203" y="4618040"/>
              <a:ext cx="8305796" cy="2239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97"/>
                <a:gd name="f7" fmla="val 2182"/>
                <a:gd name="f8" fmla="+- 0 0 -90"/>
                <a:gd name="f9" fmla="*/ f3 1 4897"/>
                <a:gd name="f10" fmla="*/ f4 1 218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4897"/>
                <a:gd name="f19" fmla="*/ f15 1 2182"/>
                <a:gd name="f20" fmla="*/ 0 f16 1"/>
                <a:gd name="f21" fmla="*/ 0 f15 1"/>
                <a:gd name="f22" fmla="*/ 382 f15 1"/>
                <a:gd name="f23" fmla="*/ 6381 f16 1"/>
                <a:gd name="f24" fmla="+- f17 0 f1"/>
                <a:gd name="f25" fmla="*/ f20 1 4897"/>
                <a:gd name="f26" fmla="*/ f21 1 2182"/>
                <a:gd name="f27" fmla="*/ f22 1 2182"/>
                <a:gd name="f28" fmla="*/ f23 1 4897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4897" h="2182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6600">
                <a:alpha val="30196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333371" y="1828800"/>
              <a:ext cx="8810628" cy="502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50"/>
                <a:gd name="f7" fmla="val 3168"/>
                <a:gd name="f8" fmla="val 330"/>
                <a:gd name="f9" fmla="val 1764"/>
                <a:gd name="f10" fmla="+- 0 0 -90"/>
                <a:gd name="f11" fmla="*/ f3 1 5550"/>
                <a:gd name="f12" fmla="*/ f4 1 31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550"/>
                <a:gd name="f21" fmla="*/ f17 1 3168"/>
                <a:gd name="f22" fmla="*/ 330 f18 1"/>
                <a:gd name="f23" fmla="*/ 1764 f17 1"/>
                <a:gd name="f24" fmla="*/ 0 f18 1"/>
                <a:gd name="f25" fmla="*/ 3168 f17 1"/>
                <a:gd name="f26" fmla="*/ 5550 f18 1"/>
                <a:gd name="f27" fmla="*/ 0 f17 1"/>
                <a:gd name="f28" fmla="+- f19 0 f1"/>
                <a:gd name="f29" fmla="*/ f22 1 5550"/>
                <a:gd name="f30" fmla="*/ f23 1 3168"/>
                <a:gd name="f31" fmla="*/ f24 1 5550"/>
                <a:gd name="f32" fmla="*/ f25 1 3168"/>
                <a:gd name="f33" fmla="*/ f26 1 5550"/>
                <a:gd name="f34" fmla="*/ f27 1 31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0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1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1" y="f52"/>
                </a:cxn>
                <a:cxn ang="f28">
                  <a:pos x="f53" y="f52"/>
                </a:cxn>
                <a:cxn ang="f28">
                  <a:pos x="f53" y="f54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5550" h="3168">
                  <a:moveTo>
                    <a:pt x="f8" y="f9"/>
                  </a:moveTo>
                  <a:lnTo>
                    <a:pt x="f5" y="f9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6600">
                <a:alpha val="30196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838203" y="4654552"/>
              <a:ext cx="8305796" cy="2203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97"/>
                <a:gd name="f7" fmla="val 2182"/>
                <a:gd name="f8" fmla="+- 0 0 -90"/>
                <a:gd name="f9" fmla="*/ f3 1 4897"/>
                <a:gd name="f10" fmla="*/ f4 1 218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4897"/>
                <a:gd name="f19" fmla="*/ f15 1 2182"/>
                <a:gd name="f20" fmla="*/ 0 f16 1"/>
                <a:gd name="f21" fmla="*/ 0 f15 1"/>
                <a:gd name="f22" fmla="*/ 357 f15 1"/>
                <a:gd name="f23" fmla="*/ 6381 f16 1"/>
                <a:gd name="f24" fmla="+- f17 0 f1"/>
                <a:gd name="f25" fmla="*/ f20 1 4897"/>
                <a:gd name="f26" fmla="*/ f21 1 2182"/>
                <a:gd name="f27" fmla="*/ f22 1 2182"/>
                <a:gd name="f28" fmla="*/ f23 1 4897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4897" h="2182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CC00">
                <a:alpha val="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 pitchFamily="34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838203" y="1828800"/>
              <a:ext cx="731360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87"/>
                <a:gd name="f7" fmla="val 149"/>
                <a:gd name="f8" fmla="+- 0 0 -90"/>
                <a:gd name="f9" fmla="*/ f3 1 5387"/>
                <a:gd name="f10" fmla="*/ f4 1 14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387"/>
                <a:gd name="f19" fmla="*/ f15 1 149"/>
                <a:gd name="f20" fmla="+- f17 0 f1"/>
                <a:gd name="f21" fmla="*/ 0 1 f18"/>
                <a:gd name="f22" fmla="*/ 0 1 f19"/>
                <a:gd name="f23" fmla="*/ 149 1 f19"/>
                <a:gd name="f24" fmla="*/ 5387 1 f18"/>
                <a:gd name="f25" fmla="*/ f12 1 f18"/>
                <a:gd name="f26" fmla="*/ f13 1 f19"/>
                <a:gd name="f27" fmla="*/ f21 f9 1"/>
                <a:gd name="f28" fmla="*/ f25 f9 1"/>
                <a:gd name="f29" fmla="*/ f26 f10 1"/>
                <a:gd name="f30" fmla="*/ f22 f10 1"/>
                <a:gd name="f31" fmla="*/ f23 f10 1"/>
                <a:gd name="f32" fmla="*/ f2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30"/>
                </a:cxn>
                <a:cxn ang="f20">
                  <a:pos x="f27" y="f31"/>
                </a:cxn>
                <a:cxn ang="f20">
                  <a:pos x="f32" y="f31"/>
                </a:cxn>
                <a:cxn ang="f20">
                  <a:pos x="f32" y="f30"/>
                </a:cxn>
                <a:cxn ang="f20">
                  <a:pos x="f27" y="f30"/>
                </a:cxn>
                <a:cxn ang="f20">
                  <a:pos x="f27" y="f30"/>
                </a:cxn>
              </a:cxnLst>
              <a:rect l="f27" t="f30" r="f28" b="f29"/>
              <a:pathLst>
                <a:path w="5387" h="149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838203" y="1828800"/>
              <a:ext cx="46040" cy="28336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161"/>
                <a:gd name="f8" fmla="val 27"/>
                <a:gd name="f9" fmla="+- 0 0 -90"/>
                <a:gd name="f10" fmla="*/ f3 1 29"/>
                <a:gd name="f11" fmla="*/ f4 1 2161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29"/>
                <a:gd name="f20" fmla="*/ f16 1 2161"/>
                <a:gd name="f21" fmla="+- f18 0 f1"/>
                <a:gd name="f22" fmla="*/ 0 1 f19"/>
                <a:gd name="f23" fmla="*/ 0 1 f20"/>
                <a:gd name="f24" fmla="*/ 2161 1 f20"/>
                <a:gd name="f25" fmla="*/ 29 1 f19"/>
                <a:gd name="f26" fmla="*/ 27 1 f19"/>
                <a:gd name="f27" fmla="*/ 27 1 f20"/>
                <a:gd name="f28" fmla="*/ f13 1 f19"/>
                <a:gd name="f29" fmla="*/ f14 1 f20"/>
                <a:gd name="f30" fmla="*/ f22 f10 1"/>
                <a:gd name="f31" fmla="*/ f28 f10 1"/>
                <a:gd name="f32" fmla="*/ f29 f11 1"/>
                <a:gd name="f33" fmla="*/ f23 f11 1"/>
                <a:gd name="f34" fmla="*/ f24 f11 1"/>
                <a:gd name="f35" fmla="*/ f25 f10 1"/>
                <a:gd name="f36" fmla="*/ f26 f10 1"/>
                <a:gd name="f37" fmla="*/ f2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30" y="f33"/>
                </a:cxn>
                <a:cxn ang="f21">
                  <a:pos x="f30" y="f34"/>
                </a:cxn>
                <a:cxn ang="f21">
                  <a:pos x="f35" y="f34"/>
                </a:cxn>
                <a:cxn ang="f21">
                  <a:pos x="f36" y="f37"/>
                </a:cxn>
                <a:cxn ang="f21">
                  <a:pos x="f30" y="f33"/>
                </a:cxn>
                <a:cxn ang="f21">
                  <a:pos x="f30" y="f33"/>
                </a:cxn>
              </a:cxnLst>
              <a:rect l="f30" t="f33" r="f31" b="f32"/>
              <a:pathLst>
                <a:path w="29" h="2161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8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836611" y="4610103"/>
              <a:ext cx="46040" cy="22478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416"/>
                <a:gd name="f8" fmla="val 28"/>
                <a:gd name="f9" fmla="val 24"/>
                <a:gd name="f10" fmla="+- 0 0 -90"/>
                <a:gd name="f11" fmla="*/ f3 1 29"/>
                <a:gd name="f12" fmla="*/ f4 1 141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9"/>
                <a:gd name="f21" fmla="*/ f17 1 1416"/>
                <a:gd name="f22" fmla="+- f19 0 f1"/>
                <a:gd name="f23" fmla="*/ 0 1 f20"/>
                <a:gd name="f24" fmla="*/ 1416 1 f21"/>
                <a:gd name="f25" fmla="*/ 29 1 f20"/>
                <a:gd name="f26" fmla="*/ 28 1 f20"/>
                <a:gd name="f27" fmla="*/ 24 1 f21"/>
                <a:gd name="f28" fmla="*/ 0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8 f12 1"/>
                <a:gd name="f35" fmla="*/ f24 f12 1"/>
                <a:gd name="f36" fmla="*/ f25 f11 1"/>
                <a:gd name="f37" fmla="*/ f26 f11 1"/>
                <a:gd name="f38" fmla="*/ f2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5"/>
                </a:cxn>
                <a:cxn ang="f22">
                  <a:pos x="f36" y="f35"/>
                </a:cxn>
                <a:cxn ang="f22">
                  <a:pos x="f37" y="f38"/>
                </a:cxn>
                <a:cxn ang="f22">
                  <a:pos x="f31" y="f34"/>
                </a:cxn>
                <a:cxn ang="f22">
                  <a:pos x="f31" y="f35"/>
                </a:cxn>
              </a:cxnLst>
              <a:rect l="f31" t="f34" r="f32" b="f33"/>
              <a:pathLst>
                <a:path w="29" h="1416">
                  <a:moveTo>
                    <a:pt x="f5" y="f7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5" y="f5"/>
                  </a:lnTo>
                  <a:lnTo>
                    <a:pt x="f5" y="f7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319089" y="4610103"/>
              <a:ext cx="457040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87"/>
                <a:gd name="f7" fmla="val 149"/>
                <a:gd name="f8" fmla="+- 0 0 -90"/>
                <a:gd name="f9" fmla="*/ f3 1 5387"/>
                <a:gd name="f10" fmla="*/ f4 1 14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387"/>
                <a:gd name="f19" fmla="*/ f15 1 149"/>
                <a:gd name="f20" fmla="+- f17 0 f1"/>
                <a:gd name="f21" fmla="*/ 0 1 f18"/>
                <a:gd name="f22" fmla="*/ 0 1 f19"/>
                <a:gd name="f23" fmla="*/ 149 1 f19"/>
                <a:gd name="f24" fmla="*/ 5387 1 f18"/>
                <a:gd name="f25" fmla="*/ f12 1 f18"/>
                <a:gd name="f26" fmla="*/ f13 1 f19"/>
                <a:gd name="f27" fmla="*/ f21 f9 1"/>
                <a:gd name="f28" fmla="*/ f25 f9 1"/>
                <a:gd name="f29" fmla="*/ f26 f10 1"/>
                <a:gd name="f30" fmla="*/ f22 f10 1"/>
                <a:gd name="f31" fmla="*/ f23 f10 1"/>
                <a:gd name="f32" fmla="*/ f2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30"/>
                </a:cxn>
                <a:cxn ang="f20">
                  <a:pos x="f27" y="f31"/>
                </a:cxn>
                <a:cxn ang="f20">
                  <a:pos x="f32" y="f31"/>
                </a:cxn>
                <a:cxn ang="f20">
                  <a:pos x="f32" y="f30"/>
                </a:cxn>
                <a:cxn ang="f20">
                  <a:pos x="f27" y="f30"/>
                </a:cxn>
                <a:cxn ang="f20">
                  <a:pos x="f27" y="f30"/>
                </a:cxn>
              </a:cxnLst>
              <a:rect l="f27" t="f30" r="f28" b="f29"/>
              <a:pathLst>
                <a:path w="5387" h="149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319089" y="4610103"/>
              <a:ext cx="47621" cy="22478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416"/>
                <a:gd name="f8" fmla="val 29"/>
                <a:gd name="f9" fmla="val 27"/>
                <a:gd name="f10" fmla="+- 0 0 -90"/>
                <a:gd name="f11" fmla="*/ f3 1 30"/>
                <a:gd name="f12" fmla="*/ f4 1 141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0"/>
                <a:gd name="f21" fmla="*/ f17 1 1416"/>
                <a:gd name="f22" fmla="+- f19 0 f1"/>
                <a:gd name="f23" fmla="*/ 0 1 f20"/>
                <a:gd name="f24" fmla="*/ 0 1 f21"/>
                <a:gd name="f25" fmla="*/ 1416 1 f21"/>
                <a:gd name="f26" fmla="*/ 29 1 f20"/>
                <a:gd name="f27" fmla="*/ 30 1 f20"/>
                <a:gd name="f28" fmla="*/ 27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4 f12 1"/>
                <a:gd name="f35" fmla="*/ f25 f12 1"/>
                <a:gd name="f36" fmla="*/ f26 f11 1"/>
                <a:gd name="f37" fmla="*/ f27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4"/>
                </a:cxn>
                <a:cxn ang="f22">
                  <a:pos x="f31" y="f35"/>
                </a:cxn>
                <a:cxn ang="f22">
                  <a:pos x="f36" y="f35"/>
                </a:cxn>
                <a:cxn ang="f22">
                  <a:pos x="f37" y="f38"/>
                </a:cxn>
                <a:cxn ang="f22">
                  <a:pos x="f31" y="f34"/>
                </a:cxn>
                <a:cxn ang="f22">
                  <a:pos x="f31" y="f34"/>
                </a:cxn>
              </a:cxnLst>
              <a:rect l="f31" t="f34" r="f32" b="f33"/>
              <a:pathLst>
                <a:path w="30" h="1416">
                  <a:moveTo>
                    <a:pt x="f5" y="f5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10001"/>
                  </a:srgbClr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endParaRPr>
            </a:p>
          </p:txBody>
        </p:sp>
      </p:grpSp>
      <p:sp>
        <p:nvSpPr>
          <p:cNvPr id="11" name="Rectangle 11"/>
          <p:cNvSpPr txBox="1">
            <a:spLocks noGrp="1"/>
          </p:cNvSpPr>
          <p:nvPr>
            <p:ph type="dt" sz="half" idx="2"/>
          </p:nvPr>
        </p:nvSpPr>
        <p:spPr>
          <a:xfrm>
            <a:off x="838203" y="6245223"/>
            <a:ext cx="190182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Rectangle 12"/>
          <p:cNvSpPr txBox="1">
            <a:spLocks noGrp="1"/>
          </p:cNvSpPr>
          <p:nvPr>
            <p:ph type="ftr" sz="quarter" idx="3"/>
          </p:nvPr>
        </p:nvSpPr>
        <p:spPr>
          <a:xfrm>
            <a:off x="3429000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Rectangle 13"/>
          <p:cNvSpPr txBox="1">
            <a:spLocks noGrp="1"/>
          </p:cNvSpPr>
          <p:nvPr>
            <p:ph type="sldNum" sz="quarter" idx="4"/>
          </p:nvPr>
        </p:nvSpPr>
        <p:spPr>
          <a:xfrm>
            <a:off x="6937379" y="6245223"/>
            <a:ext cx="190182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ahoma" pitchFamily="34"/>
                <a:cs typeface="Arial"/>
              </a:defRPr>
            </a:lvl1pPr>
          </a:lstStyle>
          <a:p>
            <a:pPr lvl="0"/>
            <a:fld id="{0E918B89-9C80-43FE-AD09-98F2325A06C9}" type="slidenum">
              <a:rPr/>
              <a:pPr lvl="0"/>
              <a:t>‹#›</a:t>
            </a:fld>
            <a:endParaRPr lang="ru-RU"/>
          </a:p>
        </p:txBody>
      </p:sp>
      <p:sp>
        <p:nvSpPr>
          <p:cNvPr id="14" name="Rectangle 14"/>
          <p:cNvSpPr txBox="1">
            <a:spLocks noGrp="1"/>
          </p:cNvSpPr>
          <p:nvPr>
            <p:ph type="title"/>
          </p:nvPr>
        </p:nvSpPr>
        <p:spPr>
          <a:xfrm>
            <a:off x="457200" y="244473"/>
            <a:ext cx="8385176" cy="1431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" name="Rectangle 15"/>
          <p:cNvSpPr txBox="1">
            <a:spLocks noGrp="1"/>
          </p:cNvSpPr>
          <p:nvPr>
            <p:ph type="body" idx="1"/>
          </p:nvPr>
        </p:nvSpPr>
        <p:spPr>
          <a:xfrm>
            <a:off x="838203" y="1904996"/>
            <a:ext cx="8007345" cy="4190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1" i="0" u="none" strike="noStrike" kern="0" cap="none" spc="0" baseline="0">
          <a:solidFill>
            <a:srgbClr val="FFFFB7"/>
          </a:solidFill>
          <a:effectLst>
            <a:outerShdw dist="38096" dir="2700000">
              <a:srgbClr val="000000"/>
            </a:outerShdw>
          </a:effectLst>
          <a:uFillTx/>
          <a:latin typeface="Arial Black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99FF66"/>
        </a:buClr>
        <a:buSzPct val="100000"/>
        <a:buFont typeface="Wingdings" pitchFamily="2"/>
        <a:buChar char="§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00CC00"/>
        </a:buClr>
        <a:buSzPct val="100000"/>
        <a:buFont typeface="Wingdings" pitchFamily="2"/>
        <a:buChar char="§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99FF66"/>
        </a:buClr>
        <a:buSzPct val="100000"/>
        <a:buFont typeface="Wingdings" pitchFamily="2"/>
        <a:buChar char="§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CC00"/>
        </a:buClr>
        <a:buSzPct val="100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99FF66"/>
        </a:buClr>
        <a:buSzPct val="100000"/>
        <a:buFont typeface="Wingdings" pitchFamily="2"/>
        <a:buChar char="§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upload.wikimedia.org/wikipedia/commons/thumb/3/30/Vienna_Pallas_closeup.jpg/344px-Vienna_Pallas_closeup.jpg" TargetMode="External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0/Vienna_Pallas_closeup.jpg/344px-Vienna_Pallas_closeup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a/Statue_of_Zeus_(Hermitage)_-_&#1057;&#1090;&#1072;&#1090;&#1091;&#1103;_&#1070;&#1087;&#1080;&#1090;&#1077;&#1088;&#1072;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1/Hades-et-Cerberus-III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692270" y="103190"/>
            <a:ext cx="6807195" cy="831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0" u="none" strike="noStrike" kern="1200" cap="none" spc="0" baseline="0">
                <a:solidFill>
                  <a:srgbClr val="000000"/>
                </a:solidFill>
                <a:uFillTx/>
                <a:latin typeface="Adobe Heiti Std R" pitchFamily="34"/>
                <a:ea typeface="Adobe Heiti Std R" pitchFamily="34"/>
              </a:rPr>
              <a:t>Боги  Греции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992" y="1116016"/>
            <a:ext cx="6037261" cy="55895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6308729" y="5657849"/>
            <a:ext cx="2922595" cy="120032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Кутламбетова</a:t>
            </a:r>
            <a:r>
              <a:rPr lang="ru-RU" sz="2400" b="1" i="0" u="none" strike="noStrike" kern="1200" cap="none" spc="0" dirty="0" smtClean="0">
                <a:solidFill>
                  <a:srgbClr val="000000"/>
                </a:solidFill>
                <a:uFillTx/>
                <a:latin typeface="Corbel"/>
              </a:rPr>
              <a:t> Ф.Х.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baseline="0" dirty="0" smtClean="0">
                <a:solidFill>
                  <a:srgbClr val="000000"/>
                </a:solidFill>
                <a:latin typeface="Corbel"/>
              </a:rPr>
              <a:t>Учитель</a:t>
            </a:r>
            <a:r>
              <a:rPr lang="ru-RU" sz="2400" b="1" dirty="0" smtClean="0">
                <a:solidFill>
                  <a:srgbClr val="000000"/>
                </a:solidFill>
                <a:latin typeface="Corbel"/>
              </a:rPr>
              <a:t> истории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000000"/>
                </a:solidFill>
                <a:latin typeface="Corbel"/>
              </a:rPr>
              <a:t>МБОУ «СОШ № 28»</a:t>
            </a:r>
            <a:endParaRPr lang="ru-RU" sz="2400" b="1" i="0" u="none" strike="noStrike" kern="1200" cap="none" spc="0" baseline="0" dirty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92495" y="214317"/>
            <a:ext cx="2147889" cy="40005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Нимфы и сатиры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3315" y="858841"/>
            <a:ext cx="3614732" cy="551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2365" y="835020"/>
            <a:ext cx="3784601" cy="553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182880"/>
            <a:ext cx="7943091" cy="6534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 из 2526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2992" y="115891"/>
            <a:ext cx="2955926" cy="6529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0" y="642942"/>
            <a:ext cx="3759198" cy="83026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Афина – богиня мудрости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покровительница наук</a:t>
            </a:r>
          </a:p>
        </p:txBody>
      </p:sp>
      <p:pic>
        <p:nvPicPr>
          <p:cNvPr id="4" name="Picture 8" descr="Temple-Ath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98933" y="1916116"/>
            <a:ext cx="4643432" cy="3714749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17" y="357192"/>
            <a:ext cx="2495553" cy="70802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  <a:cs typeface="Arial"/>
              </a:rPr>
              <a:t>Путаница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1357317"/>
            <a:ext cx="2844798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ГИЛИЯ</a:t>
            </a:r>
            <a:r>
              <a:rPr lang="ru-RU" sz="4000" b="1" i="0" u="sng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РЕ</a:t>
            </a:r>
            <a:endParaRPr lang="ru-RU" sz="4000" b="1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92" y="2571749"/>
            <a:ext cx="1655758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М</a:t>
            </a:r>
            <a:r>
              <a:rPr lang="ru-RU" sz="4000" b="1" i="0" u="sng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Х</a:t>
            </a: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РА</a:t>
            </a:r>
          </a:p>
        </p:txBody>
      </p:sp>
      <p:sp>
        <p:nvSpPr>
          <p:cNvPr id="5" name="TextBox 4"/>
          <p:cNvSpPr txBox="1"/>
          <p:nvPr/>
        </p:nvSpPr>
        <p:spPr>
          <a:xfrm rot="10799991">
            <a:off x="1928807" y="4714864"/>
            <a:ext cx="1768477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ГИ</a:t>
            </a:r>
            <a:r>
              <a:rPr lang="ru-RU" sz="4000" b="1" i="0" u="sng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БО</a:t>
            </a:r>
            <a:endParaRPr lang="ru-RU" sz="4000" b="1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6" name="Прямоугольник 6"/>
          <p:cNvSpPr/>
          <p:nvPr/>
        </p:nvSpPr>
        <p:spPr>
          <a:xfrm>
            <a:off x="1500192" y="3571874"/>
            <a:ext cx="2343150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sng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Ж</a:t>
            </a: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ЦЫРЕ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7692" y="1357317"/>
            <a:ext cx="406395" cy="70802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2A6D7D"/>
                </a:solidFill>
                <a:uFillTx/>
                <a:latin typeface="Tahoma" pitchFamily="34"/>
                <a:cs typeface="Arial"/>
              </a:rPr>
              <a:t>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57692" y="2500317"/>
            <a:ext cx="406395" cy="70802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2A6D7D"/>
                </a:solidFill>
                <a:uFillTx/>
                <a:latin typeface="Tahoma" pitchFamily="34"/>
                <a:cs typeface="Arial"/>
              </a:rPr>
              <a:t>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7692" y="3571874"/>
            <a:ext cx="406395" cy="70802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2A6D7D"/>
                </a:solidFill>
                <a:uFillTx/>
                <a:latin typeface="Tahoma" pitchFamily="34"/>
                <a:cs typeface="Arial"/>
              </a:rPr>
              <a:t>-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29125" y="4643442"/>
            <a:ext cx="334963" cy="7080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2A6D7D"/>
                </a:solidFill>
                <a:uFillTx/>
                <a:latin typeface="Tahoma" pitchFamily="34"/>
                <a:cs typeface="Arial"/>
              </a:rPr>
              <a:t>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29250" y="1357317"/>
            <a:ext cx="2709860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РЕЛИГИЯ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86375" y="2500317"/>
            <a:ext cx="1655758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ХРАМ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57817" y="3500442"/>
            <a:ext cx="2247896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ЖРЕЦЫ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57817" y="4643442"/>
            <a:ext cx="1646240" cy="708029"/>
          </a:xfrm>
          <a:prstGeom prst="rect">
            <a:avLst/>
          </a:prstGeom>
          <a:noFill/>
          <a:ln w="25402">
            <a:solidFill>
              <a:srgbClr val="3891A7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БОГИ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Effect">
                      <p:stCondLst>
                        <p:cond delay="indefinite"/>
                      </p:stCondLst>
                      <p:childTnLst>
                        <p:par>
                          <p:cTn id="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4726" y="3213101"/>
            <a:ext cx="4273548" cy="364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Картинка 3 из 2526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3148" y="884233"/>
            <a:ext cx="3810003" cy="58769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76821" y="855658"/>
            <a:ext cx="3567110" cy="1816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  <a:cs typeface="Arial"/>
              </a:rPr>
              <a:t>Как звали богиню?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  <a:cs typeface="Arial"/>
              </a:rPr>
              <a:t>Покровительницей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  <a:cs typeface="Arial"/>
              </a:rPr>
              <a:t> каких занятий она являлась?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210" y="0"/>
            <a:ext cx="8181978" cy="249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Прямоугольни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3148" y="2335213"/>
            <a:ext cx="7912102" cy="137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grechistory.ru/wp-content/uploads/uran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35145" y="3402016"/>
            <a:ext cx="2230441" cy="230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7552" y="3438528"/>
            <a:ext cx="2157417" cy="23288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6"/>
          <p:cNvSpPr txBox="1"/>
          <p:nvPr/>
        </p:nvSpPr>
        <p:spPr>
          <a:xfrm>
            <a:off x="1935163" y="5876921"/>
            <a:ext cx="1700207" cy="400050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УРАН (НЕБО)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24578" y="5892795"/>
            <a:ext cx="1687516" cy="400050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ГЕЯ (ЗЕМЛЯ)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435" y="85725"/>
            <a:ext cx="2041526" cy="460372"/>
          </a:xfrm>
          <a:prstGeom prst="rect">
            <a:avLst/>
          </a:prstGeom>
          <a:noFill/>
          <a:ln w="25402">
            <a:solidFill>
              <a:srgbClr val="7EC3D4"/>
            </a:solidFill>
            <a:prstDash val="solid"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dobe Heiti Std R" pitchFamily="34"/>
                <a:ea typeface="Adobe Heiti Std R" pitchFamily="34"/>
              </a:rPr>
              <a:t>Титаны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31915" y="620713"/>
            <a:ext cx="1082677" cy="646115"/>
          </a:xfrm>
          <a:prstGeom prst="rect">
            <a:avLst/>
          </a:prstGeom>
          <a:noFill/>
          <a:ln w="25402">
            <a:solidFill>
              <a:srgbClr val="7EC3D4"/>
            </a:solidFill>
            <a:prstDash val="solid"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Старший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Океан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0435" y="622304"/>
            <a:ext cx="1174747" cy="646115"/>
          </a:xfrm>
          <a:prstGeom prst="rect">
            <a:avLst/>
          </a:prstGeom>
          <a:noFill/>
          <a:ln w="25402">
            <a:solidFill>
              <a:srgbClr val="7EC3D4"/>
            </a:solidFill>
            <a:prstDash val="solid"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Младший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Кронос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6016" y="1431922"/>
            <a:ext cx="1730373" cy="172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4834" y="1431922"/>
            <a:ext cx="1884358" cy="172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8949" y="1627183"/>
            <a:ext cx="3749670" cy="42497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/>
          <p:cNvSpPr txBox="1"/>
          <p:nvPr/>
        </p:nvSpPr>
        <p:spPr>
          <a:xfrm>
            <a:off x="4027483" y="6092820"/>
            <a:ext cx="1751011" cy="369883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232D47"/>
                </a:solidFill>
                <a:uFillTx/>
                <a:latin typeface="Corbel"/>
              </a:rPr>
              <a:t>КРОНОС и РЕЯ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739" y="428625"/>
            <a:ext cx="5541958" cy="400050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ТРИ БРАТА ПОДЕЛИЛИ ВЛАСТЬ НАД МИРОМ</a:t>
            </a:r>
          </a:p>
        </p:txBody>
      </p:sp>
      <p:pic>
        <p:nvPicPr>
          <p:cNvPr id="3" name="Picture 5" descr="zeus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102" y="1158873"/>
            <a:ext cx="2249488" cy="223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 descr="poseidon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8386" y="1163638"/>
            <a:ext cx="2238378" cy="234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ades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88073" y="1158873"/>
            <a:ext cx="2163763" cy="2309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17690" y="790571"/>
            <a:ext cx="727076" cy="369883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232D47"/>
                </a:solidFill>
                <a:uFillTx/>
                <a:latin typeface="Corbel"/>
              </a:rPr>
              <a:t>ЗЕВС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3672" y="820738"/>
            <a:ext cx="1444623" cy="369883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232D47"/>
                </a:solidFill>
                <a:uFillTx/>
                <a:latin typeface="Corbel"/>
              </a:rPr>
              <a:t>ПОСЕЙДОН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260" y="820738"/>
            <a:ext cx="681035" cy="369883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232D47"/>
                </a:solidFill>
                <a:uFillTx/>
                <a:latin typeface="Corbel"/>
              </a:rPr>
              <a:t>АИД</a:t>
            </a:r>
          </a:p>
        </p:txBody>
      </p:sp>
      <p:pic>
        <p:nvPicPr>
          <p:cNvPr id="9" name="Picture 3" descr="Olympus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3638" y="3498851"/>
            <a:ext cx="3700457" cy="165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Oli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78413" y="3498851"/>
            <a:ext cx="3578220" cy="1652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048121" y="5229225"/>
            <a:ext cx="1619246" cy="369883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ГОРА ОЛИМП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4492" y="5637211"/>
            <a:ext cx="6923086" cy="830266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Греки верили, что бессмертные боги живут на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вершине  этой горы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Файл:Statue of Zeus (Hermitage) - Статуя Юпитера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9040" y="261939"/>
            <a:ext cx="2859091" cy="2919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0"/>
          <p:cNvSpPr txBox="1"/>
          <p:nvPr/>
        </p:nvSpPr>
        <p:spPr>
          <a:xfrm>
            <a:off x="4716466" y="260347"/>
            <a:ext cx="4117972" cy="1924053"/>
          </a:xfrm>
          <a:prstGeom prst="rect">
            <a:avLst/>
          </a:prstGeom>
          <a:noFill/>
          <a:ln>
            <a:noFill/>
          </a:ln>
          <a:effectLst>
            <a:outerShdw dist="25402" dir="5400000" algn="tl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232D47"/>
                </a:solidFill>
                <a:uFillTx/>
                <a:latin typeface="Corbel"/>
              </a:rPr>
              <a:t>                           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З Е В С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верховный греческий бог –отец богов и людей, повелитель молний и грома, неба. Покровитель законов. Сын Реи и Крона, брат и муж Геры. Атрибуты - перун (молния), скипетр, орел. </a:t>
            </a:r>
          </a:p>
        </p:txBody>
      </p:sp>
      <p:pic>
        <p:nvPicPr>
          <p:cNvPr id="4" name="Picture 7" descr="zevs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9040" y="3286125"/>
            <a:ext cx="2859091" cy="338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25952" y="2493961"/>
            <a:ext cx="4468809" cy="3803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7"/>
          <p:cNvSpPr txBox="1"/>
          <p:nvPr/>
        </p:nvSpPr>
        <p:spPr>
          <a:xfrm>
            <a:off x="4211634" y="6300792"/>
            <a:ext cx="3400425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Храм и статуя Зевса в Олимпии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1766" y="66678"/>
            <a:ext cx="3041651" cy="316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4"/>
          <p:cNvSpPr txBox="1"/>
          <p:nvPr/>
        </p:nvSpPr>
        <p:spPr>
          <a:xfrm>
            <a:off x="5148264" y="65086"/>
            <a:ext cx="3816348" cy="21542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1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ПОСЕЙДОН 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ru-RU" sz="2400" b="1" i="1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                               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Его дом – подводный дворец, где он держал золотую колесницу и белых лошадей. Считалось, что он вызывает землетрясения. </a:t>
            </a:r>
            <a:r>
              <a:rPr lang="ru-RU" sz="1800" b="1" i="0" u="sng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Символы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– </a:t>
            </a:r>
            <a:r>
              <a:rPr lang="ru-RU" sz="1800" b="1" i="1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трезубец, дельфины, кони</a:t>
            </a:r>
          </a:p>
        </p:txBody>
      </p:sp>
      <p:pic>
        <p:nvPicPr>
          <p:cNvPr id="4" name="Picture 3" descr="Файл:Hades-et-Cerberus-III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37186" y="3432172"/>
            <a:ext cx="3036886" cy="30908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0"/>
          <p:cNvSpPr txBox="1"/>
          <p:nvPr/>
        </p:nvSpPr>
        <p:spPr>
          <a:xfrm>
            <a:off x="1116016" y="3708404"/>
            <a:ext cx="3924303" cy="2538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             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АИД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ru-RU" sz="2400" b="0" i="1" u="sng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Старший сын Кроноса и Реи, брат Зевса. Владыка загробного мира, царства мертвых. Он ревностно охранял мертвых, редко разрешая вернуться им на землю. Он владел всеми драгоценными камнями и металлами земли.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9827" y="2060572"/>
            <a:ext cx="259079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550" y="1412876"/>
            <a:ext cx="2928942" cy="40005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Асклепий. Бог целитель</a:t>
            </a:r>
          </a:p>
        </p:txBody>
      </p:sp>
      <p:pic>
        <p:nvPicPr>
          <p:cNvPr id="4" name="Picture 8" descr="1"/>
          <p:cNvPicPr>
            <a:picLocks noChangeAspect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>
          <a:xfrm>
            <a:off x="3635370" y="44448"/>
            <a:ext cx="5473698" cy="662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уроку Боги Греции (NXPowerLite) (FILEminimizer) (FILEminimizer) (NXPowerLite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Занаве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Салю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Профи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Водяные зна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Пиксе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Капсу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Се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Кр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Палит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Пасте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Пла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вновес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кеа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етка с тень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ершина гор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ксту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ран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уроку Боги Греции (NXPowerLite) (FILEminimizer) (FILEminimizer) (NXPowerLite)</Template>
  <TotalTime>0</TotalTime>
  <Words>212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12</vt:i4>
      </vt:variant>
    </vt:vector>
  </HeadingPairs>
  <TitlesOfParts>
    <vt:vector size="33" baseType="lpstr">
      <vt:lpstr>Презентация к уроку Боги Греции (NXPowerLite) (FILEminimizer) (FILEminimizer) (NXPowerLite)</vt:lpstr>
      <vt:lpstr>Точки</vt:lpstr>
      <vt:lpstr>Равновесие</vt:lpstr>
      <vt:lpstr>Океан</vt:lpstr>
      <vt:lpstr>Сетка с тенью</vt:lpstr>
      <vt:lpstr>Вершина горы</vt:lpstr>
      <vt:lpstr>Текстура</vt:lpstr>
      <vt:lpstr>Граница</vt:lpstr>
      <vt:lpstr>Трава</vt:lpstr>
      <vt:lpstr>Занавес</vt:lpstr>
      <vt:lpstr>Салют</vt:lpstr>
      <vt:lpstr>Профиль</vt:lpstr>
      <vt:lpstr>Водяные знаки</vt:lpstr>
      <vt:lpstr>Пиксел</vt:lpstr>
      <vt:lpstr>Капсулы</vt:lpstr>
      <vt:lpstr>Сеть</vt:lpstr>
      <vt:lpstr>Край</vt:lpstr>
      <vt:lpstr>Палитра</vt:lpstr>
      <vt:lpstr>Пастель</vt:lpstr>
      <vt:lpstr>План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Ногай</cp:lastModifiedBy>
  <cp:revision>2</cp:revision>
  <dcterms:created xsi:type="dcterms:W3CDTF">2013-07-19T10:54:57Z</dcterms:created>
  <dcterms:modified xsi:type="dcterms:W3CDTF">2013-08-25T16:56:20Z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2292820</vt:lpwstr>
  </property>
  <property fmtid="{D5CDD505-2E9C-101B-9397-08002B2CF9AE}" pid="3" name="NXPowerLiteSettings">
    <vt:lpwstr>F3E001E0013C00</vt:lpwstr>
  </property>
  <property fmtid="{D5CDD505-2E9C-101B-9397-08002B2CF9AE}" pid="4" name="NXPowerLiteVersion">
    <vt:lpwstr>D5.1.4</vt:lpwstr>
  </property>
  <property fmtid="{D5CDD505-2E9C-101B-9397-08002B2CF9AE}" pid="5" name="NXTAG2">
    <vt:lpwstr>000800982b0100000000010251400207f14001f0002800</vt:lpwstr>
  </property>
</Properties>
</file>