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038"/>
            <a:ext cx="7772400" cy="864095"/>
          </a:xfrm>
        </p:spPr>
        <p:txBody>
          <a:bodyPr/>
          <a:lstStyle/>
          <a:p>
            <a:r>
              <a:rPr lang="ru-RU" dirty="0" smtClean="0"/>
              <a:t>Определение координат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3" y="730414"/>
            <a:ext cx="836109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ольцо 3"/>
          <p:cNvSpPr/>
          <p:nvPr/>
        </p:nvSpPr>
        <p:spPr>
          <a:xfrm>
            <a:off x="886422" y="4853970"/>
            <a:ext cx="1368152" cy="1296144"/>
          </a:xfrm>
          <a:prstGeom prst="donut">
            <a:avLst>
              <a:gd name="adj" fmla="val 6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528858" y="1916832"/>
            <a:ext cx="205913" cy="21602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232302" y="2276872"/>
            <a:ext cx="231877" cy="21602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2655955" y="3388422"/>
            <a:ext cx="228600" cy="22860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410028" y="4496544"/>
            <a:ext cx="228600" cy="22860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4524" y="6150114"/>
            <a:ext cx="7039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А=54°41´12´´с.ш., 1</a:t>
            </a: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8°1´15´´в.д.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4880" y="6150114"/>
            <a:ext cx="7528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Б=54°40´16´´., 18°03´55</a:t>
            </a:r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´´в.д</a:t>
            </a: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4507" y="615011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В=54°40´40´´., 18°00´40´´</a:t>
            </a:r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в.д.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1444" y="6184637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Г=54°41´00´´., 18°03´15</a:t>
            </a:r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´´в.д.</a:t>
            </a:r>
          </a:p>
        </p:txBody>
      </p:sp>
    </p:spTree>
    <p:extLst>
      <p:ext uri="{BB962C8B-B14F-4D97-AF65-F5344CB8AC3E}">
        <p14:creationId xmlns:p14="http://schemas.microsoft.com/office/powerpoint/2010/main" val="9290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10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топокарты\L-38-134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16" y="0"/>
            <a:ext cx="6804248" cy="687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05" y="116780"/>
            <a:ext cx="2129408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44°00´с.ш.,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42°30´в.д.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admin\Рабочий стол\топокарты\L-38-134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91297"/>
            <a:ext cx="2972705" cy="30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ольцо 3"/>
          <p:cNvSpPr/>
          <p:nvPr/>
        </p:nvSpPr>
        <p:spPr>
          <a:xfrm>
            <a:off x="2258165" y="4952581"/>
            <a:ext cx="1440160" cy="1368152"/>
          </a:xfrm>
          <a:prstGeom prst="donut">
            <a:avLst>
              <a:gd name="adj" fmla="val 7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 rot="20293843">
            <a:off x="1990705" y="1426840"/>
            <a:ext cx="242316" cy="36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607795" y="32048"/>
            <a:ext cx="306122" cy="300608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2515645" y="152636"/>
            <a:ext cx="3016613" cy="108012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3" y="152636"/>
            <a:ext cx="2111709" cy="111612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44°11´30´´с.ш, 42°38´36´´в.д.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683333" y="332656"/>
            <a:ext cx="115292" cy="576064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270936" y="4149080"/>
            <a:ext cx="292952" cy="288032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668344" y="5085184"/>
            <a:ext cx="332257" cy="324036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6941976" y="2882620"/>
            <a:ext cx="300608" cy="29432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8177023" y="1268760"/>
            <a:ext cx="288032" cy="241541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8000601" y="2348880"/>
            <a:ext cx="320438" cy="288032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9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44</Words>
  <Application>Microsoft Office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Определение координат</vt:lpstr>
      <vt:lpstr>44°00´с.ш.,  42°30´в.д.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.</cp:lastModifiedBy>
  <cp:revision>14</cp:revision>
  <dcterms:modified xsi:type="dcterms:W3CDTF">2013-12-02T10:14:01Z</dcterms:modified>
</cp:coreProperties>
</file>