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0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0DEC14-C943-4F55-983F-DDEC3336F54D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72FF92-4B40-44EF-BA6D-564212C8F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91;&#1088;&#1086;&#1082;%20&#1082;&#1088;&#1077;&#1097;&#1077;&#1085;&#1080;&#1077;%20&#1088;&#1091;&#1089;&#1080;\achaiko6.mi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c-online.ru/ru/production/3113" TargetMode="External"/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Автор: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учитель истории 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МОУ СОШ №11 с.Золотое 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Кадыкова Татьяна Александровна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71480"/>
            <a:ext cx="8458200" cy="200026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>Крещение Руси</a:t>
            </a:r>
            <a:endParaRPr lang="ru-RU" sz="7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Князь Владимир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9356" y="1785926"/>
            <a:ext cx="3431404" cy="425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64294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Calibri" pitchFamily="34" charset="0"/>
              </a:rPr>
              <a:t>Православные храмы</a:t>
            </a:r>
            <a:endParaRPr lang="ru-RU" sz="4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953010" cy="356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428736"/>
            <a:ext cx="3438532" cy="433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chaiko6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071934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929066"/>
            <a:ext cx="8243918" cy="20002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Крещение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 князя Владимира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 в </a:t>
            </a:r>
            <a:r>
              <a:rPr lang="ru-RU" sz="2800" b="1" dirty="0" err="1" smtClean="0">
                <a:solidFill>
                  <a:srgbClr val="0070C0"/>
                </a:solidFill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Корсуни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</a:rPr>
              <a:t> 988 году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5" descr="EV6_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285729"/>
            <a:ext cx="4714908" cy="5575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N05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5" t="4184" r="3015" b="4184"/>
          <a:stretch>
            <a:fillRect/>
          </a:stretch>
        </p:blipFill>
        <p:spPr>
          <a:xfrm>
            <a:off x="1357290" y="571480"/>
            <a:ext cx="6310832" cy="4435332"/>
          </a:xfrm>
        </p:spPr>
      </p:pic>
      <p:sp>
        <p:nvSpPr>
          <p:cNvPr id="4" name="TextBox 3"/>
          <p:cNvSpPr txBox="1"/>
          <p:nvPr/>
        </p:nvSpPr>
        <p:spPr>
          <a:xfrm>
            <a:off x="1214414" y="521495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К.В.Лебедев . Крещение киевлян.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307183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840AE"/>
                </a:solidFill>
              </a:rPr>
              <a:t>Нужно ли было крестить Русь?</a:t>
            </a:r>
            <a:endParaRPr lang="ru-RU" sz="6000" b="1" dirty="0">
              <a:solidFill>
                <a:srgbClr val="C840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5016"/>
            <a:ext cx="8458200" cy="928693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В.Васнецов.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Крещение Руси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57298"/>
            <a:ext cx="8458200" cy="36433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Значение крещения Руси: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lvl="0"/>
            <a:r>
              <a:rPr lang="ru-RU" b="1" dirty="0" smtClean="0"/>
              <a:t>Объединение восточнославянских племен</a:t>
            </a:r>
          </a:p>
          <a:p>
            <a:pPr lvl="0"/>
            <a:r>
              <a:rPr lang="ru-RU" b="1" dirty="0" smtClean="0"/>
              <a:t>Укрепление власти князя</a:t>
            </a:r>
          </a:p>
          <a:p>
            <a:pPr lvl="0"/>
            <a:r>
              <a:rPr lang="ru-RU" b="1" dirty="0" smtClean="0"/>
              <a:t>Создание церковной организации</a:t>
            </a:r>
          </a:p>
          <a:p>
            <a:pPr lvl="0"/>
            <a:r>
              <a:rPr lang="ru-RU" b="1" dirty="0" smtClean="0"/>
              <a:t>Развитие просвещения и культуры</a:t>
            </a:r>
          </a:p>
          <a:p>
            <a:pPr lvl="0"/>
            <a:r>
              <a:rPr lang="ru-RU" b="1" dirty="0" smtClean="0"/>
              <a:t>Смягчение нравов.</a:t>
            </a:r>
          </a:p>
          <a:p>
            <a:endParaRPr lang="ru-RU" dirty="0"/>
          </a:p>
        </p:txBody>
      </p:sp>
      <p:pic>
        <p:nvPicPr>
          <p:cNvPr id="4" name="Picture 36" descr="В васнецов крещение руси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6286512" y="2357430"/>
            <a:ext cx="2606663" cy="3235789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7"/>
            <a:ext cx="55721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Используемые источники: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85736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2"/>
              </a:rPr>
              <a:t>http://images.yandex.ru/yandsearch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81062" y="243839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/>
              </a:rPr>
              <a:t>http://classic-online.ru/ru/production/3113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14324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hlinkClick r:id="rId4"/>
              </a:rPr>
              <a:t>http://ru.wikipedia.org/wiki/</a:t>
            </a:r>
            <a:r>
              <a:rPr lang="ru-RU" u="sng" dirty="0" smtClean="0"/>
              <a:t>  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66</Words>
  <Application>Microsoft Office PowerPoint</Application>
  <PresentationFormat>Экран (4:3)</PresentationFormat>
  <Paragraphs>25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                                                         Автор:                                                                                     учитель истории                                                                                                   МОУ СОШ №11 с.Золотое                                                                                                       Кадыкова Татьяна Александровна</vt:lpstr>
      <vt:lpstr>Князь Владимир</vt:lpstr>
      <vt:lpstr>Слайд 3</vt:lpstr>
      <vt:lpstr>Слайд 4</vt:lpstr>
      <vt:lpstr>Слайд 5</vt:lpstr>
      <vt:lpstr>Слайд 6</vt:lpstr>
      <vt:lpstr>В.Васнецов. Крещение Руси</vt:lpstr>
      <vt:lpstr>Слайд 8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Автор:                                                                                     учитель истории                                                                                                   МОУ СОШ №11 с.Золотое                                                                                                       Кадыкова Татьяна Александровна</dc:title>
  <dc:creator>XP GAME 2007</dc:creator>
  <cp:lastModifiedBy>XP GAME 2007</cp:lastModifiedBy>
  <cp:revision>20</cp:revision>
  <dcterms:created xsi:type="dcterms:W3CDTF">2011-12-20T20:45:01Z</dcterms:created>
  <dcterms:modified xsi:type="dcterms:W3CDTF">2011-12-21T18:32:05Z</dcterms:modified>
</cp:coreProperties>
</file>