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2"/>
  </p:notesMasterIdLst>
  <p:sldIdLst>
    <p:sldId id="256" r:id="rId2"/>
    <p:sldId id="259" r:id="rId3"/>
    <p:sldId id="264" r:id="rId4"/>
    <p:sldId id="266" r:id="rId5"/>
    <p:sldId id="270" r:id="rId6"/>
    <p:sldId id="271" r:id="rId7"/>
    <p:sldId id="274" r:id="rId8"/>
    <p:sldId id="275" r:id="rId9"/>
    <p:sldId id="280" r:id="rId10"/>
    <p:sldId id="28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45" autoAdjust="0"/>
  </p:normalViewPr>
  <p:slideViewPr>
    <p:cSldViewPr>
      <p:cViewPr varScale="1">
        <p:scale>
          <a:sx n="40" d="100"/>
          <a:sy n="40" d="100"/>
        </p:scale>
        <p:origin x="-13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93EE6-9227-4420-A490-BFF228D073DA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FA6AD-760C-4D3D-886D-724101352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FA6AD-760C-4D3D-886D-724101352CF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D03282-201A-4FB5-8E9F-5C75B0EDB36A}" type="datetimeFigureOut">
              <a:rPr lang="ru-RU" smtClean="0"/>
              <a:pPr/>
              <a:t>19.02.2015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88302-FB64-4C43-B340-981EBBD9C43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 descr="Фото1288.jpg"/>
          <p:cNvPicPr>
            <a:picLocks noChangeAspect="1"/>
          </p:cNvPicPr>
          <p:nvPr userDrawn="1"/>
        </p:nvPicPr>
        <p:blipFill>
          <a:blip r:embed="rId2" cstate="print">
            <a:lum bright="10000" contrast="-10000"/>
          </a:blip>
          <a:srcRect r="3533" b="21743"/>
          <a:stretch>
            <a:fillRect/>
          </a:stretch>
        </p:blipFill>
        <p:spPr>
          <a:xfrm>
            <a:off x="5004048" y="908720"/>
            <a:ext cx="3528392" cy="4032448"/>
          </a:xfrm>
          <a:prstGeom prst="rect">
            <a:avLst/>
          </a:prstGeom>
        </p:spPr>
      </p:pic>
      <p:pic>
        <p:nvPicPr>
          <p:cNvPr id="6" name="Рисунок 5" descr="Фото1297.jpg"/>
          <p:cNvPicPr>
            <a:picLocks noChangeAspect="1"/>
          </p:cNvPicPr>
          <p:nvPr userDrawn="1"/>
        </p:nvPicPr>
        <p:blipFill>
          <a:blip r:embed="rId3" cstate="print">
            <a:lum bright="20000" contrast="-10000"/>
          </a:blip>
          <a:srcRect b="17314"/>
          <a:stretch>
            <a:fillRect/>
          </a:stretch>
        </p:blipFill>
        <p:spPr>
          <a:xfrm>
            <a:off x="827584" y="908720"/>
            <a:ext cx="3657600" cy="403244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27584" y="5229200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0" i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Лучших</a:t>
            </a:r>
            <a:r>
              <a:rPr lang="ru-RU" sz="2800" b="0" i="1" baseline="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спортсменов наградили памятными грамотами</a:t>
            </a:r>
            <a:endParaRPr lang="ru-RU" sz="2800" b="0" i="1" dirty="0"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D03282-201A-4FB5-8E9F-5C75B0EDB36A}" type="datetimeFigureOut">
              <a:rPr lang="ru-RU" smtClean="0"/>
              <a:pPr/>
              <a:t>19.02.2015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88302-FB64-4C43-B340-981EBBD9C43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 descr="Фото1288.jpg"/>
          <p:cNvPicPr>
            <a:picLocks noChangeAspect="1"/>
          </p:cNvPicPr>
          <p:nvPr userDrawn="1"/>
        </p:nvPicPr>
        <p:blipFill>
          <a:blip r:embed="rId2" cstate="print">
            <a:lum bright="10000" contrast="-10000"/>
          </a:blip>
          <a:srcRect r="3533" b="21743"/>
          <a:stretch>
            <a:fillRect/>
          </a:stretch>
        </p:blipFill>
        <p:spPr>
          <a:xfrm>
            <a:off x="5004048" y="908720"/>
            <a:ext cx="3528392" cy="4032448"/>
          </a:xfrm>
          <a:prstGeom prst="rect">
            <a:avLst/>
          </a:prstGeom>
        </p:spPr>
      </p:pic>
      <p:pic>
        <p:nvPicPr>
          <p:cNvPr id="6" name="Рисунок 5" descr="Фото1297.jpg"/>
          <p:cNvPicPr>
            <a:picLocks noChangeAspect="1"/>
          </p:cNvPicPr>
          <p:nvPr userDrawn="1"/>
        </p:nvPicPr>
        <p:blipFill>
          <a:blip r:embed="rId3" cstate="print">
            <a:lum bright="20000" contrast="-10000"/>
          </a:blip>
          <a:srcRect b="17314"/>
          <a:stretch>
            <a:fillRect/>
          </a:stretch>
        </p:blipFill>
        <p:spPr>
          <a:xfrm>
            <a:off x="827584" y="908720"/>
            <a:ext cx="3657600" cy="403244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27584" y="5229200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0" i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Лучших</a:t>
            </a:r>
            <a:r>
              <a:rPr lang="ru-RU" sz="2800" b="0" i="1" baseline="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спортсменов наградили памятными грамотами</a:t>
            </a:r>
            <a:endParaRPr lang="ru-RU" sz="2800" b="0" i="1" dirty="0"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5D03282-201A-4FB5-8E9F-5C75B0EDB36A}" type="datetimeFigureOut">
              <a:rPr lang="ru-RU" smtClean="0"/>
              <a:pPr/>
              <a:t>19.02.2015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9288302-FB64-4C43-B340-981EBBD9C4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D03282-201A-4FB5-8E9F-5C75B0EDB36A}" type="datetimeFigureOut">
              <a:rPr lang="ru-RU" smtClean="0"/>
              <a:pPr/>
              <a:t>19.02.2015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88302-FB64-4C43-B340-981EBBD9C43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D03282-201A-4FB5-8E9F-5C75B0EDB36A}" type="datetimeFigureOut">
              <a:rPr lang="ru-RU" smtClean="0"/>
              <a:pPr/>
              <a:t>19.02.2015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88302-FB64-4C43-B340-981EBBD9C43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D03282-201A-4FB5-8E9F-5C75B0EDB36A}" type="datetimeFigureOut">
              <a:rPr lang="ru-RU" smtClean="0"/>
              <a:pPr/>
              <a:t>19.02.2015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88302-FB64-4C43-B340-981EBBD9C43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Рисунок 9" descr="Фото128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44008" y="1412776"/>
            <a:ext cx="3657600" cy="4876800"/>
          </a:xfrm>
          <a:prstGeom prst="rect">
            <a:avLst/>
          </a:prstGeom>
        </p:spPr>
      </p:pic>
      <p:pic>
        <p:nvPicPr>
          <p:cNvPr id="11" name="Рисунок 10" descr="Фото1297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11560" y="1412776"/>
            <a:ext cx="3657600" cy="48768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D03282-201A-4FB5-8E9F-5C75B0EDB36A}" type="datetimeFigureOut">
              <a:rPr lang="ru-RU" smtClean="0"/>
              <a:pPr/>
              <a:t>19.02.2015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88302-FB64-4C43-B340-981EBBD9C43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 descr="Фото1288.jpg"/>
          <p:cNvPicPr>
            <a:picLocks noChangeAspect="1"/>
          </p:cNvPicPr>
          <p:nvPr userDrawn="1"/>
        </p:nvPicPr>
        <p:blipFill>
          <a:blip r:embed="rId2" cstate="print">
            <a:lum bright="10000" contrast="-10000"/>
          </a:blip>
          <a:srcRect r="3533" b="21743"/>
          <a:stretch>
            <a:fillRect/>
          </a:stretch>
        </p:blipFill>
        <p:spPr>
          <a:xfrm>
            <a:off x="5004048" y="908720"/>
            <a:ext cx="3528392" cy="4032448"/>
          </a:xfrm>
          <a:prstGeom prst="rect">
            <a:avLst/>
          </a:prstGeom>
        </p:spPr>
      </p:pic>
      <p:pic>
        <p:nvPicPr>
          <p:cNvPr id="6" name="Рисунок 5" descr="Фото1297.jpg"/>
          <p:cNvPicPr>
            <a:picLocks noChangeAspect="1"/>
          </p:cNvPicPr>
          <p:nvPr userDrawn="1"/>
        </p:nvPicPr>
        <p:blipFill>
          <a:blip r:embed="rId3" cstate="print">
            <a:lum bright="20000" contrast="-10000"/>
          </a:blip>
          <a:srcRect b="17314"/>
          <a:stretch>
            <a:fillRect/>
          </a:stretch>
        </p:blipFill>
        <p:spPr>
          <a:xfrm>
            <a:off x="827584" y="908720"/>
            <a:ext cx="3657600" cy="403244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27584" y="5229200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0" i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Лучших</a:t>
            </a:r>
            <a:r>
              <a:rPr lang="ru-RU" sz="2800" b="0" i="1" baseline="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спортсменов наградили памятными грамотами</a:t>
            </a:r>
            <a:endParaRPr lang="ru-RU" sz="2800" b="0" i="1" dirty="0"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5D03282-201A-4FB5-8E9F-5C75B0EDB36A}" type="datetimeFigureOut">
              <a:rPr lang="ru-RU" smtClean="0"/>
              <a:pPr/>
              <a:t>19.02.2015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88302-FB64-4C43-B340-981EBBD9C4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0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5D03282-201A-4FB5-8E9F-5C75B0EDB36A}" type="datetimeFigureOut">
              <a:rPr lang="ru-RU" smtClean="0"/>
              <a:pPr/>
              <a:t>19.02.2015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9288302-FB64-4C43-B340-981EBBD9C4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3" r:id="rId2"/>
    <p:sldLayoutId id="2147483745" r:id="rId3"/>
    <p:sldLayoutId id="2147483746" r:id="rId4"/>
    <p:sldLayoutId id="2147483748" r:id="rId5"/>
    <p:sldLayoutId id="2147483749" r:id="rId6"/>
    <p:sldLayoutId id="2147483751" r:id="rId7"/>
    <p:sldLayoutId id="2147483752" r:id="rId8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2376263"/>
          </a:xfrm>
        </p:spPr>
        <p:txBody>
          <a:bodyPr>
            <a:normAutofit/>
          </a:bodyPr>
          <a:lstStyle/>
          <a:p>
            <a:pPr algn="ctr"/>
            <a:r>
              <a:rPr lang="ru-RU" sz="3200" b="0" i="1" dirty="0" smtClean="0">
                <a:latin typeface="Arial" pitchFamily="34" charset="0"/>
                <a:cs typeface="Arial" pitchFamily="34" charset="0"/>
              </a:rPr>
              <a:t>Спортивный праздник посвящённый</a:t>
            </a:r>
            <a:br>
              <a:rPr lang="ru-RU" sz="3200" b="0" i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0" i="1" dirty="0" smtClean="0">
                <a:latin typeface="Arial" pitchFamily="34" charset="0"/>
                <a:cs typeface="Arial" pitchFamily="34" charset="0"/>
              </a:rPr>
              <a:t> Дню защитника  Отечества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2636912"/>
            <a:ext cx="8435280" cy="4221088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« Отечества мы верные сыны!»</a:t>
            </a:r>
          </a:p>
          <a:p>
            <a:pPr algn="ctr"/>
            <a:endParaRPr lang="ru-RU" sz="4000" b="1" i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Работу выполнила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учитель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ГБОУ гимназии № 190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Бойко Ирина Юрьевна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11256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</a:t>
            </a:r>
          </a:p>
          <a:p>
            <a:pPr algn="ctr">
              <a:buNone/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Спортивный праздник  проводился 26.02.13  в  </a:t>
            </a:r>
          </a:p>
          <a:p>
            <a:pPr algn="ctr">
              <a:buNone/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13 часов. Участвовало в спортивных  конкурсах </a:t>
            </a:r>
          </a:p>
          <a:p>
            <a:pPr algn="ctr">
              <a:buNone/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40 юношей. В судействе соревнований были задействованы девушки 11 классов. Также на празднике  присутствовала  администрация школы, классные руководители, методисты. </a:t>
            </a:r>
          </a:p>
          <a:p>
            <a:pPr algn="ctr">
              <a:buNone/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Мероприятие проходило в дружественной и позитивной атмосфере.</a:t>
            </a:r>
          </a:p>
          <a:p>
            <a:pPr algn="ctr">
              <a:buNone/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празднике использовалось  современное музыкальное сопровождение.</a:t>
            </a:r>
          </a:p>
          <a:p>
            <a:pPr algn="ctr">
              <a:buNone/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Все участники остались довольны.</a:t>
            </a:r>
            <a:endParaRPr lang="ru-RU" sz="2400" i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76672"/>
            <a:ext cx="8258204" cy="1008112"/>
          </a:xfrm>
        </p:spPr>
        <p:txBody>
          <a:bodyPr/>
          <a:lstStyle/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заключение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20480"/>
          </a:xfrm>
        </p:spPr>
        <p:txBody>
          <a:bodyPr/>
          <a:lstStyle/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Построение, приветствие.</a:t>
            </a:r>
          </a:p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Поздравительная часть (речь администрации гимназии)</a:t>
            </a:r>
          </a:p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Награждение победителей школьной спартакиады за первое полугодие.</a:t>
            </a:r>
          </a:p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Обучение сборке и разборки автомата Калашникова.</a:t>
            </a:r>
          </a:p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Спортивные конкурсы</a:t>
            </a:r>
          </a:p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Награждение победителей соревнований.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728192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Программа спортивного праздника: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праздник 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714356"/>
            <a:ext cx="8639541" cy="5786478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Обучение сборки и разборки автомата Калашникова</a:t>
            </a:r>
            <a:endParaRPr lang="ru-RU" sz="3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 fontScale="92500"/>
          </a:bodyPr>
          <a:lstStyle/>
          <a:p>
            <a:endParaRPr lang="ru-RU" sz="1800" dirty="0" smtClean="0"/>
          </a:p>
          <a:p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Учащиеся  формируют  команды по десять человек.</a:t>
            </a:r>
          </a:p>
          <a:p>
            <a:pPr marL="452628" indent="-342900"/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marL="452628" indent="-342900"/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Соревнуются  -сборная команда 11 классов, сборная команда 10 классов и сборная команда 9 классов с сборной 7-8 классов.</a:t>
            </a:r>
          </a:p>
          <a:p>
            <a:pPr marL="452628" indent="-342900">
              <a:buFont typeface="+mj-lt"/>
              <a:buAutoNum type="arabicPeriod"/>
            </a:pP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marL="452628" indent="-342900">
              <a:buNone/>
            </a:pPr>
            <a:r>
              <a:rPr lang="ru-RU" sz="2600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«Быстрые  и ловкие»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-  спортивный инвентарь (баскетбольные  мячи, обручи). Команды строятся в колонну по одному.  Первый участник команды держит в руках три баскетбольных мяча, по сигналу учителя он бежит в дугой конец зала, пролезает там в обруч, возвращается к своей команде и передаёт  мячи следующему участнику и т. д.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/>
          <a:lstStyle/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Спортивные конкурсы: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7778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ClrTx/>
              <a:buFont typeface="Wingdings" pitchFamily="2" charset="2"/>
              <a:buChar char="§"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Спортивный инвентарь (гимнастические маты)</a:t>
            </a:r>
          </a:p>
          <a:p>
            <a:pPr>
              <a:lnSpc>
                <a:spcPct val="120000"/>
              </a:lnSpc>
              <a:buClrTx/>
              <a:buFont typeface="Wingdings" pitchFamily="2" charset="2"/>
              <a:buChar char="§"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Команды строятся в одну колонну, перед ней лежат гимн. маты(5 шт.) По сигналу учителя первый участник команды берёт один мат и бежит с ним в другой конец зала, оставляет его и возвращаясь к команде передаёт эстафету рукой. Шестой участник команды бежит в другой конец зала берёт один мат и переносит его к команде и т.д. эстафета заканчивается, когда принесут последний мат. Судьи учитывают у какой из команд стопка из матов получилась ровнее.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 самые сильные»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праздник 049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052736"/>
            <a:ext cx="4032447" cy="5328591"/>
          </a:xfrm>
        </p:spPr>
      </p:pic>
      <p:pic>
        <p:nvPicPr>
          <p:cNvPr id="9" name="Содержимое 8" descr="праздник 048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39552" y="1052736"/>
            <a:ext cx="3888432" cy="5328591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52728" cy="707678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 самые сильные»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9552" y="5589240"/>
            <a:ext cx="3888432" cy="504056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ru-R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 легко справиться с матом</a:t>
            </a:r>
            <a:endParaRPr lang="ru-RU" sz="2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716016" y="5589240"/>
            <a:ext cx="4032448" cy="582960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ru-R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Самая «ровная» стопка матов</a:t>
            </a:r>
            <a:endParaRPr lang="ru-RU" sz="2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153648"/>
          </a:xfrm>
        </p:spPr>
        <p:txBody>
          <a:bodyPr/>
          <a:lstStyle/>
          <a:p>
            <a:pPr>
              <a:buClrTx/>
              <a:buFont typeface="Wingdings" pitchFamily="2" charset="2"/>
              <a:buChar char="§"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7-8 классы- 9 классы </a:t>
            </a:r>
          </a:p>
          <a:p>
            <a:pPr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По сигналу  учителя по очереди пробивают  штрафные броски.</a:t>
            </a:r>
          </a:p>
          <a:p>
            <a:pPr>
              <a:buNone/>
            </a:pP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10-11 классы выполняют сборку и разборку автомата.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Конкурс капитанов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377784"/>
          </a:xfrm>
        </p:spPr>
        <p:txBody>
          <a:bodyPr>
            <a:noAutofit/>
          </a:bodyPr>
          <a:lstStyle/>
          <a:p>
            <a:pPr>
              <a:buClrTx/>
              <a:buFont typeface="Wingdings" pitchFamily="2" charset="2"/>
              <a:buChar char="§"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Для этого конкурса формируется новый состав команд: 7-8 класс - 11 класс и  9-10 класс.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Спорт инвентарь (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гимн.маты,скамейки,скакалки,обручи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В этом  конкурсе все задания выполняются парами старший с младшим. Один ждёт другого или пытается помочь ему выполнить задание быстрее, это помогает учащимся разного возраста познакомится, создаётся дружеская и непринуждённая атмосфера общения между подростками, младшие стремятся не подвести своего старшего напарника, а старшие относятся снисходительно и стараются помочь.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Задания: кувырки в паре, подтягивание лёжа животом на скамейке, проползание под скамейкой, прыжки на скакалке в паре.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«Полоса препятствия»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праздник 0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500042"/>
            <a:ext cx="8614565" cy="6052866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260648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Награждение победителей</a:t>
            </a:r>
            <a:br>
              <a:rPr lang="ru-RU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команды 11и 9 классов</a:t>
            </a:r>
            <a:endParaRPr lang="ru-RU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667</TotalTime>
  <Words>446</Words>
  <Application>Microsoft Office PowerPoint</Application>
  <PresentationFormat>Экран (4:3)</PresentationFormat>
  <Paragraphs>48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Спортивный праздник посвящённый  Дню защитника  Отечества  </vt:lpstr>
      <vt:lpstr>Программа спортивного праздника:</vt:lpstr>
      <vt:lpstr>Обучение сборки и разборки автомата Калашникова</vt:lpstr>
      <vt:lpstr>Спортивные конкурсы:</vt:lpstr>
      <vt:lpstr>« самые сильные»</vt:lpstr>
      <vt:lpstr>« самые сильные»</vt:lpstr>
      <vt:lpstr>Конкурс капитанов</vt:lpstr>
      <vt:lpstr>«Полоса препятствия»</vt:lpstr>
      <vt:lpstr>Награждение победителей команды 11и 9 классов</vt:lpstr>
      <vt:lpstr>заключение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Спортивный праздник посвящённый Дню защитника Отечества</dc:title>
  <dc:creator>user</dc:creator>
  <cp:lastModifiedBy>GYPNORION</cp:lastModifiedBy>
  <cp:revision>108</cp:revision>
  <dcterms:created xsi:type="dcterms:W3CDTF">2013-03-03T12:04:34Z</dcterms:created>
  <dcterms:modified xsi:type="dcterms:W3CDTF">2015-02-19T12:18:43Z</dcterms:modified>
</cp:coreProperties>
</file>