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8A18E85-28A5-40E8-AAB0-32B6FE59FAC8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D58DEAC-1C69-4A8D-B2BB-F0C8E53C2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8E85-28A5-40E8-AAB0-32B6FE59FAC8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DEAC-1C69-4A8D-B2BB-F0C8E53C2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8E85-28A5-40E8-AAB0-32B6FE59FAC8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DEAC-1C69-4A8D-B2BB-F0C8E53C2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A18E85-28A5-40E8-AAB0-32B6FE59FAC8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58DEAC-1C69-4A8D-B2BB-F0C8E53C2D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8A18E85-28A5-40E8-AAB0-32B6FE59FAC8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D58DEAC-1C69-4A8D-B2BB-F0C8E53C2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8E85-28A5-40E8-AAB0-32B6FE59FAC8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DEAC-1C69-4A8D-B2BB-F0C8E53C2D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8E85-28A5-40E8-AAB0-32B6FE59FAC8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DEAC-1C69-4A8D-B2BB-F0C8E53C2D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A18E85-28A5-40E8-AAB0-32B6FE59FAC8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58DEAC-1C69-4A8D-B2BB-F0C8E53C2D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8E85-28A5-40E8-AAB0-32B6FE59FAC8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DEAC-1C69-4A8D-B2BB-F0C8E53C2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A18E85-28A5-40E8-AAB0-32B6FE59FAC8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58DEAC-1C69-4A8D-B2BB-F0C8E53C2D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A18E85-28A5-40E8-AAB0-32B6FE59FAC8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58DEAC-1C69-4A8D-B2BB-F0C8E53C2D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A18E85-28A5-40E8-AAB0-32B6FE59FAC8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D58DEAC-1C69-4A8D-B2BB-F0C8E53C2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1928802"/>
            <a:ext cx="6172200" cy="1894362"/>
          </a:xfrm>
        </p:spPr>
        <p:txBody>
          <a:bodyPr/>
          <a:lstStyle/>
          <a:p>
            <a:r>
              <a:rPr lang="ru-RU" dirty="0" smtClean="0"/>
              <a:t>Электронные таблицы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407436"/>
            <a:ext cx="8466021" cy="145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714356"/>
            <a:ext cx="1443042" cy="1597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Электронные таблицы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Для  автоматизации обработки данных, представленных в табличной форме, используются специальные программы, называемые электронными таблицами или табличными процессорами.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Microsoft Office Excel 2007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Окно табличного процессора</a:t>
            </a: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643182"/>
            <a:ext cx="8229600" cy="1410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571868" y="192880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Строка заголовка</a:t>
            </a:r>
            <a:endParaRPr lang="ru-RU" dirty="0"/>
          </a:p>
        </p:txBody>
      </p:sp>
      <p:cxnSp>
        <p:nvCxnSpPr>
          <p:cNvPr id="7" name="Прямая со стрелкой 6"/>
          <p:cNvCxnSpPr>
            <a:endCxn id="4" idx="0"/>
          </p:cNvCxnSpPr>
          <p:nvPr/>
        </p:nvCxnSpPr>
        <p:spPr>
          <a:xfrm rot="5400000">
            <a:off x="4379103" y="2307409"/>
            <a:ext cx="428628" cy="24291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00100" y="207167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Строка меню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16200000" flipH="1">
            <a:off x="1571604" y="2571744"/>
            <a:ext cx="642942" cy="21431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85852" y="421481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Панель инструментов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 flipH="1" flipV="1">
            <a:off x="2250265" y="3607595"/>
            <a:ext cx="928694" cy="42862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25470"/>
          </a:xfrm>
        </p:spPr>
        <p:txBody>
          <a:bodyPr>
            <a:normAutofit/>
          </a:bodyPr>
          <a:lstStyle/>
          <a:p>
            <a:r>
              <a:rPr lang="ru-RU" dirty="0" smtClean="0"/>
              <a:t>Рабочая книга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6286520"/>
          </a:xfrm>
        </p:spPr>
        <p:txBody>
          <a:bodyPr/>
          <a:lstStyle/>
          <a:p>
            <a:r>
              <a:rPr lang="ru-RU" dirty="0" smtClean="0"/>
              <a:t>Создаваемый и сохраняемый в </a:t>
            </a:r>
            <a:r>
              <a:rPr lang="en-US" dirty="0" smtClean="0"/>
              <a:t>Excel</a:t>
            </a:r>
            <a:r>
              <a:rPr lang="ru-RU" dirty="0" smtClean="0"/>
              <a:t> документ называется </a:t>
            </a:r>
            <a:r>
              <a:rPr lang="ru-RU" b="1" dirty="0" smtClean="0"/>
              <a:t>рабочей книгой</a:t>
            </a:r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Рабочая книга состоит из </a:t>
            </a:r>
            <a:r>
              <a:rPr lang="ru-RU" b="1" dirty="0" smtClean="0"/>
              <a:t>рабочих листов</a:t>
            </a:r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428736"/>
            <a:ext cx="3995745" cy="3642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6325" y="3714752"/>
            <a:ext cx="42576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Прямая со стрелкой 6"/>
          <p:cNvCxnSpPr/>
          <p:nvPr/>
        </p:nvCxnSpPr>
        <p:spPr>
          <a:xfrm flipV="1">
            <a:off x="2143108" y="4500570"/>
            <a:ext cx="3000396" cy="57150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3643306" y="1785926"/>
            <a:ext cx="1214446" cy="21431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V="1">
            <a:off x="5893603" y="4964917"/>
            <a:ext cx="642942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14546" y="185736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256 столбцов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42844" y="292893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65536 строк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000100" y="221455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ячейка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14" idx="0"/>
          </p:cNvCxnSpPr>
          <p:nvPr/>
        </p:nvCxnSpPr>
        <p:spPr>
          <a:xfrm rot="16200000" flipV="1">
            <a:off x="1196555" y="1875223"/>
            <a:ext cx="428628" cy="25003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14290"/>
            <a:ext cx="8229600" cy="542916"/>
          </a:xfrm>
        </p:spPr>
        <p:txBody>
          <a:bodyPr>
            <a:normAutofit/>
          </a:bodyPr>
          <a:lstStyle/>
          <a:p>
            <a:r>
              <a:rPr lang="ru-RU" dirty="0" smtClean="0"/>
              <a:t>Каждая ячейка имеет имя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857232"/>
            <a:ext cx="206692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928794" y="157161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ячейка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14298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имя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428596" y="928670"/>
            <a:ext cx="642942" cy="35719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>
            <a:off x="1714480" y="1428736"/>
            <a:ext cx="428628" cy="21431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86182" y="785794"/>
            <a:ext cx="47149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Имя ячейки иначе называют ее адресом</a:t>
            </a:r>
            <a:endParaRPr lang="ru-RU" sz="3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571744"/>
            <a:ext cx="35909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4357686" y="2786058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Диапазон В2:Е6</a:t>
            </a:r>
            <a:endParaRPr lang="ru-RU" sz="32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714884"/>
            <a:ext cx="20097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3071802" y="4857760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Активная ячейка В3</a:t>
            </a:r>
            <a:endParaRPr lang="ru-RU" sz="3200" dirty="0"/>
          </a:p>
        </p:txBody>
      </p:sp>
      <p:cxnSp>
        <p:nvCxnSpPr>
          <p:cNvPr id="18" name="Прямая со стрелкой 17"/>
          <p:cNvCxnSpPr>
            <a:stCxn id="16" idx="1"/>
          </p:cNvCxnSpPr>
          <p:nvPr/>
        </p:nvCxnSpPr>
        <p:spPr>
          <a:xfrm rot="10800000" flipV="1">
            <a:off x="1928794" y="5150147"/>
            <a:ext cx="1143008" cy="4934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143240" y="5929330"/>
            <a:ext cx="571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Вводить или редактировать данные можно только в активной ячейке</a:t>
            </a: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r>
              <a:rPr lang="ru-RU" dirty="0" smtClean="0"/>
              <a:t>В ячейке могут помещаться текст, число или формула.</a:t>
            </a:r>
          </a:p>
          <a:p>
            <a:r>
              <a:rPr lang="ru-RU" b="1" dirty="0" smtClean="0"/>
              <a:t>Формулы. </a:t>
            </a:r>
            <a:r>
              <a:rPr lang="ru-RU" dirty="0" smtClean="0"/>
              <a:t>Формула может содержать имена ячеек, числа, знаки операций и обращения к функциям.</a:t>
            </a:r>
          </a:p>
          <a:p>
            <a:r>
              <a:rPr lang="ru-RU" dirty="0" smtClean="0"/>
              <a:t>Формула начинается со знака</a:t>
            </a:r>
            <a:r>
              <a:rPr lang="ru-RU" b="1" dirty="0" smtClean="0"/>
              <a:t> =</a:t>
            </a:r>
          </a:p>
          <a:p>
            <a:r>
              <a:rPr lang="ru-RU" dirty="0" smtClean="0"/>
              <a:t>Операция сложения(+), вычитания (-), умножения (*), деления(/)</a:t>
            </a:r>
          </a:p>
          <a:p>
            <a:r>
              <a:rPr lang="ru-RU" dirty="0" smtClean="0"/>
              <a:t>Функция суммирования(СУММ), вычисления среднего арифметического значения(СРЗНАЧ), нахождения максимума (МАКС) и минимума (МИН)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785926"/>
            <a:ext cx="3945974" cy="217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785918" y="928670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Функция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1571606" y="1142985"/>
            <a:ext cx="928693" cy="8572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857232"/>
            <a:ext cx="2529001" cy="1347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429256" y="264318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Выравнивание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786446" y="28572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Объединение ячеек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16200000" flipV="1">
            <a:off x="5607851" y="2107397"/>
            <a:ext cx="857256" cy="35719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1" idx="2"/>
          </p:cNvCxnSpPr>
          <p:nvPr/>
        </p:nvCxnSpPr>
        <p:spPr>
          <a:xfrm rot="16200000" flipH="1">
            <a:off x="6721211" y="934741"/>
            <a:ext cx="916552" cy="35719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§ 2.8 стр. 79-82</a:t>
            </a:r>
          </a:p>
          <a:p>
            <a:r>
              <a:rPr lang="ru-RU" dirty="0" smtClean="0"/>
              <a:t>Р.Т.</a:t>
            </a:r>
            <a:r>
              <a:rPr lang="en-US" dirty="0" smtClean="0"/>
              <a:t> </a:t>
            </a:r>
            <a:r>
              <a:rPr lang="ru-RU" dirty="0" smtClean="0"/>
              <a:t>Стр. </a:t>
            </a:r>
            <a:r>
              <a:rPr lang="ru-RU" smtClean="0"/>
              <a:t>59 №43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163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Электронные таблицы</vt:lpstr>
      <vt:lpstr>Электронные таблицы</vt:lpstr>
      <vt:lpstr>Окно табличного процессора</vt:lpstr>
      <vt:lpstr>Рабочая книга</vt:lpstr>
      <vt:lpstr>Слайд 5</vt:lpstr>
      <vt:lpstr>Слайд 6</vt:lpstr>
      <vt:lpstr>Слайд 7</vt:lpstr>
      <vt:lpstr>Домашняя работа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Электронные таблицы</dc:title>
  <dc:creator>Admin</dc:creator>
  <cp:lastModifiedBy>Admin</cp:lastModifiedBy>
  <cp:revision>12</cp:revision>
  <dcterms:created xsi:type="dcterms:W3CDTF">2011-02-06T07:12:21Z</dcterms:created>
  <dcterms:modified xsi:type="dcterms:W3CDTF">2012-12-15T13:50:26Z</dcterms:modified>
</cp:coreProperties>
</file>