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79" r:id="rId2"/>
    <p:sldId id="277" r:id="rId3"/>
    <p:sldId id="257" r:id="rId4"/>
    <p:sldId id="275" r:id="rId5"/>
    <p:sldId id="260" r:id="rId6"/>
    <p:sldId id="273" r:id="rId7"/>
    <p:sldId id="259" r:id="rId8"/>
    <p:sldId id="283" r:id="rId9"/>
    <p:sldId id="284" r:id="rId10"/>
    <p:sldId id="263" r:id="rId11"/>
    <p:sldId id="271" r:id="rId12"/>
    <p:sldId id="267" r:id="rId13"/>
    <p:sldId id="269" r:id="rId14"/>
    <p:sldId id="265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0262-49CE-4D3F-9485-5DF52E545E44}" type="datetimeFigureOut">
              <a:rPr lang="ru-RU" smtClean="0"/>
              <a:pPr/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0A616-086A-4402-AB7B-5E60271E8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45D555-D79E-4D40-BCB9-699973AAC94F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5FB8AC-22C9-4640-8B01-B0F4EF5270EA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421DD1-420C-4BBE-8709-3561CC7162D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A3D3B-9D37-4C0B-8DAA-7C5A3888217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6762E4-E7BF-46B3-8C20-DA3E6A0C944B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B06D5-8452-4530-8DB7-809E217B2B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C3F9D3-0EBB-4F46-B9C9-09B57724704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1081-7E68-4006-8079-DB5C47DECFD0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08BA-C6E8-4BC9-8AA1-E7201A2137A6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8B67-DDE4-4BE5-9171-51747A178952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8ECC-4174-4811-B2A6-6A130B42A1A1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6CB4-CC28-4CDA-B6CF-9C06000139D5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9C18-9A02-4C35-B333-70BC5BA4DAD3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D19-E880-4D66-ACEC-3A4A8C7ABD45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F82-21B3-4D21-A3CC-523520A780B6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CA35-A465-4F5C-8C09-88492B59F7E3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3D6-C7BB-4E60-862A-81B0BCB9080F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7EAC-B601-402E-ADED-DB38599954B2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78FC1-5385-4D25-B868-5AED78BB018B}" type="datetime1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</a:rPr>
              <a:t>Сталинградская битва.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5400" b="1" dirty="0" smtClean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pic>
        <p:nvPicPr>
          <p:cNvPr id="9220" name="Picture 4" descr="C:\Users\User\Pictures\Сталинград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067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Содержимое 3" descr="Map_Battle_of_Stalingrad-ru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" y="0"/>
            <a:ext cx="5623056" cy="6156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762000"/>
            <a:ext cx="3124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План «Уран» предполагал силами Юго-Западного, Донского и Сталинградского фронтов окружить немецкие войска междуречье Волги и Дона и полностью уничтожить их.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19 ноября 1942г. Советская артиллерия нанесла мощный удар по противнику, потом началась танковая атака.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4829175" cy="62150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Враг упорно сопротивлялся, но советские войска продвигались вперёд.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26 января войска Донского фронта  рассекли группировку на две части — южную в центре города и северную в районе тракторного завода и завода «Баррикады».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31 января была ликвидирована южная группа, её остатки во главе с Паулюсом сдались в плен.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2 февраля было покончено с северной группой Сталинградская битва завершилась полной победой Красной Армии.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pic>
        <p:nvPicPr>
          <p:cNvPr id="11267" name="Picture 3" descr="C:\Users\User\Pictures\19111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500063"/>
            <a:ext cx="35829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65825" y="274638"/>
            <a:ext cx="3178175" cy="5602287"/>
          </a:xfrm>
        </p:spPr>
        <p:txBody>
          <a:bodyPr/>
          <a:lstStyle/>
          <a:p>
            <a:pPr eaLnBrk="1" hangingPunct="1"/>
            <a:r>
              <a:rPr lang="ru-RU" sz="2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Фельдмаршал Ф. Паулюс сдающийся 31 января 1943 г. в плен</a:t>
            </a:r>
          </a:p>
        </p:txBody>
      </p:sp>
      <p:pic>
        <p:nvPicPr>
          <p:cNvPr id="49155" name="Содержимое 3" descr="1359747100_b33580df.3ggo9bhsijwgc0cwokscsg0ko.ejcuplo1l0oo0sk8c40s8osc4.th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" y="0"/>
            <a:ext cx="5009175" cy="651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Сталинграда после освобождения</a:t>
            </a:r>
          </a:p>
        </p:txBody>
      </p:sp>
      <p:pic>
        <p:nvPicPr>
          <p:cNvPr id="52227" name="Содержимое 3" descr="RIAN_archive_602161_Center_of_Stalingrad_after_liber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376363"/>
            <a:ext cx="8243887" cy="5148262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52228" name="Текст 9"/>
          <p:cNvSpPr txBox="1">
            <a:spLocks/>
          </p:cNvSpPr>
          <p:nvPr/>
        </p:nvSpPr>
        <p:spPr bwMode="auto">
          <a:xfrm>
            <a:off x="0" y="6453188"/>
            <a:ext cx="40417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pic>
        <p:nvPicPr>
          <p:cNvPr id="47107" name="Содержимое 3" descr="1359747098_stalingrad_german_pow.cxwfdbr3ojk00cgwoww4ss40k.ejcuplo1l0oo0sk8c40s8osc4.th.jpe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76200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609600" y="48768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Под Сталинградом немцы потеряли 800тыс. человек, 2 тыс. танков и штурмовых орудий ,3 тыс. самолётов.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Победа под Сталинградом положила начало коренному перелому в ходе не только Великой Отечественной , но и Второй мировой войны.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Стратегическая инициатива перешла в руки нашей армии.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User\Pictures\imagesCAY0XQ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93238" cy="6858000"/>
          </a:xfr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E:\Сталинград\Сталин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7360" cy="439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H="1">
            <a:off x="489531" y="5181600"/>
            <a:ext cx="2482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Сталин Иосиф Виссарионович.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762000"/>
            <a:ext cx="533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Победа под Москвой породила у советского руководства надежды на разгром захватчиков  в 1942г. Сталин ошибочно полагал, что весной – летом 1942года немцы предпримут новое наступление на Москву, и приказал сосредоточить на западном направлении значительные силы.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Вермахт планировал нанести удар на юго-восточном направлении, затем на Кавказ, к нефтеносным районам Грозного и Баку.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Красная Армия потерпела поражение под Вязьмой, Харьковом, Керчью, немецкие войска устремились к Сталинграду.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743" y="-77535"/>
            <a:ext cx="9237743" cy="69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895850" y="2322512"/>
            <a:ext cx="4248150" cy="45354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30 сентября 1942 года в выступлении по берлинскому радио Гитлер заявил: «Сталинград взят!».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По его приказанию  был изготовлен специальный литографический камень с текстом листовок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«Сталинград пал?»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i="1" dirty="0" smtClean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pic>
        <p:nvPicPr>
          <p:cNvPr id="22531" name="Picture 6" descr="iCAWSFV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5328000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06640" cy="1143000"/>
          </a:xfrm>
        </p:spPr>
        <p:txBody>
          <a:bodyPr/>
          <a:lstStyle/>
          <a:p>
            <a:pPr eaLnBrk="1" hangingPunct="1"/>
            <a:r>
              <a:rPr lang="ru-RU" sz="28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Однако овладеть городом сходу немцам не удалось, в городе завязались уличные бои.</a:t>
            </a:r>
          </a:p>
        </p:txBody>
      </p:sp>
      <p:sp>
        <p:nvSpPr>
          <p:cNvPr id="24580" name="Текст 9"/>
          <p:cNvSpPr txBox="1">
            <a:spLocks/>
          </p:cNvSpPr>
          <p:nvPr/>
        </p:nvSpPr>
        <p:spPr bwMode="auto">
          <a:xfrm>
            <a:off x="0" y="6453188"/>
            <a:ext cx="40417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793981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000" y="3276600"/>
            <a:ext cx="4392000" cy="32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Nd9GcS2EeeNWg06MdPKCr3uvi3LVWH9Ad1P2dRbAuDO-XPDDvXy6Q5OePREbq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3011007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533400" y="5562600"/>
            <a:ext cx="3392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/>
              <a:t>В.И. Чуйков</a:t>
            </a:r>
          </a:p>
          <a:p>
            <a:pPr algn="ctr">
              <a:spcBef>
                <a:spcPct val="50000"/>
              </a:spcBef>
            </a:pPr>
            <a:r>
              <a:rPr lang="ru-RU" b="1" dirty="0"/>
              <a:t>генерал-лейтенант</a:t>
            </a:r>
          </a:p>
          <a:p>
            <a:pPr algn="ctr">
              <a:spcBef>
                <a:spcPct val="50000"/>
              </a:spcBef>
            </a:pPr>
            <a:endParaRPr lang="ru-RU" b="1" i="0" dirty="0"/>
          </a:p>
        </p:txBody>
      </p:sp>
      <p:pic>
        <p:nvPicPr>
          <p:cNvPr id="5124" name="Picture 9" descr="history_big_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95196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876800" y="5638800"/>
            <a:ext cx="3595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0" dirty="0"/>
              <a:t>М.С. Шумилов</a:t>
            </a:r>
          </a:p>
          <a:p>
            <a:pPr algn="ctr">
              <a:spcBef>
                <a:spcPct val="50000"/>
              </a:spcBef>
            </a:pPr>
            <a:r>
              <a:rPr lang="ru-RU" sz="1600" b="1" dirty="0"/>
              <a:t>генерал-лейтенант </a:t>
            </a:r>
          </a:p>
          <a:p>
            <a:pPr algn="ctr">
              <a:spcBef>
                <a:spcPct val="50000"/>
              </a:spcBef>
            </a:pPr>
            <a:r>
              <a:rPr lang="ru-RU" sz="1600" b="1" dirty="0"/>
              <a:t> </a:t>
            </a:r>
            <a:endParaRPr lang="ru-RU" b="1" i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Силы вермахта безуспешно пытались окружить и уничтожить 62-ю армию под командованием генерала В.И.Чуйкова, штурмуя Мамаев курган 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и 64-ю армию генерала М.С.Шумилова.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5278437" cy="25923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eaLnBrk="1" hangingPunct="1"/>
            <a:endParaRPr lang="ru-RU" b="1" dirty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pic>
        <p:nvPicPr>
          <p:cNvPr id="11267" name="Picture 6" descr="melnica_grudin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429000"/>
            <a:ext cx="4537075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0_5cb1e_4252643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33375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0_4a1d3_bac43e10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4947">
            <a:off x="5559425" y="3779838"/>
            <a:ext cx="30353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6858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58 дней отбивала яростные атаки немцев разведгруппа сержанта Я.Ф.Павлова 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pic>
        <p:nvPicPr>
          <p:cNvPr id="19459" name="Содержимое 3" descr="Vasilevsky_color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057400"/>
            <a:ext cx="2809280" cy="3708000"/>
          </a:xfrm>
        </p:spPr>
      </p:pic>
      <p:sp>
        <p:nvSpPr>
          <p:cNvPr id="19461" name="Текст 9"/>
          <p:cNvSpPr txBox="1">
            <a:spLocks/>
          </p:cNvSpPr>
          <p:nvPr/>
        </p:nvSpPr>
        <p:spPr bwMode="auto">
          <a:xfrm>
            <a:off x="5102225" y="6453188"/>
            <a:ext cx="40417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57150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Василевский Александр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Михайлович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752600"/>
            <a:ext cx="281082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7000" y="5791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Жуков  Георгий  Константинович.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57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 осени 1842г. Расстановка сил на советско-германском фронте стала меняться в пользу Красной Армии. План разгрома немцев под Сталинградом был разработан заместителем Верховного главнокомандующего Г.К.Жуковым и начальником Генерального штаба А.М.Василевским.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 МБОУ "СОШ №4"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Соотношение сил на Сталинградском направлении в ноябре 1942г.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057400"/>
          <a:ext cx="6096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Силы и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Красная Армия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 и её союзники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Личный состав (тыс.человек)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танков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орудий и минометов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14934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10290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самолетов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9F8F3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8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567</Words>
  <Application>Microsoft Office PowerPoint</Application>
  <PresentationFormat>Экран (4:3)</PresentationFormat>
  <Paragraphs>72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Сталинградская битва. </vt:lpstr>
      <vt:lpstr>Слайд 2</vt:lpstr>
      <vt:lpstr>Слайд 3</vt:lpstr>
      <vt:lpstr>Слайд 4</vt:lpstr>
      <vt:lpstr>Однако овладеть городом сходу немцам не удалось, в городе завязались уличные бои.</vt:lpstr>
      <vt:lpstr>Слайд 6</vt:lpstr>
      <vt:lpstr>Слайд 7</vt:lpstr>
      <vt:lpstr>Слайд 8</vt:lpstr>
      <vt:lpstr>Слайд 9</vt:lpstr>
      <vt:lpstr>Слайд 10</vt:lpstr>
      <vt:lpstr>Слайд 11</vt:lpstr>
      <vt:lpstr>Фельдмаршал Ф. Паулюс сдающийся 31 января 1943 г. в плен</vt:lpstr>
      <vt:lpstr>Центр Сталинграда после освобождения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26</cp:revision>
  <dcterms:modified xsi:type="dcterms:W3CDTF">2013-09-27T16:00:55Z</dcterms:modified>
</cp:coreProperties>
</file>