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EFCB-1E81-4813-91E0-8DEDC3D3467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52D308-ECD7-43F1-A05C-859D06C68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EFCB-1E81-4813-91E0-8DEDC3D3467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2D308-ECD7-43F1-A05C-859D06C68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B52D308-ECD7-43F1-A05C-859D06C68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EFCB-1E81-4813-91E0-8DEDC3D3467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EFCB-1E81-4813-91E0-8DEDC3D3467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B52D308-ECD7-43F1-A05C-859D06C68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EFCB-1E81-4813-91E0-8DEDC3D3467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52D308-ECD7-43F1-A05C-859D06C68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AF6EFCB-1E81-4813-91E0-8DEDC3D3467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2D308-ECD7-43F1-A05C-859D06C68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EFCB-1E81-4813-91E0-8DEDC3D3467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B52D308-ECD7-43F1-A05C-859D06C68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EFCB-1E81-4813-91E0-8DEDC3D3467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B52D308-ECD7-43F1-A05C-859D06C68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EFCB-1E81-4813-91E0-8DEDC3D3467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52D308-ECD7-43F1-A05C-859D06C68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52D308-ECD7-43F1-A05C-859D06C68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EFCB-1E81-4813-91E0-8DEDC3D3467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B52D308-ECD7-43F1-A05C-859D06C68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AF6EFCB-1E81-4813-91E0-8DEDC3D3467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AF6EFCB-1E81-4813-91E0-8DEDC3D3467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52D308-ECD7-43F1-A05C-859D06C68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2271993" y="3236476"/>
            <a:ext cx="3689360" cy="3143272"/>
            <a:chOff x="1824" y="633"/>
            <a:chExt cx="2834" cy="2849"/>
          </a:xfrm>
        </p:grpSpPr>
        <p:sp>
          <p:nvSpPr>
            <p:cNvPr id="1029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10 класс.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Представление нечисловой информации в компьютере.</a:t>
            </a:r>
            <a:endParaRPr lang="ru-RU" dirty="0"/>
          </a:p>
        </p:txBody>
      </p:sp>
      <p:pic>
        <p:nvPicPr>
          <p:cNvPr id="1026" name="Picture 2" descr="C:\Program Files\Microsoft Office\MEDIA\CAGCAT10\j019966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198858">
            <a:off x="777516" y="4224757"/>
            <a:ext cx="1382021" cy="1486281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3154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79674">
            <a:off x="6992849" y="2969894"/>
            <a:ext cx="1752594" cy="135732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12813" y="4218278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Работа</a:t>
            </a:r>
          </a:p>
          <a:p>
            <a:r>
              <a:rPr lang="ru-RU" dirty="0" smtClean="0"/>
              <a:t>  </a:t>
            </a:r>
            <a:r>
              <a:rPr lang="ru-RU" b="1" i="1" dirty="0" smtClean="0"/>
              <a:t>Рыженко Елены Владимировны</a:t>
            </a:r>
            <a:r>
              <a:rPr lang="ru-RU" dirty="0" smtClean="0"/>
              <a:t>,</a:t>
            </a:r>
          </a:p>
          <a:p>
            <a:r>
              <a:rPr lang="ru-RU" dirty="0"/>
              <a:t>у</a:t>
            </a:r>
            <a:r>
              <a:rPr lang="ru-RU" dirty="0" smtClean="0"/>
              <a:t>чителя информатики и математики </a:t>
            </a:r>
          </a:p>
          <a:p>
            <a:r>
              <a:rPr lang="ru-RU" dirty="0" smtClean="0"/>
              <a:t>МБОУ г. Астрахани «СОШ № 64»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Форматы графических файлов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JPEG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(Joint Photographic Experts Group)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Расширения файлов </a:t>
            </a:r>
          </a:p>
          <a:p>
            <a:pPr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       </a:t>
            </a:r>
            <a:r>
              <a:rPr lang="en-US" sz="3600" dirty="0" smtClean="0">
                <a:solidFill>
                  <a:srgbClr val="7030A0"/>
                </a:solidFill>
              </a:rPr>
              <a:t>jpg</a:t>
            </a: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                jpeg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Предназначен для компактного хранения многоцветных изображений с фотографическим качеством,</a:t>
            </a:r>
          </a:p>
          <a:p>
            <a:r>
              <a:rPr lang="ru-RU" dirty="0" smtClean="0"/>
              <a:t>Алгоритм сжатия с потерей информации  и большой степенью сжатия( от единиц до сотен раз)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Представление звуковой информации в компьютере.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Звук – непрерывный сигнал.</a:t>
            </a:r>
          </a:p>
          <a:p>
            <a:r>
              <a:rPr lang="en-US" dirty="0" smtClean="0"/>
              <a:t>V=M*t*I</a:t>
            </a:r>
          </a:p>
          <a:p>
            <a:pPr lvl="1"/>
            <a:r>
              <a:rPr lang="en-US" dirty="0" smtClean="0"/>
              <a:t>M</a:t>
            </a:r>
            <a:r>
              <a:rPr lang="ru-RU" dirty="0" smtClean="0"/>
              <a:t>- частота дискретизации (Гц)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ru-RU" dirty="0" smtClean="0"/>
              <a:t>- время звучания</a:t>
            </a:r>
            <a:endParaRPr lang="en-US" dirty="0" smtClean="0"/>
          </a:p>
          <a:p>
            <a:pPr lvl="1"/>
            <a:r>
              <a:rPr lang="en-US" dirty="0" smtClean="0"/>
              <a:t>I-</a:t>
            </a:r>
            <a:r>
              <a:rPr lang="ru-RU" dirty="0" smtClean="0"/>
              <a:t> глубина кодирования (16, 32 или 64- битная)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Форматы звуковых файлов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1769918" cy="4681728"/>
          </a:xfrm>
        </p:spPr>
        <p:txBody>
          <a:bodyPr>
            <a:normAutofit/>
          </a:bodyPr>
          <a:lstStyle/>
          <a:p>
            <a:r>
              <a:rPr lang="en-US" dirty="0" smtClean="0"/>
              <a:t>MIDI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WAV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MP3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43042" y="1371600"/>
            <a:ext cx="7196158" cy="4681728"/>
          </a:xfrm>
        </p:spPr>
        <p:txBody>
          <a:bodyPr>
            <a:normAutofit/>
          </a:bodyPr>
          <a:lstStyle/>
          <a:p>
            <a:r>
              <a:rPr lang="ru-RU" dirty="0" smtClean="0"/>
              <a:t>Для управления музыкальными инструментами.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Цифровое представление исходной  звуковой волны.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Цифровой формат хранения звуковой информации. Обеспечивает более высокое качество кодирования.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Представление  видеоинформации в компьютере.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2841488" cy="4681728"/>
          </a:xfrm>
        </p:spPr>
        <p:txBody>
          <a:bodyPr/>
          <a:lstStyle/>
          <a:p>
            <a:r>
              <a:rPr lang="ru-RU" dirty="0" smtClean="0"/>
              <a:t>Дискретизация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Квантование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Кодирование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000364" y="1371600"/>
            <a:ext cx="5838836" cy="4681728"/>
          </a:xfrm>
        </p:spPr>
        <p:txBody>
          <a:bodyPr/>
          <a:lstStyle/>
          <a:p>
            <a:r>
              <a:rPr lang="ru-RU" dirty="0" smtClean="0"/>
              <a:t>Замена непрерывного сигнала последовательностью мгновенных значений через равные промежутки времени.</a:t>
            </a:r>
          </a:p>
          <a:p>
            <a:endParaRPr lang="ru-RU" dirty="0" smtClean="0"/>
          </a:p>
          <a:p>
            <a:r>
              <a:rPr lang="ru-RU" dirty="0" smtClean="0"/>
              <a:t>Округление каждого отсчёта до ближайшего уровня.</a:t>
            </a:r>
          </a:p>
          <a:p>
            <a:endParaRPr lang="ru-RU" dirty="0" smtClean="0"/>
          </a:p>
          <a:p>
            <a:r>
              <a:rPr lang="ru-RU" dirty="0" smtClean="0"/>
              <a:t>Сопоставление уровня квантования с двоичным кодом.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Форматы видео файлов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AVI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MPEG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Несжатое видео.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Предназначен для сжатия файлов для  загрузки и пересылки через Интернет.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№1. Закодируйте с помощью таблицы </a:t>
            </a:r>
            <a:r>
              <a:rPr lang="en-US" dirty="0" smtClean="0"/>
              <a:t>ASCII</a:t>
            </a:r>
            <a:r>
              <a:rPr lang="ru-RU" dirty="0" smtClean="0"/>
              <a:t> слова:</a:t>
            </a:r>
          </a:p>
          <a:p>
            <a:pPr>
              <a:buNone/>
            </a:pPr>
            <a:r>
              <a:rPr lang="ru-RU" dirty="0" smtClean="0"/>
              <a:t>А) </a:t>
            </a:r>
            <a:r>
              <a:rPr lang="en-US" dirty="0" smtClean="0"/>
              <a:t>Excel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en-US" dirty="0" smtClean="0"/>
              <a:t>Access;</a:t>
            </a:r>
          </a:p>
          <a:p>
            <a:pPr>
              <a:buNone/>
            </a:pPr>
            <a:r>
              <a:rPr lang="ru-RU" dirty="0" smtClean="0"/>
              <a:t>В)</a:t>
            </a:r>
            <a:r>
              <a:rPr lang="en-US" dirty="0" smtClean="0"/>
              <a:t>Windows;</a:t>
            </a:r>
          </a:p>
          <a:p>
            <a:pPr>
              <a:buNone/>
            </a:pPr>
            <a:r>
              <a:rPr lang="ru-RU" dirty="0" smtClean="0"/>
              <a:t>Г) Информация.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№2. Каков информационный объём текста, содержащего слово 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ПРОГРАММИРОВАНИЕ: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в 16-битной кодировке,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в 8- битной кодировке.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№3.Текст занимает полных 6 страниц. На каждой странице размещается 30 строк по    80 символов. Определить объём оперативной памяти, который займёт этот текст.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 1.6</a:t>
            </a:r>
          </a:p>
          <a:p>
            <a:r>
              <a:rPr lang="ru-RU" dirty="0" smtClean="0"/>
              <a:t>Вопросы со стр. 61</a:t>
            </a:r>
          </a:p>
          <a:p>
            <a:r>
              <a:rPr lang="ru-RU" dirty="0" smtClean="0"/>
              <a:t>Задания  №1, 2, 3,4 со стр. 60.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Изучив эту тему, вы узнаете: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Как в компьютере представляется текстовая информация;</a:t>
            </a:r>
          </a:p>
          <a:p>
            <a:r>
              <a:rPr lang="ru-RU" dirty="0" smtClean="0"/>
              <a:t>Что такое </a:t>
            </a:r>
            <a:r>
              <a:rPr lang="en-US" dirty="0" smtClean="0"/>
              <a:t>ASCII </a:t>
            </a:r>
            <a:r>
              <a:rPr lang="ru-RU" dirty="0" smtClean="0"/>
              <a:t>и </a:t>
            </a:r>
            <a:r>
              <a:rPr lang="en-US" dirty="0" smtClean="0"/>
              <a:t>Unicode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Как в компьютере представляется графическая информация;</a:t>
            </a:r>
          </a:p>
          <a:p>
            <a:r>
              <a:rPr lang="ru-RU" dirty="0" smtClean="0"/>
              <a:t>Какие  форматы используются при хранении графических файлов;</a:t>
            </a:r>
          </a:p>
          <a:p>
            <a:r>
              <a:rPr lang="ru-RU" dirty="0" smtClean="0"/>
              <a:t>Как в компьютере представляется звуковая информация;</a:t>
            </a:r>
          </a:p>
          <a:p>
            <a:r>
              <a:rPr lang="ru-RU" dirty="0" smtClean="0"/>
              <a:t>Какие форматы используются при хранении звуковых файлов.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Представление текстовой информации в компьютере.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 нажатии любой  алфавитно-цифровой клавиши на клавиатуре в компьютер посылается сигнал в виде двоичного числа, представленного в кодовой таблице.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Кодовая таблица – </a:t>
            </a:r>
            <a:r>
              <a:rPr lang="ru-RU" dirty="0" smtClean="0"/>
              <a:t>это внутреннее представление символов в компьютере.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01752" y="1357298"/>
            <a:ext cx="4040188" cy="899676"/>
          </a:xfrm>
        </p:spPr>
        <p:txBody>
          <a:bodyPr/>
          <a:lstStyle/>
          <a:p>
            <a:r>
              <a:rPr lang="ru-RU" sz="2000" dirty="0" smtClean="0"/>
              <a:t>Американский стандартный код информационного обмена.</a:t>
            </a:r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Стр.  52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1 символ = 8 бит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256 различных кодовых комбинаций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столбец Строка = код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0 -127 символы : цифры, латинские буквы, управляющие символы.</a:t>
            </a:r>
          </a:p>
          <a:p>
            <a:r>
              <a:rPr lang="ru-RU" dirty="0" smtClean="0"/>
              <a:t>128-255 символы: национальный алфавит, псевдографические и математические символы.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ASCII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Стр.54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ru-RU" dirty="0" smtClean="0"/>
              <a:t>символ = 2 байта</a:t>
            </a:r>
          </a:p>
          <a:p>
            <a:pPr>
              <a:buNone/>
            </a:pPr>
            <a:r>
              <a:rPr lang="ru-RU" dirty="0" smtClean="0"/>
              <a:t>        =16 бит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6106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Unicode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071810"/>
            <a:ext cx="3071833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Растровое изображение.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Векторное  изображение.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Совокупность точек.</a:t>
            </a:r>
          </a:p>
          <a:p>
            <a:r>
              <a:rPr lang="en-US" dirty="0" smtClean="0"/>
              <a:t>V=x*y*I</a:t>
            </a:r>
          </a:p>
          <a:p>
            <a:r>
              <a:rPr lang="en-US" dirty="0" smtClean="0"/>
              <a:t>x*y </a:t>
            </a:r>
            <a:r>
              <a:rPr lang="ru-RU" dirty="0" smtClean="0"/>
              <a:t> - разрешение экрана.</a:t>
            </a:r>
          </a:p>
          <a:p>
            <a:r>
              <a:rPr lang="en-US" dirty="0" smtClean="0"/>
              <a:t>I –</a:t>
            </a:r>
            <a:r>
              <a:rPr lang="ru-RU" dirty="0" smtClean="0"/>
              <a:t>глубина кодирования цвета.</a:t>
            </a:r>
          </a:p>
          <a:p>
            <a:r>
              <a:rPr lang="en-US" dirty="0" smtClean="0"/>
              <a:t>N=2^I  - </a:t>
            </a:r>
            <a:r>
              <a:rPr lang="ru-RU" dirty="0" smtClean="0"/>
              <a:t>количество допустимых цветов.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Графические примитивы:</a:t>
            </a:r>
          </a:p>
          <a:p>
            <a:pPr lvl="1"/>
            <a:r>
              <a:rPr lang="ru-RU" dirty="0" smtClean="0"/>
              <a:t>Тип линии( сплошная, пунктирная, штрих-пунктир),</a:t>
            </a:r>
          </a:p>
          <a:p>
            <a:pPr lvl="1"/>
            <a:r>
              <a:rPr lang="ru-RU" dirty="0" smtClean="0"/>
              <a:t>Толщина и цвет линии,</a:t>
            </a:r>
          </a:p>
          <a:p>
            <a:pPr lvl="1"/>
            <a:r>
              <a:rPr lang="ru-RU" dirty="0" smtClean="0"/>
              <a:t>Замкнутые фигуры – тип заливки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Представление графической информации.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отображения цветной точки необходимо: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Для 8 цветов  - 3 бит</a:t>
            </a:r>
          </a:p>
          <a:p>
            <a:endParaRPr lang="ru-RU" dirty="0" smtClean="0"/>
          </a:p>
          <a:p>
            <a:r>
              <a:rPr lang="ru-RU" dirty="0" smtClean="0"/>
              <a:t>Для 16 цветов – 4 бита</a:t>
            </a:r>
          </a:p>
          <a:p>
            <a:endParaRPr lang="ru-RU" dirty="0" smtClean="0"/>
          </a:p>
          <a:p>
            <a:r>
              <a:rPr lang="ru-RU" dirty="0" smtClean="0"/>
              <a:t>Для 256 цветов – 8 битов (1 байт)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R</a:t>
            </a:r>
            <a:r>
              <a:rPr lang="en-US" sz="3200" dirty="0" smtClean="0"/>
              <a:t> </a:t>
            </a:r>
            <a:r>
              <a:rPr lang="en-US" sz="8000" dirty="0" smtClean="0">
                <a:solidFill>
                  <a:srgbClr val="00B050"/>
                </a:solidFill>
              </a:rPr>
              <a:t>G</a:t>
            </a:r>
            <a:r>
              <a:rPr lang="en-US" sz="3200" dirty="0" smtClean="0"/>
              <a:t> </a:t>
            </a:r>
            <a:r>
              <a:rPr lang="en-US" sz="8000" dirty="0" smtClean="0">
                <a:solidFill>
                  <a:srgbClr val="0070C0"/>
                </a:solidFill>
              </a:rPr>
              <a:t>B</a:t>
            </a:r>
            <a:endParaRPr lang="ru-RU" sz="8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Стр.  55 (таблица)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Форматы графических файлов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BMP</a:t>
            </a:r>
          </a:p>
          <a:p>
            <a:pPr>
              <a:buNone/>
            </a:pPr>
            <a:r>
              <a:rPr lang="en-US" dirty="0" smtClean="0"/>
              <a:t>      ( Binary Map Picture)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smtClean="0"/>
              <a:t> Windows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Хранит </a:t>
            </a:r>
          </a:p>
          <a:p>
            <a:pPr lvl="1"/>
            <a:r>
              <a:rPr lang="ru-RU" dirty="0" smtClean="0"/>
              <a:t>Индексированный  цвет          ( до 256 цветов)</a:t>
            </a:r>
          </a:p>
          <a:p>
            <a:pPr lvl="1"/>
            <a:r>
              <a:rPr lang="en-US" dirty="0" smtClean="0"/>
              <a:t>RGB</a:t>
            </a:r>
            <a:r>
              <a:rPr lang="ru-RU" dirty="0" smtClean="0"/>
              <a:t>- цвет                         (16 миллионов оттенков)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Форматы графических файлов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GIF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(Graphics Interchange Format)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Предназначен для хранения растровых изображений с количеством цветов не более 256,</a:t>
            </a:r>
          </a:p>
          <a:p>
            <a:endParaRPr lang="ru-RU" dirty="0" smtClean="0"/>
          </a:p>
          <a:p>
            <a:r>
              <a:rPr lang="ru-RU" dirty="0" smtClean="0"/>
              <a:t>Использует алгоритм сжатия информации без потерь.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152</TotalTime>
  <Words>578</Words>
  <Application>Microsoft Office PowerPoint</Application>
  <PresentationFormat>Экран (4:3)</PresentationFormat>
  <Paragraphs>146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Представление нечисловой информации в компьютере.</vt:lpstr>
      <vt:lpstr>Изучив эту тему, вы узнаете:</vt:lpstr>
      <vt:lpstr>Представление текстовой информации в компьютере.</vt:lpstr>
      <vt:lpstr>ASCII</vt:lpstr>
      <vt:lpstr>Unicode</vt:lpstr>
      <vt:lpstr>Представление графической информации.</vt:lpstr>
      <vt:lpstr>Для отображения цветной точки необходимо:</vt:lpstr>
      <vt:lpstr>Форматы графических файлов</vt:lpstr>
      <vt:lpstr>Форматы графических файлов</vt:lpstr>
      <vt:lpstr>Форматы графических файлов</vt:lpstr>
      <vt:lpstr>Представление звуковой информации в компьютере.</vt:lpstr>
      <vt:lpstr>Форматы звуковых файлов</vt:lpstr>
      <vt:lpstr>Представление  видеоинформации в компьютере.</vt:lpstr>
      <vt:lpstr>Форматы видео файлов</vt:lpstr>
      <vt:lpstr>Задания </vt:lpstr>
      <vt:lpstr>Презентация PowerPoint</vt:lpstr>
      <vt:lpstr>Презентация PowerPoint</vt:lpstr>
      <vt:lpstr>Домашнее задание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Представление нечисловой информации в компьютере.</dc:title>
  <dc:creator>Admin</dc:creator>
  <cp:lastModifiedBy>school</cp:lastModifiedBy>
  <cp:revision>12</cp:revision>
  <dcterms:created xsi:type="dcterms:W3CDTF">2009-09-19T15:52:33Z</dcterms:created>
  <dcterms:modified xsi:type="dcterms:W3CDTF">2013-07-02T12:14:40Z</dcterms:modified>
</cp:coreProperties>
</file>