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FE842-21D9-4D37-AAB5-0D4C0A9ECF86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49F91-6BA7-427B-82F3-27ADF0DCA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73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49F91-6BA7-427B-82F3-27ADF0DCAA8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F9A6A2-E32B-4D3E-A7C9-32FFA88DBF8D}" type="datetimeFigureOut">
              <a:rPr lang="ru-RU" smtClean="0"/>
              <a:t>02.07.2013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8E76102-2714-4857-9AF9-9DAC58AD38D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Словарная работа по теме       « Интернет».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3429024"/>
          </a:xfrm>
        </p:spPr>
        <p:txBody>
          <a:bodyPr>
            <a:normAutofit/>
          </a:bodyPr>
          <a:lstStyle/>
          <a:p>
            <a:r>
              <a:rPr lang="ru-RU" dirty="0" smtClean="0"/>
              <a:t>Информатика и английский.</a:t>
            </a:r>
          </a:p>
          <a:p>
            <a:pPr algn="r"/>
            <a:r>
              <a:rPr lang="ru-RU" dirty="0" smtClean="0"/>
              <a:t>9 класс.</a:t>
            </a:r>
          </a:p>
          <a:p>
            <a:pPr algn="r"/>
            <a:r>
              <a:rPr lang="ru-RU" dirty="0" smtClean="0"/>
              <a:t>Учитель информатики </a:t>
            </a:r>
          </a:p>
          <a:p>
            <a:pPr algn="r"/>
            <a:r>
              <a:rPr lang="ru-RU" dirty="0" smtClean="0"/>
              <a:t>МБОУ г. Астрахани « СОШ № 64»</a:t>
            </a:r>
          </a:p>
          <a:p>
            <a:pPr algn="r"/>
            <a:r>
              <a:rPr lang="ru-RU" dirty="0" smtClean="0"/>
              <a:t>Рыженко Е.В.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Знаете ли вы, что такое: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1071546"/>
            <a:ext cx="7719274" cy="517685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URL________________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HTTP_______________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BROWSE</a:t>
            </a:r>
            <a:r>
              <a:rPr lang="en-US" b="1" dirty="0"/>
              <a:t>R</a:t>
            </a:r>
            <a:r>
              <a:rPr lang="en-US" dirty="0" smtClean="0"/>
              <a:t>___</a:t>
            </a:r>
            <a:r>
              <a:rPr lang="ru-RU" b="1" dirty="0" smtClean="0"/>
              <a:t> </a:t>
            </a:r>
            <a:r>
              <a:rPr lang="en-US" dirty="0" smtClean="0"/>
              <a:t>_____________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HTML______________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WWW______________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E-MAIL_____________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ONLINE </a:t>
            </a:r>
            <a:r>
              <a:rPr lang="ru-RU" dirty="0" smtClean="0"/>
              <a:t>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PROVIDER</a:t>
            </a:r>
            <a:r>
              <a:rPr lang="ru-RU" dirty="0" smtClean="0"/>
              <a:t>________________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</a:t>
            </a:r>
            <a:r>
              <a:rPr lang="ru-RU" b="1" dirty="0" smtClean="0"/>
              <a:t>OSTING_______________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HYPERTEXT</a:t>
            </a:r>
            <a:r>
              <a:rPr lang="ru-RU" b="1" dirty="0" smtClean="0"/>
              <a:t>_______________</a:t>
            </a:r>
            <a:endParaRPr lang="ru-RU" b="1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00B050"/>
                </a:solidFill>
              </a:rPr>
              <a:t>Ответы выслать на электронный адрес учителя:___________________________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03411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URL</a:t>
            </a:r>
            <a:r>
              <a:rPr lang="ru-RU" dirty="0" smtClean="0"/>
              <a:t>  -  </a:t>
            </a:r>
            <a:r>
              <a:rPr lang="en-US" dirty="0" smtClean="0"/>
              <a:t>Uniform Resource Location</a:t>
            </a:r>
            <a:r>
              <a:rPr lang="ru-RU" dirty="0" smtClean="0"/>
              <a:t>, последовательность символов, используемых в адресе </a:t>
            </a:r>
            <a:r>
              <a:rPr lang="ru-RU" smtClean="0"/>
              <a:t>компьютера.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HTTP</a:t>
            </a:r>
            <a:r>
              <a:rPr lang="ru-RU" dirty="0" smtClean="0"/>
              <a:t> -  Протокол передачи гипертекстовой информации.</a:t>
            </a:r>
            <a:r>
              <a:rPr lang="en-US" dirty="0" smtClean="0"/>
              <a:t> </a:t>
            </a:r>
            <a:r>
              <a:rPr lang="en-US" dirty="0" err="1" smtClean="0"/>
              <a:t>HyperText</a:t>
            </a:r>
            <a:r>
              <a:rPr lang="en-US" dirty="0" smtClean="0"/>
              <a:t> Transfer Protocol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BROWSE</a:t>
            </a:r>
            <a:r>
              <a:rPr lang="ru-RU" dirty="0" smtClean="0"/>
              <a:t> — (просматривать), программа для просмотра гипертекстовых документов (страниц).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i="1" dirty="0" smtClean="0">
                <a:solidFill>
                  <a:schemeClr val="accent5">
                    <a:lumMod val="1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accent5">
                    <a:lumMod val="10000"/>
                  </a:schemeClr>
                </a:solidFill>
              </a:rPr>
              <a:t>HTML</a:t>
            </a:r>
            <a:r>
              <a:rPr lang="ru-RU" b="1" i="1" dirty="0" smtClean="0">
                <a:solidFill>
                  <a:schemeClr val="accent5">
                    <a:lumMod val="10000"/>
                  </a:schemeClr>
                </a:solidFill>
              </a:rPr>
              <a:t> - </a:t>
            </a:r>
            <a:r>
              <a:rPr lang="ru-RU" i="1" dirty="0" smtClean="0">
                <a:solidFill>
                  <a:schemeClr val="accent5">
                    <a:lumMod val="10000"/>
                  </a:schemeClr>
                </a:solidFill>
              </a:rPr>
              <a:t>языка размётки гипертекста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Hypertext  Markup Language)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WWW</a:t>
            </a:r>
            <a:r>
              <a:rPr lang="ru-RU" dirty="0" smtClean="0"/>
              <a:t>  - информационная система  </a:t>
            </a:r>
            <a:r>
              <a:rPr lang="en-US" dirty="0" smtClean="0"/>
              <a:t>World Wide Web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428604"/>
            <a:ext cx="7790712" cy="581979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E-MAIL</a:t>
            </a:r>
            <a:r>
              <a:rPr lang="ru-RU" dirty="0" smtClean="0"/>
              <a:t> - электронная почта.</a:t>
            </a:r>
            <a:endParaRPr lang="en-US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ONLINE — </a:t>
            </a:r>
            <a:r>
              <a:rPr lang="ru-RU" dirty="0" smtClean="0"/>
              <a:t>на линии. Интерактивный, диалоговый, оперативный режим пользования и обработки  информации в  реальном  времени в сети.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PROVIDER</a:t>
            </a:r>
            <a:r>
              <a:rPr lang="ru-RU" dirty="0" smtClean="0"/>
              <a:t> - фирма, предоставляющая услуги доступа (подключение, регистрация, </a:t>
            </a:r>
            <a:r>
              <a:rPr lang="ru-RU" dirty="0" err="1" smtClean="0"/>
              <a:t>хостинг</a:t>
            </a:r>
            <a:r>
              <a:rPr lang="ru-RU" dirty="0" smtClean="0"/>
              <a:t>, </a:t>
            </a:r>
            <a:r>
              <a:rPr lang="ru-RU" dirty="0" err="1" smtClean="0"/>
              <a:t>веб-дизайн</a:t>
            </a:r>
            <a:r>
              <a:rPr lang="ru-RU" dirty="0" smtClean="0"/>
              <a:t>, реклама и т.п.) в  Интернет.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b="1" dirty="0" smtClean="0"/>
              <a:t>H</a:t>
            </a:r>
            <a:r>
              <a:rPr lang="ru-RU" b="1" dirty="0" smtClean="0"/>
              <a:t>OSTING </a:t>
            </a:r>
            <a:r>
              <a:rPr lang="ru-RU" dirty="0" smtClean="0"/>
              <a:t>— (хозяин), предоставление удаленным компьютерам (пользователям) части серверного пространства и программного обеспечения в сети.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b="1" dirty="0" smtClean="0"/>
              <a:t>HYPERTEXT – (</a:t>
            </a:r>
            <a:r>
              <a:rPr lang="ru-RU" dirty="0" smtClean="0"/>
              <a:t> </a:t>
            </a:r>
            <a:r>
              <a:rPr lang="ru-RU" dirty="0" err="1" smtClean="0"/>
              <a:t>сверхтекст</a:t>
            </a:r>
            <a:r>
              <a:rPr lang="ru-RU" dirty="0" smtClean="0"/>
              <a:t>) — термин, обозначающий текст, который разветвляется или выполняет действия по запросу.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77</TotalTime>
  <Words>209</Words>
  <Application>Microsoft Office PowerPoint</Application>
  <PresentationFormat>Экран (4:3)</PresentationFormat>
  <Paragraphs>35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Словарная работа по теме       « Интернет».</vt:lpstr>
      <vt:lpstr>Знаете ли вы, что такое: </vt:lpstr>
      <vt:lpstr>Презентация PowerPoint</vt:lpstr>
      <vt:lpstr>Презентация PowerPoint</vt:lpstr>
    </vt:vector>
  </TitlesOfParts>
  <Company>Wainakh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Знаете ли вы, что такое:</dc:title>
  <dc:creator>Admin</dc:creator>
  <cp:lastModifiedBy>school</cp:lastModifiedBy>
  <cp:revision>8</cp:revision>
  <dcterms:created xsi:type="dcterms:W3CDTF">2012-03-29T20:22:05Z</dcterms:created>
  <dcterms:modified xsi:type="dcterms:W3CDTF">2013-07-02T12:20:04Z</dcterms:modified>
</cp:coreProperties>
</file>