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60" r:id="rId5"/>
    <p:sldId id="261" r:id="rId6"/>
    <p:sldId id="262" r:id="rId7"/>
    <p:sldId id="265" r:id="rId8"/>
    <p:sldId id="268" r:id="rId9"/>
    <p:sldId id="263" r:id="rId10"/>
    <p:sldId id="266" r:id="rId11"/>
    <p:sldId id="264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3" Type="http://schemas.openxmlformats.org/officeDocument/2006/relationships/image" Target="../media/image21.wmf"/><Relationship Id="rId7" Type="http://schemas.openxmlformats.org/officeDocument/2006/relationships/image" Target="../media/image25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6" Type="http://schemas.openxmlformats.org/officeDocument/2006/relationships/image" Target="../media/image24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50C66B6-0733-4641-8CCD-22295FB988FA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B5CE5C3-BB99-4967-9C79-83A88ADB7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C66B6-0733-4641-8CCD-22295FB988FA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5CE5C3-BB99-4967-9C79-83A88ADB7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C66B6-0733-4641-8CCD-22295FB988FA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5CE5C3-BB99-4967-9C79-83A88ADB7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C66B6-0733-4641-8CCD-22295FB988FA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5CE5C3-BB99-4967-9C79-83A88ADB7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C66B6-0733-4641-8CCD-22295FB988FA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5CE5C3-BB99-4967-9C79-83A88ADB7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C66B6-0733-4641-8CCD-22295FB988FA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5CE5C3-BB99-4967-9C79-83A88ADB7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C66B6-0733-4641-8CCD-22295FB988FA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5CE5C3-BB99-4967-9C79-83A88ADB7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C66B6-0733-4641-8CCD-22295FB988FA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5CE5C3-BB99-4967-9C79-83A88ADB7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0C66B6-0733-4641-8CCD-22295FB988FA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5CE5C3-BB99-4967-9C79-83A88ADB7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50C66B6-0733-4641-8CCD-22295FB988FA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B5CE5C3-BB99-4967-9C79-83A88ADB7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50C66B6-0733-4641-8CCD-22295FB988FA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B5CE5C3-BB99-4967-9C79-83A88ADB7EA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50C66B6-0733-4641-8CCD-22295FB988FA}" type="datetimeFigureOut">
              <a:rPr lang="ru-RU" smtClean="0"/>
              <a:pPr/>
              <a:t>16.04.2013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B5CE5C3-BB99-4967-9C79-83A88ADB7EA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10" Type="http://schemas.openxmlformats.org/officeDocument/2006/relationships/image" Target="../media/image8.jpeg"/><Relationship Id="rId4" Type="http://schemas.openxmlformats.org/officeDocument/2006/relationships/oleObject" Target="../embeddings/oleObject2.bin"/><Relationship Id="rId9" Type="http://schemas.openxmlformats.org/officeDocument/2006/relationships/hyperlink" Target="http://www.google.ru/url?sa=i&amp;source=images&amp;cd=&amp;cad=rja&amp;docid=6zq5m9AjSELLwM&amp;tbnid=x2J9N6Ju-3HiSM:&amp;ved=0CAgQjRwwAA&amp;url=http://wopros-otwet.ru/skolko-let-zhivut-flamingo&amp;ei=zrtsUebQO4mntAa3r4DYDA&amp;psig=AFQjCNEVCADIgz2FTmSIm6AEBVUHC5Xsmg&amp;ust=1366166863009050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0.bin"/><Relationship Id="rId11" Type="http://schemas.openxmlformats.org/officeDocument/2006/relationships/hyperlink" Target="http://www.google.ru/url?sa=i&amp;source=images&amp;cd=&amp;cad=rja&amp;docid=B1QX9OXZobxVxM&amp;tbnid=1mssaxkzSq6onM:&amp;ved=0CAgQjRwwAA&amp;url=http://festival.1september.ru/articles/503726/&amp;ei=vrxsUcWZI8vntQbCwoH4AQ&amp;psig=AFQjCNHiH8DZO1vpjt-Nh9__YPjN9kkOKQ&amp;ust=1366167102610648" TargetMode="External"/><Relationship Id="rId5" Type="http://schemas.openxmlformats.org/officeDocument/2006/relationships/oleObject" Target="../embeddings/oleObject19.bin"/><Relationship Id="rId10" Type="http://schemas.openxmlformats.org/officeDocument/2006/relationships/oleObject" Target="../embeddings/oleObject24.bin"/><Relationship Id="rId4" Type="http://schemas.openxmlformats.org/officeDocument/2006/relationships/oleObject" Target="../embeddings/oleObject18.bin"/><Relationship Id="rId9" Type="http://schemas.openxmlformats.org/officeDocument/2006/relationships/oleObject" Target="../embeddings/oleObject23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221457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Интегрированный урок математики и информатики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857627"/>
            <a:ext cx="8286808" cy="1214447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dirty="0" smtClean="0"/>
              <a:t>Ермолаева Татьяна Константиновна, учитель математики</a:t>
            </a:r>
          </a:p>
          <a:p>
            <a:pPr algn="ctr"/>
            <a:r>
              <a:rPr lang="ru-RU" dirty="0" smtClean="0"/>
              <a:t>Кинжинова Наталья Александровна, учитель информатики</a:t>
            </a:r>
          </a:p>
          <a:p>
            <a:pPr algn="ctr"/>
            <a:r>
              <a:rPr lang="ru-RU" dirty="0" smtClean="0"/>
              <a:t>МБОУ СОШ с. Наумовка</a:t>
            </a:r>
          </a:p>
          <a:p>
            <a:pPr algn="ctr"/>
            <a:r>
              <a:rPr lang="ru-RU" dirty="0" smtClean="0"/>
              <a:t>2012 – 2013 учебный год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785926"/>
            <a:ext cx="8686800" cy="422136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Даны точки 1 (9,5), 2 (3,5), 3 (6,9), 4 (9,1), 5 (3,1), 6 (5,2), 7 (5,4), 8 (7,4), 9 (7,2). Отметьте точки на координатной плоскости, затем соедините их отрезками в последовательности:</a:t>
            </a:r>
            <a:br>
              <a:rPr lang="ru-RU" dirty="0" smtClean="0"/>
            </a:br>
            <a:r>
              <a:rPr lang="ru-RU" dirty="0" smtClean="0"/>
              <a:t>1 – 2 – 3 – 1 – 4 – 5 – 2.</a:t>
            </a:r>
          </a:p>
          <a:p>
            <a:pPr>
              <a:buNone/>
            </a:pPr>
            <a:r>
              <a:rPr lang="ru-RU" dirty="0" smtClean="0"/>
              <a:t>	6 – 7 – 8 – 9 – 6.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«Лучше один раз увидеть, чем сто раз услышать»			</a:t>
            </a:r>
            <a:r>
              <a:rPr lang="ru-RU" sz="2800" b="0" i="1" dirty="0" smtClean="0"/>
              <a:t>Задание 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1481328"/>
            <a:ext cx="8543956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		В школе учатся четыре талантливых подростка: Иванов, Петров, Сидоров, Андреев. Один из них – будущий музыкант, другой преуспел в бальных танцах, третий – солист хора мальчиков, четвертый подает надежды как художник. О них известно следующее:</a:t>
            </a:r>
            <a:br>
              <a:rPr lang="ru-RU" dirty="0" smtClean="0"/>
            </a:br>
            <a:endParaRPr lang="ru-RU" dirty="0" smtClean="0"/>
          </a:p>
          <a:p>
            <a:pPr lvl="0"/>
            <a:r>
              <a:rPr lang="ru-RU" dirty="0" smtClean="0"/>
              <a:t>Иванов и Андреев присутствовали в зале консерватории, когда там пел в хоре мальчиков солист.</a:t>
            </a:r>
          </a:p>
          <a:p>
            <a:pPr lvl="0"/>
            <a:r>
              <a:rPr lang="ru-RU" dirty="0" smtClean="0"/>
              <a:t>Петров и музыкант вместе позировали художнику.</a:t>
            </a:r>
          </a:p>
          <a:p>
            <a:pPr lvl="0"/>
            <a:r>
              <a:rPr lang="ru-RU" dirty="0" smtClean="0"/>
              <a:t>Музыкант ранее дружил с Андреевым, а теперь неразлучен с Ивановым.</a:t>
            </a:r>
          </a:p>
          <a:p>
            <a:pPr lvl="0"/>
            <a:r>
              <a:rPr lang="ru-RU" dirty="0" smtClean="0"/>
              <a:t>Андреев не знаком с Петровым, так как они учатся в разных классах и в разные </a:t>
            </a:r>
            <a:r>
              <a:rPr lang="ru-RU" smtClean="0"/>
              <a:t>смены.</a:t>
            </a:r>
            <a:br>
              <a:rPr lang="ru-RU" smtClean="0"/>
            </a:br>
            <a:endParaRPr lang="ru-RU" dirty="0" smtClean="0"/>
          </a:p>
          <a:p>
            <a:pPr>
              <a:buNone/>
            </a:pPr>
            <a:r>
              <a:rPr lang="ru-RU" dirty="0" smtClean="0"/>
              <a:t>		Кто чем увлекается?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Размышляйка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</a:t>
            </a:r>
            <a:r>
              <a:rPr lang="ru-RU" sz="3100" b="0" i="1" dirty="0" smtClean="0"/>
              <a:t>Задача 1 «Кто чем увлекается?» </a:t>
            </a:r>
            <a:endParaRPr lang="ru-RU" sz="31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07848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	Встретились три подруги – Белова, Краснова, Чернова. Девочка в белом платье говорит Черновой: «Нам надо всем поменяться платьями, а то цвет наших платьев не соответствует фамилиям». Кто в какое платье одет?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Размышляйка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</a:t>
            </a:r>
            <a:r>
              <a:rPr lang="ru-RU" sz="3100" b="0" i="1" dirty="0" smtClean="0"/>
              <a:t>Задача 2 «Кто в каком платье?» </a:t>
            </a:r>
            <a:endParaRPr lang="ru-RU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649993"/>
          </a:xfrm>
        </p:spPr>
        <p:txBody>
          <a:bodyPr/>
          <a:lstStyle/>
          <a:p>
            <a:pPr algn="just">
              <a:buNone/>
            </a:pPr>
            <a:r>
              <a:rPr lang="ru-RU" sz="2800" dirty="0" smtClean="0"/>
              <a:t>Страшная это опасность – безделье за партой; безделье шесть часов ежедневно, безделье месяцы и годы. Это развращает, морально калечит человека, и… ничто не может возместить того, что упущено в самой главной сфере, где человек должен быть тружеником, - в сфере мысли.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/>
              <a:t>В.А. Сухомлинский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4400" b="1" dirty="0" smtClean="0"/>
          </a:p>
          <a:p>
            <a:pPr algn="ctr">
              <a:buNone/>
            </a:pPr>
            <a:endParaRPr lang="ru-RU" sz="4400" b="1" smtClean="0"/>
          </a:p>
          <a:p>
            <a:pPr algn="ctr">
              <a:buNone/>
            </a:pPr>
            <a:r>
              <a:rPr lang="ru-RU" sz="4400" b="1" smtClean="0"/>
              <a:t>Спасибо </a:t>
            </a:r>
            <a:r>
              <a:rPr lang="ru-RU" sz="4400" b="1" dirty="0" smtClean="0"/>
              <a:t>за внимание</a:t>
            </a:r>
            <a:endParaRPr lang="ru-RU" sz="4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285728"/>
            <a:ext cx="8543956" cy="57215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		</a:t>
            </a:r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		</a:t>
            </a:r>
            <a:r>
              <a:rPr lang="ru-RU" sz="3200" dirty="0" smtClean="0"/>
              <a:t>Страшная это опасность – безделье за партой; безделье шесть часов ежедневно, безделье месяцы и годы. Это развращает, морально калечит человека, и… ничто не может возместить того, что упущено в самой главной сфере, где человек должен быть тружеником, - в сфере мысли.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/>
              <a:t>В.А. Сухомлинский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Показать взаимосвязь предметов «информатика» и «математика» </a:t>
            </a:r>
          </a:p>
          <a:p>
            <a:r>
              <a:rPr lang="ru-RU" dirty="0" smtClean="0"/>
              <a:t>Повторить и закрепить изученный материал по предметам</a:t>
            </a:r>
          </a:p>
          <a:p>
            <a:r>
              <a:rPr lang="ru-RU" dirty="0" smtClean="0"/>
              <a:t>Способствовать развитию интереса к предметам «математика» и «информатика»</a:t>
            </a:r>
          </a:p>
          <a:p>
            <a:r>
              <a:rPr lang="ru-RU" dirty="0" smtClean="0"/>
              <a:t>Способствовать развитию творческой активности учащихся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урока: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Обыкновенные дроби</a:t>
            </a:r>
          </a:p>
          <a:p>
            <a:r>
              <a:rPr lang="ru-RU" dirty="0" smtClean="0"/>
              <a:t>Кодирование и декодирование информации</a:t>
            </a:r>
          </a:p>
          <a:p>
            <a:r>
              <a:rPr lang="ru-RU" dirty="0" smtClean="0"/>
              <a:t>Система координат</a:t>
            </a:r>
          </a:p>
          <a:p>
            <a:r>
              <a:rPr lang="ru-RU" dirty="0" smtClean="0"/>
              <a:t>Логическое мышление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Темы для закрепления: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lvl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ru-RU" dirty="0" smtClean="0"/>
              <a:t>Хочу все знать	         </a:t>
            </a:r>
            <a:r>
              <a:rPr lang="ru-RU" sz="2800" b="0" i="1" dirty="0" smtClean="0"/>
              <a:t>Задание 1</a:t>
            </a:r>
            <a:endParaRPr lang="ru-RU" sz="2800" b="0" i="1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57224" y="1643050"/>
          <a:ext cx="1143009" cy="885832"/>
        </p:xfrm>
        <a:graphic>
          <a:graphicData uri="http://schemas.openxmlformats.org/presentationml/2006/ole">
            <p:oleObj spid="_x0000_s1026" name="Формула" r:id="rId3" imgW="507960" imgH="393480" progId="Equation.3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57224" y="2857496"/>
          <a:ext cx="1168357" cy="928694"/>
        </p:xfrm>
        <a:graphic>
          <a:graphicData uri="http://schemas.openxmlformats.org/presentationml/2006/ole">
            <p:oleObj spid="_x0000_s1027" name="Формула" r:id="rId4" imgW="495000" imgH="393480" progId="Equation.3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857224" y="4214818"/>
          <a:ext cx="1258232" cy="928694"/>
        </p:xfrm>
        <a:graphic>
          <a:graphicData uri="http://schemas.openxmlformats.org/presentationml/2006/ole">
            <p:oleObj spid="_x0000_s1028" name="Формула" r:id="rId5" imgW="533160" imgH="393480" progId="Equation.3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4429124" y="1571612"/>
          <a:ext cx="1143008" cy="984257"/>
        </p:xfrm>
        <a:graphic>
          <a:graphicData uri="http://schemas.openxmlformats.org/presentationml/2006/ole">
            <p:oleObj spid="_x0000_s1029" name="Формула" r:id="rId6" imgW="457200" imgH="393480" progId="Equation.3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4357686" y="2643182"/>
          <a:ext cx="1258231" cy="928694"/>
        </p:xfrm>
        <a:graphic>
          <a:graphicData uri="http://schemas.openxmlformats.org/presentationml/2006/ole">
            <p:oleObj spid="_x0000_s1030" name="Формула" r:id="rId7" imgW="533160" imgH="393480" progId="Equation.3">
              <p:embed/>
            </p:oleObj>
          </a:graphicData>
        </a:graphic>
      </p:graphicFrame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4429124" y="4000504"/>
          <a:ext cx="1327364" cy="857256"/>
        </p:xfrm>
        <a:graphic>
          <a:graphicData uri="http://schemas.openxmlformats.org/presentationml/2006/ole">
            <p:oleObj spid="_x0000_s1031" name="Формула" r:id="rId8" imgW="609480" imgH="393480" progId="Equation.3">
              <p:embed/>
            </p:oleObj>
          </a:graphicData>
        </a:graphic>
      </p:graphicFrame>
      <p:pic>
        <p:nvPicPr>
          <p:cNvPr id="1033" name="Picture 9" descr="http://wopros-otwet.ru/wp-content/uploads/2011/12/flamingo.jpg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57224" y="1357298"/>
            <a:ext cx="7266263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792869"/>
          </a:xfrm>
        </p:spPr>
        <p:txBody>
          <a:bodyPr/>
          <a:lstStyle/>
          <a:p>
            <a:r>
              <a:rPr lang="ru-RU" dirty="0" smtClean="0"/>
              <a:t>1 пара:</a:t>
            </a:r>
          </a:p>
          <a:p>
            <a:endParaRPr lang="ru-RU" dirty="0" smtClean="0"/>
          </a:p>
          <a:p>
            <a:r>
              <a:rPr lang="ru-RU" dirty="0" smtClean="0"/>
              <a:t>2 пара:</a:t>
            </a:r>
          </a:p>
          <a:p>
            <a:endParaRPr lang="ru-RU" dirty="0" smtClean="0"/>
          </a:p>
          <a:p>
            <a:r>
              <a:rPr lang="ru-RU" dirty="0" smtClean="0"/>
              <a:t>3 пара:</a:t>
            </a:r>
          </a:p>
          <a:p>
            <a:endParaRPr lang="ru-RU" dirty="0" smtClean="0"/>
          </a:p>
          <a:p>
            <a:r>
              <a:rPr lang="ru-RU" dirty="0" smtClean="0"/>
              <a:t>4 пара:</a:t>
            </a:r>
          </a:p>
          <a:p>
            <a:endParaRPr lang="ru-RU" dirty="0" smtClean="0"/>
          </a:p>
          <a:p>
            <a:r>
              <a:rPr lang="ru-RU" dirty="0" smtClean="0"/>
              <a:t>5 пара: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Хочу все знать 		</a:t>
            </a:r>
            <a:r>
              <a:rPr lang="ru-RU" sz="2800" b="0" i="1" dirty="0" smtClean="0"/>
              <a:t>Задание 2</a:t>
            </a:r>
            <a:endParaRPr lang="ru-RU" sz="2800" dirty="0"/>
          </a:p>
        </p:txBody>
      </p:sp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2643174" y="1285860"/>
          <a:ext cx="1143008" cy="694873"/>
        </p:xfrm>
        <a:graphic>
          <a:graphicData uri="http://schemas.openxmlformats.org/presentationml/2006/ole">
            <p:oleObj spid="_x0000_s18434" name="Формула" r:id="rId3" imgW="583920" imgH="393480" progId="Equation.3">
              <p:embed/>
            </p:oleObj>
          </a:graphicData>
        </a:graphic>
      </p:graphicFrame>
      <p:graphicFrame>
        <p:nvGraphicFramePr>
          <p:cNvPr id="18435" name="Object 3"/>
          <p:cNvGraphicFramePr>
            <a:graphicFrameLocks noChangeAspect="1"/>
          </p:cNvGraphicFramePr>
          <p:nvPr/>
        </p:nvGraphicFramePr>
        <p:xfrm>
          <a:off x="4786314" y="1285860"/>
          <a:ext cx="1000132" cy="659662"/>
        </p:xfrm>
        <a:graphic>
          <a:graphicData uri="http://schemas.openxmlformats.org/presentationml/2006/ole">
            <p:oleObj spid="_x0000_s18435" name="Формула" r:id="rId4" imgW="596880" imgH="393480" progId="Equation.3">
              <p:embed/>
            </p:oleObj>
          </a:graphicData>
        </a:graphic>
      </p:graphicFrame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2714611" y="2285992"/>
          <a:ext cx="1152226" cy="714380"/>
        </p:xfrm>
        <a:graphic>
          <a:graphicData uri="http://schemas.openxmlformats.org/presentationml/2006/ole">
            <p:oleObj spid="_x0000_s18436" name="Формула" r:id="rId5" imgW="634680" imgH="393480" progId="Equation.3">
              <p:embed/>
            </p:oleObj>
          </a:graphicData>
        </a:graphic>
      </p:graphicFrame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4857752" y="2285992"/>
          <a:ext cx="1000132" cy="721025"/>
        </p:xfrm>
        <a:graphic>
          <a:graphicData uri="http://schemas.openxmlformats.org/presentationml/2006/ole">
            <p:oleObj spid="_x0000_s18437" name="Формула" r:id="rId6" imgW="545760" imgH="393480" progId="Equation.3">
              <p:embed/>
            </p:oleObj>
          </a:graphicData>
        </a:graphic>
      </p:graphicFrame>
      <p:graphicFrame>
        <p:nvGraphicFramePr>
          <p:cNvPr id="18438" name="Object 6"/>
          <p:cNvGraphicFramePr>
            <a:graphicFrameLocks noChangeAspect="1"/>
          </p:cNvGraphicFramePr>
          <p:nvPr/>
        </p:nvGraphicFramePr>
        <p:xfrm>
          <a:off x="2786050" y="3143248"/>
          <a:ext cx="1071570" cy="664373"/>
        </p:xfrm>
        <a:graphic>
          <a:graphicData uri="http://schemas.openxmlformats.org/presentationml/2006/ole">
            <p:oleObj spid="_x0000_s18438" name="Формула" r:id="rId7" imgW="634680" imgH="393480" progId="Equation.3">
              <p:embed/>
            </p:oleObj>
          </a:graphicData>
        </a:graphic>
      </p:graphicFrame>
      <p:graphicFrame>
        <p:nvGraphicFramePr>
          <p:cNvPr id="18439" name="Object 7"/>
          <p:cNvGraphicFramePr>
            <a:graphicFrameLocks noChangeAspect="1"/>
          </p:cNvGraphicFramePr>
          <p:nvPr/>
        </p:nvGraphicFramePr>
        <p:xfrm>
          <a:off x="4929189" y="3143248"/>
          <a:ext cx="1016263" cy="642942"/>
        </p:xfrm>
        <a:graphic>
          <a:graphicData uri="http://schemas.openxmlformats.org/presentationml/2006/ole">
            <p:oleObj spid="_x0000_s18439" name="Формула" r:id="rId8" imgW="622080" imgH="393480" progId="Equation.3">
              <p:embed/>
            </p:oleObj>
          </a:graphicData>
        </a:graphic>
      </p:graphicFrame>
      <p:graphicFrame>
        <p:nvGraphicFramePr>
          <p:cNvPr id="18440" name="Object 8"/>
          <p:cNvGraphicFramePr>
            <a:graphicFrameLocks noChangeAspect="1"/>
          </p:cNvGraphicFramePr>
          <p:nvPr/>
        </p:nvGraphicFramePr>
        <p:xfrm>
          <a:off x="2857488" y="4000504"/>
          <a:ext cx="928694" cy="738193"/>
        </p:xfrm>
        <a:graphic>
          <a:graphicData uri="http://schemas.openxmlformats.org/presentationml/2006/ole">
            <p:oleObj spid="_x0000_s18440" name="Формула" r:id="rId9" imgW="495000" imgH="393480" progId="Equation.3">
              <p:embed/>
            </p:oleObj>
          </a:graphicData>
        </a:graphic>
      </p:graphicFrame>
      <p:graphicFrame>
        <p:nvGraphicFramePr>
          <p:cNvPr id="18441" name="Object 9"/>
          <p:cNvGraphicFramePr>
            <a:graphicFrameLocks noChangeAspect="1"/>
          </p:cNvGraphicFramePr>
          <p:nvPr/>
        </p:nvGraphicFramePr>
        <p:xfrm>
          <a:off x="5072066" y="4071942"/>
          <a:ext cx="967870" cy="714380"/>
        </p:xfrm>
        <a:graphic>
          <a:graphicData uri="http://schemas.openxmlformats.org/presentationml/2006/ole">
            <p:oleObj spid="_x0000_s18441" name="Формула" r:id="rId10" imgW="533160" imgH="393480" progId="Equation.3">
              <p:embed/>
            </p:oleObj>
          </a:graphicData>
        </a:graphic>
      </p:graphicFrame>
      <p:graphicFrame>
        <p:nvGraphicFramePr>
          <p:cNvPr id="18442" name="Object 10"/>
          <p:cNvGraphicFramePr>
            <a:graphicFrameLocks noChangeAspect="1"/>
          </p:cNvGraphicFramePr>
          <p:nvPr/>
        </p:nvGraphicFramePr>
        <p:xfrm>
          <a:off x="2928926" y="4929198"/>
          <a:ext cx="1152226" cy="714380"/>
        </p:xfrm>
        <a:graphic>
          <a:graphicData uri="http://schemas.openxmlformats.org/presentationml/2006/ole">
            <p:oleObj spid="_x0000_s18442" name="Формула" r:id="rId11" imgW="634680" imgH="393480" progId="Equation.3">
              <p:embed/>
            </p:oleObj>
          </a:graphicData>
        </a:graphic>
      </p:graphicFrame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5143503" y="5000636"/>
          <a:ext cx="1119963" cy="642942"/>
        </p:xfrm>
        <a:graphic>
          <a:graphicData uri="http://schemas.openxmlformats.org/presentationml/2006/ole">
            <p:oleObj spid="_x0000_s18443" name="Формула" r:id="rId12" imgW="68580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1733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  <a:gridCol w="822960"/>
              </a:tblGrid>
              <a:tr h="866774">
                <a:tc>
                  <a:txBody>
                    <a:bodyPr/>
                    <a:lstStyle/>
                    <a:p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</a:tr>
              <a:tr h="866774">
                <a:tc>
                  <a:txBody>
                    <a:bodyPr/>
                    <a:lstStyle/>
                    <a:p>
                      <a:r>
                        <a:rPr lang="ru-RU" dirty="0" smtClean="0"/>
                        <a:t>88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 2</a:t>
            </a:r>
            <a:endParaRPr lang="ru-RU" dirty="0"/>
          </a:p>
        </p:txBody>
      </p:sp>
      <p:graphicFrame>
        <p:nvGraphicFramePr>
          <p:cNvPr id="16" name="Объект 15"/>
          <p:cNvGraphicFramePr>
            <a:graphicFrameLocks noChangeAspect="1"/>
          </p:cNvGraphicFramePr>
          <p:nvPr/>
        </p:nvGraphicFramePr>
        <p:xfrm>
          <a:off x="1428727" y="2428868"/>
          <a:ext cx="405583" cy="571504"/>
        </p:xfrm>
        <a:graphic>
          <a:graphicData uri="http://schemas.openxmlformats.org/presentationml/2006/ole">
            <p:oleObj spid="_x0000_s19467" name="Формула" r:id="rId3" imgW="279360" imgH="393480" progId="Equation.3">
              <p:embed/>
            </p:oleObj>
          </a:graphicData>
        </a:graphic>
      </p:graphicFrame>
      <p:graphicFrame>
        <p:nvGraphicFramePr>
          <p:cNvPr id="17" name="Объект 16"/>
          <p:cNvGraphicFramePr>
            <a:graphicFrameLocks noChangeAspect="1"/>
          </p:cNvGraphicFramePr>
          <p:nvPr/>
        </p:nvGraphicFramePr>
        <p:xfrm>
          <a:off x="2285984" y="2428868"/>
          <a:ext cx="294970" cy="571504"/>
        </p:xfrm>
        <a:graphic>
          <a:graphicData uri="http://schemas.openxmlformats.org/presentationml/2006/ole">
            <p:oleObj spid="_x0000_s19468" name="Формула" r:id="rId4" imgW="203040" imgH="393480" progId="Equation.3">
              <p:embed/>
            </p:oleObj>
          </a:graphicData>
        </a:graphic>
      </p:graphicFrame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3071802" y="2428868"/>
          <a:ext cx="357190" cy="651346"/>
        </p:xfrm>
        <a:graphic>
          <a:graphicData uri="http://schemas.openxmlformats.org/presentationml/2006/ole">
            <p:oleObj spid="_x0000_s19469" name="Формула" r:id="rId5" imgW="215640" imgH="393480" progId="Equation.3">
              <p:embed/>
            </p:oleObj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3929058" y="2428868"/>
          <a:ext cx="357190" cy="615161"/>
        </p:xfrm>
        <a:graphic>
          <a:graphicData uri="http://schemas.openxmlformats.org/presentationml/2006/ole">
            <p:oleObj spid="_x0000_s19470" name="Формула" r:id="rId6" imgW="228600" imgH="393480" progId="Equation.3">
              <p:embed/>
            </p:oleObj>
          </a:graphicData>
        </a:graphic>
      </p:graphicFrame>
      <p:graphicFrame>
        <p:nvGraphicFramePr>
          <p:cNvPr id="20" name="Объект 19"/>
          <p:cNvGraphicFramePr>
            <a:graphicFrameLocks noChangeAspect="1"/>
          </p:cNvGraphicFramePr>
          <p:nvPr/>
        </p:nvGraphicFramePr>
        <p:xfrm>
          <a:off x="4714876" y="2428868"/>
          <a:ext cx="357190" cy="692056"/>
        </p:xfrm>
        <a:graphic>
          <a:graphicData uri="http://schemas.openxmlformats.org/presentationml/2006/ole">
            <p:oleObj spid="_x0000_s19471" name="Формула" r:id="rId7" imgW="203040" imgH="393480" progId="Equation.3">
              <p:embed/>
            </p:oleObj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5572132" y="2428868"/>
          <a:ext cx="357190" cy="615161"/>
        </p:xfrm>
        <a:graphic>
          <a:graphicData uri="http://schemas.openxmlformats.org/presentationml/2006/ole">
            <p:oleObj spid="_x0000_s19472" name="Формула" r:id="rId8" imgW="228600" imgH="393480" progId="Equation.3">
              <p:embed/>
            </p:oleObj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/>
        </p:nvGraphicFramePr>
        <p:xfrm>
          <a:off x="6500826" y="2428868"/>
          <a:ext cx="221228" cy="571505"/>
        </p:xfrm>
        <a:graphic>
          <a:graphicData uri="http://schemas.openxmlformats.org/presentationml/2006/ole">
            <p:oleObj spid="_x0000_s19473" name="Формула" r:id="rId9" imgW="152280" imgH="393480" progId="Equation.3">
              <p:embed/>
            </p:oleObj>
          </a:graphicData>
        </a:graphic>
      </p:graphicFrame>
      <p:graphicFrame>
        <p:nvGraphicFramePr>
          <p:cNvPr id="23" name="Объект 22"/>
          <p:cNvGraphicFramePr>
            <a:graphicFrameLocks noChangeAspect="1"/>
          </p:cNvGraphicFramePr>
          <p:nvPr/>
        </p:nvGraphicFramePr>
        <p:xfrm>
          <a:off x="8001024" y="2428868"/>
          <a:ext cx="357190" cy="651346"/>
        </p:xfrm>
        <a:graphic>
          <a:graphicData uri="http://schemas.openxmlformats.org/presentationml/2006/ole">
            <p:oleObj spid="_x0000_s19474" name="Формула" r:id="rId10" imgW="215640" imgH="393480" progId="Equation.3">
              <p:embed/>
            </p:oleObj>
          </a:graphicData>
        </a:graphic>
      </p:graphicFrame>
      <p:pic>
        <p:nvPicPr>
          <p:cNvPr id="24" name="Picture 13" descr="http://festival.1september.ru/articles/503726/img8.JPG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929058" y="3429000"/>
            <a:ext cx="4786346" cy="3187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Физминутка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«Лучше один раз увидеть, чем сто раз услышать»			</a:t>
            </a:r>
            <a:r>
              <a:rPr lang="ru-RU" sz="2800" b="0" i="1" dirty="0" smtClean="0"/>
              <a:t>Задание 1</a:t>
            </a:r>
            <a:endParaRPr lang="ru-RU" dirty="0"/>
          </a:p>
        </p:txBody>
      </p:sp>
      <p:pic>
        <p:nvPicPr>
          <p:cNvPr id="4" name="Содержимое 3" descr=" "/>
          <p:cNvPicPr>
            <a:picLocks noGrp="1"/>
          </p:cNvPicPr>
          <p:nvPr>
            <p:ph idx="1"/>
          </p:nvPr>
        </p:nvPicPr>
        <p:blipFill>
          <a:blip r:embed="rId2"/>
          <a:srcRect t="19505" r="29014"/>
          <a:stretch>
            <a:fillRect/>
          </a:stretch>
        </p:blipFill>
        <p:spPr bwMode="auto">
          <a:xfrm>
            <a:off x="1643042" y="1643050"/>
            <a:ext cx="5929354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550</TotalTime>
  <Words>195</Words>
  <Application>Microsoft Office PowerPoint</Application>
  <PresentationFormat>Экран (4:3)</PresentationFormat>
  <Paragraphs>66</Paragraphs>
  <Slides>14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Открытая</vt:lpstr>
      <vt:lpstr>Формула</vt:lpstr>
      <vt:lpstr>Интегрированный урок математики и информатики</vt:lpstr>
      <vt:lpstr> </vt:lpstr>
      <vt:lpstr>Цели урока:</vt:lpstr>
      <vt:lpstr>Темы для закрепления:</vt:lpstr>
      <vt:lpstr>Хочу все знать          Задание 1</vt:lpstr>
      <vt:lpstr>Хочу все знать   Задание 2</vt:lpstr>
      <vt:lpstr>Задание 2</vt:lpstr>
      <vt:lpstr>Физминутка</vt:lpstr>
      <vt:lpstr>«Лучше один раз увидеть, чем сто раз услышать»   Задание 1</vt:lpstr>
      <vt:lpstr>«Лучше один раз увидеть, чем сто раз услышать»   Задание 2</vt:lpstr>
      <vt:lpstr>Размышляйка                 Задача 1 «Кто чем увлекается?» </vt:lpstr>
      <vt:lpstr>Размышляйка                 Задача 2 «Кто в каком платье?» </vt:lpstr>
      <vt:lpstr>Слайд 13</vt:lpstr>
      <vt:lpstr>Слайд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Татьяна</cp:lastModifiedBy>
  <cp:revision>53</cp:revision>
  <dcterms:created xsi:type="dcterms:W3CDTF">2013-04-15T10:21:35Z</dcterms:created>
  <dcterms:modified xsi:type="dcterms:W3CDTF">2013-04-16T09:55:04Z</dcterms:modified>
</cp:coreProperties>
</file>