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83555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Внешняя политика России во второй половине </a:t>
            </a:r>
            <a:r>
              <a:rPr lang="en-US" dirty="0" smtClean="0">
                <a:solidFill>
                  <a:srgbClr val="FF0000"/>
                </a:solidFill>
              </a:rPr>
              <a:t>XVIII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века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2195736" y="5229200"/>
            <a:ext cx="5904656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17.04.</a:t>
            </a:r>
            <a:r>
              <a:rPr lang="ru-RU" dirty="0" smtClean="0"/>
              <a:t>2013г. Преподаватель Поладян Л.С.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русско-турецкой войны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Россия присоединила к себе плодородные земли Северного Причерноморья</a:t>
            </a:r>
          </a:p>
          <a:p>
            <a:r>
              <a:rPr lang="ru-RU" dirty="0" smtClean="0"/>
              <a:t>Крым перестал быть вассалом Османской империи (укрепилась безопасность южных границ)</a:t>
            </a:r>
          </a:p>
          <a:p>
            <a:r>
              <a:rPr lang="ru-RU" dirty="0" smtClean="0"/>
              <a:t>Османская империя заплатила России контрибуцию – 4,5млн. Рублей</a:t>
            </a:r>
          </a:p>
          <a:p>
            <a:r>
              <a:rPr lang="ru-RU" dirty="0" smtClean="0"/>
              <a:t>Россия получила выход в Черное и Средиземное моря, получив право строить военно-морской флот на Черном море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Русско-турецкая война 1787-1791гг.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Причина</a:t>
            </a:r>
            <a:r>
              <a:rPr lang="ru-RU" dirty="0" smtClean="0"/>
              <a:t>-недовольство условиями </a:t>
            </a:r>
            <a:r>
              <a:rPr lang="ru-RU" dirty="0" err="1" smtClean="0"/>
              <a:t>Кючук-Кайнаджирского</a:t>
            </a:r>
            <a:r>
              <a:rPr lang="ru-RU" dirty="0" smtClean="0"/>
              <a:t> мирного договора Османской империи и усиление позиций России</a:t>
            </a:r>
          </a:p>
          <a:p>
            <a:r>
              <a:rPr lang="ru-RU" dirty="0" smtClean="0"/>
              <a:t>02.08.1787г. Объявление войны России и нападение на </a:t>
            </a:r>
            <a:r>
              <a:rPr lang="ru-RU" dirty="0" err="1" smtClean="0"/>
              <a:t>Кинбурн</a:t>
            </a:r>
            <a:r>
              <a:rPr lang="ru-RU" dirty="0" smtClean="0"/>
              <a:t>, которую отстояли </a:t>
            </a:r>
          </a:p>
          <a:p>
            <a:pPr>
              <a:buNone/>
            </a:pPr>
            <a:r>
              <a:rPr lang="ru-RU" dirty="0" smtClean="0"/>
              <a:t>    военные под командованием Суворова</a:t>
            </a:r>
          </a:p>
          <a:p>
            <a:r>
              <a:rPr lang="ru-RU" dirty="0" smtClean="0"/>
              <a:t>1788г.- морское сражение у острова </a:t>
            </a:r>
            <a:r>
              <a:rPr lang="ru-RU" dirty="0" err="1" smtClean="0"/>
              <a:t>Фидониси</a:t>
            </a:r>
            <a:r>
              <a:rPr lang="ru-RU" dirty="0" smtClean="0"/>
              <a:t>(Ушаков)</a:t>
            </a:r>
          </a:p>
          <a:p>
            <a:r>
              <a:rPr lang="ru-RU" dirty="0" smtClean="0"/>
              <a:t>1789г.- под командованием Суворова одержаны победы при </a:t>
            </a:r>
            <a:r>
              <a:rPr lang="ru-RU" dirty="0" err="1" smtClean="0"/>
              <a:t>Фокшанах</a:t>
            </a:r>
            <a:r>
              <a:rPr lang="ru-RU" dirty="0" smtClean="0"/>
              <a:t>, на </a:t>
            </a:r>
            <a:r>
              <a:rPr lang="ru-RU" dirty="0" err="1" smtClean="0"/>
              <a:t>р.Рымник</a:t>
            </a:r>
            <a:endParaRPr lang="ru-RU" dirty="0" smtClean="0"/>
          </a:p>
          <a:p>
            <a:r>
              <a:rPr lang="ru-RU" dirty="0" smtClean="0"/>
              <a:t>1790г. – победа русского флота под командованием Ушакова и взятие Суворовым Измаила</a:t>
            </a:r>
          </a:p>
          <a:p>
            <a:r>
              <a:rPr lang="ru-RU" b="1" dirty="0" smtClean="0"/>
              <a:t>Итог:</a:t>
            </a:r>
            <a:r>
              <a:rPr lang="ru-RU" dirty="0" smtClean="0"/>
              <a:t>29.12.1791г. Заключен </a:t>
            </a:r>
            <a:r>
              <a:rPr lang="ru-RU" dirty="0" err="1" smtClean="0"/>
              <a:t>Ясский</a:t>
            </a:r>
            <a:r>
              <a:rPr lang="ru-RU" dirty="0" smtClean="0"/>
              <a:t> мирный договор( Турция не решила своих задач, Россия подтвердила присоединение Крыма, установила протекторат над Грузией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Русско-шведская война 1788-1790гг.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 Швеции </a:t>
            </a:r>
            <a:r>
              <a:rPr lang="ru-RU" dirty="0" smtClean="0"/>
              <a:t>– воспользоваться тем, что Россия ведет войну на юге, утвердиться в Кронштадте и захватить русскую Финляндию</a:t>
            </a:r>
          </a:p>
          <a:p>
            <a:r>
              <a:rPr lang="ru-RU" b="1" dirty="0" smtClean="0"/>
              <a:t>Итог</a:t>
            </a:r>
            <a:r>
              <a:rPr lang="ru-RU" dirty="0" smtClean="0"/>
              <a:t> неуспешных кампаний для Швеции заставил ее заключить мир с Россией, восстановивший довоенные границы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 раздела Речи Посполитой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Участники раздела</a:t>
            </a:r>
            <a:r>
              <a:rPr lang="ru-RU" dirty="0" smtClean="0"/>
              <a:t>: Россия, Австрия, Пруссия</a:t>
            </a:r>
          </a:p>
          <a:p>
            <a:pPr>
              <a:buNone/>
            </a:pPr>
            <a:r>
              <a:rPr lang="ru-RU" i="1" dirty="0" smtClean="0"/>
              <a:t>1раздел</a:t>
            </a:r>
            <a:r>
              <a:rPr lang="ru-RU" dirty="0" smtClean="0"/>
              <a:t>: 1772г. – Россия получила восточную часть Белоруссии, Австрия – Галицию, Пруссия – Поморье и часть Великой Польши</a:t>
            </a:r>
          </a:p>
          <a:p>
            <a:pPr>
              <a:buNone/>
            </a:pPr>
            <a:r>
              <a:rPr lang="ru-RU" i="1" dirty="0" smtClean="0"/>
              <a:t>2раздел</a:t>
            </a:r>
            <a:r>
              <a:rPr lang="ru-RU" dirty="0" smtClean="0"/>
              <a:t>:1793г. – Россия – Правобережная Украина и центральная часть Белоруссии(</a:t>
            </a:r>
            <a:r>
              <a:rPr lang="ru-RU" dirty="0" err="1" smtClean="0"/>
              <a:t>увел.населения</a:t>
            </a:r>
            <a:r>
              <a:rPr lang="ru-RU" dirty="0" smtClean="0"/>
              <a:t> Р. На 3 млн.ч.)</a:t>
            </a:r>
          </a:p>
          <a:p>
            <a:pPr>
              <a:buNone/>
            </a:pPr>
            <a:r>
              <a:rPr lang="ru-RU" i="1" dirty="0" smtClean="0"/>
              <a:t>3раздел</a:t>
            </a:r>
            <a:r>
              <a:rPr lang="ru-RU" dirty="0" smtClean="0"/>
              <a:t>:1795г.-Речь </a:t>
            </a:r>
            <a:r>
              <a:rPr lang="ru-RU" dirty="0" err="1" smtClean="0"/>
              <a:t>Посполитая</a:t>
            </a:r>
            <a:r>
              <a:rPr lang="ru-RU" dirty="0" smtClean="0"/>
              <a:t> перестала существовать. </a:t>
            </a:r>
            <a:r>
              <a:rPr lang="ru-RU" dirty="0" err="1" smtClean="0"/>
              <a:t>Россия-западная</a:t>
            </a:r>
            <a:r>
              <a:rPr lang="ru-RU" dirty="0" smtClean="0"/>
              <a:t> часть Белоруссии, Литва, герцогство </a:t>
            </a:r>
            <a:r>
              <a:rPr lang="ru-RU" dirty="0" err="1" smtClean="0"/>
              <a:t>Курлянское</a:t>
            </a:r>
            <a:r>
              <a:rPr lang="ru-RU" dirty="0" smtClean="0"/>
              <a:t>, Пруссия-Краков, </a:t>
            </a:r>
            <a:r>
              <a:rPr lang="ru-RU" dirty="0" err="1" smtClean="0"/>
              <a:t>Австрия-Сандомир</a:t>
            </a:r>
            <a:r>
              <a:rPr lang="ru-RU" dirty="0" smtClean="0"/>
              <a:t>, Люблин, </a:t>
            </a:r>
            <a:r>
              <a:rPr lang="ru-RU" dirty="0" err="1" smtClean="0"/>
              <a:t>Хелмин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Россия </a:t>
            </a:r>
            <a:r>
              <a:rPr lang="ru-RU" dirty="0">
                <a:solidFill>
                  <a:srgbClr val="FF0000"/>
                </a:solidFill>
              </a:rPr>
              <a:t>и </a:t>
            </a:r>
            <a:r>
              <a:rPr lang="ru-RU" dirty="0" smtClean="0">
                <a:solidFill>
                  <a:srgbClr val="FF0000"/>
                </a:solidFill>
              </a:rPr>
              <a:t>Франция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1793г. – революция во Франции :</a:t>
            </a:r>
          </a:p>
          <a:p>
            <a:pPr>
              <a:buNone/>
            </a:pPr>
            <a:r>
              <a:rPr lang="ru-RU" dirty="0" smtClean="0"/>
              <a:t>Людовик  </a:t>
            </a:r>
            <a:r>
              <a:rPr lang="en-US" dirty="0" err="1" smtClean="0"/>
              <a:t>XVl</a:t>
            </a:r>
            <a:r>
              <a:rPr lang="ru-RU" dirty="0" smtClean="0"/>
              <a:t> и </a:t>
            </a:r>
            <a:r>
              <a:rPr lang="ru-RU" dirty="0" err="1" smtClean="0"/>
              <a:t>Мария-Антуаннета</a:t>
            </a:r>
            <a:r>
              <a:rPr lang="ru-RU" dirty="0" smtClean="0"/>
              <a:t> были казнены, в стране установлена республика.</a:t>
            </a:r>
          </a:p>
          <a:p>
            <a:r>
              <a:rPr lang="ru-RU" dirty="0" smtClean="0"/>
              <a:t>Создана антифранцузская коалиция в 1795г между Россией, Австрией и Пруссией; Россия готовит 60-тысячный экспедиционный корпус, но смерть Екатерины Великой 06.11.1796г. Перечеркнула </a:t>
            </a:r>
            <a:r>
              <a:rPr lang="ru-RU" smtClean="0"/>
              <a:t>это решение.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на самоподготовку: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Пар.47-49,мини-проекты «Выдающиеся русские полководцы </a:t>
            </a:r>
            <a:r>
              <a:rPr lang="ru-RU" smtClean="0"/>
              <a:t>и флотоводцы»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49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Уяснить:                                                    </a:t>
            </a:r>
            <a:r>
              <a:rPr lang="ru-RU" dirty="0" smtClean="0"/>
              <a:t>1.Основные направления внешней политики России во 2-й половине 18 века</a:t>
            </a:r>
          </a:p>
          <a:p>
            <a:pPr>
              <a:buNone/>
            </a:pPr>
            <a:r>
              <a:rPr lang="ru-RU" dirty="0" smtClean="0"/>
              <a:t>    2.Основные военные кампании и их результат</a:t>
            </a:r>
          </a:p>
          <a:p>
            <a:r>
              <a:rPr lang="ru-RU" b="1" dirty="0" smtClean="0"/>
              <a:t>Знать 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/>
              <a:t>1.Выдающихся русских полководцев и флотоводцев</a:t>
            </a:r>
          </a:p>
          <a:p>
            <a:pPr>
              <a:buNone/>
            </a:pPr>
            <a:r>
              <a:rPr lang="ru-RU" b="1" dirty="0" smtClean="0"/>
              <a:t>    2</a:t>
            </a:r>
            <a:r>
              <a:rPr lang="ru-RU" dirty="0" smtClean="0"/>
              <a:t>.Хронологию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задачи 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Должны знать: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Направления внешней политики России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Хронологию основных военных кампаний и их результаты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Выдающихся русских полководцев и флотоводцев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задачи 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Должны уметь: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</a:t>
            </a:r>
            <a:r>
              <a:rPr lang="ru-RU" dirty="0" smtClean="0"/>
              <a:t>.Анализировать, составлять опорный конспект, делать вывод</a:t>
            </a:r>
          </a:p>
          <a:p>
            <a:pPr>
              <a:buNone/>
            </a:pPr>
            <a:r>
              <a:rPr lang="ru-RU" b="1" dirty="0" smtClean="0"/>
              <a:t>2</a:t>
            </a:r>
            <a:r>
              <a:rPr lang="ru-RU" dirty="0" smtClean="0"/>
              <a:t>.Составлять характеристику исторических персоналий по алгоритму</a:t>
            </a:r>
          </a:p>
          <a:p>
            <a:pPr>
              <a:buNone/>
            </a:pPr>
            <a:r>
              <a:rPr lang="ru-RU" b="1" dirty="0" smtClean="0"/>
              <a:t>3.</a:t>
            </a:r>
            <a:r>
              <a:rPr lang="ru-RU" dirty="0" smtClean="0"/>
              <a:t>Формировать собственную точку зрения на исторические события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Проблемный </a:t>
            </a:r>
            <a:r>
              <a:rPr lang="ru-RU" dirty="0" smtClean="0">
                <a:solidFill>
                  <a:srgbClr val="FF0000"/>
                </a:solidFill>
              </a:rPr>
              <a:t>вопрос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Чем объяснить усиление позиций России на международной арене во 2-й половине 18 века?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задачи внешней политики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Перед Россией стояла задача </a:t>
            </a:r>
            <a:r>
              <a:rPr lang="ru-RU" dirty="0" smtClean="0"/>
              <a:t>стать ведущей европейской державой. Чтобы ее реализовать, необходимо было проводить активную успешную внешнюю политику.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Основные соперники России:</a:t>
            </a:r>
          </a:p>
          <a:p>
            <a:pPr>
              <a:buNone/>
            </a:pPr>
            <a:r>
              <a:rPr lang="ru-RU" dirty="0" smtClean="0"/>
              <a:t> -  Швеция                         </a:t>
            </a:r>
          </a:p>
          <a:p>
            <a:pPr>
              <a:buNone/>
            </a:pPr>
            <a:r>
              <a:rPr lang="ru-RU" dirty="0" smtClean="0"/>
              <a:t> -  Османская империя</a:t>
            </a:r>
          </a:p>
          <a:p>
            <a:pPr>
              <a:buNone/>
            </a:pPr>
            <a:r>
              <a:rPr lang="ru-RU" dirty="0" smtClean="0"/>
              <a:t> -  Речь </a:t>
            </a:r>
            <a:r>
              <a:rPr lang="ru-RU" dirty="0" err="1" smtClean="0"/>
              <a:t>Посполитая</a:t>
            </a:r>
            <a:r>
              <a:rPr lang="ru-RU" dirty="0" smtClean="0"/>
              <a:t>     ( выше перечисленные страны составляли «восточный барьер»)   </a:t>
            </a:r>
          </a:p>
          <a:p>
            <a:pPr>
              <a:buNone/>
            </a:pPr>
            <a:r>
              <a:rPr lang="ru-RU" dirty="0" smtClean="0"/>
              <a:t> -  Франция ( главный противник России 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направления внешней политики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Северное ( западное )</a:t>
            </a:r>
          </a:p>
          <a:p>
            <a:pPr marL="514350" indent="-514350">
              <a:buAutoNum type="arabicPeriod"/>
            </a:pPr>
            <a:r>
              <a:rPr lang="ru-RU" dirty="0" smtClean="0"/>
              <a:t>Южное  ( восточное )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Воссоединение земель западной Украины и Белоруссии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Выдающие русские полководцы и флотоводцы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Александр Васильевич Суворов</a:t>
            </a:r>
          </a:p>
          <a:p>
            <a:r>
              <a:rPr lang="ru-RU" dirty="0" smtClean="0"/>
              <a:t>Петр Александрович Румянцев</a:t>
            </a:r>
          </a:p>
          <a:p>
            <a:r>
              <a:rPr lang="ru-RU" dirty="0" smtClean="0"/>
              <a:t>Григорий Александрович Потемкин</a:t>
            </a:r>
          </a:p>
          <a:p>
            <a:r>
              <a:rPr lang="ru-RU" dirty="0" smtClean="0"/>
              <a:t>Федор Федорович Ушаков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Русско</a:t>
            </a:r>
            <a:r>
              <a:rPr lang="ru-RU" dirty="0" smtClean="0">
                <a:solidFill>
                  <a:srgbClr val="FF0000"/>
                </a:solidFill>
              </a:rPr>
              <a:t> – турецкая война 1768-1774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 : решение польского вопроса</a:t>
            </a:r>
          </a:p>
          <a:p>
            <a:r>
              <a:rPr lang="ru-RU" b="1" dirty="0" smtClean="0"/>
              <a:t>Повод</a:t>
            </a:r>
            <a:r>
              <a:rPr lang="ru-RU" dirty="0" smtClean="0"/>
              <a:t> : нападение запорожских казаков  на пограничное местечко, половина которого принадлежала полякам, туркам</a:t>
            </a:r>
          </a:p>
          <a:p>
            <a:r>
              <a:rPr lang="ru-RU" b="1" dirty="0" smtClean="0"/>
              <a:t>Ход войны:</a:t>
            </a:r>
          </a:p>
          <a:p>
            <a:r>
              <a:rPr lang="ru-RU" i="1" dirty="0" smtClean="0"/>
              <a:t>Кампания 1769г</a:t>
            </a:r>
            <a:r>
              <a:rPr lang="ru-RU" dirty="0" smtClean="0"/>
              <a:t>. – Россия овладела Хотином, Яссами, Бухарестом, Азовом, Таганрогом</a:t>
            </a:r>
          </a:p>
          <a:p>
            <a:r>
              <a:rPr lang="ru-RU" i="1" dirty="0" smtClean="0"/>
              <a:t>Кампания 1770г</a:t>
            </a:r>
            <a:r>
              <a:rPr lang="ru-RU" dirty="0" smtClean="0"/>
              <a:t>. – Чесменская битва 26.06.1770г.(адмиралы Спиридонов и </a:t>
            </a:r>
            <a:r>
              <a:rPr lang="ru-RU" dirty="0" err="1" smtClean="0"/>
              <a:t>Грейг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- Сражение при </a:t>
            </a:r>
            <a:r>
              <a:rPr lang="ru-RU" dirty="0" err="1" smtClean="0"/>
              <a:t>Кагуле</a:t>
            </a:r>
            <a:r>
              <a:rPr lang="ru-RU" dirty="0" smtClean="0"/>
              <a:t> (Румянцев)</a:t>
            </a:r>
          </a:p>
          <a:p>
            <a:r>
              <a:rPr lang="ru-RU" i="1" dirty="0" smtClean="0"/>
              <a:t>Итог:</a:t>
            </a:r>
            <a:r>
              <a:rPr lang="ru-RU" dirty="0" smtClean="0"/>
              <a:t> Россия и Османская империя подписывают </a:t>
            </a:r>
            <a:r>
              <a:rPr lang="ru-RU" dirty="0" err="1" smtClean="0"/>
              <a:t>Кючук</a:t>
            </a:r>
            <a:r>
              <a:rPr lang="ru-RU" dirty="0" smtClean="0"/>
              <a:t> - </a:t>
            </a:r>
            <a:r>
              <a:rPr lang="ru-RU" dirty="0" err="1" smtClean="0"/>
              <a:t>Кайнаджирский</a:t>
            </a:r>
            <a:r>
              <a:rPr lang="ru-RU" dirty="0" smtClean="0"/>
              <a:t> </a:t>
            </a:r>
            <a:r>
              <a:rPr lang="ru-RU" dirty="0" smtClean="0"/>
              <a:t>мир 10.07.1774г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133</TotalTime>
  <Words>589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Кнопка</vt:lpstr>
      <vt:lpstr>Внешняя политика России во второй половине XVIII века</vt:lpstr>
      <vt:lpstr>Цель</vt:lpstr>
      <vt:lpstr>Основные задачи урока</vt:lpstr>
      <vt:lpstr>Основные задачи урока</vt:lpstr>
      <vt:lpstr>Проблемный вопрос</vt:lpstr>
      <vt:lpstr>Основные задачи внешней политики</vt:lpstr>
      <vt:lpstr>Основные направления внешней политики</vt:lpstr>
      <vt:lpstr>Выдающие русские полководцы и флотоводцы</vt:lpstr>
      <vt:lpstr>Русско – турецкая война 1768-1774</vt:lpstr>
      <vt:lpstr>Результаты русско-турецкой войны</vt:lpstr>
      <vt:lpstr>Русско-турецкая война 1787-1791гг.</vt:lpstr>
      <vt:lpstr>Русско-шведская война 1788-1790гг.</vt:lpstr>
      <vt:lpstr>3 раздела Речи Посполитой</vt:lpstr>
      <vt:lpstr>Россия и Франция</vt:lpstr>
      <vt:lpstr>Задание на самоподготовку: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политика России во второй половине XVlll века</dc:title>
  <dc:creator>HAV_GAV</dc:creator>
  <cp:lastModifiedBy>DimDim</cp:lastModifiedBy>
  <cp:revision>15</cp:revision>
  <dcterms:created xsi:type="dcterms:W3CDTF">2012-02-07T07:30:07Z</dcterms:created>
  <dcterms:modified xsi:type="dcterms:W3CDTF">2013-04-16T16:11:09Z</dcterms:modified>
</cp:coreProperties>
</file>