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9" r:id="rId8"/>
    <p:sldId id="270" r:id="rId9"/>
    <p:sldId id="271" r:id="rId10"/>
    <p:sldId id="272" r:id="rId11"/>
    <p:sldId id="273" r:id="rId12"/>
    <p:sldId id="274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8000"/>
    <a:srgbClr val="009900"/>
    <a:srgbClr val="33CC33"/>
    <a:srgbClr val="66FF66"/>
    <a:srgbClr val="FFFFCC"/>
    <a:srgbClr val="99FF66"/>
    <a:srgbClr val="006C31"/>
    <a:srgbClr val="005024"/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B7323-89A6-4395-8BC6-68E5928A816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E955-EF62-4FC6-B219-E0EAC069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Республика  Саха (Якутия), МР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Хангаласский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улус»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МКОУ «Вечерняя (сменная) общеобразовательная школа»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4714908"/>
          </a:xfrm>
          <a:solidFill>
            <a:srgbClr val="99FFCC"/>
          </a:solidFill>
        </p:spPr>
        <p:txBody>
          <a:bodyPr>
            <a:normAutofit fontScale="55000" lnSpcReduction="20000"/>
          </a:bodyPr>
          <a:lstStyle/>
          <a:p>
            <a:endParaRPr lang="ru-RU" sz="1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Кайсарова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Оксана  Викторовна                 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«Вечерней (сменной)                                   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общеобразовательной школы  с.Бестях</a:t>
            </a:r>
          </a:p>
          <a:p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2015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328982" cy="5626121"/>
          </a:xfrm>
          <a:solidFill>
            <a:srgbClr val="CCFF99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Восточное побережье Австралии, там, где его омывает Тихий океан, утопает в зарослях бамбука. Ближе к югу встречаются бутылочные деревья, плоды которых напоминают формой бутылку. Аборигены добывают их них дождевую воду.</a:t>
            </a:r>
          </a:p>
          <a:p>
            <a:endParaRPr lang="ru-RU" dirty="0"/>
          </a:p>
        </p:txBody>
      </p:sp>
      <p:pic>
        <p:nvPicPr>
          <p:cNvPr id="5" name="Содержимое 4" descr="&amp;Ocy;&amp;tcy;&amp;vcy;&amp;iecy;&amp;tcy;&amp;ycy;@Mail.Ru: &amp;kcy;&amp;acy;&amp;kcy; &amp;tscy;&amp;vcy;&amp;iecy;&amp;tcy;&amp;iocy;&amp;tcy; &amp;bcy;&amp;ucy;&amp;tcy;&amp;ycy;&amp;lcy;&amp;ocy;&amp;chcy;&amp;ncy;&amp;ocy;&amp;iecy; &amp;dcy;&amp;iecy;&amp;rcy;&amp;iecy;&amp;vcy;&amp;ocy; &amp;icy; &amp;scy;&amp;kcy;&amp;ocy;&amp;lcy;&amp;softcy;&amp;kcy;&amp;ocy; &amp;vcy; &amp;acy;&amp;vcy;&amp;scy;&amp;tcy;&amp;rcy;&amp;acy;&amp;lcy;&amp;icy;&amp;icy;?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096512" cy="30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Ocy;&amp;gcy;&amp;ncy;&amp;iecy;&amp;ncy;&amp;ncy;&amp;ocy;&amp;iecy; &amp;bcy;&amp;ucy;&amp;tcy;&amp;ycy;&amp;lcy;&amp;ocy;&amp;chcy;&amp;ncy;&amp;ocy;&amp;iecy; &amp;dcy;&amp;iecy;&amp;rcy;&amp;iecy;&amp;vcy;&amp;o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00438"/>
            <a:ext cx="4893259" cy="28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186106" cy="5929354"/>
          </a:xfrm>
          <a:solidFill>
            <a:srgbClr val="CCFF99"/>
          </a:solidFill>
        </p:spPr>
        <p:txBody>
          <a:bodyPr>
            <a:noAutofit/>
          </a:bodyPr>
          <a:lstStyle/>
          <a:p>
            <a:r>
              <a:rPr lang="ru-RU" sz="2000" dirty="0" smtClean="0"/>
              <a:t>      На севере растут густые субтропические леса. Здесь можно увидеть огромные пальмы и мангровые заросли. Все северное побережье, где осадков выпадает больше всего, растут акации и панданусы, хвощ и папоротники. Ближе к югу лес редеет. Начинается зона саванн, которая весной представляет собой пышный ковер из высоких трав, а к лету высыхает, выгорает и превращается в бездушную пустыню. Центральная Австралия – зона пастбищ. </a:t>
            </a:r>
          </a:p>
          <a:p>
            <a:endParaRPr lang="ru-RU" sz="2000" dirty="0"/>
          </a:p>
        </p:txBody>
      </p:sp>
      <p:pic>
        <p:nvPicPr>
          <p:cNvPr id="5" name="Содержимое 4" descr="Acacia Research Wikipedia The Free Encyclopedia Iraqi Dinar 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00042"/>
            <a:ext cx="4559808" cy="23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andanus tectoriu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486656" cy="336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429024" cy="42862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Животный мир Австралии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286148" cy="57150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800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Животный мир Австралии уникален, но он лишен обезьян, жвачных животных и толстокожих млекопитающих.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Большинство животных населяющих этот континент – сумчатые. На животе у этих животных находится глубокая складка кожи, которую называют сумкой. Детеныши этих животных после рождения совсем маленькие, слепые и лишены волосяного покрова, а также не имеют возможности к самостоятельной жизнедеятельности. Сразу после своего рождения, детеныш перебирается в сумку, внутри которой находятся соски с молоком.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tvoyrebenok.ru/images/animals/6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71480"/>
            <a:ext cx="144018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Kcy;&amp;ocy;&amp;acy;&amp;l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71480"/>
            <a:ext cx="1485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tvoyrebenok.ru/images/animals/6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71480"/>
            <a:ext cx="143637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14744" y="2071678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Кенгуру                   Коала                Утконос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&amp;Vcy;&amp;ocy;&amp;mcy;&amp;bcy;&amp;acy;&amp;tcy;&amp;y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714620"/>
            <a:ext cx="1718319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Dcy;&amp;icy;&amp;ncy;&amp;gcy;&amp;ocy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714620"/>
            <a:ext cx="17472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IEcy;&amp;khcy;&amp;icy;&amp;dcy;&amp;ncy;&amp;acy;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2714620"/>
            <a:ext cx="1769891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428992" y="4000504"/>
            <a:ext cx="5715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Вомбат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Ехидна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&amp;Lcy;&amp;icy;&amp;rcy;&amp;ocy;&amp;khcy;&amp;vcy;&amp;ocy;&amp;scy;&amp;tcy;&amp;ycy;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4643446"/>
            <a:ext cx="1832077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&amp;Ecy;&amp;mcy;&amp;ucy;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643446"/>
            <a:ext cx="1224618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&amp;Scy;&amp;acy;&amp;khcy;&amp;acy;&amp;rcy;&amp;ncy;&amp;ycy;&amp;jcy; &amp;lcy;&amp;iecy;&amp;tcy;&amp;acy;&amp;yucy;&amp;shchcy;&amp;icy;&amp;jcy; &amp;pcy;&amp;ocy;&amp;scy;&amp;scy;&amp;ucy;&amp;mcy;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710" y="4572008"/>
            <a:ext cx="7315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857620" y="6000768"/>
            <a:ext cx="3440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Лирохвост                      Эму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00958" y="6072206"/>
            <a:ext cx="1137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Опоссум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rgbClr val="CCFFCC"/>
          </a:solidFill>
          <a:ln>
            <a:solidFill>
              <a:srgbClr val="CCFF99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 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Ресурсы мирового значения,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которыми располагает Австралия: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место в мире по запасам урана – в бассейне реки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Аллигейтер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на полуострове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Арнемленд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Первое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место по экспорту шерсти.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Второе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место в мире (Гвинея) по запасам бокситов – близ Перта на юго-западе страны и на побережье полуострова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Кейп-Йорк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Третье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место (КНП, Бразилия) в мире по запасам железной руды.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Четвёртое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место в мире по запасам угля.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Главный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район по запасам медных, свинцово-цинковых, никелевых и титановых руд –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Квинсленд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Ведущее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место по запасам золота 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Калгурли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на юго-западе страны) и алмазов (шахта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Арджайл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на северо-западе).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993091" cy="5214974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1. Австралия в прошлом была колонией: Великобритании, Германии, Франции, Голландии?</a:t>
            </a:r>
            <a:b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2. Вопрос-шутка. Какой остров южной Австралии своих жителей «носит в сумке»? </a:t>
            </a:r>
            <a:b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3. Какие животные изображены на государственном гербе страны?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Какие животные изображены на австралийских монетах? </a:t>
            </a:r>
            <a:b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5. Одним из исследователей Австралии был: </a:t>
            </a:r>
            <a:r>
              <a:rPr lang="ru-RU" sz="2700" b="0" cap="none" dirty="0" err="1" smtClean="0">
                <a:latin typeface="Times New Roman" pitchFamily="18" charset="0"/>
                <a:cs typeface="Times New Roman" pitchFamily="18" charset="0"/>
              </a:rPr>
              <a:t>Витус</a:t>
            </a: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 Беринг, Джеймс Кук, </a:t>
            </a:r>
            <a:r>
              <a:rPr lang="ru-RU" sz="2700" b="0" cap="none" dirty="0" err="1" smtClean="0">
                <a:latin typeface="Times New Roman" pitchFamily="18" charset="0"/>
                <a:cs typeface="Times New Roman" pitchFamily="18" charset="0"/>
              </a:rPr>
              <a:t>Америго</a:t>
            </a: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0" cap="none" dirty="0" err="1" smtClean="0">
                <a:latin typeface="Times New Roman" pitchFamily="18" charset="0"/>
                <a:cs typeface="Times New Roman" pitchFamily="18" charset="0"/>
              </a:rPr>
              <a:t>Веспуччи</a:t>
            </a: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0" cap="none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 да Гама? </a:t>
            </a:r>
            <a:b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42862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6226196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 6. Выберите из списка животных-эндемиков Австралии (и близлежащих островов): ехидна, горилла, вапити, дромадер, коала, динго, выхухоль, броненосец, скунс, вомбат, опоссум, муравьед? </a:t>
            </a:r>
            <a:b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Медведь коала обитает: В Африке, Азии, Австралии, Южной Америке?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Какими природными ресурсами Австралия выгодно отличается от других материков: Железные руды,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гидроэнергоресурсы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руды цветных металлов, артезианские воды, лесные ресурсы?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9. Наибольшая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доля населения Австралии проживает: в городах, городских агломерациях, фермах, посёлках городского типа?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Крупнейшими районами овцеводства являются: саванна и полупустынные территории Австралии, прерии Северной Америки, пустынные территории Африки, пампа и горы Латинской Америки?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Самый высокий объём производства зерна на душу населения имеет: Австралия, Италия, Россия, Китай?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Какие культуры выращивают современные жители Океании: пшеница, кофе, какао-бобы, хлопчатник, сахарный тростник, рис, кокосовая пальма, бананы, ананасы, кукуруза?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 Какое животное в немалой степени определяет экономическое положение страны: корова, медведь коала, свинья, кенгуру, овца, курица?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solidFill>
            <a:srgbClr val="99FFCC"/>
          </a:solidFill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Итоги урока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Резюме: самостоятельно сделайте вывод: было ли вам интересно на уроке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Подведение итогов по ответам на вопросы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Задание на дом: прочитать текст учебника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86742" cy="58579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Учебно-воспитательные цели: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Выявить основные особенности и уникальность страны.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Усвоение знаний об основных чертах ЭГП, природных и сырьевых ресурсах, национальном составе, размещении населения.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кругозор обучающихся, логическое мышление, пробуждать интерес к изучаемой стране.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Вести работу над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общеучебными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умениями: слушать, сравнивать, обобщать.</a:t>
            </a:r>
            <a:r>
              <a:rPr lang="ru-RU" sz="2000" b="1" dirty="0" smtClean="0"/>
              <a:t>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 формы учебной деятельности: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с элементами беседы; работа учащихся с текстом учебника, картами.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обучения: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карта мира, учебники, атласы для 10 класса, настенные карты.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Она располагается под нами,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Там, очевидно, ходят вверх ногами,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Там расцветают в октябре сады,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Там протекают реки без воды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(они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пустыне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пропадают где-то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Там в зарослях следы бескрылых птиц,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Там кошкам в пищу достаются змеи,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Рождаются зверята из яиц,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там собаки лаять не умеют,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Деревья сами лезут из коры.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Там кролики страшней, чем наводненье…  (Г.Усов)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&amp;Kcy;&amp;acy;&amp;zcy;&amp;icy;&amp;ncy;&amp;ocy; &amp;Kcy;&amp;ocy;&amp;rcy;&amp;ocy;&amp;ncy;&amp;acy; (&amp;Mcy;&amp;iecy;&amp;lcy;&amp;softcy;&amp;bcy;&amp;ucy;&amp;rcy;&amp;ncy;) - &amp;Vcy;&amp;icy;&amp;kcy;&amp;icy;&amp;pcy;&amp;iecy;&amp;dcy;&amp;i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3071834" cy="300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Kcy;&amp;acy;&amp;rcy;&amp;tcy;&amp;ycy; &amp;gcy;&amp;ocy;&amp;scy;&amp;ucy;&amp;dcy;&amp;acy;&amp;rcy;&amp;scy;&amp;tcy;&amp;vcy; &amp;mcy;&amp;icy;&amp;rcy;&amp;acy; &amp;tcy;&amp;ocy;&amp;pcy;&amp;ocy;&amp;gcy;&amp;rcy;&amp;acy;&amp;fcy;&amp;icy;&amp;chcy;&amp;iecy;&amp;scy;&amp;kcy;&amp;icy;&amp;jcy; &amp;tscy;&amp;iecy;&amp;ncy;&amp;tcy;&amp;rcy;, &amp;mcy;&amp;ocy;&amp;lcy;&amp;ncy;&amp;icy;&amp;iecy;&amp;ncy;&amp;ocy;&amp;scy;&amp;ncy;&amp;ocy;&amp;iecy; &amp;scy;&amp;kcy;&amp;acy;&amp;chcy;&amp;icy;&amp;vcy;&amp;acy;&amp;ncy;&amp;icy;&amp;ie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3012948" cy="225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5714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Австралия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&amp;Kcy;&amp;acy;&amp;rcy;&amp;tcy;&amp;acy; &amp;Acy;&amp;vcy;&amp;scy;&amp;tcy;&amp;rcy;&amp;acy;&amp;lcy;&amp;icy;&amp;icy; &amp;icy; &amp;Ocy;&amp;kcy;&amp;iecy;&amp;acy;&amp;ncy;&amp;icy;&amp;icy; &amp;ncy;&amp;acy; &amp;rcy;&amp;ucy;&amp;scy;&amp;scy;&amp;kcy;&amp;ocy;&amp;mcy; &amp;yacy;&amp;zcy;&amp;ycy;&amp;kcy;&amp;ie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411980" cy="281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71480"/>
            <a:ext cx="4214842" cy="628652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Австралия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имеет федеративное устройство и включает в себя шесть штатов: Новый Южный Уэльс, Виктория,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Квинсленд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Южная Австралия, Тасмания, Западная Австралия и две территории: Северная территория и Австралийская столичная территория.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Австралия имеет только морские границы. Территория страны расположена на Австралийском материке, о.Тасмания и других островах. Странами-соседями Австралии являются Новая Зеландия, Индонезия, Папуа – Новая Гвинея и другие островные государства Океании. Австралия удалена от развитых стран Америки и Европы, крупных рынков сырья и сбыта продукции, но множество морских путей связывают Австралию с ними. Австралия играет важную роль в Азиатско-Тихоокеанском регионе.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  <a:p>
            <a:endParaRPr lang="ru-RU" sz="2000" dirty="0"/>
          </a:p>
        </p:txBody>
      </p:sp>
      <p:pic>
        <p:nvPicPr>
          <p:cNvPr id="6" name="Рисунок 5" descr="&amp;Kcy;&amp;acy;&amp;rcy;&amp;tcy;&amp;acy; &amp;Acy;&amp;vcy;&amp;scy;&amp;tcy;&amp;rcy;&amp;acy;&amp;lcy;&amp;icy;&amp;icy; / Travel.Ru / &amp;Scy;&amp;tcy;&amp;rcy;&amp;acy;&amp;ncy;&amp;ycy; / &amp;Acy;&amp;vcy;&amp;scy;&amp;tcy;&amp;rcy;&amp;acy;&amp;lcy;&amp;icy;&amp;yacy; / &amp;Kcy;&amp;acy;&amp;rcy;&amp;tcy;&amp;y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3352800" cy="31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Австралии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5050" y="714356"/>
            <a:ext cx="5111750" cy="54118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Герб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страны является символом австралийского государства. В верхней половине, слева направо, представлены гербы штатов: Новый Южный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Уэльс, Виктория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Квинсленд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нижней части, слева направо: Южная Австралия, Западная Австралия, и Тасмания. Над щитом расположена 7-гранная «Звезда Содружества» или Звезда Федерации над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голубым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золотым венками, образуя герб страны. Шесть лучей звезды представляют собой 6 штатов, а седьмой представляет собой совокупность территорий и Австралии.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Кенгуру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Эму, которые поддерживают щит, являются неофициальной эмблемой нации.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4" descr="Coat of Arms of Australia.sv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29527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226BE"/>
                </a:solidFill>
                <a:latin typeface="Times New Roman" pitchFamily="18" charset="0"/>
                <a:cs typeface="Times New Roman" pitchFamily="18" charset="0"/>
              </a:rPr>
              <a:t>Флаг Австралии</a:t>
            </a:r>
            <a:endParaRPr lang="ru-RU" sz="2400" dirty="0">
              <a:solidFill>
                <a:srgbClr val="0226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62612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Флаг Австралии (англ. 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Flag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 — один из государственных символов страны, представляющий собой прямоугольное полотнище синего цвета с соотношением сторон 1:2.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На австралийском флаге можно выделить три основных элемента: флаг Великобритании (известный также как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Юнион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Джек»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), звезду Содружества (или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звезду Федерации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она же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Хадар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и созвездие Южного Креста.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Флаг был принят вскоре после образования федерации, в 1901 году.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Flag of Australia (converted).sv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&amp;Pcy;&amp;rcy;&amp;icy;&amp;rcy;&amp;ocy;&amp;dcy;&amp;ncy;&amp;ycy;&amp;iecy; &amp;zcy;&amp;ocy;&amp;ncy;&amp;ycy; &amp;Acy;&amp;vcy;&amp;scy;&amp;tcy;&amp;rcy;&amp;acy;&amp;lcy;&amp;icy;&amp;icy; - &amp;Kcy;&amp;acy;&amp;rcy;&amp;tcy;&amp;icy;&amp;ncy;&amp;kcy;&amp;acy; 4757/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8581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&amp;Pcy;&amp;rcy;&amp;icy;&amp;rcy;&amp;ocy;&amp;dcy;&amp;ncy;&amp;ycy;&amp;iecy; &amp;zcy;&amp;ocy;&amp;ncy;&amp;ycy; - &amp;Kcy;&amp;acy;&amp;rcy;&amp;tcy;&amp;icy;&amp;ncy;&amp;kcy;&amp;acy; 16466/8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296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6" cy="1162050"/>
          </a:xfrm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  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Растительный мир Австралии</a:t>
            </a: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73050"/>
            <a:ext cx="4186238" cy="6227784"/>
          </a:xfrm>
          <a:solidFill>
            <a:srgbClr val="CCFF99"/>
          </a:solidFill>
        </p:spPr>
        <p:txBody>
          <a:bodyPr>
            <a:normAutofit fontScale="70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Уникальные климатические условия и расположение Австралии определили и оригинальность ее флоры и фауны.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Растительным символом Австралии считают эвкалипт. Огромное дерево имеет мощные корни, которые уходят в землю на 20, а то и на 30 метров! Удивительное дерево приспособилось к засушливому австралийскому климату. Эвкалипты, растущие возле болот, способны вытягивать воду из водоема и тем самым осушают болото. Таким образом, например, осушали болотистую землю Колхиды на побережье Кавказа.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Ecy;&amp;vcy;&amp;kcy;&amp;acy;&amp;lcy;&amp;icy;&amp;pcy;&amp;tcy; Eucalyptus - &amp;Scy;&amp;iecy;&amp;mcy;&amp;iecy;&amp;jcy;&amp;scy;&amp;tcy;&amp;vcy;&amp;ocy; &amp;mcy;&amp;icy;&amp;rcy;&amp;tcy;&amp;ocy;&amp;vcy;&amp;ycy;&amp;khcy;. &amp;Rcy;&amp;ocy;&amp;dcy;&amp;icy;&amp;ncy;&amp;acy; - &amp;Acy;&amp;vcy;&amp;scy;&amp;tcy;&amp;rcy;&amp;acy;&amp;lcy;&amp;icy;&amp;ya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9395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599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Республика  Саха (Якутия), МР «Хангаласский улус» МКОУ «Вечерняя (сменная) общеобразовательная школа» </vt:lpstr>
      <vt:lpstr> Учебно-воспитательные цели:  1. Выявить основные особенности и уникальность страны. 2. Усвоение знаний об основных чертах ЭГП, природных и сырьевых ресурсах, национальном составе, размещении населения. 3. Развивать кругозор обучающихся, логическое мышление, пробуждать интерес к изучаемой стране. 4. Вести работу над общеучебными умениями: слушать, сравнивать, обобщать.   Методы и формы учебной деятельности:  лекция с элементами беседы; работа учащихся с текстом учебника, картами.   Средства обучения:  политическая карта мира, учебники, атласы для 10 класса, настенные карты. </vt:lpstr>
      <vt:lpstr>Слайд 3</vt:lpstr>
      <vt:lpstr>               Австралия</vt:lpstr>
      <vt:lpstr>  Герб Австралии </vt:lpstr>
      <vt:lpstr>Флаг Австралии</vt:lpstr>
      <vt:lpstr>Слайд 7</vt:lpstr>
      <vt:lpstr>Слайд 8</vt:lpstr>
      <vt:lpstr>   Растительный мир Австралии </vt:lpstr>
      <vt:lpstr>Слайд 10</vt:lpstr>
      <vt:lpstr>Слайд 11</vt:lpstr>
      <vt:lpstr> Животный мир Австралии</vt:lpstr>
      <vt:lpstr>                               Ресурсы мирового значения,                        которыми располагает Австралия:  Первое место в мире по запасам урана – в бассейне реки Аллигейтер на полуострове Арнемленд. Первое место по экспорту шерсти. Второе место в мире (Гвинея) по запасам бокситов – близ Перта на юго-западе страны и на побережье полуострова Кейп-Йорк. Третье место (КНП, Бразилия) в мире по запасам железной руды. Четвёртое место в мире по запасам угля. Главный район по запасам медных, свинцово-цинковых, никелевых и титановых руд – Квинсленд. Ведущее место по запасам золота (Калгурли на юго-западе страны) и алмазов (шахта Арджайл на северо-западе). </vt:lpstr>
      <vt:lpstr>1. Австралия в прошлом была колонией: Великобритании, Германии, Франции, Голландии?  2. Вопрос-шутка. Какой остров южной Австралии своих жителей «носит в сумке»?   3. Какие животные изображены на государственном гербе страны?   4. Какие животные изображены на австралийских монетах?   5. Одним из исследователей Австралии был: Витус Беринг, Джеймс Кук, Америго Веспуччи, Васко да Гама?  </vt:lpstr>
      <vt:lpstr>      6. Выберите из списка животных-эндемиков Австралии (и близлежащих островов): ехидна, горилла, вапити, дромадер, коала, динго, выхухоль, броненосец, скунс, вомбат, опоссум, муравьед?   7. Медведь коала обитает: В Африке, Азии, Австралии, Южной Америке?   8. Какими природными ресурсами Австралия выгодно отличается от других материков: Железные руды, гидроэнергоресурсы, руды цветных металлов, артезианские воды, лесные ресурсы?   9. Наибольшая доля населения Австралии проживает: в городах, городских агломерациях, фермах, посёлках городского типа?    </vt:lpstr>
      <vt:lpstr>10. Крупнейшими районами овцеводства являются: саванна и полупустынные территории Австралии, прерии Северной Америки, пустынные территории Африки, пампа и горы Латинской Америки?   11. Самый высокий объём производства зерна на душу населения имеет: Австралия, Италия, Россия, Китай?   12. Какие культуры выращивают современные жители Океании: пшеница, кофе, какао-бобы, хлопчатник, сахарный тростник, рис, кокосовая пальма, бананы, ананасы, кукуруза?   13. Какое животное в немалой степени определяет экономическое положение страны: корова, медведь коала, свинья, кенгуру, овца, курица?</vt:lpstr>
      <vt:lpstr>Итоги урока.  1. Резюме: самостоятельно сделайте вывод: было ли вам интересно на уроке?  2. Подведение итогов по ответам на вопросы.  3. Задание на дом: прочитать текст учебника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«Вечерняя (сменная) общеобразовательная школа»</dc:title>
  <dc:creator>Мама</dc:creator>
  <cp:lastModifiedBy>Мама</cp:lastModifiedBy>
  <cp:revision>62</cp:revision>
  <dcterms:created xsi:type="dcterms:W3CDTF">2015-02-17T11:03:16Z</dcterms:created>
  <dcterms:modified xsi:type="dcterms:W3CDTF">2015-02-19T13:34:21Z</dcterms:modified>
</cp:coreProperties>
</file>