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3" r:id="rId15"/>
    <p:sldId id="275" r:id="rId16"/>
    <p:sldId id="276" r:id="rId17"/>
    <p:sldId id="277" r:id="rId18"/>
    <p:sldId id="279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7282-798B-4087-B43F-2E7F0BFA9E17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BA92C-57EC-4BCD-B123-45EA05459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BA92C-57EC-4BCD-B123-45EA054596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AF02FA-542D-44DD-9225-86AFEE82FA0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18F207-A4C5-4E21-8585-313CAD15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отк урок\распечатать\01-morena-kaz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отк урок\распечатать\в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457200" y="188640"/>
            <a:ext cx="8686800" cy="438912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908720"/>
            <a:ext cx="291581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Держу я камень на ладони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не спешу его бросать,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Чтоб книгу мудрую природы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Неторопливо пролистать»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1\Desktop\отк урок\распечатать\Kaz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19268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рельефа территории России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2936"/>
            <a:ext cx="7772400" cy="208823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Выявить основные особенности рельефа территории России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27687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995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Что такое рельеф?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Как различается рельеф по формам и высоте?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Вспомни!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отк урок\распечатать\эльб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410445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Рельеф -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совокупность неровностей земной поверхности.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Основные формы рельефа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1. Заполни схему: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4293096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Горы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4293096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Равнины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23728" y="3429000"/>
            <a:ext cx="20882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5976" y="3429000"/>
            <a:ext cx="23042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</a:p>
          <a:p>
            <a:pPr marL="624078" indent="-514350"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Высокие</a:t>
            </a: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Средние</a:t>
            </a: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Низкие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Равнины</a:t>
            </a:r>
          </a:p>
          <a:p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Низменности </a:t>
            </a: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(0-100 м. ); </a:t>
            </a: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Возвышенности </a:t>
            </a:r>
          </a:p>
          <a:p>
            <a:pPr marL="624078" indent="-51435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(200-500 м.);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Плоскогорья 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(более 500м.)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Различие форм рельефа по высоте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7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 № 1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определить особенности рельефа территории России.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4040188" cy="11590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Атлас 8 класс “Физическая карта России” стр.14-15, учебник стр. 35-37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013176"/>
            <a:ext cx="4041775" cy="11590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Атлас 8 класс “Физическая карта России” стр.14-15, учебник стр. 35-37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Определить по карте крупнейшие горные системы на территории нашей страны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Как они различаются по высоте?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Где расположены?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Определить по карте крупнейшие равнины на территории нашей страны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Как они различаются по высоте?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Где расположены?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Равнины расположены на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частях страны, а горные сооружения на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частично на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юге.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отк урок\распечатать\западно с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672408" cy="2160240"/>
          </a:xfrm>
          <a:prstGeom prst="rect">
            <a:avLst/>
          </a:prstGeom>
          <a:noFill/>
        </p:spPr>
      </p:pic>
      <p:pic>
        <p:nvPicPr>
          <p:cNvPr id="4099" name="Picture 3" descr="C:\Users\1\Desktop\отк урок\распечатать\ст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1642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23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0-1 ошибки- «5»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2-3 ошибки -«4»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3-4 ошибки- «3»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 свою работу: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отк урок\распечатать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6624735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1\Desktop\отк урок\распечатать\zarjad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8304" cy="5590317"/>
          </a:xfrm>
          <a:prstGeom prst="rect">
            <a:avLst/>
          </a:prstGeom>
          <a:noFill/>
        </p:spPr>
      </p:pic>
      <p:pic>
        <p:nvPicPr>
          <p:cNvPr id="5127" name="Picture 7" descr="C:\Users\1\Desktop\отк урок\распечатать\678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654" y="4293096"/>
            <a:ext cx="268034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тк урок\распечатать\2324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?Какими причинами можно объяснить особенности рельефа нашей страны?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 Проблема 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2132856"/>
            <a:ext cx="8280920" cy="23762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? Какими причинами можно объяснить  такие особенности рельефа нашей страны?</a:t>
            </a:r>
            <a:endParaRPr lang="ru-RU" sz="3600" i="1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тк урок\распечатать\saya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тк урок\распечатать\вост р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5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отк урок\распечатать\ch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тк урок\распечатать\алта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8352928" cy="619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отк урок\распечатать\западно с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отк урок\распечатать\эльб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3"/>
            <a:ext cx="828092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тк урок\распечатать\ур  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17550"/>
            <a:ext cx="8128000" cy="542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241</Words>
  <Application>Microsoft Office PowerPoint</Application>
  <PresentationFormat>Экран (4:3)</PresentationFormat>
  <Paragraphs>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«Держу я камень на ладони  И не спешу его бросать,  Чтоб книгу мудрую природы Неторопливо пролистать» </vt:lpstr>
      <vt:lpstr>Тема урока:  Особенности рельефа территории России</vt:lpstr>
      <vt:lpstr>Вспомни!</vt:lpstr>
      <vt:lpstr>Задание 1. Заполни схему: </vt:lpstr>
      <vt:lpstr>Различие форм рельефа по высоте</vt:lpstr>
      <vt:lpstr> Практическая работа № 1  Цель: определить особенности рельефа территории России. Работа в парах  </vt:lpstr>
      <vt:lpstr>Вывод:</vt:lpstr>
      <vt:lpstr>Оцени свою работу:</vt:lpstr>
      <vt:lpstr>Слайд 19</vt:lpstr>
      <vt:lpstr>? Проблема 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23</cp:revision>
  <dcterms:created xsi:type="dcterms:W3CDTF">2014-12-01T10:29:21Z</dcterms:created>
  <dcterms:modified xsi:type="dcterms:W3CDTF">2015-02-18T15:21:02Z</dcterms:modified>
</cp:coreProperties>
</file>