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1" r:id="rId17"/>
    <p:sldId id="291" r:id="rId18"/>
    <p:sldId id="290" r:id="rId19"/>
    <p:sldId id="272" r:id="rId20"/>
    <p:sldId id="289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92" r:id="rId37"/>
    <p:sldId id="293" r:id="rId38"/>
    <p:sldId id="288" r:id="rId39"/>
    <p:sldId id="294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solidFill>
                  <a:srgbClr val="002060"/>
                </a:solidFill>
              </a:rPr>
              <a:t>ТЕСТ  ПО  ГЕОГРАФИИ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ВНУТРЕННИЕ </a:t>
            </a:r>
            <a:br>
              <a:rPr lang="ru-RU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ВОДЫ РФ</a:t>
            </a:r>
            <a:br>
              <a:rPr lang="ru-RU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br>
              <a:rPr lang="ru-RU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КЛАСС</a:t>
            </a:r>
            <a:endParaRPr lang="ru-RU" sz="2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69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 ПРЕВЫШЕНИЕ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ИСТОКА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РЕКИ НАД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УСТЬЕМ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НАЗЫВАЕТСЯ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94537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ХАРАКТЕРУ ТЕЧЕНИЯ РЕКИ ДЕЛЯТСЯ НА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195188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11.ВЫХОДЫ ТВЕРДЫХ ГОРНЫХ ПОРОД НА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ПОВЕРХНОСТИ РЕКИ, МЕШАЮЩИЕ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СУДОХОДСТВУ, НАЗЫВАЮТСЯ… 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362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ВОДЫ, КОТОРОЕ РЕКА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ВЫНОСИТ ЗА ГОД НАЗЫВАЕТСЯ 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50482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ВИДЫ ПИТАНИЯ РЕК :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А)   ДОЖДЕВОЕ</a:t>
            </a:r>
            <a:br>
              <a:rPr lang="ru-RU" sz="2000" b="1" dirty="0" smtClean="0"/>
            </a:br>
            <a:r>
              <a:rPr lang="ru-RU" sz="2000" b="1" dirty="0" smtClean="0"/>
              <a:t>Б)   СНЕГОВОЕ</a:t>
            </a:r>
            <a:br>
              <a:rPr lang="ru-RU" sz="2000" b="1" dirty="0" smtClean="0"/>
            </a:br>
            <a:r>
              <a:rPr lang="ru-RU" sz="2000" b="1" dirty="0" smtClean="0"/>
              <a:t>В)   ПОДЗЕМНОЕ </a:t>
            </a:r>
            <a:br>
              <a:rPr lang="ru-RU" sz="2000" b="1" dirty="0" smtClean="0"/>
            </a:br>
            <a:r>
              <a:rPr lang="ru-RU" sz="2000" b="1" dirty="0" smtClean="0"/>
              <a:t>Г)   ЛЕДНИКОВОЕ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63837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/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/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14. 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МЕЖЕНЬ?</a:t>
            </a: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713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  ВИДЫ ОЗЕРНЫХ КОТЛОВИН :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А)   ЛЕДНИКОВО-ТЕКТОНИЧЕСКИЕ</a:t>
            </a:r>
            <a:br>
              <a:rPr lang="ru-RU" sz="2000" b="1" dirty="0" smtClean="0"/>
            </a:br>
            <a:r>
              <a:rPr lang="ru-RU" sz="2000" b="1" dirty="0" smtClean="0"/>
              <a:t>Б)    ЗАМКНУТЫЕ</a:t>
            </a:r>
            <a:br>
              <a:rPr lang="ru-RU" sz="2000" b="1" dirty="0" smtClean="0"/>
            </a:br>
            <a:r>
              <a:rPr lang="ru-RU" sz="2000" b="1" dirty="0" smtClean="0"/>
              <a:t>В)    ВУЛКАНИЧЕСКИЕ </a:t>
            </a:r>
            <a:br>
              <a:rPr lang="ru-RU" sz="2000" b="1" dirty="0" smtClean="0"/>
            </a:br>
            <a:r>
              <a:rPr lang="ru-RU" sz="2000" b="1" dirty="0" smtClean="0"/>
              <a:t>Г)    ЗАПРУДНЫЕ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05538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33257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16. С КАКОЙ ЦЕЛЬЮ СОЗДАЮТ ВОДОХРАНИЛИЩА?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70C0"/>
                </a:solidFill>
              </a:rPr>
              <a:t>17.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НАЗОВИТЕ  ВИДЫ  БОЛОТ </a:t>
            </a: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18.  БОЛОТА ЯВЛЯЮТСЯ ОСНОВНЫМ 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НАКОПИТЕЛЕМ ТОРФА. </a:t>
            </a:r>
            <a:b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 ОН  ИСПОЛЬЗУЕТСЯ?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483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1.К ВНУТРЕННИМ ВОДАМ ТЕРРИТОРИИ </a:t>
            </a:r>
            <a:r>
              <a:rPr lang="en-US" sz="2400" b="1" dirty="0" smtClean="0">
                <a:solidFill>
                  <a:srgbClr val="0070C0"/>
                </a:solidFill>
              </a:rPr>
              <a:t/>
            </a:r>
            <a:br>
              <a:rPr lang="en-US" sz="2400" b="1" dirty="0" smtClean="0">
                <a:solidFill>
                  <a:srgbClr val="0070C0"/>
                </a:solidFill>
              </a:rPr>
            </a:br>
            <a:r>
              <a:rPr lang="en-US" sz="2400" b="1" dirty="0">
                <a:solidFill>
                  <a:srgbClr val="0070C0"/>
                </a:solidFill>
              </a:rPr>
              <a:t/>
            </a:r>
            <a:br>
              <a:rPr lang="en-US" sz="2400" b="1" dirty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ОТНОСЯТСЯ</a:t>
            </a:r>
            <a:r>
              <a:rPr lang="ru-RU" sz="2400" dirty="0" smtClean="0">
                <a:solidFill>
                  <a:srgbClr val="0070C0"/>
                </a:solidFill>
              </a:rPr>
              <a:t>: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А)  РЕКИ</a:t>
            </a:r>
            <a:br>
              <a:rPr lang="ru-RU" sz="2000" b="1" dirty="0" smtClean="0"/>
            </a:br>
            <a:r>
              <a:rPr lang="ru-RU" sz="2000" b="1" dirty="0" smtClean="0"/>
              <a:t>Б)  ОЗЕРА</a:t>
            </a:r>
            <a:br>
              <a:rPr lang="ru-RU" sz="2000" b="1" dirty="0" smtClean="0"/>
            </a:br>
            <a:r>
              <a:rPr lang="ru-RU" sz="2000" b="1" dirty="0" smtClean="0"/>
              <a:t>В)  МНОГОЛЕТНЯЯ МЕРЗЛОТА</a:t>
            </a:r>
            <a:br>
              <a:rPr lang="ru-RU" sz="2000" b="1" dirty="0" smtClean="0"/>
            </a:br>
            <a:r>
              <a:rPr lang="ru-RU" sz="2000" b="1" dirty="0" smtClean="0"/>
              <a:t>Г)  КАНАЛЫ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220352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3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ОТВЕТЫ</a:t>
            </a:r>
            <a:endParaRPr lang="ru-RU" sz="73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839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1.К ВНУТРЕННИМ ВОДАМ ТЕРРИТОРИИ </a:t>
            </a:r>
            <a:r>
              <a:rPr lang="en-US" sz="2400" b="1" dirty="0" smtClean="0">
                <a:solidFill>
                  <a:srgbClr val="0070C0"/>
                </a:solidFill>
              </a:rPr>
              <a:t/>
            </a:r>
            <a:br>
              <a:rPr lang="en-US" sz="2400" b="1" dirty="0" smtClean="0">
                <a:solidFill>
                  <a:srgbClr val="0070C0"/>
                </a:solidFill>
              </a:rPr>
            </a:br>
            <a:r>
              <a:rPr lang="en-US" sz="2400" b="1" dirty="0">
                <a:solidFill>
                  <a:srgbClr val="0070C0"/>
                </a:solidFill>
              </a:rPr>
              <a:t/>
            </a:r>
            <a:br>
              <a:rPr lang="en-US" sz="2400" b="1" dirty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ОТНОСЯТСЯ</a:t>
            </a:r>
            <a:r>
              <a:rPr lang="ru-RU" sz="2400" dirty="0" smtClean="0">
                <a:solidFill>
                  <a:srgbClr val="0070C0"/>
                </a:solidFill>
              </a:rPr>
              <a:t>: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FF0000"/>
                </a:solidFill>
              </a:rPr>
              <a:t>А) РЕКИ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Б) ОЗЕРА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В)МНОГОЛЕТНЯЯ МЕРЗЛОТА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Г) КАНАЛЫ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66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2.С КАКИМИ КОМПОНЕНТАМИ ПРИРОДЫ 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/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СВЯЗАНЫ ВНУТРЕННИЕ ВОДЫ</a:t>
            </a:r>
            <a:r>
              <a:rPr lang="ru-RU" sz="2400" dirty="0" smtClean="0">
                <a:solidFill>
                  <a:srgbClr val="0070C0"/>
                </a:solidFill>
              </a:rPr>
              <a:t>: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А) КЛИМАТ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Б) РАСТИТЕЛЬНОСТЬ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В) РЕЛЬЕФ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Г)  ПОЧВЫ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59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К БАССЕЙНУ СЕВЕРНОГО ЛЕДОВИТОГО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ОКЕАНА ОТНОСЯТСЯ: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FF0000"/>
                </a:solidFill>
              </a:rPr>
              <a:t>А) ЛЕНА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Б) ЕНИСЕЙ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В) ВОЛГА</a:t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FF0000"/>
                </a:solidFill>
              </a:rPr>
              <a:t>Г)  АНГАРА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406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К БАССЕЙНУ  АТЛАНТИЧЕСКОГО ОКЕАНА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ОТНОСЯТСЯ: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FF0000"/>
                </a:solidFill>
              </a:rPr>
              <a:t>А)  ДОН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/>
              <a:t>Б)  ПЕЧОРА</a:t>
            </a:r>
            <a:br>
              <a:rPr lang="ru-RU" sz="2000" b="1" dirty="0" smtClean="0"/>
            </a:br>
            <a:r>
              <a:rPr lang="ru-RU" sz="2000" b="1" dirty="0" smtClean="0"/>
              <a:t>В)  ТЕРЕК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Г)   КУБАНЬ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03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К БАССЕЙНУ  ТИХОГО ОКЕАНА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ОТНОСЯТСЯ: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FF0000"/>
                </a:solidFill>
              </a:rPr>
              <a:t>А)   АМУР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Б)   АНАДЫРЬ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В)   ЕНИСЕЙ</a:t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FF0000"/>
                </a:solidFill>
              </a:rPr>
              <a:t>Г)    КАМЧАТКА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368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К  ОБЛАСТИ ВНУТРЕННЕГО СТОКА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ОТНОСЯТСЯ: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FF0000"/>
                </a:solidFill>
              </a:rPr>
              <a:t>А)   ВОЛГА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Б)    ТЕРЕК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В)    УРАЛ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/>
              <a:t>Г)     ЛЕНА 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405608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САМАЯ ДЛИННАЯ РЕКА РОССИИ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solidFill>
                  <a:srgbClr val="FF0000"/>
                </a:solidFill>
              </a:rPr>
              <a:t>     ОБЬ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49495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САМАЯ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ПОЛНОВОДНАЯ  РЕКА РОССИИ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     ЕНИСЕЙ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76212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 ПРЕВЫШЕНИЕ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ИСТОКА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РЕКИ НАД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УСТЬЕМ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НАЗЫВАЕТСЯ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ПАДЕНИЕМ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42898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2.С КАКИМИ КОМПОНЕНТАМИ ПРИРОДЫ 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0070C0"/>
                </a:solidFill>
              </a:rPr>
              <a:t/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СВЯЗАНЫ ВНУТРЕННИЕ ВОДЫ</a:t>
            </a:r>
            <a:r>
              <a:rPr lang="ru-RU" sz="2400" dirty="0" smtClean="0">
                <a:solidFill>
                  <a:srgbClr val="0070C0"/>
                </a:solidFill>
              </a:rPr>
              <a:t>: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А) КЛИМАТ</a:t>
            </a:r>
            <a:br>
              <a:rPr lang="ru-RU" sz="2000" b="1" dirty="0" smtClean="0"/>
            </a:br>
            <a:r>
              <a:rPr lang="ru-RU" sz="2000" b="1" dirty="0" smtClean="0"/>
              <a:t>Б) РАСТИТЕЛЬНОСТЬ</a:t>
            </a:r>
            <a:br>
              <a:rPr lang="ru-RU" sz="2000" b="1" dirty="0" smtClean="0"/>
            </a:br>
            <a:r>
              <a:rPr lang="ru-RU" sz="2000" b="1" dirty="0" smtClean="0"/>
              <a:t>В) РЕЛЬЕФ</a:t>
            </a:r>
            <a:br>
              <a:rPr lang="ru-RU" sz="2000" b="1" dirty="0" smtClean="0"/>
            </a:br>
            <a:r>
              <a:rPr lang="ru-RU" sz="2000" b="1" dirty="0" smtClean="0"/>
              <a:t>Г)  ПОЧВЫ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6417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ХАРАКТЕРУ ТЕЧЕНИЯ РЕКИ ДЕЛЯТСЯ НА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solidFill>
                  <a:srgbClr val="FF0000"/>
                </a:solidFill>
              </a:rPr>
              <a:t>РАВНИННЫЕ И ГОРНЫЕ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121953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 ВЫХОДЫ ТВЕРДЫХ ГОРНЫХ ПОРОД НА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ПОВЕРХНОСТИ РЕКИ, МЕШАЮЩИЕ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СУДОХОДСТВУ, НАЗЫВАЮТСЯ…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ПОРОГИ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526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ВОДЫ, КОТОРОЕ РЕКА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ВЫНОСИТ ЗА ГОД НАЗЫВАЕТСЯ 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>
                <a:solidFill>
                  <a:srgbClr val="FF0000"/>
                </a:solidFill>
              </a:rPr>
              <a:t>ГОДОВОЙ СТОК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11645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ВИДЫ ПИТАНИЯ РЕК :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FF0000"/>
                </a:solidFill>
              </a:rPr>
              <a:t>А)   ДОЖДЕВОЕ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Б)   СНЕГОВОЕ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В)   ПОДЗЕМНОЕ 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Г)   ЛЕДНИКОВОЕ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850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2971458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14. ЧТО ТАКОЕ МЕЖЕНЬ?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НИЗКИЙ УРОВЕНЬ ВОДЫ В РЕКЕ</a:t>
            </a:r>
            <a:r>
              <a:rPr lang="ru-RU" sz="2400" b="1" dirty="0" smtClean="0">
                <a:solidFill>
                  <a:srgbClr val="0070C0"/>
                </a:solidFill>
              </a:rPr>
              <a:t/>
            </a:r>
            <a:br>
              <a:rPr lang="ru-RU" sz="2400" b="1" dirty="0" smtClean="0">
                <a:solidFill>
                  <a:srgbClr val="0070C0"/>
                </a:solidFill>
              </a:rPr>
            </a:br>
            <a:endParaRPr lang="ru-R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51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  ВИДЫ ОЗЕРНЫХ КОТЛОВИН :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FF0000"/>
                </a:solidFill>
              </a:rPr>
              <a:t>А)   ЛЕДНИКОВО-ТЕКТОНИЧЕСКИЕ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Б)    ЗАМКНУТЫЕ</a:t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FF0000"/>
                </a:solidFill>
              </a:rPr>
              <a:t>В)    ВУЛКАНИЧЕСКИЕ 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Г)     ЗАПРУДНЫЕ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560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33257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16.С КАКОЙ ЦЕЛЬЮ СОЗДАЮТ ВОДОХРАНИЛИЩА?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785794"/>
            <a:ext cx="6965245" cy="1202485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70C0"/>
                </a:solidFill>
              </a:rPr>
              <a:t>17.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НАЗОВИТЕ  ВИДЫ  БОЛОТ</a:t>
            </a:r>
            <a:b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НИЗИННЫЕ</a:t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ВЕРХОВЫЕ 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18.  БОЛОТА ЯВЛЯЮТСЯ ОСНОВНЫМ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НАКОПИТЕЛЕМ ТОРФА. ГДЕ ОН ИСПОЛЬЗУЕТСЯ?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ТОРФ НИЗИННЫХ БОЛОТ – КАК УДОБРЕНИЕ.    ТОРФ ВЕРХОВЫХ БОЛОТ – КАК ТОПЛИВО ДЛЯ  ТЭС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536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897434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 ОЦЕНИВАНИЯ</a:t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0 – 6      -   </a:t>
            </a:r>
            <a:r>
              <a:rPr lang="ru-RU" dirty="0" smtClean="0">
                <a:solidFill>
                  <a:srgbClr val="FF0000"/>
                </a:solidFill>
              </a:rPr>
              <a:t>«2»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7 - 10     -   </a:t>
            </a:r>
            <a:r>
              <a:rPr lang="ru-RU" dirty="0" smtClean="0">
                <a:solidFill>
                  <a:srgbClr val="FF0000"/>
                </a:solidFill>
              </a:rPr>
              <a:t>«3»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11 - 14     -  </a:t>
            </a:r>
            <a:r>
              <a:rPr lang="ru-RU" dirty="0" smtClean="0">
                <a:solidFill>
                  <a:srgbClr val="FF0000"/>
                </a:solidFill>
              </a:rPr>
              <a:t>«4»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15 - 18    -   </a:t>
            </a:r>
            <a:r>
              <a:rPr lang="ru-RU" dirty="0" smtClean="0">
                <a:solidFill>
                  <a:srgbClr val="FF0000"/>
                </a:solidFill>
              </a:rPr>
              <a:t>«5»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К БАССЕЙНУ СЕВЕРНОГО ЛЕДОВИТОГО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ОКЕАНА ОТНОСЯТСЯ: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А) ЛЕНА</a:t>
            </a:r>
            <a:br>
              <a:rPr lang="ru-RU" sz="2000" b="1" dirty="0" smtClean="0"/>
            </a:br>
            <a:r>
              <a:rPr lang="ru-RU" sz="2000" b="1" dirty="0" smtClean="0"/>
              <a:t>Б) ЕНИСЕЙ</a:t>
            </a:r>
            <a:br>
              <a:rPr lang="ru-RU" sz="2000" b="1" dirty="0" smtClean="0"/>
            </a:br>
            <a:r>
              <a:rPr lang="ru-RU" sz="2000" b="1" dirty="0" smtClean="0"/>
              <a:t>В) ВОЛГА</a:t>
            </a:r>
            <a:br>
              <a:rPr lang="ru-RU" sz="2000" b="1" dirty="0" smtClean="0"/>
            </a:br>
            <a:r>
              <a:rPr lang="ru-RU" sz="2000" b="1" dirty="0" smtClean="0"/>
              <a:t>Г)  АНГАРА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268117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К БАССЕЙНУ  АТЛАНТИЧЕСКОГО ОКЕАНА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ОТНОСЯТСЯ: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А)  ДОН</a:t>
            </a:r>
            <a:br>
              <a:rPr lang="ru-RU" sz="2000" b="1" dirty="0" smtClean="0"/>
            </a:br>
            <a:r>
              <a:rPr lang="ru-RU" sz="2000" b="1" dirty="0" smtClean="0"/>
              <a:t>Б)  ПЕЧОРА</a:t>
            </a:r>
            <a:br>
              <a:rPr lang="ru-RU" sz="2000" b="1" dirty="0" smtClean="0"/>
            </a:br>
            <a:r>
              <a:rPr lang="ru-RU" sz="2000" b="1" dirty="0" smtClean="0"/>
              <a:t>В)  ТЕРЕК</a:t>
            </a:r>
            <a:br>
              <a:rPr lang="ru-RU" sz="2000" b="1" dirty="0" smtClean="0"/>
            </a:br>
            <a:r>
              <a:rPr lang="ru-RU" sz="2000" b="1" dirty="0" smtClean="0"/>
              <a:t>Г)   КУБАНЬ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216950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К БАССЕЙНУ  ТИХОГО ОКЕАНА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ОТНОСЯТСЯ: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А)   АМУР</a:t>
            </a:r>
            <a:br>
              <a:rPr lang="ru-RU" sz="2000" b="1" dirty="0" smtClean="0"/>
            </a:br>
            <a:r>
              <a:rPr lang="ru-RU" sz="2000" b="1" dirty="0" smtClean="0"/>
              <a:t>Б)   АНАДЫРЬ</a:t>
            </a:r>
            <a:br>
              <a:rPr lang="ru-RU" sz="2000" b="1" dirty="0" smtClean="0"/>
            </a:br>
            <a:r>
              <a:rPr lang="ru-RU" sz="2000" b="1" dirty="0" smtClean="0"/>
              <a:t>В)   ЕНИСЕЙ</a:t>
            </a:r>
            <a:br>
              <a:rPr lang="ru-RU" sz="2000" b="1" dirty="0" smtClean="0"/>
            </a:br>
            <a:r>
              <a:rPr lang="ru-RU" sz="2000" b="1" dirty="0" smtClean="0"/>
              <a:t>Г)    КАМЧАТКА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277082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К  ОБЛАСТИ ВНУТРЕННЕГО СТОКА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ОТНОСЯТСЯ: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А)   ВОЛГА</a:t>
            </a:r>
            <a:br>
              <a:rPr lang="ru-RU" sz="2000" b="1" dirty="0" smtClean="0"/>
            </a:br>
            <a:r>
              <a:rPr lang="ru-RU" sz="2000" b="1" dirty="0" smtClean="0"/>
              <a:t>Б)    ТЕРЕК</a:t>
            </a:r>
            <a:br>
              <a:rPr lang="ru-RU" sz="2000" b="1" dirty="0" smtClean="0"/>
            </a:br>
            <a:r>
              <a:rPr lang="ru-RU" sz="2000" b="1" dirty="0" smtClean="0"/>
              <a:t>В)    УРАЛ</a:t>
            </a:r>
            <a:br>
              <a:rPr lang="ru-RU" sz="2000" b="1" dirty="0" smtClean="0"/>
            </a:br>
            <a:r>
              <a:rPr lang="ru-RU" sz="2000" b="1" dirty="0" smtClean="0"/>
              <a:t>Г)     ЛЕНА 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65908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САМАЯ ДЛИННАЯ РЕКА РОССИИ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26284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28663" y="817582"/>
            <a:ext cx="7131606" cy="455563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САМАЯ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ПОЛНОВОДНАЯ  РЕКА РОССИИ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8980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108</TotalTime>
  <Words>190</Words>
  <Application>Microsoft Office PowerPoint</Application>
  <PresentationFormat>Экран (4:3)</PresentationFormat>
  <Paragraphs>39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Кнопка</vt:lpstr>
      <vt:lpstr> ТЕСТ  ПО  ГЕОГРАФИИ  ВНУТРЕННИЕ   ВОДЫ РФ                                                                        8 КЛАСС</vt:lpstr>
      <vt:lpstr>1.К ВНУТРЕННИМ ВОДАМ ТЕРРИТОРИИ   ОТНОСЯТСЯ:    А)  РЕКИ Б)  ОЗЕРА В)  МНОГОЛЕТНЯЯ МЕРЗЛОТА Г)  КАНАЛЫ</vt:lpstr>
      <vt:lpstr>2.С КАКИМИ КОМПОНЕНТАМИ ПРИРОДЫ   СВЯЗАНЫ ВНУТРЕННИЕ ВОДЫ:    А) КЛИМАТ Б) РАСТИТЕЛЬНОСТЬ В) РЕЛЬЕФ Г)  ПОЧВЫ</vt:lpstr>
      <vt:lpstr>3. К БАССЕЙНУ СЕВЕРНОГО ЛЕДОВИТОГО   ОКЕАНА ОТНОСЯТСЯ:    А) ЛЕНА Б) ЕНИСЕЙ В) ВОЛГА Г)  АНГАРА</vt:lpstr>
      <vt:lpstr>4. К БАССЕЙНУ  АТЛАНТИЧЕСКОГО ОКЕАНА   ОТНОСЯТСЯ:    А)  ДОН Б)  ПЕЧОРА В)  ТЕРЕК Г)   КУБАНЬ</vt:lpstr>
      <vt:lpstr>5. К БАССЕЙНУ  ТИХОГО ОКЕАНА   ОТНОСЯТСЯ:    А)   АМУР Б)   АНАДЫРЬ В)   ЕНИСЕЙ Г)    КАМЧАТКА</vt:lpstr>
      <vt:lpstr>6. К  ОБЛАСТИ ВНУТРЕННЕГО СТОКА   ОТНОСЯТСЯ:    А)   ВОЛГА Б)    ТЕРЕК В)    УРАЛ Г)     ЛЕНА </vt:lpstr>
      <vt:lpstr>7. САМАЯ ДЛИННАЯ РЕКА РОССИИ …    </vt:lpstr>
      <vt:lpstr>8. САМАЯ  ПОЛНОВОДНАЯ  РЕКА РОССИИ …    </vt:lpstr>
      <vt:lpstr>9.  ПРЕВЫШЕНИЕ  ИСТОКА РЕКИ НАД   УСТЬЕМ НАЗЫВАЕТСЯ …    </vt:lpstr>
      <vt:lpstr>10.  ПО ХАРАКТЕРУ ТЕЧЕНИЯ РЕКИ ДЕЛЯТСЯ НА …    </vt:lpstr>
      <vt:lpstr>     11.ВЫХОДЫ ТВЕРДЫХ ГОРНЫХ ПОРОД НА   ПОВЕРХНОСТИ РЕКИ, МЕШАЮЩИЕ   СУДОХОДСТВУ, НАЗЫВАЮТСЯ… </vt:lpstr>
      <vt:lpstr>12.  КОЛИЧЕСТВО ВОДЫ, КОТОРОЕ РЕКА   ВЫНОСИТ ЗА ГОД НАЗЫВАЕТСЯ  …    </vt:lpstr>
      <vt:lpstr>13. ВИДЫ ПИТАНИЯ РЕК :    А)   ДОЖДЕВОЕ Б)   СНЕГОВОЕ В)   ПОДЗЕМНОЕ  Г)   ЛЕДНИКОВОЕ</vt:lpstr>
      <vt:lpstr>  14. ЧТО ТАКОЕ МЕЖЕНЬ?</vt:lpstr>
      <vt:lpstr>15.  ВИДЫ ОЗЕРНЫХ КОТЛОВИН :    А)   ЛЕДНИКОВО-ТЕКТОНИЧЕСКИЕ Б)    ЗАМКНУТЫЕ В)    ВУЛКАНИЧЕСКИЕ  Г)    ЗАПРУДНЫЕ</vt:lpstr>
      <vt:lpstr>16. С КАКОЙ ЦЕЛЬЮ СОЗДАЮТ ВОДОХРАНИЛИЩА?</vt:lpstr>
      <vt:lpstr>  17.НАЗОВИТЕ  ВИДЫ  БОЛОТ </vt:lpstr>
      <vt:lpstr>18.  БОЛОТА ЯВЛЯЮТСЯ ОСНОВНЫМ  НАКОПИТЕЛЕМ ТОРФА.  ГДЕ ОН  ИСПОЛЬЗУЕТСЯ? </vt:lpstr>
      <vt:lpstr>    ОТВЕТЫ</vt:lpstr>
      <vt:lpstr>1.К ВНУТРЕННИМ ВОДАМ ТЕРРИТОРИИ   ОТНОСЯТСЯ:    А) РЕКИ Б) ОЗЕРА В)МНОГОЛЕТНЯЯ МЕРЗЛОТА Г) КАНАЛЫ</vt:lpstr>
      <vt:lpstr>2.С КАКИМИ КОМПОНЕНТАМИ ПРИРОДЫ   СВЯЗАНЫ ВНУТРЕННИЕ ВОДЫ:    А) КЛИМАТ Б) РАСТИТЕЛЬНОСТЬ В) РЕЛЬЕФ Г)  ПОЧВЫ</vt:lpstr>
      <vt:lpstr>3. К БАССЕЙНУ СЕВЕРНОГО ЛЕДОВИТОГО   ОКЕАНА ОТНОСЯТСЯ:    А) ЛЕНА Б) ЕНИСЕЙ В) ВОЛГА Г)  АНГАРА</vt:lpstr>
      <vt:lpstr>4. К БАССЕЙНУ  АТЛАНТИЧЕСКОГО ОКЕАНА   ОТНОСЯТСЯ:    А)  ДОН Б)  ПЕЧОРА В)  ТЕРЕК Г)   КУБАНЬ</vt:lpstr>
      <vt:lpstr>5. К БАССЕЙНУ  ТИХОГО ОКЕАНА   ОТНОСЯТСЯ:    А)   АМУР Б)   АНАДЫРЬ В)   ЕНИСЕЙ Г)    КАМЧАТКА</vt:lpstr>
      <vt:lpstr>6. К  ОБЛАСТИ ВНУТРЕННЕГО СТОКА   ОТНОСЯТСЯ:    А)   ВОЛГА Б)    ТЕРЕК В)    УРАЛ Г)     ЛЕНА </vt:lpstr>
      <vt:lpstr>7. САМАЯ ДЛИННАЯ РЕКА РОССИИ …       ОБЬ  </vt:lpstr>
      <vt:lpstr>8. САМАЯ  ПОЛНОВОДНАЯ  РЕКА РОССИИ …       ЕНИСЕЙ  </vt:lpstr>
      <vt:lpstr>9.  ПРЕВЫШЕНИЕ  ИСТОКА РЕКИ НАД   УСТЬЕМ НАЗЫВАЕТСЯ …         ПАДЕНИЕМ    </vt:lpstr>
      <vt:lpstr>10.  ПО ХАРАКТЕРУ ТЕЧЕНИЯ РЕКИ ДЕЛЯТСЯ НА …  РАВНИННЫЕ И ГОРНЫЕ  </vt:lpstr>
      <vt:lpstr>      11. ВЫХОДЫ ТВЕРДЫХ ГОРНЫХ ПОРОД НА   ПОВЕРХНОСТИ РЕКИ, МЕШАЮЩИЕ   СУДОХОДСТВУ, НАЗЫВАЮТСЯ…    ПОРОГИ</vt:lpstr>
      <vt:lpstr>12.  КОЛИЧЕСТВО ВОДЫ, КОТОРОЕ РЕКА   ВЫНОСИТ ЗА ГОД НАЗЫВАЕТСЯ  …   ГОДОВОЙ СТОК </vt:lpstr>
      <vt:lpstr>13. ВИДЫ ПИТАНИЯ РЕК :    А)   ДОЖДЕВОЕ Б)   СНЕГОВОЕ В)   ПОДЗЕМНОЕ  Г)   ЛЕДНИКОВОЕ</vt:lpstr>
      <vt:lpstr>14. ЧТО ТАКОЕ МЕЖЕНЬ?  НИЗКИЙ УРОВЕНЬ ВОДЫ В РЕКЕ </vt:lpstr>
      <vt:lpstr>15.  ВИДЫ ОЗЕРНЫХ КОТЛОВИН :    А)   ЛЕДНИКОВО-ТЕКТОНИЧЕСКИЕ Б)    ЗАМКНУТЫЕ В)    ВУЛКАНИЧЕСКИЕ  Г)     ЗАПРУДНЫЕ</vt:lpstr>
      <vt:lpstr>16.С КАКОЙ ЦЕЛЬЮ СОЗДАЮТ ВОДОХРАНИЛИЩА?</vt:lpstr>
      <vt:lpstr>       17.НАЗОВИТЕ  ВИДЫ  БОЛОТ   НИЗИННЫЕ ВЕРХОВЫЕ </vt:lpstr>
      <vt:lpstr>18.  БОЛОТА ЯВЛЯЮТСЯ ОСНОВНЫМ  НАКОПИТЕЛЕМ ТОРФА. ГДЕ ОН ИСПОЛЬЗУЕТСЯ?    ТОРФ НИЗИННЫХ БОЛОТ – КАК УДОБРЕНИЕ.    ТОРФ ВЕРХОВЫХ БОЛОТ – КАК ТОПЛИВО ДЛЯ  ТЭС</vt:lpstr>
      <vt:lpstr> КРИТЕРИИ  ОЦЕНИВАНИЯ       0 – 6      -   «2»      7 - 10     -   «3»      11 - 14     -  «4»       15 - 18    -   «5»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 ВНУТРЕННИЕ   ВОДЫ РФ</dc:title>
  <dc:creator>KOKS</dc:creator>
  <cp:lastModifiedBy>Света</cp:lastModifiedBy>
  <cp:revision>14</cp:revision>
  <dcterms:created xsi:type="dcterms:W3CDTF">2014-01-22T15:20:56Z</dcterms:created>
  <dcterms:modified xsi:type="dcterms:W3CDTF">2014-02-14T08:57:58Z</dcterms:modified>
</cp:coreProperties>
</file>