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C3C627-1222-4C6B-A300-0649F498944A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28E77A-33E6-4E67-85AB-47E4F637EB2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799904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u="sng" dirty="0" smtClean="0"/>
              <a:t>ГЕОГРАФИЧЕСКИЙ КОНКУРС</a:t>
            </a:r>
            <a:endParaRPr lang="ru-RU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Какую цепь нельзя </a:t>
            </a:r>
            <a:r>
              <a:rPr lang="ru-RU" dirty="0" smtClean="0"/>
              <a:t>поднять?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5010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Горную цепь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На каком фронте не </a:t>
            </a:r>
            <a:r>
              <a:rPr lang="ru-RU" dirty="0" smtClean="0"/>
              <a:t>воюют?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37170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Атмосферный фронт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Какое государство можно носить на </a:t>
            </a:r>
            <a:r>
              <a:rPr lang="ru-RU" dirty="0" smtClean="0"/>
              <a:t>голове?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3573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Панама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Какая европейская столица стоит на скошенной </a:t>
            </a:r>
            <a:r>
              <a:rPr lang="ru-RU" dirty="0" smtClean="0"/>
              <a:t>траве?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429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г. Париж, река Сена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363272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лес </a:t>
            </a:r>
            <a:r>
              <a:rPr lang="ru-RU" dirty="0" smtClean="0"/>
              <a:t>вырастет на уроках</a:t>
            </a:r>
            <a:r>
              <a:rPr lang="ru-RU" dirty="0"/>
              <a:t>, к которым ребята хорошо </a:t>
            </a:r>
            <a:r>
              <a:rPr lang="ru-RU" dirty="0" smtClean="0"/>
              <a:t>подготовились?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7170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Лес рук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24936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Назовите самую сладкую и любимую всеми детьми </a:t>
            </a:r>
            <a:r>
              <a:rPr lang="ru-RU" dirty="0" smtClean="0"/>
              <a:t>пустыню?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3429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Пустыня </a:t>
            </a:r>
            <a:r>
              <a:rPr lang="ru-RU" sz="3200" b="1" dirty="0" err="1" smtClean="0"/>
              <a:t>Каракум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507288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Именем какого полуострова нашей страны называют задние ряды парт в классе?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7890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Камчатка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Зелёный платок уронили в Желтое море. Каким его вытащили из воды?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МОКРЫМ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Назовите самый тонкий и </a:t>
            </a:r>
            <a:r>
              <a:rPr lang="ru-RU" dirty="0" smtClean="0"/>
              <a:t>острый мыс?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3501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Игольный мыс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Каким озером любуются в </a:t>
            </a:r>
            <a:r>
              <a:rPr lang="ru-RU" dirty="0" smtClean="0"/>
              <a:t>театре?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501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Лебединое озеро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352928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называется остров в океане, </a:t>
            </a:r>
            <a:r>
              <a:rPr lang="ru-RU" dirty="0" smtClean="0"/>
              <a:t>на котором </a:t>
            </a:r>
            <a:r>
              <a:rPr lang="ru-RU" dirty="0"/>
              <a:t>не растёт кокос и не ловится </a:t>
            </a:r>
            <a:r>
              <a:rPr lang="ru-RU" dirty="0" smtClean="0"/>
              <a:t>крокодил?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7170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Остров Невезения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город </a:t>
            </a:r>
            <a:r>
              <a:rPr lang="ru-RU" dirty="0" smtClean="0"/>
              <a:t>Российской Федерации </a:t>
            </a:r>
            <a:r>
              <a:rPr lang="ru-RU" dirty="0"/>
              <a:t>самый </a:t>
            </a:r>
            <a:r>
              <a:rPr lang="ru-RU" dirty="0" smtClean="0"/>
              <a:t>сердитый?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г. Грозный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полуостров </a:t>
            </a:r>
            <a:r>
              <a:rPr lang="ru-RU" dirty="0" smtClean="0"/>
              <a:t>названием заявляет </a:t>
            </a:r>
            <a:r>
              <a:rPr lang="ru-RU" dirty="0"/>
              <a:t>о своей </a:t>
            </a:r>
            <a:r>
              <a:rPr lang="ru-RU" dirty="0" smtClean="0"/>
              <a:t>величине?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3573016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 smtClean="0"/>
              <a:t>Ямал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остров называет себя спортивной </a:t>
            </a:r>
            <a:r>
              <a:rPr lang="ru-RU" dirty="0" smtClean="0"/>
              <a:t>одеждой?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3573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Ямайка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373616" cy="2007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остров, потеряв букву, становится геометрической </a:t>
            </a:r>
            <a:r>
              <a:rPr lang="ru-RU" dirty="0" smtClean="0"/>
              <a:t>фигурой?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37170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/>
              <a:t>Куба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164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ГЕОГРАФИЧЕСКИЙ КОНКУРС</vt:lpstr>
      <vt:lpstr>Зелёный платок уронили в Желтое море. Каким его вытащили из воды? </vt:lpstr>
      <vt:lpstr>Назовите самый тонкий и острый мыс? </vt:lpstr>
      <vt:lpstr>Каким озером любуются в театре? </vt:lpstr>
      <vt:lpstr>Как называется остров в океане, на котором не растёт кокос и не ловится крокодил? </vt:lpstr>
      <vt:lpstr>Какой город Российской Федерации самый сердитый? </vt:lpstr>
      <vt:lpstr>Какой полуостров названием заявляет о своей величине?</vt:lpstr>
      <vt:lpstr>Какой остров называет себя спортивной одеждой? </vt:lpstr>
      <vt:lpstr>Какой остров, потеряв букву, становится геометрической фигурой?</vt:lpstr>
      <vt:lpstr>Какую цепь нельзя поднять?</vt:lpstr>
      <vt:lpstr>На каком фронте не воюют?</vt:lpstr>
      <vt:lpstr>Какое государство можно носить на голове? </vt:lpstr>
      <vt:lpstr>Какая европейская столица стоит на скошенной траве?</vt:lpstr>
      <vt:lpstr>Какой лес вырастет на уроках, к которым ребята хорошо подготовились?</vt:lpstr>
      <vt:lpstr>Назовите самую сладкую и любимую всеми детьми пустыню? </vt:lpstr>
      <vt:lpstr>Именем какого полуострова нашей страны называют задние ряды парт в классе?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ДЛЯ ЗРИТЕЛЕЙ</dc:title>
  <dc:creator>1</dc:creator>
  <cp:lastModifiedBy>1</cp:lastModifiedBy>
  <cp:revision>4</cp:revision>
  <dcterms:created xsi:type="dcterms:W3CDTF">2015-03-16T18:24:58Z</dcterms:created>
  <dcterms:modified xsi:type="dcterms:W3CDTF">2015-03-16T19:01:55Z</dcterms:modified>
</cp:coreProperties>
</file>