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1"/>
  </p:notesMasterIdLst>
  <p:handoutMasterIdLst>
    <p:handoutMasterId r:id="rId22"/>
  </p:handoutMasterIdLst>
  <p:sldIdLst>
    <p:sldId id="265" r:id="rId3"/>
    <p:sldId id="273" r:id="rId4"/>
    <p:sldId id="281" r:id="rId5"/>
    <p:sldId id="258" r:id="rId6"/>
    <p:sldId id="283" r:id="rId7"/>
    <p:sldId id="285" r:id="rId8"/>
    <p:sldId id="284" r:id="rId9"/>
    <p:sldId id="286" r:id="rId10"/>
    <p:sldId id="289" r:id="rId11"/>
    <p:sldId id="287" r:id="rId12"/>
    <p:sldId id="288" r:id="rId13"/>
    <p:sldId id="293" r:id="rId14"/>
    <p:sldId id="290" r:id="rId15"/>
    <p:sldId id="291" r:id="rId16"/>
    <p:sldId id="292" r:id="rId17"/>
    <p:sldId id="294" r:id="rId18"/>
    <p:sldId id="295" r:id="rId19"/>
    <p:sldId id="29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-47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194" y="6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ru-RU" smtClean="0"/>
              <a:pPr/>
              <a:t>05.03.2013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ru-RU" smtClean="0"/>
              <a:pPr/>
              <a:t>05.03.2013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Альтернативное содержа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62892" y="685800"/>
            <a:ext cx="637032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ru-RU" smtClean="0"/>
              <a:pPr/>
              <a:t>05.03.2013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ltGray">
          <a:xfrm>
            <a:off x="731520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23214" y="2362200"/>
            <a:ext cx="3200400" cy="1993392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923214" y="4355592"/>
            <a:ext cx="3200400" cy="164461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pPr/>
              <a:t>05.03.2013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pPr/>
              <a:t>05.03.2013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pPr/>
              <a:t>05.03.2013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pPr/>
              <a:t>05.03.2013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pPr/>
              <a:t>05.03.2013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альтернативного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ru-RU" smtClean="0"/>
              <a:pPr/>
              <a:t>05.03.2013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D43D-6574-4C7B-808D-C6C12215A4D4}" type="datetimeFigureOut">
              <a:rPr lang="ru-RU" smtClean="0"/>
              <a:pPr/>
              <a:t>05.03.2013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pPr/>
              <a:t>05.03.2013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pPr/>
              <a:t>05.03.2013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ru-RU" smtClean="0"/>
              <a:pPr/>
              <a:t>05.03.2013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4212" y="685800"/>
            <a:ext cx="7239001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pPr/>
              <a:t>05.03.2013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  <a:p>
            <a:pPr lvl="5"/>
            <a:r>
              <a:rPr lang="ru-RU" dirty="0" smtClean="0"/>
              <a:t>Шестая</a:t>
            </a:r>
          </a:p>
          <a:p>
            <a:pPr lvl="6"/>
            <a:r>
              <a:rPr lang="ru-RU" dirty="0" smtClean="0"/>
              <a:t>Седьмая</a:t>
            </a:r>
          </a:p>
          <a:p>
            <a:pPr lvl="7"/>
            <a:r>
              <a:rPr lang="ru-RU" dirty="0" smtClean="0"/>
              <a:t>Восьмая</a:t>
            </a:r>
          </a:p>
          <a:p>
            <a:pPr lvl="8"/>
            <a:r>
              <a:rPr lang="ru-RU" dirty="0" smtClean="0"/>
              <a:t>Девятая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9E583DDF-CA54-461A-A486-592D2374C532}" type="datetimeFigureOut">
              <a:rPr lang="ru-RU" smtClean="0"/>
              <a:pPr/>
              <a:t>05.03.2013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bg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CA8D9AD5-F248-4919-864A-CFD76CC027D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360">
          <p15:clr>
            <a:srgbClr val="F26B43"/>
          </p15:clr>
        </p15:guide>
        <p15:guide id="2" pos="40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Алгоритмы с </a:t>
            </a:r>
            <a:r>
              <a:rPr lang="ru-RU" dirty="0" err="1" smtClean="0"/>
              <a:t>ветвящей</a:t>
            </a:r>
            <a:r>
              <a:rPr lang="ru-RU" dirty="0" smtClean="0"/>
              <a:t> структурой 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30.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Задание 3.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Составьте программу сортировки по возрастанию значений трех переменных: А, В, С. </a:t>
            </a:r>
            <a:endParaRPr lang="ru-RU" sz="6000" dirty="0" smtClean="0"/>
          </a:p>
          <a:p>
            <a:pPr algn="ctr">
              <a:buNone/>
            </a:pPr>
            <a:endParaRPr lang="ru-RU" sz="60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9716" y="0"/>
            <a:ext cx="11533239" cy="6858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2400" dirty="0" smtClean="0"/>
              <a:t>Решение: </a:t>
            </a:r>
          </a:p>
          <a:p>
            <a:pPr>
              <a:lnSpc>
                <a:spcPct val="100000"/>
              </a:lnSpc>
              <a:buNone/>
            </a:pPr>
            <a:r>
              <a:rPr lang="ru-RU" sz="2400" dirty="0" err="1" smtClean="0"/>
              <a:t>Program</a:t>
            </a:r>
            <a:r>
              <a:rPr lang="ru-RU" sz="2400" dirty="0" smtClean="0"/>
              <a:t> </a:t>
            </a:r>
            <a:r>
              <a:rPr lang="ru-RU" sz="2400" dirty="0" err="1" smtClean="0"/>
              <a:t>Рг</a:t>
            </a:r>
            <a:r>
              <a:rPr lang="ru-RU" sz="2400" dirty="0" smtClean="0"/>
              <a:t>;</a:t>
            </a:r>
          </a:p>
          <a:p>
            <a:pPr>
              <a:lnSpc>
                <a:spcPct val="100000"/>
              </a:lnSpc>
              <a:buNone/>
            </a:pPr>
            <a:r>
              <a:rPr lang="ru-RU" sz="2400" dirty="0" err="1" smtClean="0"/>
              <a:t>Var</a:t>
            </a:r>
            <a:r>
              <a:rPr lang="ru-RU" sz="2400" dirty="0" smtClean="0"/>
              <a:t> S1, S2, S3, С: </a:t>
            </a:r>
            <a:r>
              <a:rPr lang="ru-RU" sz="2400" dirty="0" err="1" smtClean="0"/>
              <a:t>Integer</a:t>
            </a:r>
            <a:r>
              <a:rPr lang="ru-RU" sz="2400" dirty="0" smtClean="0"/>
              <a:t>; </a:t>
            </a:r>
          </a:p>
          <a:p>
            <a:pPr>
              <a:lnSpc>
                <a:spcPct val="100000"/>
              </a:lnSpc>
              <a:buNone/>
            </a:pPr>
            <a:r>
              <a:rPr lang="ru-RU" sz="2400" dirty="0" err="1" smtClean="0"/>
              <a:t>Begin</a:t>
            </a:r>
            <a:endParaRPr lang="ru-RU" sz="2400" dirty="0" smtClean="0"/>
          </a:p>
          <a:p>
            <a:pPr>
              <a:lnSpc>
                <a:spcPct val="100000"/>
              </a:lnSpc>
              <a:buNone/>
            </a:pPr>
            <a:r>
              <a:rPr lang="ru-RU" sz="2400" dirty="0" err="1" smtClean="0"/>
              <a:t>Writeln</a:t>
            </a:r>
            <a:r>
              <a:rPr lang="ru-RU" sz="2400" dirty="0" smtClean="0"/>
              <a:t>(' Введите три числа'); </a:t>
            </a:r>
          </a:p>
          <a:p>
            <a:pPr>
              <a:lnSpc>
                <a:spcPct val="100000"/>
              </a:lnSpc>
              <a:buNone/>
            </a:pPr>
            <a:r>
              <a:rPr lang="ru-RU" sz="2400" dirty="0" err="1" smtClean="0"/>
              <a:t>Readln</a:t>
            </a:r>
            <a:r>
              <a:rPr lang="ru-RU" sz="2400" dirty="0" smtClean="0"/>
              <a:t>(S</a:t>
            </a:r>
            <a:r>
              <a:rPr lang="en-US" sz="2400" dirty="0" smtClean="0"/>
              <a:t>1</a:t>
            </a:r>
            <a:r>
              <a:rPr lang="ru-RU" sz="2400" dirty="0" smtClean="0"/>
              <a:t>,S2,S3</a:t>
            </a:r>
            <a:r>
              <a:rPr lang="ru-RU" sz="2400" dirty="0" smtClean="0"/>
              <a:t>);</a:t>
            </a:r>
          </a:p>
          <a:p>
            <a:pPr>
              <a:lnSpc>
                <a:spcPct val="100000"/>
              </a:lnSpc>
              <a:buNone/>
            </a:pPr>
            <a:r>
              <a:rPr lang="ru-RU" sz="2400" dirty="0" err="1" smtClean="0"/>
              <a:t>If</a:t>
            </a:r>
            <a:r>
              <a:rPr lang="ru-RU" sz="2400" dirty="0" smtClean="0"/>
              <a:t> S1&gt;S2 </a:t>
            </a:r>
            <a:r>
              <a:rPr lang="ru-RU" sz="2400" dirty="0" err="1" smtClean="0"/>
              <a:t>then</a:t>
            </a:r>
            <a:r>
              <a:rPr lang="ru-RU" sz="2400" dirty="0" smtClean="0"/>
              <a:t> </a:t>
            </a:r>
            <a:r>
              <a:rPr lang="ru-RU" sz="2400" dirty="0" err="1" smtClean="0"/>
              <a:t>begin</a:t>
            </a:r>
            <a:r>
              <a:rPr lang="ru-RU" sz="2400" dirty="0" smtClean="0"/>
              <a:t> C:=S1; S1:=S2; S2:=C; </a:t>
            </a:r>
            <a:r>
              <a:rPr lang="ru-RU" sz="2400" dirty="0" err="1" smtClean="0"/>
              <a:t>end</a:t>
            </a:r>
            <a:r>
              <a:rPr lang="ru-RU" sz="2400" dirty="0" smtClean="0"/>
              <a:t>; {Меняем </a:t>
            </a:r>
            <a:r>
              <a:rPr lang="ru-RU" sz="2400" dirty="0" smtClean="0"/>
              <a:t>местами </a:t>
            </a:r>
            <a:r>
              <a:rPr lang="ru-RU" sz="2400" dirty="0" smtClean="0"/>
              <a:t>содержимое </a:t>
            </a:r>
            <a:r>
              <a:rPr lang="ru-RU" sz="2400" dirty="0" smtClean="0"/>
              <a:t>S</a:t>
            </a:r>
            <a:r>
              <a:rPr lang="en-US" sz="2400" dirty="0" smtClean="0"/>
              <a:t>1</a:t>
            </a:r>
            <a:r>
              <a:rPr lang="ru-RU" sz="2400" dirty="0" smtClean="0"/>
              <a:t> </a:t>
            </a:r>
            <a:r>
              <a:rPr lang="ru-RU" sz="2400" dirty="0" smtClean="0"/>
              <a:t>и S2}</a:t>
            </a:r>
          </a:p>
          <a:p>
            <a:pPr>
              <a:lnSpc>
                <a:spcPct val="100000"/>
              </a:lnSpc>
              <a:buNone/>
            </a:pPr>
            <a:r>
              <a:rPr lang="ru-RU" sz="2400" dirty="0" err="1" smtClean="0"/>
              <a:t>If</a:t>
            </a:r>
            <a:r>
              <a:rPr lang="ru-RU" sz="2400" dirty="0" smtClean="0"/>
              <a:t> S2&gt;S3 </a:t>
            </a:r>
            <a:r>
              <a:rPr lang="ru-RU" sz="2400" dirty="0" err="1" smtClean="0"/>
              <a:t>then</a:t>
            </a:r>
            <a:r>
              <a:rPr lang="ru-RU" sz="2400" dirty="0" smtClean="0"/>
              <a:t> </a:t>
            </a:r>
            <a:r>
              <a:rPr lang="ru-RU" sz="2400" dirty="0" err="1" smtClean="0"/>
              <a:t>begin</a:t>
            </a:r>
            <a:r>
              <a:rPr lang="ru-RU" sz="2400" dirty="0" smtClean="0"/>
              <a:t> C:=S2; S2:=S3; S3:=C; </a:t>
            </a:r>
            <a:r>
              <a:rPr lang="ru-RU" sz="2400" dirty="0" err="1" smtClean="0"/>
              <a:t>end</a:t>
            </a:r>
            <a:r>
              <a:rPr lang="ru-RU" sz="2400" dirty="0" smtClean="0"/>
              <a:t>; {Меняем </a:t>
            </a:r>
            <a:r>
              <a:rPr lang="ru-RU" sz="2400" dirty="0" smtClean="0"/>
              <a:t>местами </a:t>
            </a:r>
            <a:r>
              <a:rPr lang="ru-RU" sz="2400" dirty="0" smtClean="0"/>
              <a:t>содержимое S2 и S3}</a:t>
            </a:r>
          </a:p>
          <a:p>
            <a:pPr>
              <a:lnSpc>
                <a:spcPct val="100000"/>
              </a:lnSpc>
              <a:buNone/>
            </a:pPr>
            <a:r>
              <a:rPr lang="en-US" sz="2400" dirty="0" smtClean="0"/>
              <a:t>If S1&gt;S2 then begin C:=S1; S1:=S2; S2:=C; end; {</a:t>
            </a:r>
            <a:r>
              <a:rPr lang="ru-RU" sz="2400" dirty="0" smtClean="0"/>
              <a:t>Меняем местами содержимое </a:t>
            </a:r>
            <a:r>
              <a:rPr lang="en-US" sz="2400" dirty="0" smtClean="0"/>
              <a:t>SI </a:t>
            </a:r>
            <a:r>
              <a:rPr lang="ru-RU" sz="2400" dirty="0" smtClean="0"/>
              <a:t>и </a:t>
            </a:r>
            <a:r>
              <a:rPr lang="en-US" sz="2400" dirty="0" smtClean="0"/>
              <a:t>S2}</a:t>
            </a:r>
            <a:endParaRPr lang="ru-RU" sz="2400" dirty="0" smtClean="0"/>
          </a:p>
          <a:p>
            <a:pPr>
              <a:lnSpc>
                <a:spcPct val="100000"/>
              </a:lnSpc>
              <a:buNone/>
            </a:pPr>
            <a:r>
              <a:rPr lang="ru-RU" sz="2400" dirty="0" err="1" smtClean="0"/>
              <a:t>Writeln</a:t>
            </a:r>
            <a:r>
              <a:rPr lang="ru-RU" sz="2400" dirty="0" smtClean="0"/>
              <a:t>('Числа в порядке возрастания:', S1,S2,S3)</a:t>
            </a:r>
            <a:br>
              <a:rPr lang="ru-RU" sz="2400" dirty="0" smtClean="0"/>
            </a:br>
            <a:r>
              <a:rPr lang="ru-RU" sz="2400" dirty="0" err="1" smtClean="0"/>
              <a:t>End</a:t>
            </a:r>
            <a:r>
              <a:rPr lang="ru-RU" sz="2400" dirty="0" smtClean="0"/>
              <a:t>.</a:t>
            </a:r>
          </a:p>
          <a:p>
            <a:pPr>
              <a:lnSpc>
                <a:spcPct val="100000"/>
              </a:lnSpc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6306207"/>
            <a:ext cx="12192000" cy="2364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Задание 4.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6600" b="1" dirty="0" smtClean="0"/>
              <a:t>Составьте </a:t>
            </a:r>
            <a:r>
              <a:rPr lang="ru-RU" sz="6600" b="1" dirty="0" smtClean="0"/>
              <a:t>программу решения линейного уравнения вида </a:t>
            </a:r>
            <a:r>
              <a:rPr lang="ru-RU" sz="6600" b="1" i="1" dirty="0" smtClean="0"/>
              <a:t>Ах</a:t>
            </a:r>
            <a:r>
              <a:rPr lang="ru-RU" sz="6600" b="1" dirty="0" smtClean="0"/>
              <a:t> — </a:t>
            </a:r>
            <a:r>
              <a:rPr lang="ru-RU" sz="6600" b="1" i="1" dirty="0" smtClean="0"/>
              <a:t>В.</a:t>
            </a:r>
            <a:r>
              <a:rPr lang="ru-RU" sz="6600" b="1" dirty="0" smtClean="0"/>
              <a:t/>
            </a:r>
            <a:br>
              <a:rPr lang="ru-RU" sz="6600" b="1" dirty="0" smtClean="0"/>
            </a:br>
            <a:endParaRPr lang="ru-RU" sz="66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i="1" dirty="0" smtClean="0"/>
              <a:t>Решение:</a:t>
            </a:r>
            <a:endParaRPr lang="ru-RU" sz="3200" dirty="0" smtClean="0"/>
          </a:p>
          <a:p>
            <a:pPr>
              <a:buNone/>
            </a:pPr>
            <a:r>
              <a:rPr lang="ru-RU" sz="3200" dirty="0" err="1" smtClean="0"/>
              <a:t>Program</a:t>
            </a:r>
            <a:r>
              <a:rPr lang="ru-RU" sz="3200" dirty="0" smtClean="0"/>
              <a:t> </a:t>
            </a:r>
            <a:r>
              <a:rPr lang="ru-RU" sz="3200" dirty="0" err="1" smtClean="0"/>
              <a:t>linear_equation</a:t>
            </a:r>
            <a:r>
              <a:rPr lang="ru-RU" sz="3200" dirty="0" smtClean="0"/>
              <a:t>;</a:t>
            </a:r>
          </a:p>
          <a:p>
            <a:pPr>
              <a:buNone/>
            </a:pPr>
            <a:r>
              <a:rPr lang="ru-RU" sz="3200" dirty="0" err="1" smtClean="0"/>
              <a:t>Var</a:t>
            </a:r>
            <a:r>
              <a:rPr lang="ru-RU" sz="3200" dirty="0" smtClean="0"/>
              <a:t> </a:t>
            </a:r>
            <a:r>
              <a:rPr lang="ru-RU" sz="3200" dirty="0" err="1" smtClean="0"/>
              <a:t>a</a:t>
            </a:r>
            <a:r>
              <a:rPr lang="ru-RU" sz="3200" dirty="0" smtClean="0"/>
              <a:t>, b: </a:t>
            </a:r>
            <a:r>
              <a:rPr lang="ru-RU" sz="3200" dirty="0" err="1" smtClean="0"/>
              <a:t>real</a:t>
            </a:r>
            <a:r>
              <a:rPr lang="ru-RU" sz="3200" dirty="0" smtClean="0"/>
              <a:t>;</a:t>
            </a:r>
          </a:p>
          <a:p>
            <a:pPr>
              <a:buNone/>
            </a:pPr>
            <a:r>
              <a:rPr lang="ru-RU" sz="3200" dirty="0" err="1" smtClean="0"/>
              <a:t>Begin</a:t>
            </a:r>
            <a:endParaRPr lang="ru-RU" sz="3200" dirty="0" smtClean="0"/>
          </a:p>
          <a:p>
            <a:pPr>
              <a:buNone/>
            </a:pPr>
            <a:r>
              <a:rPr lang="ru-RU" sz="3200" dirty="0" err="1" smtClean="0"/>
              <a:t>Write</a:t>
            </a:r>
            <a:r>
              <a:rPr lang="ru-RU" sz="3200" dirty="0" smtClean="0"/>
              <a:t>('введите коэффициенты а и b</a:t>
            </a:r>
            <a:r>
              <a:rPr lang="ru-RU" sz="3200" dirty="0" smtClean="0"/>
              <a:t>:');</a:t>
            </a:r>
            <a:endParaRPr lang="en-US" sz="3200" dirty="0" smtClean="0"/>
          </a:p>
          <a:p>
            <a:pPr>
              <a:buNone/>
            </a:pPr>
            <a:r>
              <a:rPr lang="ru-RU" sz="3200" dirty="0" err="1" smtClean="0"/>
              <a:t>Readln</a:t>
            </a:r>
            <a:r>
              <a:rPr lang="ru-RU" sz="3200" dirty="0" smtClean="0"/>
              <a:t>(</a:t>
            </a:r>
            <a:r>
              <a:rPr lang="ru-RU" sz="3200" dirty="0" err="1" smtClean="0"/>
              <a:t>a</a:t>
            </a:r>
            <a:r>
              <a:rPr lang="ru-RU" sz="3200" dirty="0" smtClean="0"/>
              <a:t>, </a:t>
            </a:r>
            <a:r>
              <a:rPr lang="ru-RU" sz="3200" dirty="0" err="1" smtClean="0"/>
              <a:t>b</a:t>
            </a:r>
            <a:r>
              <a:rPr lang="ru-RU" sz="3200" dirty="0" smtClean="0"/>
              <a:t>);</a:t>
            </a:r>
          </a:p>
          <a:p>
            <a:pPr>
              <a:buNone/>
            </a:pPr>
            <a:r>
              <a:rPr lang="en-US" sz="3200" dirty="0" smtClean="0"/>
              <a:t>If a&lt;&gt;0 then write('x0',-</a:t>
            </a:r>
            <a:r>
              <a:rPr lang="en-US" sz="3200" dirty="0" smtClean="0"/>
              <a:t>b/a) Else</a:t>
            </a:r>
            <a:endParaRPr lang="ru-RU" sz="3200" dirty="0" smtClean="0"/>
          </a:p>
          <a:p>
            <a:pPr>
              <a:buNone/>
            </a:pPr>
            <a:r>
              <a:rPr lang="en-US" sz="3200" dirty="0" smtClean="0"/>
              <a:t>If b=0 then write('</a:t>
            </a:r>
            <a:r>
              <a:rPr lang="en-US" sz="3200" dirty="0" err="1" smtClean="0"/>
              <a:t>Kope</a:t>
            </a:r>
            <a:r>
              <a:rPr lang="ru-RU" sz="3200" dirty="0" err="1" smtClean="0"/>
              <a:t>нь</a:t>
            </a:r>
            <a:r>
              <a:rPr lang="ru-RU" sz="3200" dirty="0" smtClean="0"/>
              <a:t> любое число</a:t>
            </a:r>
            <a:r>
              <a:rPr lang="en-US" sz="3200" dirty="0" smtClean="0"/>
              <a:t>')</a:t>
            </a:r>
            <a:endParaRPr lang="ru-RU" sz="3200" dirty="0" smtClean="0"/>
          </a:p>
          <a:p>
            <a:pPr>
              <a:buNone/>
            </a:pPr>
            <a:r>
              <a:rPr lang="ru-RU" sz="3200" dirty="0" err="1" smtClean="0"/>
              <a:t>Else</a:t>
            </a:r>
            <a:r>
              <a:rPr lang="ru-RU" sz="3200" dirty="0" smtClean="0"/>
              <a:t> </a:t>
            </a:r>
            <a:r>
              <a:rPr lang="ru-RU" sz="3200" dirty="0" err="1" smtClean="0"/>
              <a:t>write</a:t>
            </a:r>
            <a:r>
              <a:rPr lang="ru-RU" sz="3200" dirty="0" smtClean="0"/>
              <a:t>('</a:t>
            </a:r>
            <a:r>
              <a:rPr lang="ru-RU" sz="3200" dirty="0" err="1" smtClean="0"/>
              <a:t>Kopней</a:t>
            </a:r>
            <a:r>
              <a:rPr lang="ru-RU" sz="3200" dirty="0" smtClean="0"/>
              <a:t> нет');</a:t>
            </a:r>
          </a:p>
          <a:p>
            <a:pPr>
              <a:buNone/>
            </a:pPr>
            <a:r>
              <a:rPr lang="ru-RU" sz="3200" dirty="0" err="1" smtClean="0"/>
              <a:t>End</a:t>
            </a:r>
            <a:r>
              <a:rPr lang="ru-RU" sz="3200" dirty="0" smtClean="0"/>
              <a:t>.</a:t>
            </a:r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Задание 5. Составьте программу решения квадратного уравнения.</a:t>
            </a:r>
            <a:endParaRPr lang="ru-RU" sz="6000" dirty="0" smtClean="0"/>
          </a:p>
          <a:p>
            <a:pPr algn="ctr">
              <a:buNone/>
            </a:pPr>
            <a:endParaRPr lang="ru-RU" sz="60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8711" y="0"/>
            <a:ext cx="11823290" cy="6858000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ru-RU" sz="3200" i="1" dirty="0" smtClean="0"/>
              <a:t>Решение:</a:t>
            </a:r>
            <a:br>
              <a:rPr lang="ru-RU" sz="3200" i="1" dirty="0" smtClean="0"/>
            </a:br>
            <a:r>
              <a:rPr lang="ru-RU" sz="3200" dirty="0" err="1" smtClean="0"/>
              <a:t>program</a:t>
            </a:r>
            <a:r>
              <a:rPr lang="ru-RU" sz="3200" dirty="0" smtClean="0"/>
              <a:t> </a:t>
            </a:r>
            <a:r>
              <a:rPr lang="ru-RU" sz="3200" dirty="0" err="1" smtClean="0"/>
              <a:t>kv</a:t>
            </a:r>
            <a:r>
              <a:rPr lang="ru-RU" sz="3200" dirty="0" smtClean="0"/>
              <a:t>;</a:t>
            </a:r>
            <a:br>
              <a:rPr lang="ru-RU" sz="3200" dirty="0" smtClean="0"/>
            </a:br>
            <a:r>
              <a:rPr lang="ru-RU" sz="3200" dirty="0" err="1" smtClean="0"/>
              <a:t>var</a:t>
            </a:r>
            <a:r>
              <a:rPr lang="en-US" sz="3200" dirty="0" smtClean="0"/>
              <a:t> a,b,c,D,x1,x2:real;</a:t>
            </a:r>
            <a:br>
              <a:rPr lang="en-US" sz="3200" dirty="0" smtClean="0"/>
            </a:br>
            <a:r>
              <a:rPr lang="en-US" sz="3200" dirty="0" smtClean="0"/>
              <a:t>begin</a:t>
            </a:r>
          </a:p>
          <a:p>
            <a:pPr>
              <a:buNone/>
            </a:pPr>
            <a:r>
              <a:rPr lang="en-US" sz="3200" dirty="0" smtClean="0"/>
              <a:t>Read (</a:t>
            </a:r>
            <a:r>
              <a:rPr lang="en-US" sz="3200" dirty="0" err="1" smtClean="0"/>
              <a:t>a,b,c</a:t>
            </a:r>
            <a:r>
              <a:rPr lang="en-US" sz="3200" dirty="0" smtClean="0"/>
              <a:t>);</a:t>
            </a:r>
            <a:br>
              <a:rPr lang="en-US" sz="3200" dirty="0" smtClean="0"/>
            </a:br>
            <a:r>
              <a:rPr lang="en-US" sz="3200" dirty="0" smtClean="0"/>
              <a:t>D:=b*b-4*a*c;</a:t>
            </a:r>
            <a:br>
              <a:rPr lang="en-US" sz="3200" dirty="0" smtClean="0"/>
            </a:br>
            <a:r>
              <a:rPr lang="en-US" sz="3200" dirty="0" smtClean="0"/>
              <a:t>if D&lt;0</a:t>
            </a:r>
            <a:endParaRPr lang="ru-RU" sz="3200" dirty="0" smtClean="0"/>
          </a:p>
          <a:p>
            <a:pPr>
              <a:buNone/>
            </a:pPr>
            <a:r>
              <a:rPr lang="en-US" sz="3200" dirty="0" smtClean="0"/>
              <a:t>then </a:t>
            </a:r>
            <a:r>
              <a:rPr lang="en-US" sz="3200" dirty="0" err="1" smtClean="0"/>
              <a:t>Writeln</a:t>
            </a:r>
            <a:r>
              <a:rPr lang="en-US" sz="3200" dirty="0" smtClean="0"/>
              <a:t>('KOPHE</a:t>
            </a:r>
            <a:r>
              <a:rPr lang="ru-RU" sz="3200" dirty="0" smtClean="0"/>
              <a:t>Й НЕТ</a:t>
            </a:r>
            <a:r>
              <a:rPr lang="en-US" sz="3200" dirty="0" smtClean="0"/>
              <a:t>')</a:t>
            </a:r>
            <a:br>
              <a:rPr lang="en-US" sz="3200" dirty="0" smtClean="0"/>
            </a:br>
            <a:r>
              <a:rPr lang="en-US" sz="3200" dirty="0" smtClean="0"/>
              <a:t>else</a:t>
            </a:r>
            <a:endParaRPr lang="ru-RU" sz="3200" dirty="0" smtClean="0"/>
          </a:p>
          <a:p>
            <a:pPr>
              <a:buNone/>
            </a:pPr>
            <a:r>
              <a:rPr lang="en-US" sz="3200" dirty="0" smtClean="0"/>
              <a:t>if D=0 then begin D:=</a:t>
            </a:r>
            <a:r>
              <a:rPr lang="en-US" sz="3200" dirty="0" err="1" smtClean="0"/>
              <a:t>sqrt</a:t>
            </a:r>
            <a:r>
              <a:rPr lang="en-US" sz="3200" dirty="0" smtClean="0"/>
              <a:t>(D); x1:=(-b)/(2*a); </a:t>
            </a:r>
            <a:r>
              <a:rPr lang="en-US" sz="3200" dirty="0" err="1" smtClean="0"/>
              <a:t>Writeln</a:t>
            </a:r>
            <a:r>
              <a:rPr lang="en-US" sz="3200" dirty="0" smtClean="0"/>
              <a:t>('x=',x1);</a:t>
            </a:r>
            <a:endParaRPr lang="ru-RU" sz="3200" dirty="0" smtClean="0"/>
          </a:p>
          <a:p>
            <a:pPr>
              <a:buNone/>
            </a:pPr>
            <a:r>
              <a:rPr lang="ru-RU" sz="3200" dirty="0" err="1" smtClean="0"/>
              <a:t>else</a:t>
            </a:r>
            <a:endParaRPr lang="ru-RU" sz="3200" dirty="0" smtClean="0"/>
          </a:p>
          <a:p>
            <a:pPr>
              <a:buNone/>
            </a:pPr>
            <a:r>
              <a:rPr lang="ru-RU" sz="3200" dirty="0" err="1" smtClean="0"/>
              <a:t>begin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D:=sqrt(D);</a:t>
            </a:r>
          </a:p>
          <a:p>
            <a:pPr>
              <a:buNone/>
            </a:pPr>
            <a:r>
              <a:rPr lang="ru-RU" sz="3200" dirty="0" err="1" smtClean="0"/>
              <a:t>xl:=</a:t>
            </a:r>
            <a:r>
              <a:rPr lang="ru-RU" sz="3200" dirty="0" smtClean="0"/>
              <a:t>(-</a:t>
            </a:r>
            <a:r>
              <a:rPr lang="ru-RU" sz="3200" dirty="0" err="1" smtClean="0"/>
              <a:t>b+D</a:t>
            </a:r>
            <a:r>
              <a:rPr lang="ru-RU" sz="3200" dirty="0" smtClean="0"/>
              <a:t>)/(2*</a:t>
            </a:r>
            <a:r>
              <a:rPr lang="ru-RU" sz="3200" dirty="0" err="1" smtClean="0"/>
              <a:t>a</a:t>
            </a:r>
            <a:r>
              <a:rPr lang="ru-RU" sz="3200" dirty="0" smtClean="0"/>
              <a:t>);</a:t>
            </a:r>
          </a:p>
          <a:p>
            <a:pPr>
              <a:buNone/>
            </a:pPr>
            <a:r>
              <a:rPr lang="ru-RU" sz="3200" dirty="0" smtClean="0"/>
              <a:t>x2:=(-</a:t>
            </a:r>
            <a:r>
              <a:rPr lang="ru-RU" sz="3200" dirty="0" err="1" smtClean="0"/>
              <a:t>b-D</a:t>
            </a:r>
            <a:r>
              <a:rPr lang="ru-RU" sz="3200" dirty="0" smtClean="0"/>
              <a:t>)/(2*</a:t>
            </a:r>
            <a:r>
              <a:rPr lang="ru-RU" sz="3200" dirty="0" err="1" smtClean="0"/>
              <a:t>a</a:t>
            </a:r>
            <a:r>
              <a:rPr lang="ru-RU" sz="3200" dirty="0" smtClean="0"/>
              <a:t>);</a:t>
            </a:r>
          </a:p>
          <a:p>
            <a:pPr>
              <a:buNone/>
            </a:pPr>
            <a:r>
              <a:rPr lang="ru-RU" sz="3200" dirty="0" err="1" smtClean="0"/>
              <a:t>Write</a:t>
            </a:r>
            <a:r>
              <a:rPr lang="en-US" sz="3200" dirty="0" smtClean="0"/>
              <a:t>l</a:t>
            </a:r>
            <a:r>
              <a:rPr lang="ru-RU" sz="3200" dirty="0" err="1" smtClean="0"/>
              <a:t>n</a:t>
            </a:r>
            <a:r>
              <a:rPr lang="ru-RU" sz="3200" dirty="0" smtClean="0"/>
              <a:t>('</a:t>
            </a:r>
            <a:r>
              <a:rPr lang="ru-RU" sz="3200" dirty="0" err="1" smtClean="0"/>
              <a:t>xl=',xl</a:t>
            </a:r>
            <a:r>
              <a:rPr lang="ru-RU" sz="3200" dirty="0" smtClean="0"/>
              <a:t>);</a:t>
            </a:r>
          </a:p>
          <a:p>
            <a:pPr>
              <a:buNone/>
            </a:pPr>
            <a:r>
              <a:rPr lang="ru-RU" sz="3200" dirty="0" err="1" smtClean="0"/>
              <a:t>Write</a:t>
            </a:r>
            <a:r>
              <a:rPr lang="ru-RU" sz="3200" dirty="0" smtClean="0"/>
              <a:t> </a:t>
            </a:r>
            <a:r>
              <a:rPr lang="ru-RU" sz="3200" dirty="0" err="1" smtClean="0"/>
              <a:t>Ln</a:t>
            </a:r>
            <a:r>
              <a:rPr lang="ru-RU" sz="3200" dirty="0" smtClean="0"/>
              <a:t>('x2=',x2);</a:t>
            </a:r>
          </a:p>
          <a:p>
            <a:pPr>
              <a:buNone/>
            </a:pPr>
            <a:r>
              <a:rPr lang="ru-RU" sz="3200" dirty="0" err="1" smtClean="0"/>
              <a:t>end</a:t>
            </a:r>
            <a:r>
              <a:rPr lang="ru-RU" sz="3200" dirty="0" smtClean="0"/>
              <a:t>;</a:t>
            </a:r>
          </a:p>
          <a:p>
            <a:pPr>
              <a:buNone/>
            </a:pPr>
            <a:r>
              <a:rPr lang="ru-RU" sz="3200" dirty="0" err="1" smtClean="0"/>
              <a:t>end</a:t>
            </a:r>
            <a:r>
              <a:rPr lang="ru-RU" sz="3200" dirty="0" smtClean="0"/>
              <a:t>.</a:t>
            </a:r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923" y="467360"/>
            <a:ext cx="10142957" cy="99273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Домашнее задание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0439" y="1901952"/>
            <a:ext cx="11135032" cy="4127627"/>
          </a:xfrm>
        </p:spPr>
        <p:txBody>
          <a:bodyPr>
            <a:noAutofit/>
          </a:bodyPr>
          <a:lstStyle/>
          <a:p>
            <a:r>
              <a:rPr lang="ru-RU" sz="3600" dirty="0" smtClean="0"/>
              <a:t>Дано: а, </a:t>
            </a:r>
            <a:r>
              <a:rPr lang="en-US" sz="3600" dirty="0" smtClean="0"/>
              <a:t>b</a:t>
            </a:r>
            <a:r>
              <a:rPr lang="ru-RU" sz="3600" dirty="0" smtClean="0"/>
              <a:t>, с- стороны предполагаемого треугольника. Требуется сравнить длину каждого отрезка с суммой двух других. Если хотя бы в одном случае отрезок окажется больше суммы двух других, то треугольника с такими сторонами не существует.</a:t>
            </a:r>
          </a:p>
          <a:p>
            <a:r>
              <a:rPr lang="ru-RU" sz="3600" dirty="0" smtClean="0"/>
              <a:t>Написать программу, определяющую по координатам точки, в какой четверти она находится.</a:t>
            </a:r>
          </a:p>
          <a:p>
            <a:endParaRPr lang="ru-RU" sz="36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6697" y="0"/>
            <a:ext cx="10364183" cy="65630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dirty="0" smtClean="0"/>
              <a:t>Ответы</a:t>
            </a:r>
            <a:r>
              <a:rPr lang="en-US" sz="3200" b="1" dirty="0" smtClean="0"/>
              <a:t>:</a:t>
            </a:r>
            <a:endParaRPr lang="ru-RU" sz="3200" dirty="0" smtClean="0"/>
          </a:p>
          <a:p>
            <a:pPr>
              <a:buNone/>
            </a:pPr>
            <a:r>
              <a:rPr lang="en-US" sz="3200" b="1" dirty="0" smtClean="0"/>
              <a:t>1.var </a:t>
            </a:r>
            <a:r>
              <a:rPr lang="ru-RU" sz="3200" b="1" dirty="0" smtClean="0"/>
              <a:t>а</a:t>
            </a:r>
            <a:r>
              <a:rPr lang="en-US" sz="3200" b="1" dirty="0" smtClean="0"/>
              <a:t>, b, </a:t>
            </a:r>
            <a:r>
              <a:rPr lang="ru-RU" sz="3200" b="1" dirty="0" smtClean="0"/>
              <a:t>с</a:t>
            </a:r>
            <a:r>
              <a:rPr lang="en-US" sz="3200" b="1" dirty="0" smtClean="0"/>
              <a:t>: integer;</a:t>
            </a:r>
            <a:br>
              <a:rPr lang="en-US" sz="3200" b="1" dirty="0" smtClean="0"/>
            </a:br>
            <a:r>
              <a:rPr lang="en-US" sz="3200" dirty="0" smtClean="0"/>
              <a:t>begin</a:t>
            </a:r>
            <a:endParaRPr lang="ru-RU" sz="3200" dirty="0" smtClean="0"/>
          </a:p>
          <a:p>
            <a:pPr>
              <a:buNone/>
            </a:pPr>
            <a:r>
              <a:rPr lang="ru-RU" sz="3200" dirty="0" err="1" smtClean="0"/>
              <a:t>write</a:t>
            </a:r>
            <a:r>
              <a:rPr lang="ru-RU" sz="3200" dirty="0" smtClean="0"/>
              <a:t> ('Длины сторон:');</a:t>
            </a:r>
            <a:r>
              <a:rPr lang="en-US" sz="3200" dirty="0" smtClean="0"/>
              <a:t> </a:t>
            </a:r>
          </a:p>
          <a:p>
            <a:pPr>
              <a:buNone/>
            </a:pPr>
            <a:r>
              <a:rPr lang="ru-RU" sz="3200" dirty="0" err="1" smtClean="0"/>
              <a:t>readln</a:t>
            </a:r>
            <a:r>
              <a:rPr lang="ru-RU" sz="3200" dirty="0" smtClean="0"/>
              <a:t> (</a:t>
            </a:r>
            <a:r>
              <a:rPr lang="ru-RU" sz="3200" dirty="0" err="1" smtClean="0"/>
              <a:t>a,b,c</a:t>
            </a:r>
            <a:r>
              <a:rPr lang="ru-RU" sz="3200" dirty="0" smtClean="0"/>
              <a:t>);</a:t>
            </a:r>
          </a:p>
          <a:p>
            <a:pPr>
              <a:buNone/>
            </a:pPr>
            <a:r>
              <a:rPr lang="ru-RU" sz="3200" dirty="0" err="1" smtClean="0"/>
              <a:t>if</a:t>
            </a:r>
            <a:r>
              <a:rPr lang="ru-RU" sz="3200" dirty="0" smtClean="0"/>
              <a:t> (</a:t>
            </a:r>
            <a:r>
              <a:rPr lang="ru-RU" sz="3200" dirty="0" err="1" smtClean="0"/>
              <a:t>a</a:t>
            </a:r>
            <a:r>
              <a:rPr lang="ru-RU" sz="3200" dirty="0" smtClean="0"/>
              <a:t>&lt;</a:t>
            </a:r>
            <a:r>
              <a:rPr lang="ru-RU" sz="3200" dirty="0" err="1" smtClean="0"/>
              <a:t>b+c</a:t>
            </a:r>
            <a:r>
              <a:rPr lang="ru-RU" sz="3200" dirty="0" smtClean="0"/>
              <a:t>) </a:t>
            </a:r>
            <a:r>
              <a:rPr lang="ru-RU" sz="3200" dirty="0" err="1" smtClean="0"/>
              <a:t>and</a:t>
            </a:r>
            <a:r>
              <a:rPr lang="ru-RU" sz="3200" dirty="0" smtClean="0"/>
              <a:t> (</a:t>
            </a:r>
            <a:r>
              <a:rPr lang="ru-RU" sz="3200" dirty="0" err="1" smtClean="0"/>
              <a:t>b</a:t>
            </a:r>
            <a:r>
              <a:rPr lang="ru-RU" sz="3200" dirty="0" smtClean="0"/>
              <a:t>&lt;</a:t>
            </a:r>
            <a:r>
              <a:rPr lang="ru-RU" sz="3200" dirty="0" err="1" smtClean="0"/>
              <a:t>a+c</a:t>
            </a:r>
            <a:r>
              <a:rPr lang="ru-RU" sz="3200" dirty="0" smtClean="0"/>
              <a:t>) </a:t>
            </a:r>
            <a:r>
              <a:rPr lang="ru-RU" sz="3200" dirty="0" err="1" smtClean="0"/>
              <a:t>and</a:t>
            </a:r>
            <a:r>
              <a:rPr lang="ru-RU" sz="3200" dirty="0" smtClean="0"/>
              <a:t> (</a:t>
            </a:r>
            <a:r>
              <a:rPr lang="ru-RU" sz="3200" dirty="0" err="1" smtClean="0"/>
              <a:t>c</a:t>
            </a:r>
            <a:r>
              <a:rPr lang="ru-RU" sz="3200" dirty="0" smtClean="0"/>
              <a:t>&lt;</a:t>
            </a:r>
            <a:r>
              <a:rPr lang="ru-RU" sz="3200" dirty="0" err="1" smtClean="0"/>
              <a:t>a+b</a:t>
            </a:r>
            <a:r>
              <a:rPr lang="ru-RU" sz="3200" dirty="0" smtClean="0"/>
              <a:t>) </a:t>
            </a:r>
            <a:r>
              <a:rPr lang="ru-RU" sz="3200" dirty="0" err="1" smtClean="0"/>
              <a:t>then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err="1" smtClean="0"/>
              <a:t>writeln</a:t>
            </a:r>
            <a:r>
              <a:rPr lang="ru-RU" sz="3200" dirty="0" smtClean="0"/>
              <a:t>('Треугольник существует.')</a:t>
            </a:r>
            <a:br>
              <a:rPr lang="ru-RU" sz="3200" dirty="0" smtClean="0"/>
            </a:br>
            <a:r>
              <a:rPr lang="ru-RU" sz="3200" dirty="0" err="1" smtClean="0"/>
              <a:t>else</a:t>
            </a:r>
            <a:endParaRPr lang="ru-RU" sz="3200" dirty="0" smtClean="0"/>
          </a:p>
          <a:p>
            <a:pPr>
              <a:buNone/>
            </a:pPr>
            <a:r>
              <a:rPr lang="ru-RU" sz="3200" dirty="0" err="1" smtClean="0"/>
              <a:t>writeln</a:t>
            </a:r>
            <a:r>
              <a:rPr lang="ru-RU" sz="3200" dirty="0" smtClean="0"/>
              <a:t>('Треугольник не существует.');</a:t>
            </a:r>
          </a:p>
          <a:p>
            <a:pPr>
              <a:buNone/>
            </a:pPr>
            <a:r>
              <a:rPr lang="en-US" sz="3200" dirty="0" err="1" smtClean="0"/>
              <a:t>readln</a:t>
            </a:r>
            <a:endParaRPr lang="ru-RU" sz="3200" dirty="0" smtClean="0"/>
          </a:p>
          <a:p>
            <a:pPr>
              <a:buNone/>
            </a:pPr>
            <a:r>
              <a:rPr lang="en-US" sz="3200" dirty="0" smtClean="0"/>
              <a:t>end.</a:t>
            </a:r>
            <a:endParaRPr lang="ru-RU" sz="3200" dirty="0" smtClean="0"/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6915" y="0"/>
            <a:ext cx="10382865" cy="665152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2400" b="1" dirty="0" smtClean="0"/>
              <a:t>2. </a:t>
            </a:r>
            <a:r>
              <a:rPr lang="en-US" sz="2400" b="1" dirty="0" err="1" smtClean="0"/>
              <a:t>Var</a:t>
            </a:r>
            <a:r>
              <a:rPr lang="en-US" sz="2400" b="1" dirty="0" smtClean="0"/>
              <a:t> x, y: real;</a:t>
            </a:r>
            <a:br>
              <a:rPr lang="en-US" sz="2400" b="1" dirty="0" smtClean="0"/>
            </a:br>
            <a:r>
              <a:rPr lang="en-US" sz="2400" dirty="0" smtClean="0"/>
              <a:t>begin</a:t>
            </a:r>
            <a:endParaRPr lang="ru-RU" sz="2400" dirty="0" smtClean="0"/>
          </a:p>
          <a:p>
            <a:pPr>
              <a:lnSpc>
                <a:spcPct val="100000"/>
              </a:lnSpc>
              <a:buNone/>
            </a:pPr>
            <a:r>
              <a:rPr lang="en-US" sz="2400" dirty="0" smtClean="0"/>
              <a:t>write('x='); read(x);</a:t>
            </a:r>
            <a:br>
              <a:rPr lang="en-US" sz="2400" dirty="0" smtClean="0"/>
            </a:br>
            <a:r>
              <a:rPr lang="en-US" sz="2400" dirty="0" smtClean="0"/>
              <a:t>write('y='); </a:t>
            </a:r>
            <a:r>
              <a:rPr lang="en-US" sz="2400" dirty="0" err="1" smtClean="0"/>
              <a:t>readln</a:t>
            </a:r>
            <a:r>
              <a:rPr lang="en-US" sz="2400" dirty="0" smtClean="0"/>
              <a:t>(y);</a:t>
            </a:r>
            <a:endParaRPr lang="ru-RU" sz="2400" dirty="0" smtClean="0"/>
          </a:p>
          <a:p>
            <a:pPr>
              <a:lnSpc>
                <a:spcPct val="100000"/>
              </a:lnSpc>
              <a:buNone/>
            </a:pPr>
            <a:r>
              <a:rPr lang="en-US" sz="2400" dirty="0" smtClean="0"/>
              <a:t>write</a:t>
            </a:r>
            <a:r>
              <a:rPr lang="ru-RU" sz="2400" dirty="0" smtClean="0"/>
              <a:t>('</a:t>
            </a:r>
            <a:r>
              <a:rPr lang="en-US" sz="2400" dirty="0" smtClean="0"/>
              <a:t>Ho</a:t>
            </a:r>
            <a:r>
              <a:rPr lang="ru-RU" sz="2400" dirty="0" smtClean="0"/>
              <a:t>м</a:t>
            </a:r>
            <a:r>
              <a:rPr lang="en-US" sz="2400" dirty="0" err="1" smtClean="0"/>
              <a:t>ep</a:t>
            </a:r>
            <a:r>
              <a:rPr lang="en-US" sz="2400" dirty="0" smtClean="0"/>
              <a:t> </a:t>
            </a:r>
            <a:r>
              <a:rPr lang="ru-RU" sz="2400" dirty="0" smtClean="0"/>
              <a:t>четверти координатной плоскости:');</a:t>
            </a:r>
          </a:p>
          <a:p>
            <a:pPr>
              <a:lnSpc>
                <a:spcPct val="100000"/>
              </a:lnSpc>
              <a:buNone/>
            </a:pPr>
            <a:r>
              <a:rPr lang="en-US" sz="2400" dirty="0" smtClean="0"/>
              <a:t>if (x&gt;0) and (y&gt;0) then </a:t>
            </a:r>
            <a:r>
              <a:rPr lang="en-US" sz="2400" dirty="0" err="1" smtClean="0"/>
              <a:t>writeln</a:t>
            </a:r>
            <a:r>
              <a:rPr lang="en-US" sz="2400" dirty="0" smtClean="0"/>
              <a:t> (‘I’)</a:t>
            </a:r>
            <a:endParaRPr lang="ru-RU" sz="2400" dirty="0" smtClean="0"/>
          </a:p>
          <a:p>
            <a:pPr>
              <a:lnSpc>
                <a:spcPct val="100000"/>
              </a:lnSpc>
              <a:buNone/>
            </a:pPr>
            <a:r>
              <a:rPr lang="en-US" sz="2400" dirty="0" smtClean="0"/>
              <a:t>E</a:t>
            </a:r>
            <a:r>
              <a:rPr lang="ru-RU" sz="2400" dirty="0" err="1" smtClean="0"/>
              <a:t>lse</a:t>
            </a:r>
            <a:r>
              <a:rPr lang="en-US" sz="2400" dirty="0" smtClean="0"/>
              <a:t> if (x&lt;0) and (y&gt;0) then </a:t>
            </a:r>
            <a:r>
              <a:rPr lang="en-US" sz="2400" dirty="0" err="1" smtClean="0"/>
              <a:t>writeln</a:t>
            </a:r>
            <a:r>
              <a:rPr lang="en-US" sz="2400" dirty="0" smtClean="0"/>
              <a:t>('II')</a:t>
            </a:r>
            <a:br>
              <a:rPr lang="en-US" sz="2400" dirty="0" smtClean="0"/>
            </a:br>
            <a:r>
              <a:rPr lang="en-US" sz="2400" dirty="0" smtClean="0"/>
              <a:t>else if (x&lt;0) and (y&lt;0) then </a:t>
            </a:r>
            <a:r>
              <a:rPr lang="en-US" sz="2400" dirty="0" err="1" smtClean="0"/>
              <a:t>writeln</a:t>
            </a:r>
            <a:r>
              <a:rPr lang="en-US" sz="2400" dirty="0" smtClean="0"/>
              <a:t>('III')</a:t>
            </a:r>
            <a:br>
              <a:rPr lang="en-US" sz="2400" dirty="0" smtClean="0"/>
            </a:br>
            <a:r>
              <a:rPr lang="en-US" sz="2400" dirty="0" smtClean="0"/>
              <a:t>else</a:t>
            </a:r>
            <a:endParaRPr lang="ru-RU" sz="2400" dirty="0" smtClean="0"/>
          </a:p>
          <a:p>
            <a:pPr>
              <a:lnSpc>
                <a:spcPct val="100000"/>
              </a:lnSpc>
              <a:buNone/>
            </a:pPr>
            <a:r>
              <a:rPr lang="en-US" sz="2400" dirty="0" smtClean="0"/>
              <a:t>if (x&gt;0) and (y&lt;0) then </a:t>
            </a:r>
            <a:r>
              <a:rPr lang="en-US" sz="2400" dirty="0" err="1" smtClean="0"/>
              <a:t>writeln</a:t>
            </a:r>
            <a:r>
              <a:rPr lang="en-US" sz="2400" dirty="0" smtClean="0"/>
              <a:t>(‘IV')</a:t>
            </a:r>
            <a:br>
              <a:rPr lang="en-US" sz="2400" dirty="0" smtClean="0"/>
            </a:br>
            <a:r>
              <a:rPr lang="en-US" sz="2400" dirty="0" smtClean="0"/>
              <a:t>else</a:t>
            </a:r>
            <a:endParaRPr lang="ru-RU" sz="2400" dirty="0" smtClean="0"/>
          </a:p>
          <a:p>
            <a:pPr>
              <a:lnSpc>
                <a:spcPct val="100000"/>
              </a:lnSpc>
              <a:buNone/>
            </a:pPr>
            <a:r>
              <a:rPr lang="ru-RU" sz="2400" dirty="0" err="1" smtClean="0"/>
              <a:t>writeln</a:t>
            </a:r>
            <a:r>
              <a:rPr lang="ru-RU" sz="2400" dirty="0" smtClean="0"/>
              <a:t>('-. Точка лежит на оси.');</a:t>
            </a:r>
          </a:p>
          <a:p>
            <a:pPr>
              <a:lnSpc>
                <a:spcPct val="100000"/>
              </a:lnSpc>
              <a:buNone/>
            </a:pPr>
            <a:r>
              <a:rPr lang="ru-RU" sz="2400" dirty="0" err="1" smtClean="0"/>
              <a:t>readln</a:t>
            </a:r>
            <a:endParaRPr lang="ru-RU" sz="2400" dirty="0" smtClean="0"/>
          </a:p>
          <a:p>
            <a:pPr>
              <a:lnSpc>
                <a:spcPct val="100000"/>
              </a:lnSpc>
              <a:buNone/>
            </a:pPr>
            <a:r>
              <a:rPr lang="ru-RU" sz="2400" dirty="0" err="1" smtClean="0"/>
              <a:t>end</a:t>
            </a:r>
            <a:r>
              <a:rPr lang="ru-RU" sz="2400" dirty="0" smtClean="0"/>
              <a:t>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796413" y="1901952"/>
            <a:ext cx="10574593" cy="4127627"/>
          </a:xfrm>
        </p:spPr>
        <p:txBody>
          <a:bodyPr>
            <a:normAutofit/>
          </a:bodyPr>
          <a:lstStyle/>
          <a:p>
            <a:pPr algn="ctr"/>
            <a:r>
              <a:rPr lang="ru-RU" sz="6600" b="1" i="1" dirty="0" smtClean="0"/>
              <a:t>Цель: </a:t>
            </a:r>
            <a:r>
              <a:rPr lang="ru-RU" sz="6600" dirty="0" smtClean="0"/>
              <a:t>отработать навык составления программ с ветвящейся структурой.</a:t>
            </a:r>
          </a:p>
          <a:p>
            <a:pPr algn="ctr"/>
            <a:endParaRPr lang="ru-RU" sz="6600" dirty="0"/>
          </a:p>
        </p:txBody>
      </p:sp>
    </p:spTree>
    <p:extLst>
      <p:ext uri="{BB962C8B-B14F-4D97-AF65-F5344CB8AC3E}">
        <p14:creationId xmlns="" xmlns:p14="http://schemas.microsoft.com/office/powerpoint/2010/main" val="14959550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99652" y="280220"/>
            <a:ext cx="995122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Дана программа: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Program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urok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;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Var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m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n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s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, p: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integer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;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Begin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Read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 (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m,n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); s:=m+n; p:=m*n;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if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m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&gt;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n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then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begin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 m:=s; n:=p;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end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else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begin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 m:=p; n:=s;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end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;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Write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 ('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m=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',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m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, ‘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n=',n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);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End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Для решения какой задачи она предназначена? 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24000" y="1142999"/>
            <a:ext cx="9144000" cy="4077929"/>
          </a:xfrm>
        </p:spPr>
        <p:txBody>
          <a:bodyPr>
            <a:noAutofit/>
          </a:bodyPr>
          <a:lstStyle/>
          <a:p>
            <a:r>
              <a:rPr lang="ru-RU" sz="7200" dirty="0" smtClean="0"/>
              <a:t>Какие структуры называются ветвлением?</a:t>
            </a:r>
            <a:endParaRPr lang="ru-RU" sz="7200" dirty="0"/>
          </a:p>
        </p:txBody>
      </p:sp>
    </p:spTree>
    <p:extLst>
      <p:ext uri="{BB962C8B-B14F-4D97-AF65-F5344CB8AC3E}">
        <p14:creationId xmlns=""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5690" y="1901952"/>
            <a:ext cx="11120284" cy="412762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8800" dirty="0" smtClean="0"/>
              <a:t>Какие конструкции ветвления бывают?</a:t>
            </a:r>
            <a:endParaRPr lang="ru-RU" sz="88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Задание 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40658" y="1901952"/>
            <a:ext cx="10958052" cy="412762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6000" b="1" dirty="0" smtClean="0"/>
              <a:t>Составьте </a:t>
            </a:r>
            <a:r>
              <a:rPr lang="ru-RU" sz="6000" b="1" dirty="0" smtClean="0"/>
              <a:t>программу, определяющую, является ли число A кратным числу В. </a:t>
            </a:r>
            <a:endParaRPr lang="ru-RU" sz="6000" dirty="0" smtClean="0"/>
          </a:p>
          <a:p>
            <a:pPr algn="ctr">
              <a:buNone/>
            </a:pPr>
            <a:endParaRPr lang="ru-RU" sz="60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4497" y="191728"/>
            <a:ext cx="11303876" cy="63713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i="1" dirty="0" smtClean="0"/>
              <a:t>Решение: </a:t>
            </a:r>
            <a:endParaRPr lang="ru-RU" sz="3600" dirty="0" smtClean="0"/>
          </a:p>
          <a:p>
            <a:pPr>
              <a:buNone/>
            </a:pPr>
            <a:r>
              <a:rPr lang="ru-RU" sz="3600" dirty="0" err="1" smtClean="0"/>
              <a:t>Program</a:t>
            </a:r>
            <a:r>
              <a:rPr lang="ru-RU" sz="3600" dirty="0" smtClean="0"/>
              <a:t> </a:t>
            </a:r>
            <a:r>
              <a:rPr lang="ru-RU" sz="3600" dirty="0" err="1" smtClean="0"/>
              <a:t>primer</a:t>
            </a:r>
            <a:r>
              <a:rPr lang="ru-RU" sz="3600" dirty="0" smtClean="0"/>
              <a:t>; </a:t>
            </a:r>
          </a:p>
          <a:p>
            <a:pPr>
              <a:buNone/>
            </a:pPr>
            <a:r>
              <a:rPr lang="ru-RU" sz="3600" dirty="0" err="1" smtClean="0"/>
              <a:t>Var</a:t>
            </a:r>
            <a:r>
              <a:rPr lang="ru-RU" sz="3600" dirty="0" smtClean="0"/>
              <a:t> </a:t>
            </a:r>
            <a:r>
              <a:rPr lang="ru-RU" sz="3600" dirty="0" err="1" smtClean="0"/>
              <a:t>a</a:t>
            </a:r>
            <a:r>
              <a:rPr lang="ru-RU" sz="3600" dirty="0" smtClean="0"/>
              <a:t>, </a:t>
            </a:r>
            <a:r>
              <a:rPr lang="ru-RU" sz="3600" dirty="0" err="1" smtClean="0"/>
              <a:t>b</a:t>
            </a:r>
            <a:r>
              <a:rPr lang="ru-RU" sz="3600" dirty="0" smtClean="0"/>
              <a:t> :</a:t>
            </a:r>
            <a:r>
              <a:rPr lang="ru-RU" sz="3600" dirty="0" err="1" smtClean="0"/>
              <a:t>integer</a:t>
            </a:r>
            <a:r>
              <a:rPr lang="ru-RU" sz="3600" dirty="0" smtClean="0"/>
              <a:t>; </a:t>
            </a:r>
          </a:p>
          <a:p>
            <a:pPr>
              <a:buNone/>
            </a:pPr>
            <a:r>
              <a:rPr lang="ru-RU" sz="3600" dirty="0" err="1" smtClean="0"/>
              <a:t>Begin</a:t>
            </a:r>
            <a:endParaRPr lang="ru-RU" sz="3600" dirty="0" smtClean="0"/>
          </a:p>
          <a:p>
            <a:pPr>
              <a:buNone/>
            </a:pPr>
            <a:r>
              <a:rPr lang="ru-RU" sz="3600" dirty="0" err="1" smtClean="0"/>
              <a:t>Write</a:t>
            </a:r>
            <a:r>
              <a:rPr lang="ru-RU" sz="3600" dirty="0" smtClean="0"/>
              <a:t>('введите два числа'); </a:t>
            </a:r>
          </a:p>
          <a:p>
            <a:pPr>
              <a:buNone/>
            </a:pPr>
            <a:r>
              <a:rPr lang="ru-RU" sz="3600" dirty="0" err="1" smtClean="0"/>
              <a:t>Read</a:t>
            </a:r>
            <a:r>
              <a:rPr lang="ru-RU" sz="3600" dirty="0" smtClean="0"/>
              <a:t>(</a:t>
            </a:r>
            <a:r>
              <a:rPr lang="ru-RU" sz="3600" dirty="0" err="1" smtClean="0"/>
              <a:t>a,b</a:t>
            </a:r>
            <a:r>
              <a:rPr lang="ru-RU" sz="3600" dirty="0" smtClean="0"/>
              <a:t>);</a:t>
            </a:r>
          </a:p>
          <a:p>
            <a:pPr>
              <a:buNone/>
            </a:pPr>
            <a:r>
              <a:rPr lang="ru-RU" sz="3600" dirty="0" err="1" smtClean="0"/>
              <a:t>If</a:t>
            </a:r>
            <a:r>
              <a:rPr lang="ru-RU" sz="3600" dirty="0" smtClean="0"/>
              <a:t> </a:t>
            </a:r>
            <a:r>
              <a:rPr lang="ru-RU" sz="3600" dirty="0" err="1" smtClean="0"/>
              <a:t>a</a:t>
            </a:r>
            <a:r>
              <a:rPr lang="ru-RU" sz="3600" dirty="0" smtClean="0"/>
              <a:t> </a:t>
            </a:r>
            <a:r>
              <a:rPr lang="ru-RU" sz="3600" dirty="0" err="1" smtClean="0"/>
              <a:t>mod</a:t>
            </a:r>
            <a:r>
              <a:rPr lang="ru-RU" sz="3600" dirty="0" smtClean="0"/>
              <a:t> </a:t>
            </a:r>
            <a:r>
              <a:rPr lang="ru-RU" sz="3600" dirty="0" smtClean="0"/>
              <a:t>b=0 </a:t>
            </a:r>
            <a:r>
              <a:rPr lang="ru-RU" sz="3600" dirty="0" err="1" smtClean="0"/>
              <a:t>then</a:t>
            </a:r>
            <a:r>
              <a:rPr lang="ru-RU" sz="3600" dirty="0" smtClean="0"/>
              <a:t> </a:t>
            </a:r>
            <a:r>
              <a:rPr lang="ru-RU" sz="3600" dirty="0" err="1" smtClean="0"/>
              <a:t>writeln</a:t>
            </a:r>
            <a:r>
              <a:rPr lang="ru-RU" sz="3600" dirty="0" smtClean="0"/>
              <a:t>('</a:t>
            </a:r>
            <a:r>
              <a:rPr lang="ru-RU" sz="3600" dirty="0" err="1" smtClean="0"/>
              <a:t>a</a:t>
            </a:r>
            <a:r>
              <a:rPr lang="ru-RU" sz="3600" dirty="0" smtClean="0"/>
              <a:t> кратно </a:t>
            </a:r>
            <a:r>
              <a:rPr lang="ru-RU" sz="3600" dirty="0" err="1" smtClean="0"/>
              <a:t>b</a:t>
            </a:r>
            <a:r>
              <a:rPr lang="ru-RU" sz="3600" dirty="0" smtClean="0"/>
              <a:t>') </a:t>
            </a:r>
            <a:endParaRPr lang="en-US" sz="3600" dirty="0" smtClean="0"/>
          </a:p>
          <a:p>
            <a:pPr>
              <a:buNone/>
            </a:pPr>
            <a:r>
              <a:rPr lang="ru-RU" sz="3600" dirty="0" err="1" smtClean="0"/>
              <a:t>else</a:t>
            </a:r>
            <a:r>
              <a:rPr lang="ru-RU" sz="3600" dirty="0" smtClean="0"/>
              <a:t> </a:t>
            </a:r>
            <a:r>
              <a:rPr lang="en-US" sz="3600" dirty="0" smtClean="0"/>
              <a:t>write</a:t>
            </a:r>
            <a:r>
              <a:rPr lang="ru-RU" sz="3600" dirty="0" smtClean="0"/>
              <a:t> </a:t>
            </a:r>
            <a:r>
              <a:rPr lang="ru-RU" sz="3600" dirty="0" smtClean="0"/>
              <a:t>('а не кратно </a:t>
            </a:r>
            <a:r>
              <a:rPr lang="ru-RU" sz="3600" dirty="0" err="1" smtClean="0"/>
              <a:t>b</a:t>
            </a:r>
            <a:r>
              <a:rPr lang="ru-RU" sz="3600" dirty="0" smtClean="0"/>
              <a:t>'); </a:t>
            </a:r>
          </a:p>
          <a:p>
            <a:pPr>
              <a:buNone/>
            </a:pPr>
            <a:r>
              <a:rPr lang="ru-RU" sz="3600" dirty="0" err="1" smtClean="0"/>
              <a:t>End</a:t>
            </a:r>
            <a:r>
              <a:rPr lang="ru-RU" sz="3600" dirty="0" smtClean="0"/>
              <a:t>.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Задание 2.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/>
              <a:t>Вводятся </a:t>
            </a:r>
            <a:r>
              <a:rPr lang="ru-RU" sz="4400" b="1" dirty="0" smtClean="0"/>
              <a:t>две четвертные оценки по математике и русскому языку. Выведите на экран надпись «Молодец!», если их сумма больше или равна 9, иначе надпись — «Подтянись!». </a:t>
            </a:r>
            <a:endParaRPr lang="ru-RU" sz="4400" dirty="0" smtClean="0"/>
          </a:p>
          <a:p>
            <a:pPr algn="ctr">
              <a:buNone/>
            </a:pPr>
            <a:endParaRPr lang="ru-RU" sz="4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i="1" dirty="0" smtClean="0"/>
              <a:t>Решение: </a:t>
            </a:r>
            <a:endParaRPr lang="ru-RU" sz="3200" dirty="0" smtClean="0"/>
          </a:p>
          <a:p>
            <a:pPr>
              <a:buNone/>
            </a:pPr>
            <a:r>
              <a:rPr lang="ru-RU" sz="3200" dirty="0" err="1" smtClean="0"/>
              <a:t>Program</a:t>
            </a:r>
            <a:r>
              <a:rPr lang="ru-RU" sz="3200" dirty="0" smtClean="0"/>
              <a:t> </a:t>
            </a:r>
            <a:r>
              <a:rPr lang="ru-RU" sz="3200" dirty="0" err="1" smtClean="0"/>
              <a:t>primer</a:t>
            </a:r>
            <a:r>
              <a:rPr lang="ru-RU" sz="3200" dirty="0" smtClean="0"/>
              <a:t>; </a:t>
            </a:r>
          </a:p>
          <a:p>
            <a:pPr>
              <a:buNone/>
            </a:pPr>
            <a:r>
              <a:rPr lang="ru-RU" sz="3200" dirty="0" err="1" smtClean="0"/>
              <a:t>Var</a:t>
            </a:r>
            <a:r>
              <a:rPr lang="ru-RU" sz="3200" dirty="0" smtClean="0"/>
              <a:t> </a:t>
            </a:r>
            <a:r>
              <a:rPr lang="ru-RU" sz="3200" dirty="0" err="1" smtClean="0"/>
              <a:t>a</a:t>
            </a:r>
            <a:r>
              <a:rPr lang="ru-RU" sz="3200" dirty="0" smtClean="0"/>
              <a:t>, b: </a:t>
            </a:r>
            <a:r>
              <a:rPr lang="ru-RU" sz="3200" dirty="0" err="1" smtClean="0"/>
              <a:t>integer</a:t>
            </a:r>
            <a:r>
              <a:rPr lang="ru-RU" sz="3200" dirty="0" smtClean="0"/>
              <a:t>;</a:t>
            </a:r>
          </a:p>
          <a:p>
            <a:pPr>
              <a:buNone/>
            </a:pPr>
            <a:r>
              <a:rPr lang="ru-RU" sz="3200" dirty="0" err="1" smtClean="0"/>
              <a:t>Begin</a:t>
            </a:r>
            <a:endParaRPr lang="ru-RU" sz="3200" dirty="0" smtClean="0"/>
          </a:p>
          <a:p>
            <a:pPr>
              <a:buNone/>
            </a:pPr>
            <a:r>
              <a:rPr lang="ru-RU" sz="3200" dirty="0" err="1" smtClean="0"/>
              <a:t>Write</a:t>
            </a:r>
            <a:r>
              <a:rPr lang="ru-RU" sz="3200" dirty="0" smtClean="0"/>
              <a:t>('введите четвертные оценки по математике и русскому языку');</a:t>
            </a:r>
          </a:p>
          <a:p>
            <a:pPr>
              <a:buNone/>
            </a:pPr>
            <a:r>
              <a:rPr lang="ru-RU" sz="3200" dirty="0" err="1" smtClean="0"/>
              <a:t>Read</a:t>
            </a:r>
            <a:r>
              <a:rPr lang="ru-RU" sz="3200" dirty="0" smtClean="0"/>
              <a:t>(</a:t>
            </a:r>
            <a:r>
              <a:rPr lang="ru-RU" sz="3200" dirty="0" err="1" smtClean="0"/>
              <a:t>a,b</a:t>
            </a:r>
            <a:r>
              <a:rPr lang="ru-RU" sz="3200" dirty="0" smtClean="0"/>
              <a:t>);</a:t>
            </a:r>
          </a:p>
          <a:p>
            <a:pPr>
              <a:buNone/>
            </a:pPr>
            <a:r>
              <a:rPr lang="ru-RU" sz="3200" dirty="0" err="1" smtClean="0"/>
              <a:t>If</a:t>
            </a:r>
            <a:r>
              <a:rPr lang="ru-RU" sz="3200" dirty="0" smtClean="0"/>
              <a:t> </a:t>
            </a:r>
            <a:r>
              <a:rPr lang="ru-RU" sz="3200" dirty="0" err="1" smtClean="0"/>
              <a:t>a+b</a:t>
            </a:r>
            <a:r>
              <a:rPr lang="ru-RU" sz="3200" dirty="0" smtClean="0"/>
              <a:t>&gt;=9 </a:t>
            </a:r>
            <a:r>
              <a:rPr lang="ru-RU" sz="3200" dirty="0" err="1" smtClean="0"/>
              <a:t>then</a:t>
            </a:r>
            <a:r>
              <a:rPr lang="ru-RU" sz="3200" dirty="0" smtClean="0"/>
              <a:t> </a:t>
            </a:r>
            <a:r>
              <a:rPr lang="ru-RU" sz="3200" dirty="0" err="1" smtClean="0"/>
              <a:t>writeln</a:t>
            </a:r>
            <a:r>
              <a:rPr lang="ru-RU" sz="3200" dirty="0" smtClean="0"/>
              <a:t>('Молодец!') </a:t>
            </a:r>
            <a:r>
              <a:rPr lang="ru-RU" sz="3200" dirty="0" err="1" smtClean="0"/>
              <a:t>else</a:t>
            </a:r>
            <a:r>
              <a:rPr lang="ru-RU" sz="3200" dirty="0" smtClean="0"/>
              <a:t> </a:t>
            </a:r>
            <a:r>
              <a:rPr lang="ru-RU" sz="3200" dirty="0" err="1" smtClean="0"/>
              <a:t>writeln</a:t>
            </a:r>
            <a:r>
              <a:rPr lang="ru-RU" sz="3200" dirty="0" smtClean="0"/>
              <a:t>('Подтянись!'); </a:t>
            </a:r>
          </a:p>
          <a:p>
            <a:pPr>
              <a:buNone/>
            </a:pPr>
            <a:r>
              <a:rPr lang="ru-RU" sz="3200" dirty="0" err="1" smtClean="0"/>
              <a:t>End</a:t>
            </a:r>
            <a:r>
              <a:rPr lang="ru-RU" sz="3200" dirty="0" smtClean="0"/>
              <a:t>.</a:t>
            </a:r>
          </a:p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Использование операторных скобок внутри условного </a:t>
            </a:r>
            <a:r>
              <a:rPr lang="ru-RU" sz="3200" dirty="0" smtClean="0">
                <a:solidFill>
                  <a:srgbClr val="FF0000"/>
                </a:solidFill>
              </a:rPr>
              <a:t>оператора </a:t>
            </a:r>
            <a:r>
              <a:rPr lang="ru-RU" sz="3200" dirty="0" smtClean="0">
                <a:solidFill>
                  <a:srgbClr val="FF0000"/>
                </a:solidFill>
              </a:rPr>
              <a:t>называется </a:t>
            </a:r>
            <a:r>
              <a:rPr lang="ru-RU" sz="3200" b="1" i="1" dirty="0" smtClean="0">
                <a:solidFill>
                  <a:srgbClr val="FF0000"/>
                </a:solidFill>
              </a:rPr>
              <a:t>составным оператором.</a:t>
            </a:r>
            <a:endParaRPr lang="ru-RU" sz="32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895253">
  <a:themeElements>
    <a:clrScheme name="Banded_Design_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абочий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Рабочий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абочий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Рабочий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абочий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4264BA5-BE9F-44D2-9B86-8E00ED566E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TS102895253</Template>
  <TotalTime>241</TotalTime>
  <Words>532</Words>
  <Application>Microsoft Office PowerPoint</Application>
  <PresentationFormat>Произвольный</PresentationFormat>
  <Paragraphs>95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TS102895253</vt:lpstr>
      <vt:lpstr> Алгоритмы с ветвящей структурой </vt:lpstr>
      <vt:lpstr>Слайд 2</vt:lpstr>
      <vt:lpstr>Слайд 3</vt:lpstr>
      <vt:lpstr>Какие структуры называются ветвлением?</vt:lpstr>
      <vt:lpstr>Слайд 5</vt:lpstr>
      <vt:lpstr>Задание 1.</vt:lpstr>
      <vt:lpstr>Слайд 7</vt:lpstr>
      <vt:lpstr>Задание 2.</vt:lpstr>
      <vt:lpstr>Слайд 9</vt:lpstr>
      <vt:lpstr>Задание 3. </vt:lpstr>
      <vt:lpstr>Слайд 11</vt:lpstr>
      <vt:lpstr>Задание 4. </vt:lpstr>
      <vt:lpstr>Слайд 13</vt:lpstr>
      <vt:lpstr>Слайд 14</vt:lpstr>
      <vt:lpstr>Слайд 15</vt:lpstr>
      <vt:lpstr>Домашнее задание</vt:lpstr>
      <vt:lpstr>Слайд 17</vt:lpstr>
      <vt:lpstr>Слайд 18</vt:lpstr>
    </vt:vector>
  </TitlesOfParts>
  <Company>Darima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Макет заголовка</dc:title>
  <dc:creator>Darima</dc:creator>
  <cp:lastModifiedBy>user</cp:lastModifiedBy>
  <cp:revision>27</cp:revision>
  <dcterms:created xsi:type="dcterms:W3CDTF">2013-02-25T14:41:35Z</dcterms:created>
  <dcterms:modified xsi:type="dcterms:W3CDTF">2013-03-05T05:15:45Z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TC028952539991</vt:lpwstr>
  </property>
</Properties>
</file>