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58" r:id="rId9"/>
    <p:sldId id="265" r:id="rId10"/>
    <p:sldId id="259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9569EE-069B-4167-BEF2-3FC86808469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5C8754-F505-428A-9D38-506B7AA74859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dirty="0" smtClean="0">
              <a:solidFill>
                <a:srgbClr val="0070C0"/>
              </a:solidFill>
            </a:rPr>
            <a:t>Величины</a:t>
          </a:r>
        </a:p>
      </dgm:t>
    </dgm:pt>
    <dgm:pt modelId="{F05F4582-95AB-4927-958D-DC4FE38DAEC6}" type="parTrans" cxnId="{E6C22EA1-E933-466C-AA5A-AC5FA72F8064}">
      <dgm:prSet/>
      <dgm:spPr/>
      <dgm:t>
        <a:bodyPr/>
        <a:lstStyle/>
        <a:p>
          <a:endParaRPr lang="ru-RU" b="1">
            <a:solidFill>
              <a:srgbClr val="0070C0"/>
            </a:solidFill>
          </a:endParaRPr>
        </a:p>
      </dgm:t>
    </dgm:pt>
    <dgm:pt modelId="{AE04A064-AB3F-4148-959F-F2002A28D826}" type="sibTrans" cxnId="{E6C22EA1-E933-466C-AA5A-AC5FA72F8064}">
      <dgm:prSet/>
      <dgm:spPr/>
      <dgm:t>
        <a:bodyPr/>
        <a:lstStyle/>
        <a:p>
          <a:endParaRPr lang="ru-RU" b="1">
            <a:solidFill>
              <a:srgbClr val="0070C0"/>
            </a:solidFill>
          </a:endParaRPr>
        </a:p>
      </dgm:t>
    </dgm:pt>
    <dgm:pt modelId="{73E1B411-2AFD-4845-A55C-D67B97153FC4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числовые </a:t>
          </a:r>
          <a:endParaRPr lang="ru-RU" b="1" dirty="0">
            <a:solidFill>
              <a:srgbClr val="0070C0"/>
            </a:solidFill>
          </a:endParaRPr>
        </a:p>
      </dgm:t>
    </dgm:pt>
    <dgm:pt modelId="{E1D23659-0624-4169-B103-1D605C1A1EAF}" type="parTrans" cxnId="{CE11D638-6589-47F1-A913-CE1C68F05ABD}">
      <dgm:prSet/>
      <dgm:spPr/>
      <dgm:t>
        <a:bodyPr/>
        <a:lstStyle/>
        <a:p>
          <a:endParaRPr lang="ru-RU" b="1">
            <a:solidFill>
              <a:srgbClr val="0070C0"/>
            </a:solidFill>
          </a:endParaRPr>
        </a:p>
      </dgm:t>
    </dgm:pt>
    <dgm:pt modelId="{5BF36848-669C-4EE5-90D9-6265F0CDC51F}" type="sibTrans" cxnId="{CE11D638-6589-47F1-A913-CE1C68F05ABD}">
      <dgm:prSet/>
      <dgm:spPr/>
      <dgm:t>
        <a:bodyPr/>
        <a:lstStyle/>
        <a:p>
          <a:endParaRPr lang="ru-RU" b="1">
            <a:solidFill>
              <a:srgbClr val="0070C0"/>
            </a:solidFill>
          </a:endParaRPr>
        </a:p>
      </dgm:t>
    </dgm:pt>
    <dgm:pt modelId="{69F81B8C-E32A-4F9C-B107-ECF3AD22CDDA}">
      <dgm:prSet phldrT="[Текст]"/>
      <dgm:spPr/>
      <dgm:t>
        <a:bodyPr/>
        <a:lstStyle/>
        <a:p>
          <a:r>
            <a:rPr lang="ru-RU" b="1" smtClean="0">
              <a:solidFill>
                <a:srgbClr val="0070C0"/>
              </a:solidFill>
            </a:rPr>
            <a:t>символьные</a:t>
          </a:r>
          <a:endParaRPr lang="ru-RU" b="1" dirty="0">
            <a:solidFill>
              <a:srgbClr val="0070C0"/>
            </a:solidFill>
          </a:endParaRPr>
        </a:p>
      </dgm:t>
    </dgm:pt>
    <dgm:pt modelId="{BA2C95F1-771B-4D5B-B7DC-FCE607200D67}" type="parTrans" cxnId="{18FB49D6-C9B2-4A80-BFEC-8B94D005ED34}">
      <dgm:prSet/>
      <dgm:spPr/>
      <dgm:t>
        <a:bodyPr/>
        <a:lstStyle/>
        <a:p>
          <a:endParaRPr lang="ru-RU" b="1">
            <a:solidFill>
              <a:srgbClr val="0070C0"/>
            </a:solidFill>
          </a:endParaRPr>
        </a:p>
      </dgm:t>
    </dgm:pt>
    <dgm:pt modelId="{75DBCA97-CCC2-4D4B-A6C2-4DE713E7350C}" type="sibTrans" cxnId="{18FB49D6-C9B2-4A80-BFEC-8B94D005ED34}">
      <dgm:prSet/>
      <dgm:spPr/>
      <dgm:t>
        <a:bodyPr/>
        <a:lstStyle/>
        <a:p>
          <a:endParaRPr lang="ru-RU" b="1">
            <a:solidFill>
              <a:srgbClr val="0070C0"/>
            </a:solidFill>
          </a:endParaRPr>
        </a:p>
      </dgm:t>
    </dgm:pt>
    <dgm:pt modelId="{60C062A8-83C1-483A-ACE5-31B9A5AC5617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0070C0"/>
              </a:solidFill>
            </a:rPr>
            <a:t>логические </a:t>
          </a:r>
        </a:p>
      </dgm:t>
    </dgm:pt>
    <dgm:pt modelId="{E44391E0-9082-4627-85F2-810AF2781BCA}" type="parTrans" cxnId="{996AB320-2699-4C72-ADB2-4F35457467C7}">
      <dgm:prSet/>
      <dgm:spPr/>
      <dgm:t>
        <a:bodyPr/>
        <a:lstStyle/>
        <a:p>
          <a:endParaRPr lang="ru-RU" b="1">
            <a:solidFill>
              <a:srgbClr val="0070C0"/>
            </a:solidFill>
          </a:endParaRPr>
        </a:p>
      </dgm:t>
    </dgm:pt>
    <dgm:pt modelId="{6E8340CA-398A-4362-B5FA-AB8EB4E691C7}" type="sibTrans" cxnId="{996AB320-2699-4C72-ADB2-4F35457467C7}">
      <dgm:prSet/>
      <dgm:spPr/>
      <dgm:t>
        <a:bodyPr/>
        <a:lstStyle/>
        <a:p>
          <a:endParaRPr lang="ru-RU" b="1">
            <a:solidFill>
              <a:srgbClr val="0070C0"/>
            </a:solidFill>
          </a:endParaRPr>
        </a:p>
      </dgm:t>
    </dgm:pt>
    <dgm:pt modelId="{82B3BE85-5E44-4508-BC79-FF5740AFA41C}" type="pres">
      <dgm:prSet presAssocID="{3E9569EE-069B-4167-BEF2-3FC8680846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D5303D-AA87-4A04-AA92-B7C3F3988A02}" type="pres">
      <dgm:prSet presAssocID="{535C8754-F505-428A-9D38-506B7AA74859}" presName="hierRoot1" presStyleCnt="0">
        <dgm:presLayoutVars>
          <dgm:hierBranch val="init"/>
        </dgm:presLayoutVars>
      </dgm:prSet>
      <dgm:spPr/>
    </dgm:pt>
    <dgm:pt modelId="{C76632C1-CC8C-43FB-A0C5-9AA65D7612AC}" type="pres">
      <dgm:prSet presAssocID="{535C8754-F505-428A-9D38-506B7AA74859}" presName="rootComposite1" presStyleCnt="0"/>
      <dgm:spPr/>
    </dgm:pt>
    <dgm:pt modelId="{380F6EDD-85D1-4C70-A5EC-CB338E2B52E0}" type="pres">
      <dgm:prSet presAssocID="{535C8754-F505-428A-9D38-506B7AA74859}" presName="rootText1" presStyleLbl="node0" presStyleIdx="0" presStyleCnt="1" custScaleX="144581" custScaleY="1014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DA4954-CE85-47C6-ADAA-A864DA70A729}" type="pres">
      <dgm:prSet presAssocID="{535C8754-F505-428A-9D38-506B7AA7485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DC2B349-9D64-42DB-800B-5286C08720E0}" type="pres">
      <dgm:prSet presAssocID="{535C8754-F505-428A-9D38-506B7AA74859}" presName="hierChild2" presStyleCnt="0"/>
      <dgm:spPr/>
    </dgm:pt>
    <dgm:pt modelId="{F776C447-45C6-4A89-8959-114F234F9235}" type="pres">
      <dgm:prSet presAssocID="{E1D23659-0624-4169-B103-1D605C1A1EA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29F8754-1D84-4491-92DD-C4055F1F06A8}" type="pres">
      <dgm:prSet presAssocID="{73E1B411-2AFD-4845-A55C-D67B97153FC4}" presName="hierRoot2" presStyleCnt="0">
        <dgm:presLayoutVars>
          <dgm:hierBranch val="init"/>
        </dgm:presLayoutVars>
      </dgm:prSet>
      <dgm:spPr/>
    </dgm:pt>
    <dgm:pt modelId="{9E93565F-7283-442C-970E-46383BFA3FFA}" type="pres">
      <dgm:prSet presAssocID="{73E1B411-2AFD-4845-A55C-D67B97153FC4}" presName="rootComposite" presStyleCnt="0"/>
      <dgm:spPr/>
    </dgm:pt>
    <dgm:pt modelId="{0B0B688A-F1E6-493C-9391-133390D1415B}" type="pres">
      <dgm:prSet presAssocID="{73E1B411-2AFD-4845-A55C-D67B97153FC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7DCC95-1895-4AF7-8DFD-557F4BB03348}" type="pres">
      <dgm:prSet presAssocID="{73E1B411-2AFD-4845-A55C-D67B97153FC4}" presName="rootConnector" presStyleLbl="node2" presStyleIdx="0" presStyleCnt="3"/>
      <dgm:spPr/>
      <dgm:t>
        <a:bodyPr/>
        <a:lstStyle/>
        <a:p>
          <a:endParaRPr lang="ru-RU"/>
        </a:p>
      </dgm:t>
    </dgm:pt>
    <dgm:pt modelId="{CE4ABF30-B2E1-4887-9CBF-1F5B8BB7E886}" type="pres">
      <dgm:prSet presAssocID="{73E1B411-2AFD-4845-A55C-D67B97153FC4}" presName="hierChild4" presStyleCnt="0"/>
      <dgm:spPr/>
    </dgm:pt>
    <dgm:pt modelId="{05187DAA-E17B-48BF-8599-30805C643F0B}" type="pres">
      <dgm:prSet presAssocID="{73E1B411-2AFD-4845-A55C-D67B97153FC4}" presName="hierChild5" presStyleCnt="0"/>
      <dgm:spPr/>
    </dgm:pt>
    <dgm:pt modelId="{2B583094-E833-41EF-B61F-2B0D9F9C2DD1}" type="pres">
      <dgm:prSet presAssocID="{BA2C95F1-771B-4D5B-B7DC-FCE607200D6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B3488AF-816A-47F3-A957-12C500601126}" type="pres">
      <dgm:prSet presAssocID="{69F81B8C-E32A-4F9C-B107-ECF3AD22CDDA}" presName="hierRoot2" presStyleCnt="0">
        <dgm:presLayoutVars>
          <dgm:hierBranch val="init"/>
        </dgm:presLayoutVars>
      </dgm:prSet>
      <dgm:spPr/>
    </dgm:pt>
    <dgm:pt modelId="{45D5AAE8-2D68-45D8-BF9A-527DFA4E50C0}" type="pres">
      <dgm:prSet presAssocID="{69F81B8C-E32A-4F9C-B107-ECF3AD22CDDA}" presName="rootComposite" presStyleCnt="0"/>
      <dgm:spPr/>
    </dgm:pt>
    <dgm:pt modelId="{43C0D969-9370-4B1B-896C-4781EBA4F3D6}" type="pres">
      <dgm:prSet presAssocID="{69F81B8C-E32A-4F9C-B107-ECF3AD22CDDA}" presName="rootText" presStyleLbl="node2" presStyleIdx="1" presStyleCnt="3" custScaleX="119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5918C3-BD5A-4BFF-8202-D78CD5EA4B1F}" type="pres">
      <dgm:prSet presAssocID="{69F81B8C-E32A-4F9C-B107-ECF3AD22CDDA}" presName="rootConnector" presStyleLbl="node2" presStyleIdx="1" presStyleCnt="3"/>
      <dgm:spPr/>
      <dgm:t>
        <a:bodyPr/>
        <a:lstStyle/>
        <a:p>
          <a:endParaRPr lang="ru-RU"/>
        </a:p>
      </dgm:t>
    </dgm:pt>
    <dgm:pt modelId="{A79F770B-843B-4454-B1F7-B80A11B618B4}" type="pres">
      <dgm:prSet presAssocID="{69F81B8C-E32A-4F9C-B107-ECF3AD22CDDA}" presName="hierChild4" presStyleCnt="0"/>
      <dgm:spPr/>
    </dgm:pt>
    <dgm:pt modelId="{CCB63D74-AB19-40D5-BE51-5885C93F9244}" type="pres">
      <dgm:prSet presAssocID="{69F81B8C-E32A-4F9C-B107-ECF3AD22CDDA}" presName="hierChild5" presStyleCnt="0"/>
      <dgm:spPr/>
    </dgm:pt>
    <dgm:pt modelId="{86CB9424-8816-4D2C-B289-8A352B53D20E}" type="pres">
      <dgm:prSet presAssocID="{E44391E0-9082-4627-85F2-810AF2781BC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1A30D508-D850-484C-ACA4-34FCDC3392CD}" type="pres">
      <dgm:prSet presAssocID="{60C062A8-83C1-483A-ACE5-31B9A5AC5617}" presName="hierRoot2" presStyleCnt="0">
        <dgm:presLayoutVars>
          <dgm:hierBranch val="init"/>
        </dgm:presLayoutVars>
      </dgm:prSet>
      <dgm:spPr/>
    </dgm:pt>
    <dgm:pt modelId="{9483033E-F5C5-4BE8-8BEE-E68229B80D7A}" type="pres">
      <dgm:prSet presAssocID="{60C062A8-83C1-483A-ACE5-31B9A5AC5617}" presName="rootComposite" presStyleCnt="0"/>
      <dgm:spPr/>
    </dgm:pt>
    <dgm:pt modelId="{917B584E-F257-4523-B252-C26409C1A889}" type="pres">
      <dgm:prSet presAssocID="{60C062A8-83C1-483A-ACE5-31B9A5AC561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0F21C9-92E7-4ACB-AC12-6E85FC6076B2}" type="pres">
      <dgm:prSet presAssocID="{60C062A8-83C1-483A-ACE5-31B9A5AC5617}" presName="rootConnector" presStyleLbl="node2" presStyleIdx="2" presStyleCnt="3"/>
      <dgm:spPr/>
      <dgm:t>
        <a:bodyPr/>
        <a:lstStyle/>
        <a:p>
          <a:endParaRPr lang="ru-RU"/>
        </a:p>
      </dgm:t>
    </dgm:pt>
    <dgm:pt modelId="{318D21FA-B9D4-40C5-8A96-981A28769222}" type="pres">
      <dgm:prSet presAssocID="{60C062A8-83C1-483A-ACE5-31B9A5AC5617}" presName="hierChild4" presStyleCnt="0"/>
      <dgm:spPr/>
    </dgm:pt>
    <dgm:pt modelId="{55F6D2A3-7D7D-41C0-B4F2-A9177EB5A53F}" type="pres">
      <dgm:prSet presAssocID="{60C062A8-83C1-483A-ACE5-31B9A5AC5617}" presName="hierChild5" presStyleCnt="0"/>
      <dgm:spPr/>
    </dgm:pt>
    <dgm:pt modelId="{8495D6C5-991A-46C1-8211-99A6FCB0011E}" type="pres">
      <dgm:prSet presAssocID="{535C8754-F505-428A-9D38-506B7AA74859}" presName="hierChild3" presStyleCnt="0"/>
      <dgm:spPr/>
    </dgm:pt>
  </dgm:ptLst>
  <dgm:cxnLst>
    <dgm:cxn modelId="{E6C22EA1-E933-466C-AA5A-AC5FA72F8064}" srcId="{3E9569EE-069B-4167-BEF2-3FC868084694}" destId="{535C8754-F505-428A-9D38-506B7AA74859}" srcOrd="0" destOrd="0" parTransId="{F05F4582-95AB-4927-958D-DC4FE38DAEC6}" sibTransId="{AE04A064-AB3F-4148-959F-F2002A28D826}"/>
    <dgm:cxn modelId="{669C668A-0004-4558-BAED-54AC08764421}" type="presOf" srcId="{E1D23659-0624-4169-B103-1D605C1A1EAF}" destId="{F776C447-45C6-4A89-8959-114F234F9235}" srcOrd="0" destOrd="0" presId="urn:microsoft.com/office/officeart/2005/8/layout/orgChart1"/>
    <dgm:cxn modelId="{2CD4980A-DDF2-434C-8297-F3F781B6EB2B}" type="presOf" srcId="{60C062A8-83C1-483A-ACE5-31B9A5AC5617}" destId="{A00F21C9-92E7-4ACB-AC12-6E85FC6076B2}" srcOrd="1" destOrd="0" presId="urn:microsoft.com/office/officeart/2005/8/layout/orgChart1"/>
    <dgm:cxn modelId="{DB366BA7-C2CB-4DCD-A530-89620BE610AD}" type="presOf" srcId="{535C8754-F505-428A-9D38-506B7AA74859}" destId="{9BDA4954-CE85-47C6-ADAA-A864DA70A729}" srcOrd="1" destOrd="0" presId="urn:microsoft.com/office/officeart/2005/8/layout/orgChart1"/>
    <dgm:cxn modelId="{7D18F5BF-B69E-4D2F-BA1A-5C525BB11A25}" type="presOf" srcId="{73E1B411-2AFD-4845-A55C-D67B97153FC4}" destId="{B97DCC95-1895-4AF7-8DFD-557F4BB03348}" srcOrd="1" destOrd="0" presId="urn:microsoft.com/office/officeart/2005/8/layout/orgChart1"/>
    <dgm:cxn modelId="{18FB49D6-C9B2-4A80-BFEC-8B94D005ED34}" srcId="{535C8754-F505-428A-9D38-506B7AA74859}" destId="{69F81B8C-E32A-4F9C-B107-ECF3AD22CDDA}" srcOrd="1" destOrd="0" parTransId="{BA2C95F1-771B-4D5B-B7DC-FCE607200D67}" sibTransId="{75DBCA97-CCC2-4D4B-A6C2-4DE713E7350C}"/>
    <dgm:cxn modelId="{72F75D5E-5761-42CE-8523-05BDDFE7B011}" type="presOf" srcId="{535C8754-F505-428A-9D38-506B7AA74859}" destId="{380F6EDD-85D1-4C70-A5EC-CB338E2B52E0}" srcOrd="0" destOrd="0" presId="urn:microsoft.com/office/officeart/2005/8/layout/orgChart1"/>
    <dgm:cxn modelId="{FC287EEA-B19F-49E0-8BF6-DB24B260E8A7}" type="presOf" srcId="{60C062A8-83C1-483A-ACE5-31B9A5AC5617}" destId="{917B584E-F257-4523-B252-C26409C1A889}" srcOrd="0" destOrd="0" presId="urn:microsoft.com/office/officeart/2005/8/layout/orgChart1"/>
    <dgm:cxn modelId="{813CE21E-3827-4A6B-B42F-6DB113730183}" type="presOf" srcId="{69F81B8C-E32A-4F9C-B107-ECF3AD22CDDA}" destId="{43C0D969-9370-4B1B-896C-4781EBA4F3D6}" srcOrd="0" destOrd="0" presId="urn:microsoft.com/office/officeart/2005/8/layout/orgChart1"/>
    <dgm:cxn modelId="{5699AB80-8311-4870-8B07-1F3600F7ADF7}" type="presOf" srcId="{69F81B8C-E32A-4F9C-B107-ECF3AD22CDDA}" destId="{585918C3-BD5A-4BFF-8202-D78CD5EA4B1F}" srcOrd="1" destOrd="0" presId="urn:microsoft.com/office/officeart/2005/8/layout/orgChart1"/>
    <dgm:cxn modelId="{902DE67D-DC0E-49EC-BD0E-4A62F839DCF8}" type="presOf" srcId="{E44391E0-9082-4627-85F2-810AF2781BCA}" destId="{86CB9424-8816-4D2C-B289-8A352B53D20E}" srcOrd="0" destOrd="0" presId="urn:microsoft.com/office/officeart/2005/8/layout/orgChart1"/>
    <dgm:cxn modelId="{996AB320-2699-4C72-ADB2-4F35457467C7}" srcId="{535C8754-F505-428A-9D38-506B7AA74859}" destId="{60C062A8-83C1-483A-ACE5-31B9A5AC5617}" srcOrd="2" destOrd="0" parTransId="{E44391E0-9082-4627-85F2-810AF2781BCA}" sibTransId="{6E8340CA-398A-4362-B5FA-AB8EB4E691C7}"/>
    <dgm:cxn modelId="{1CCC339F-FB94-4D35-AA89-DBDCFE9D87BD}" type="presOf" srcId="{3E9569EE-069B-4167-BEF2-3FC868084694}" destId="{82B3BE85-5E44-4508-BC79-FF5740AFA41C}" srcOrd="0" destOrd="0" presId="urn:microsoft.com/office/officeart/2005/8/layout/orgChart1"/>
    <dgm:cxn modelId="{EB7C159E-5350-47F6-8DC5-C6762FD85B80}" type="presOf" srcId="{BA2C95F1-771B-4D5B-B7DC-FCE607200D67}" destId="{2B583094-E833-41EF-B61F-2B0D9F9C2DD1}" srcOrd="0" destOrd="0" presId="urn:microsoft.com/office/officeart/2005/8/layout/orgChart1"/>
    <dgm:cxn modelId="{C7D06F05-F304-42E6-879F-01C92FBD5DC9}" type="presOf" srcId="{73E1B411-2AFD-4845-A55C-D67B97153FC4}" destId="{0B0B688A-F1E6-493C-9391-133390D1415B}" srcOrd="0" destOrd="0" presId="urn:microsoft.com/office/officeart/2005/8/layout/orgChart1"/>
    <dgm:cxn modelId="{CE11D638-6589-47F1-A913-CE1C68F05ABD}" srcId="{535C8754-F505-428A-9D38-506B7AA74859}" destId="{73E1B411-2AFD-4845-A55C-D67B97153FC4}" srcOrd="0" destOrd="0" parTransId="{E1D23659-0624-4169-B103-1D605C1A1EAF}" sibTransId="{5BF36848-669C-4EE5-90D9-6265F0CDC51F}"/>
    <dgm:cxn modelId="{B8A14341-D932-4F9B-9394-F945DDD7684A}" type="presParOf" srcId="{82B3BE85-5E44-4508-BC79-FF5740AFA41C}" destId="{C9D5303D-AA87-4A04-AA92-B7C3F3988A02}" srcOrd="0" destOrd="0" presId="urn:microsoft.com/office/officeart/2005/8/layout/orgChart1"/>
    <dgm:cxn modelId="{20B236D2-5726-4A04-AFAE-4A94CFCFDEC7}" type="presParOf" srcId="{C9D5303D-AA87-4A04-AA92-B7C3F3988A02}" destId="{C76632C1-CC8C-43FB-A0C5-9AA65D7612AC}" srcOrd="0" destOrd="0" presId="urn:microsoft.com/office/officeart/2005/8/layout/orgChart1"/>
    <dgm:cxn modelId="{BA4BFB92-D947-4F5F-976E-F3BE5ED63191}" type="presParOf" srcId="{C76632C1-CC8C-43FB-A0C5-9AA65D7612AC}" destId="{380F6EDD-85D1-4C70-A5EC-CB338E2B52E0}" srcOrd="0" destOrd="0" presId="urn:microsoft.com/office/officeart/2005/8/layout/orgChart1"/>
    <dgm:cxn modelId="{DFB24B9A-7A68-4CAC-B9C7-2A8DCD4B9D9A}" type="presParOf" srcId="{C76632C1-CC8C-43FB-A0C5-9AA65D7612AC}" destId="{9BDA4954-CE85-47C6-ADAA-A864DA70A729}" srcOrd="1" destOrd="0" presId="urn:microsoft.com/office/officeart/2005/8/layout/orgChart1"/>
    <dgm:cxn modelId="{D97FCDA0-8328-488F-B398-4AF7D130953B}" type="presParOf" srcId="{C9D5303D-AA87-4A04-AA92-B7C3F3988A02}" destId="{9DC2B349-9D64-42DB-800B-5286C08720E0}" srcOrd="1" destOrd="0" presId="urn:microsoft.com/office/officeart/2005/8/layout/orgChart1"/>
    <dgm:cxn modelId="{D5CB5F99-BBA4-4281-93CF-23728C6F1D41}" type="presParOf" srcId="{9DC2B349-9D64-42DB-800B-5286C08720E0}" destId="{F776C447-45C6-4A89-8959-114F234F9235}" srcOrd="0" destOrd="0" presId="urn:microsoft.com/office/officeart/2005/8/layout/orgChart1"/>
    <dgm:cxn modelId="{0FEF3704-F4CF-4B27-B34D-05DCEC933812}" type="presParOf" srcId="{9DC2B349-9D64-42DB-800B-5286C08720E0}" destId="{729F8754-1D84-4491-92DD-C4055F1F06A8}" srcOrd="1" destOrd="0" presId="urn:microsoft.com/office/officeart/2005/8/layout/orgChart1"/>
    <dgm:cxn modelId="{08811634-8AC6-4A30-BD73-E452049028AD}" type="presParOf" srcId="{729F8754-1D84-4491-92DD-C4055F1F06A8}" destId="{9E93565F-7283-442C-970E-46383BFA3FFA}" srcOrd="0" destOrd="0" presId="urn:microsoft.com/office/officeart/2005/8/layout/orgChart1"/>
    <dgm:cxn modelId="{B15451FF-6C1E-4DA5-9EEB-A3C06FFDB217}" type="presParOf" srcId="{9E93565F-7283-442C-970E-46383BFA3FFA}" destId="{0B0B688A-F1E6-493C-9391-133390D1415B}" srcOrd="0" destOrd="0" presId="urn:microsoft.com/office/officeart/2005/8/layout/orgChart1"/>
    <dgm:cxn modelId="{5104104D-7C8E-4F68-8C0F-857D0753B624}" type="presParOf" srcId="{9E93565F-7283-442C-970E-46383BFA3FFA}" destId="{B97DCC95-1895-4AF7-8DFD-557F4BB03348}" srcOrd="1" destOrd="0" presId="urn:microsoft.com/office/officeart/2005/8/layout/orgChart1"/>
    <dgm:cxn modelId="{190D5ADD-B2B7-44BF-9E41-721B2D14066F}" type="presParOf" srcId="{729F8754-1D84-4491-92DD-C4055F1F06A8}" destId="{CE4ABF30-B2E1-4887-9CBF-1F5B8BB7E886}" srcOrd="1" destOrd="0" presId="urn:microsoft.com/office/officeart/2005/8/layout/orgChart1"/>
    <dgm:cxn modelId="{0024FDF8-876B-48E6-BB08-6CDE78711A0E}" type="presParOf" srcId="{729F8754-1D84-4491-92DD-C4055F1F06A8}" destId="{05187DAA-E17B-48BF-8599-30805C643F0B}" srcOrd="2" destOrd="0" presId="urn:microsoft.com/office/officeart/2005/8/layout/orgChart1"/>
    <dgm:cxn modelId="{77C23F62-8691-44C4-8520-AD9D82AB7870}" type="presParOf" srcId="{9DC2B349-9D64-42DB-800B-5286C08720E0}" destId="{2B583094-E833-41EF-B61F-2B0D9F9C2DD1}" srcOrd="2" destOrd="0" presId="urn:microsoft.com/office/officeart/2005/8/layout/orgChart1"/>
    <dgm:cxn modelId="{E87AEBB1-5A0C-4A23-A59C-F6431415122D}" type="presParOf" srcId="{9DC2B349-9D64-42DB-800B-5286C08720E0}" destId="{1B3488AF-816A-47F3-A957-12C500601126}" srcOrd="3" destOrd="0" presId="urn:microsoft.com/office/officeart/2005/8/layout/orgChart1"/>
    <dgm:cxn modelId="{B04F2158-8896-4412-9B20-DAFFAD8505D8}" type="presParOf" srcId="{1B3488AF-816A-47F3-A957-12C500601126}" destId="{45D5AAE8-2D68-45D8-BF9A-527DFA4E50C0}" srcOrd="0" destOrd="0" presId="urn:microsoft.com/office/officeart/2005/8/layout/orgChart1"/>
    <dgm:cxn modelId="{55030713-6A74-48A4-919E-E484A387B6CB}" type="presParOf" srcId="{45D5AAE8-2D68-45D8-BF9A-527DFA4E50C0}" destId="{43C0D969-9370-4B1B-896C-4781EBA4F3D6}" srcOrd="0" destOrd="0" presId="urn:microsoft.com/office/officeart/2005/8/layout/orgChart1"/>
    <dgm:cxn modelId="{FA2C5D91-3C6E-4D57-B8C4-995D111643F4}" type="presParOf" srcId="{45D5AAE8-2D68-45D8-BF9A-527DFA4E50C0}" destId="{585918C3-BD5A-4BFF-8202-D78CD5EA4B1F}" srcOrd="1" destOrd="0" presId="urn:microsoft.com/office/officeart/2005/8/layout/orgChart1"/>
    <dgm:cxn modelId="{B2A4B50F-B251-4F3E-9953-4985278A4B66}" type="presParOf" srcId="{1B3488AF-816A-47F3-A957-12C500601126}" destId="{A79F770B-843B-4454-B1F7-B80A11B618B4}" srcOrd="1" destOrd="0" presId="urn:microsoft.com/office/officeart/2005/8/layout/orgChart1"/>
    <dgm:cxn modelId="{81281D65-1F75-4525-9CC5-03339850CFB0}" type="presParOf" srcId="{1B3488AF-816A-47F3-A957-12C500601126}" destId="{CCB63D74-AB19-40D5-BE51-5885C93F9244}" srcOrd="2" destOrd="0" presId="urn:microsoft.com/office/officeart/2005/8/layout/orgChart1"/>
    <dgm:cxn modelId="{7094ECAA-DAF8-4515-B686-EFFE117E0D64}" type="presParOf" srcId="{9DC2B349-9D64-42DB-800B-5286C08720E0}" destId="{86CB9424-8816-4D2C-B289-8A352B53D20E}" srcOrd="4" destOrd="0" presId="urn:microsoft.com/office/officeart/2005/8/layout/orgChart1"/>
    <dgm:cxn modelId="{314AD0CE-4569-4CF3-9F94-2BBF5D74B552}" type="presParOf" srcId="{9DC2B349-9D64-42DB-800B-5286C08720E0}" destId="{1A30D508-D850-484C-ACA4-34FCDC3392CD}" srcOrd="5" destOrd="0" presId="urn:microsoft.com/office/officeart/2005/8/layout/orgChart1"/>
    <dgm:cxn modelId="{A075844E-A095-41FF-ABD1-8563DE75E05C}" type="presParOf" srcId="{1A30D508-D850-484C-ACA4-34FCDC3392CD}" destId="{9483033E-F5C5-4BE8-8BEE-E68229B80D7A}" srcOrd="0" destOrd="0" presId="urn:microsoft.com/office/officeart/2005/8/layout/orgChart1"/>
    <dgm:cxn modelId="{186E40E8-D0C0-4230-B76E-858F0C0125B7}" type="presParOf" srcId="{9483033E-F5C5-4BE8-8BEE-E68229B80D7A}" destId="{917B584E-F257-4523-B252-C26409C1A889}" srcOrd="0" destOrd="0" presId="urn:microsoft.com/office/officeart/2005/8/layout/orgChart1"/>
    <dgm:cxn modelId="{FD767A42-2BAE-493E-8B41-C63593791CAB}" type="presParOf" srcId="{9483033E-F5C5-4BE8-8BEE-E68229B80D7A}" destId="{A00F21C9-92E7-4ACB-AC12-6E85FC6076B2}" srcOrd="1" destOrd="0" presId="urn:microsoft.com/office/officeart/2005/8/layout/orgChart1"/>
    <dgm:cxn modelId="{923FCF03-9F22-4A2A-B1CF-8749C8C3466B}" type="presParOf" srcId="{1A30D508-D850-484C-ACA4-34FCDC3392CD}" destId="{318D21FA-B9D4-40C5-8A96-981A28769222}" srcOrd="1" destOrd="0" presId="urn:microsoft.com/office/officeart/2005/8/layout/orgChart1"/>
    <dgm:cxn modelId="{C48E6C85-0E0E-4259-9F60-869007B49173}" type="presParOf" srcId="{1A30D508-D850-484C-ACA4-34FCDC3392CD}" destId="{55F6D2A3-7D7D-41C0-B4F2-A9177EB5A53F}" srcOrd="2" destOrd="0" presId="urn:microsoft.com/office/officeart/2005/8/layout/orgChart1"/>
    <dgm:cxn modelId="{92A463C8-4E1D-4C93-BE5C-31080026077A}" type="presParOf" srcId="{C9D5303D-AA87-4A04-AA92-B7C3F3988A02}" destId="{8495D6C5-991A-46C1-8211-99A6FCB0011E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37AD74-0E94-4CD1-A35B-BD076C930F1D}" type="doc">
      <dgm:prSet loTypeId="urn:diagrams.loki3.com/BracketList+Icon" loCatId="officeonlin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2B5892-A6DD-4139-A2B8-69BDFC9F1DFC}">
      <dgm:prSet phldrT="[Текст]" phldr="1"/>
      <dgm:spPr/>
      <dgm:t>
        <a:bodyPr/>
        <a:lstStyle/>
        <a:p>
          <a:endParaRPr lang="ru-RU"/>
        </a:p>
      </dgm:t>
    </dgm:pt>
    <dgm:pt modelId="{17310B25-BDB9-4CB2-852D-390AE876E83B}" type="parTrans" cxnId="{6B5A766A-92CB-4D0D-B6D8-AE9EAC29674C}">
      <dgm:prSet/>
      <dgm:spPr/>
      <dgm:t>
        <a:bodyPr/>
        <a:lstStyle/>
        <a:p>
          <a:endParaRPr lang="ru-RU"/>
        </a:p>
      </dgm:t>
    </dgm:pt>
    <dgm:pt modelId="{3C0E2914-4FD3-450F-AFD4-A4B2B5FCE4FE}" type="sibTrans" cxnId="{6B5A766A-92CB-4D0D-B6D8-AE9EAC29674C}">
      <dgm:prSet/>
      <dgm:spPr/>
      <dgm:t>
        <a:bodyPr/>
        <a:lstStyle/>
        <a:p>
          <a:endParaRPr lang="ru-RU"/>
        </a:p>
      </dgm:t>
    </dgm:pt>
    <dgm:pt modelId="{D2299B6C-7516-40B6-95AC-978E9D655C60}">
      <dgm:prSet phldrT="[Текст]"/>
      <dgm:spPr/>
      <dgm:t>
        <a:bodyPr/>
        <a:lstStyle/>
        <a:p>
          <a:r>
            <a:rPr lang="ru-RU" dirty="0" smtClean="0"/>
            <a:t>Переменные</a:t>
          </a:r>
          <a:r>
            <a:rPr lang="en-US" dirty="0" smtClean="0"/>
            <a:t> </a:t>
          </a:r>
          <a:r>
            <a:rPr lang="ru-RU" dirty="0" smtClean="0">
              <a:solidFill>
                <a:srgbClr val="C00000"/>
              </a:solidFill>
            </a:rPr>
            <a:t>обозначаются символическими именами (идентификаторами, например g, </a:t>
          </a:r>
          <a:r>
            <a:rPr lang="ru-RU" dirty="0" err="1" smtClean="0">
              <a:solidFill>
                <a:srgbClr val="C00000"/>
              </a:solidFill>
            </a:rPr>
            <a:t>hаs</a:t>
          </a:r>
          <a:r>
            <a:rPr lang="ru-RU" dirty="0" smtClean="0">
              <a:solidFill>
                <a:srgbClr val="C00000"/>
              </a:solidFill>
            </a:rPr>
            <a:t>, f5п и т. д.).</a:t>
          </a:r>
          <a:r>
            <a:rPr lang="ru-RU" dirty="0" smtClean="0"/>
            <a:t> </a:t>
          </a:r>
          <a:endParaRPr lang="ru-RU" dirty="0"/>
        </a:p>
      </dgm:t>
    </dgm:pt>
    <dgm:pt modelId="{79314420-BA52-42BE-BBB5-4ADF0C5B2B08}" type="parTrans" cxnId="{12206BBF-F0FA-4618-A46E-4A8839BA3433}">
      <dgm:prSet/>
      <dgm:spPr/>
      <dgm:t>
        <a:bodyPr/>
        <a:lstStyle/>
        <a:p>
          <a:endParaRPr lang="ru-RU"/>
        </a:p>
      </dgm:t>
    </dgm:pt>
    <dgm:pt modelId="{4291DEDD-6F80-4C49-BEDF-1D163696A590}" type="sibTrans" cxnId="{12206BBF-F0FA-4618-A46E-4A8839BA3433}">
      <dgm:prSet/>
      <dgm:spPr/>
      <dgm:t>
        <a:bodyPr/>
        <a:lstStyle/>
        <a:p>
          <a:endParaRPr lang="ru-RU"/>
        </a:p>
      </dgm:t>
    </dgm:pt>
    <dgm:pt modelId="{8E745A60-5819-494B-8A20-F5D7BC2BEDCD}">
      <dgm:prSet phldrT="[Текст]" phldr="1"/>
      <dgm:spPr/>
      <dgm:t>
        <a:bodyPr/>
        <a:lstStyle/>
        <a:p>
          <a:endParaRPr lang="ru-RU" dirty="0"/>
        </a:p>
      </dgm:t>
    </dgm:pt>
    <dgm:pt modelId="{23DFCB6B-D121-48A6-9EB1-7F23501AC736}" type="parTrans" cxnId="{47ADF248-E102-4F5E-A357-3E523B580D06}">
      <dgm:prSet/>
      <dgm:spPr/>
      <dgm:t>
        <a:bodyPr/>
        <a:lstStyle/>
        <a:p>
          <a:endParaRPr lang="ru-RU"/>
        </a:p>
      </dgm:t>
    </dgm:pt>
    <dgm:pt modelId="{091B7FCF-CF85-4664-AB19-754A1A8A865D}" type="sibTrans" cxnId="{47ADF248-E102-4F5E-A357-3E523B580D06}">
      <dgm:prSet/>
      <dgm:spPr/>
      <dgm:t>
        <a:bodyPr/>
        <a:lstStyle/>
        <a:p>
          <a:endParaRPr lang="ru-RU"/>
        </a:p>
      </dgm:t>
    </dgm:pt>
    <dgm:pt modelId="{872A89BB-611F-4FEA-8865-8110D4E9D92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Константы</a:t>
          </a:r>
          <a:r>
            <a:rPr lang="en-US" dirty="0" smtClean="0"/>
            <a:t> </a:t>
          </a:r>
          <a:r>
            <a:rPr lang="ru-RU" dirty="0" smtClean="0">
              <a:solidFill>
                <a:srgbClr val="C00000"/>
              </a:solidFill>
            </a:rPr>
            <a:t>записываются своими десятичными значениями (59, 25.4). </a:t>
          </a:r>
          <a:endParaRPr lang="en-US" dirty="0" smtClean="0">
            <a:solidFill>
              <a:srgbClr val="C00000"/>
            </a:solidFill>
          </a:endParaRPr>
        </a:p>
        <a:p>
          <a:pPr marL="285750" indent="0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1FC4971C-90E6-4B2B-8866-75E6912A972D}" type="parTrans" cxnId="{A478090D-57B3-46AB-9655-9D9F96C1B3F7}">
      <dgm:prSet/>
      <dgm:spPr/>
      <dgm:t>
        <a:bodyPr/>
        <a:lstStyle/>
        <a:p>
          <a:endParaRPr lang="ru-RU"/>
        </a:p>
      </dgm:t>
    </dgm:pt>
    <dgm:pt modelId="{BCAAA423-B88B-4DC7-BB75-A00AB494A4A3}" type="sibTrans" cxnId="{A478090D-57B3-46AB-9655-9D9F96C1B3F7}">
      <dgm:prSet/>
      <dgm:spPr/>
      <dgm:t>
        <a:bodyPr/>
        <a:lstStyle/>
        <a:p>
          <a:endParaRPr lang="ru-RU"/>
        </a:p>
      </dgm:t>
    </dgm:pt>
    <dgm:pt modelId="{10EA2443-8E39-434F-8289-0C1C006A308F}" type="pres">
      <dgm:prSet presAssocID="{9137AD74-0E94-4CD1-A35B-BD076C930F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4D9E83-8E4A-4687-8745-EBCE5706C003}" type="pres">
      <dgm:prSet presAssocID="{6E2B5892-A6DD-4139-A2B8-69BDFC9F1DFC}" presName="linNode" presStyleCnt="0"/>
      <dgm:spPr/>
    </dgm:pt>
    <dgm:pt modelId="{E9CF30AD-033A-4C76-A3DC-AFA3B925D780}" type="pres">
      <dgm:prSet presAssocID="{6E2B5892-A6DD-4139-A2B8-69BDFC9F1DFC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159BD-8D9D-42EA-9F0A-4DC2B025CD65}" type="pres">
      <dgm:prSet presAssocID="{6E2B5892-A6DD-4139-A2B8-69BDFC9F1DFC}" presName="bracket" presStyleLbl="parChTrans1D1" presStyleIdx="0" presStyleCnt="2"/>
      <dgm:spPr/>
    </dgm:pt>
    <dgm:pt modelId="{A315C072-31DF-49A6-9CC8-463B534A5134}" type="pres">
      <dgm:prSet presAssocID="{6E2B5892-A6DD-4139-A2B8-69BDFC9F1DFC}" presName="spH" presStyleCnt="0"/>
      <dgm:spPr/>
    </dgm:pt>
    <dgm:pt modelId="{25FF8C9F-3500-4127-A03E-37BD5F5F5B09}" type="pres">
      <dgm:prSet presAssocID="{6E2B5892-A6DD-4139-A2B8-69BDFC9F1DFC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2E816-C95D-4DD4-A958-42148B39C318}" type="pres">
      <dgm:prSet presAssocID="{3C0E2914-4FD3-450F-AFD4-A4B2B5FCE4FE}" presName="spV" presStyleCnt="0"/>
      <dgm:spPr/>
    </dgm:pt>
    <dgm:pt modelId="{768D7CBC-3DF7-4CDE-8F7F-1EA2198AC444}" type="pres">
      <dgm:prSet presAssocID="{8E745A60-5819-494B-8A20-F5D7BC2BEDCD}" presName="linNode" presStyleCnt="0"/>
      <dgm:spPr/>
    </dgm:pt>
    <dgm:pt modelId="{BEDA16EC-BB95-4E0C-9D9D-C9629121A732}" type="pres">
      <dgm:prSet presAssocID="{8E745A60-5819-494B-8A20-F5D7BC2BEDCD}" presName="parTx" presStyleLbl="revTx" presStyleIdx="1" presStyleCnt="2" custLinFactY="-100000" custLinFactNeighborX="-18694" custLinFactNeighborY="-1331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FCE61-C2CA-461F-A3EA-B4D91368E664}" type="pres">
      <dgm:prSet presAssocID="{8E745A60-5819-494B-8A20-F5D7BC2BEDCD}" presName="bracket" presStyleLbl="parChTrans1D1" presStyleIdx="1" presStyleCnt="2"/>
      <dgm:spPr/>
    </dgm:pt>
    <dgm:pt modelId="{BB36B877-2957-4B51-A53F-6439F81CC731}" type="pres">
      <dgm:prSet presAssocID="{8E745A60-5819-494B-8A20-F5D7BC2BEDCD}" presName="spH" presStyleCnt="0"/>
      <dgm:spPr/>
    </dgm:pt>
    <dgm:pt modelId="{84BAFC12-C782-4BD6-997A-F36D83232CFC}" type="pres">
      <dgm:prSet presAssocID="{8E745A60-5819-494B-8A20-F5D7BC2BEDCD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2CD0EC-A982-4925-A4E6-DCE1BFCD1FD4}" type="presOf" srcId="{6E2B5892-A6DD-4139-A2B8-69BDFC9F1DFC}" destId="{E9CF30AD-033A-4C76-A3DC-AFA3B925D780}" srcOrd="0" destOrd="0" presId="urn:diagrams.loki3.com/BracketList+Icon"/>
    <dgm:cxn modelId="{A478090D-57B3-46AB-9655-9D9F96C1B3F7}" srcId="{8E745A60-5819-494B-8A20-F5D7BC2BEDCD}" destId="{872A89BB-611F-4FEA-8865-8110D4E9D92F}" srcOrd="0" destOrd="0" parTransId="{1FC4971C-90E6-4B2B-8866-75E6912A972D}" sibTransId="{BCAAA423-B88B-4DC7-BB75-A00AB494A4A3}"/>
    <dgm:cxn modelId="{9C694DA1-0896-49CF-AD62-66413D11D65E}" type="presOf" srcId="{9137AD74-0E94-4CD1-A35B-BD076C930F1D}" destId="{10EA2443-8E39-434F-8289-0C1C006A308F}" srcOrd="0" destOrd="0" presId="urn:diagrams.loki3.com/BracketList+Icon"/>
    <dgm:cxn modelId="{78239BB5-1411-4E7F-8BC6-300343B103EA}" type="presOf" srcId="{8E745A60-5819-494B-8A20-F5D7BC2BEDCD}" destId="{BEDA16EC-BB95-4E0C-9D9D-C9629121A732}" srcOrd="0" destOrd="0" presId="urn:diagrams.loki3.com/BracketList+Icon"/>
    <dgm:cxn modelId="{115D7365-7C6C-4C73-961A-894029390C08}" type="presOf" srcId="{872A89BB-611F-4FEA-8865-8110D4E9D92F}" destId="{84BAFC12-C782-4BD6-997A-F36D83232CFC}" srcOrd="0" destOrd="0" presId="urn:diagrams.loki3.com/BracketList+Icon"/>
    <dgm:cxn modelId="{79E7B527-4956-4F47-A79C-877F72A4B967}" type="presOf" srcId="{D2299B6C-7516-40B6-95AC-978E9D655C60}" destId="{25FF8C9F-3500-4127-A03E-37BD5F5F5B09}" srcOrd="0" destOrd="0" presId="urn:diagrams.loki3.com/BracketList+Icon"/>
    <dgm:cxn modelId="{47ADF248-E102-4F5E-A357-3E523B580D06}" srcId="{9137AD74-0E94-4CD1-A35B-BD076C930F1D}" destId="{8E745A60-5819-494B-8A20-F5D7BC2BEDCD}" srcOrd="1" destOrd="0" parTransId="{23DFCB6B-D121-48A6-9EB1-7F23501AC736}" sibTransId="{091B7FCF-CF85-4664-AB19-754A1A8A865D}"/>
    <dgm:cxn modelId="{6B5A766A-92CB-4D0D-B6D8-AE9EAC29674C}" srcId="{9137AD74-0E94-4CD1-A35B-BD076C930F1D}" destId="{6E2B5892-A6DD-4139-A2B8-69BDFC9F1DFC}" srcOrd="0" destOrd="0" parTransId="{17310B25-BDB9-4CB2-852D-390AE876E83B}" sibTransId="{3C0E2914-4FD3-450F-AFD4-A4B2B5FCE4FE}"/>
    <dgm:cxn modelId="{12206BBF-F0FA-4618-A46E-4A8839BA3433}" srcId="{6E2B5892-A6DD-4139-A2B8-69BDFC9F1DFC}" destId="{D2299B6C-7516-40B6-95AC-978E9D655C60}" srcOrd="0" destOrd="0" parTransId="{79314420-BA52-42BE-BBB5-4ADF0C5B2B08}" sibTransId="{4291DEDD-6F80-4C49-BEDF-1D163696A590}"/>
    <dgm:cxn modelId="{3413BC56-A247-4556-80DD-8BC50B39A513}" type="presParOf" srcId="{10EA2443-8E39-434F-8289-0C1C006A308F}" destId="{8A4D9E83-8E4A-4687-8745-EBCE5706C003}" srcOrd="0" destOrd="0" presId="urn:diagrams.loki3.com/BracketList+Icon"/>
    <dgm:cxn modelId="{14477DCA-8224-4661-AE96-A3F45EE249D4}" type="presParOf" srcId="{8A4D9E83-8E4A-4687-8745-EBCE5706C003}" destId="{E9CF30AD-033A-4C76-A3DC-AFA3B925D780}" srcOrd="0" destOrd="0" presId="urn:diagrams.loki3.com/BracketList+Icon"/>
    <dgm:cxn modelId="{38A76B75-FB36-4993-9FEF-073B354FE704}" type="presParOf" srcId="{8A4D9E83-8E4A-4687-8745-EBCE5706C003}" destId="{5E8159BD-8D9D-42EA-9F0A-4DC2B025CD65}" srcOrd="1" destOrd="0" presId="urn:diagrams.loki3.com/BracketList+Icon"/>
    <dgm:cxn modelId="{0CB8E444-5879-435E-A903-A8325C25AE97}" type="presParOf" srcId="{8A4D9E83-8E4A-4687-8745-EBCE5706C003}" destId="{A315C072-31DF-49A6-9CC8-463B534A5134}" srcOrd="2" destOrd="0" presId="urn:diagrams.loki3.com/BracketList+Icon"/>
    <dgm:cxn modelId="{18C97F15-EEF9-4669-95F2-26323CD249A9}" type="presParOf" srcId="{8A4D9E83-8E4A-4687-8745-EBCE5706C003}" destId="{25FF8C9F-3500-4127-A03E-37BD5F5F5B09}" srcOrd="3" destOrd="0" presId="urn:diagrams.loki3.com/BracketList+Icon"/>
    <dgm:cxn modelId="{1699B93C-5102-47E1-B6AD-0F3144A545B5}" type="presParOf" srcId="{10EA2443-8E39-434F-8289-0C1C006A308F}" destId="{5382E816-C95D-4DD4-A958-42148B39C318}" srcOrd="1" destOrd="0" presId="urn:diagrams.loki3.com/BracketList+Icon"/>
    <dgm:cxn modelId="{ECCD72E9-5FF3-4C20-ADC5-D52105DC83A5}" type="presParOf" srcId="{10EA2443-8E39-434F-8289-0C1C006A308F}" destId="{768D7CBC-3DF7-4CDE-8F7F-1EA2198AC444}" srcOrd="2" destOrd="0" presId="urn:diagrams.loki3.com/BracketList+Icon"/>
    <dgm:cxn modelId="{CD970D0A-31B6-4630-847B-148A67A76FE6}" type="presParOf" srcId="{768D7CBC-3DF7-4CDE-8F7F-1EA2198AC444}" destId="{BEDA16EC-BB95-4E0C-9D9D-C9629121A732}" srcOrd="0" destOrd="0" presId="urn:diagrams.loki3.com/BracketList+Icon"/>
    <dgm:cxn modelId="{FD087E89-141B-4212-8C04-A3974B1CBDCB}" type="presParOf" srcId="{768D7CBC-3DF7-4CDE-8F7F-1EA2198AC444}" destId="{466FCE61-C2CA-461F-A3EA-B4D91368E664}" srcOrd="1" destOrd="0" presId="urn:diagrams.loki3.com/BracketList+Icon"/>
    <dgm:cxn modelId="{4AD2BC63-4699-4D39-9097-ADB111D9B01C}" type="presParOf" srcId="{768D7CBC-3DF7-4CDE-8F7F-1EA2198AC444}" destId="{BB36B877-2957-4B51-A53F-6439F81CC731}" srcOrd="2" destOrd="0" presId="urn:diagrams.loki3.com/BracketList+Icon"/>
    <dgm:cxn modelId="{920823EE-5FC8-48F2-8B43-BCD16ED90FA6}" type="presParOf" srcId="{768D7CBC-3DF7-4CDE-8F7F-1EA2198AC444}" destId="{84BAFC12-C782-4BD6-997A-F36D83232CFC}" srcOrd="3" destOrd="0" presId="urn:diagrams.loki3.com/BracketList+Icon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CB9424-8816-4D2C-B289-8A352B53D20E}">
      <dsp:nvSpPr>
        <dsp:cNvPr id="0" name=""/>
        <dsp:cNvSpPr/>
      </dsp:nvSpPr>
      <dsp:spPr>
        <a:xfrm>
          <a:off x="4114800" y="2522562"/>
          <a:ext cx="2974228" cy="47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652"/>
              </a:lnTo>
              <a:lnTo>
                <a:pt x="2974228" y="238652"/>
              </a:lnTo>
              <a:lnTo>
                <a:pt x="2974228" y="47730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83094-E833-41EF-B61F-2B0D9F9C2DD1}">
      <dsp:nvSpPr>
        <dsp:cNvPr id="0" name=""/>
        <dsp:cNvSpPr/>
      </dsp:nvSpPr>
      <dsp:spPr>
        <a:xfrm>
          <a:off x="4069080" y="2522562"/>
          <a:ext cx="91440" cy="4773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30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6C447-45C6-4A89-8959-114F234F9235}">
      <dsp:nvSpPr>
        <dsp:cNvPr id="0" name=""/>
        <dsp:cNvSpPr/>
      </dsp:nvSpPr>
      <dsp:spPr>
        <a:xfrm>
          <a:off x="1140571" y="2522562"/>
          <a:ext cx="2974228" cy="477305"/>
        </a:xfrm>
        <a:custGeom>
          <a:avLst/>
          <a:gdLst/>
          <a:ahLst/>
          <a:cxnLst/>
          <a:rect l="0" t="0" r="0" b="0"/>
          <a:pathLst>
            <a:path>
              <a:moveTo>
                <a:pt x="2974228" y="0"/>
              </a:moveTo>
              <a:lnTo>
                <a:pt x="2974228" y="238652"/>
              </a:lnTo>
              <a:lnTo>
                <a:pt x="0" y="238652"/>
              </a:lnTo>
              <a:lnTo>
                <a:pt x="0" y="47730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F6EDD-85D1-4C70-A5EC-CB338E2B52E0}">
      <dsp:nvSpPr>
        <dsp:cNvPr id="0" name=""/>
        <dsp:cNvSpPr/>
      </dsp:nvSpPr>
      <dsp:spPr>
        <a:xfrm>
          <a:off x="2471720" y="1369164"/>
          <a:ext cx="3286159" cy="11533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kern="1200" dirty="0" smtClean="0">
              <a:solidFill>
                <a:srgbClr val="0070C0"/>
              </a:solidFill>
            </a:rPr>
            <a:t>Величины</a:t>
          </a:r>
        </a:p>
      </dsp:txBody>
      <dsp:txXfrm>
        <a:off x="2471720" y="1369164"/>
        <a:ext cx="3286159" cy="1153397"/>
      </dsp:txXfrm>
    </dsp:sp>
    <dsp:sp modelId="{0B0B688A-F1E6-493C-9391-133390D1415B}">
      <dsp:nvSpPr>
        <dsp:cNvPr id="0" name=""/>
        <dsp:cNvSpPr/>
      </dsp:nvSpPr>
      <dsp:spPr>
        <a:xfrm>
          <a:off x="4129" y="2999868"/>
          <a:ext cx="2272884" cy="11364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0070C0"/>
              </a:solidFill>
            </a:rPr>
            <a:t>числовые </a:t>
          </a:r>
          <a:endParaRPr lang="ru-RU" sz="3500" b="1" kern="1200" dirty="0">
            <a:solidFill>
              <a:srgbClr val="0070C0"/>
            </a:solidFill>
          </a:endParaRPr>
        </a:p>
      </dsp:txBody>
      <dsp:txXfrm>
        <a:off x="4129" y="2999868"/>
        <a:ext cx="2272884" cy="1136442"/>
      </dsp:txXfrm>
    </dsp:sp>
    <dsp:sp modelId="{43C0D969-9370-4B1B-896C-4781EBA4F3D6}">
      <dsp:nvSpPr>
        <dsp:cNvPr id="0" name=""/>
        <dsp:cNvSpPr/>
      </dsp:nvSpPr>
      <dsp:spPr>
        <a:xfrm>
          <a:off x="2754319" y="2999868"/>
          <a:ext cx="2720960" cy="11364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smtClean="0">
              <a:solidFill>
                <a:srgbClr val="0070C0"/>
              </a:solidFill>
            </a:rPr>
            <a:t>символьные</a:t>
          </a:r>
          <a:endParaRPr lang="ru-RU" sz="3500" b="1" kern="1200" dirty="0">
            <a:solidFill>
              <a:srgbClr val="0070C0"/>
            </a:solidFill>
          </a:endParaRPr>
        </a:p>
      </dsp:txBody>
      <dsp:txXfrm>
        <a:off x="2754319" y="2999868"/>
        <a:ext cx="2720960" cy="1136442"/>
      </dsp:txXfrm>
    </dsp:sp>
    <dsp:sp modelId="{917B584E-F257-4523-B252-C26409C1A889}">
      <dsp:nvSpPr>
        <dsp:cNvPr id="0" name=""/>
        <dsp:cNvSpPr/>
      </dsp:nvSpPr>
      <dsp:spPr>
        <a:xfrm>
          <a:off x="5952586" y="2999868"/>
          <a:ext cx="2272884" cy="11364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500" b="1" kern="1200" dirty="0" smtClean="0">
              <a:solidFill>
                <a:srgbClr val="0070C0"/>
              </a:solidFill>
            </a:rPr>
            <a:t>логические </a:t>
          </a:r>
        </a:p>
      </dsp:txBody>
      <dsp:txXfrm>
        <a:off x="5952586" y="2999868"/>
        <a:ext cx="2272884" cy="11364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CF30AD-033A-4C76-A3DC-AFA3B925D780}">
      <dsp:nvSpPr>
        <dsp:cNvPr id="0" name=""/>
        <dsp:cNvSpPr/>
      </dsp:nvSpPr>
      <dsp:spPr>
        <a:xfrm>
          <a:off x="3973" y="1304419"/>
          <a:ext cx="2032239" cy="67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86360" rIns="241808" bIns="8636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3973" y="1304419"/>
        <a:ext cx="2032239" cy="673200"/>
      </dsp:txXfrm>
    </dsp:sp>
    <dsp:sp modelId="{5E8159BD-8D9D-42EA-9F0A-4DC2B025CD65}">
      <dsp:nvSpPr>
        <dsp:cNvPr id="0" name=""/>
        <dsp:cNvSpPr/>
      </dsp:nvSpPr>
      <dsp:spPr>
        <a:xfrm>
          <a:off x="2036212" y="84244"/>
          <a:ext cx="406447" cy="3113550"/>
        </a:xfrm>
        <a:prstGeom prst="leftBrace">
          <a:avLst>
            <a:gd name="adj1" fmla="val 35000"/>
            <a:gd name="adj2" fmla="val 5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FF8C9F-3500-4127-A03E-37BD5F5F5B09}">
      <dsp:nvSpPr>
        <dsp:cNvPr id="0" name=""/>
        <dsp:cNvSpPr/>
      </dsp:nvSpPr>
      <dsp:spPr>
        <a:xfrm>
          <a:off x="2605239" y="84244"/>
          <a:ext cx="5527691" cy="3113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Переменные</a:t>
          </a:r>
          <a:r>
            <a:rPr lang="en-US" sz="3400" kern="1200" dirty="0" smtClean="0"/>
            <a:t> </a:t>
          </a:r>
          <a:r>
            <a:rPr lang="ru-RU" sz="3400" kern="1200" dirty="0" smtClean="0">
              <a:solidFill>
                <a:srgbClr val="C00000"/>
              </a:solidFill>
            </a:rPr>
            <a:t>обозначаются символическими именами (идентификаторами, например g, </a:t>
          </a:r>
          <a:r>
            <a:rPr lang="ru-RU" sz="3400" kern="1200" dirty="0" err="1" smtClean="0">
              <a:solidFill>
                <a:srgbClr val="C00000"/>
              </a:solidFill>
            </a:rPr>
            <a:t>hаs</a:t>
          </a:r>
          <a:r>
            <a:rPr lang="ru-RU" sz="3400" kern="1200" dirty="0" smtClean="0">
              <a:solidFill>
                <a:srgbClr val="C00000"/>
              </a:solidFill>
            </a:rPr>
            <a:t>, f5п и т. д.).</a:t>
          </a:r>
          <a:r>
            <a:rPr lang="ru-RU" sz="3400" kern="1200" dirty="0" smtClean="0"/>
            <a:t> </a:t>
          </a:r>
          <a:endParaRPr lang="ru-RU" sz="3400" kern="1200" dirty="0"/>
        </a:p>
      </dsp:txBody>
      <dsp:txXfrm>
        <a:off x="2605239" y="84244"/>
        <a:ext cx="5527691" cy="3113550"/>
      </dsp:txXfrm>
    </dsp:sp>
    <dsp:sp modelId="{BEDA16EC-BB95-4E0C-9D9D-C9629121A732}">
      <dsp:nvSpPr>
        <dsp:cNvPr id="0" name=""/>
        <dsp:cNvSpPr/>
      </dsp:nvSpPr>
      <dsp:spPr>
        <a:xfrm>
          <a:off x="0" y="2592290"/>
          <a:ext cx="2032239" cy="67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86360" rIns="241808" bIns="8636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0" y="2592290"/>
        <a:ext cx="2032239" cy="673200"/>
      </dsp:txXfrm>
    </dsp:sp>
    <dsp:sp modelId="{466FCE61-C2CA-461F-A3EA-B4D91368E664}">
      <dsp:nvSpPr>
        <dsp:cNvPr id="0" name=""/>
        <dsp:cNvSpPr/>
      </dsp:nvSpPr>
      <dsp:spPr>
        <a:xfrm>
          <a:off x="2036212" y="3320194"/>
          <a:ext cx="406447" cy="2356200"/>
        </a:xfrm>
        <a:prstGeom prst="leftBrace">
          <a:avLst>
            <a:gd name="adj1" fmla="val 35000"/>
            <a:gd name="adj2" fmla="val 5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AFC12-C782-4BD6-997A-F36D83232CFC}">
      <dsp:nvSpPr>
        <dsp:cNvPr id="0" name=""/>
        <dsp:cNvSpPr/>
      </dsp:nvSpPr>
      <dsp:spPr>
        <a:xfrm>
          <a:off x="2605239" y="3320194"/>
          <a:ext cx="5527691" cy="2356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400" kern="1200" dirty="0" smtClean="0"/>
            <a:t>Константы</a:t>
          </a:r>
          <a:r>
            <a:rPr lang="en-US" sz="3400" kern="1200" dirty="0" smtClean="0"/>
            <a:t> </a:t>
          </a:r>
          <a:r>
            <a:rPr lang="ru-RU" sz="3400" kern="1200" dirty="0" smtClean="0">
              <a:solidFill>
                <a:srgbClr val="C00000"/>
              </a:solidFill>
            </a:rPr>
            <a:t>записываются своими десятичными значениями (59, 25.4). </a:t>
          </a:r>
          <a:endParaRPr lang="en-US" sz="3400" kern="1200" dirty="0" smtClean="0">
            <a:solidFill>
              <a:srgbClr val="C00000"/>
            </a:solidFill>
          </a:endParaRPr>
        </a:p>
        <a:p>
          <a:pPr marL="285750" lvl="1" indent="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400" kern="1200" dirty="0"/>
        </a:p>
      </dsp:txBody>
      <dsp:txXfrm>
        <a:off x="2605239" y="3320194"/>
        <a:ext cx="5527691" cy="2356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43D05E-166D-43E9-AFE3-C34953A0682F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D7B4D15-9D6A-4B7D-BAA7-031B16F86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Алгоритмы работы с величинами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9 класс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496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643050"/>
            <a:ext cx="8229600" cy="254318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Как вы думаете, на какие категории можно разделить </a:t>
            </a:r>
            <a:r>
              <a:rPr lang="ru-RU" sz="4000" b="1" dirty="0" smtClean="0">
                <a:solidFill>
                  <a:srgbClr val="0070C0"/>
                </a:solidFill>
              </a:rPr>
              <a:t>людей</a:t>
            </a:r>
            <a:r>
              <a:rPr lang="ru-RU" sz="4000" b="1" dirty="0">
                <a:solidFill>
                  <a:srgbClr val="0070C0"/>
                </a:solidFill>
              </a:rPr>
              <a:t>, работающих на компьютере</a:t>
            </a:r>
            <a:r>
              <a:rPr lang="ru-RU" sz="4000" b="1" dirty="0" smtClean="0">
                <a:solidFill>
                  <a:srgbClr val="0070C0"/>
                </a:solidFill>
              </a:rPr>
              <a:t>?</a:t>
            </a:r>
          </a:p>
          <a:p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572008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70C0"/>
                </a:solidFill>
              </a:rPr>
              <a:t>Какие задачи решают программисты? 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697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12068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Программирование </a:t>
            </a:r>
            <a:r>
              <a:rPr lang="ru-RU" sz="3600" dirty="0">
                <a:solidFill>
                  <a:srgbClr val="C00000"/>
                </a:solidFill>
              </a:rPr>
              <a:t>необходимо для разработки программ управления компьютером с целью решения различных </a:t>
            </a:r>
            <a:r>
              <a:rPr lang="ru-RU" sz="3600" dirty="0" smtClean="0">
                <a:solidFill>
                  <a:srgbClr val="C00000"/>
                </a:solidFill>
              </a:rPr>
              <a:t>информационных </a:t>
            </a:r>
            <a:r>
              <a:rPr lang="ru-RU" sz="3600" dirty="0">
                <a:solidFill>
                  <a:srgbClr val="C00000"/>
                </a:solidFill>
              </a:rPr>
              <a:t>задач. </a:t>
            </a:r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Система </a:t>
            </a:r>
            <a:r>
              <a:rPr lang="ru-RU" sz="3600" b="1" dirty="0">
                <a:solidFill>
                  <a:srgbClr val="C00000"/>
                </a:solidFill>
              </a:rPr>
              <a:t>программирования </a:t>
            </a:r>
            <a:r>
              <a:rPr lang="ru-RU" sz="3600" dirty="0">
                <a:solidFill>
                  <a:srgbClr val="C00000"/>
                </a:solidFill>
              </a:rPr>
              <a:t>— это </a:t>
            </a:r>
            <a:r>
              <a:rPr lang="ru-RU" sz="3600" dirty="0" smtClean="0">
                <a:solidFill>
                  <a:srgbClr val="C00000"/>
                </a:solidFill>
              </a:rPr>
              <a:t>программное </a:t>
            </a:r>
            <a:r>
              <a:rPr lang="ru-RU" sz="3600" dirty="0">
                <a:solidFill>
                  <a:srgbClr val="C00000"/>
                </a:solidFill>
              </a:rPr>
              <a:t>обеспечение компьютера, предназначенное для разработки, отладки, исполнения программ, записанных на определенном языке программирования.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15331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Компьютер-исполнитель работает с определенными данными по определенной </a:t>
            </a:r>
            <a:r>
              <a:rPr lang="ru-RU" dirty="0" smtClean="0">
                <a:solidFill>
                  <a:srgbClr val="C00000"/>
                </a:solidFill>
              </a:rPr>
              <a:t>программе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4509" y="4437112"/>
            <a:ext cx="6203032" cy="7200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числа</a:t>
            </a:r>
            <a:r>
              <a:rPr lang="ru-RU" sz="3200" dirty="0">
                <a:solidFill>
                  <a:srgbClr val="C00000"/>
                </a:solidFill>
              </a:rPr>
              <a:t>, символы, </a:t>
            </a:r>
            <a:r>
              <a:rPr lang="ru-RU" sz="3200" dirty="0" smtClean="0">
                <a:solidFill>
                  <a:srgbClr val="C00000"/>
                </a:solidFill>
              </a:rPr>
              <a:t>строки</a:t>
            </a:r>
            <a:r>
              <a:rPr lang="ru-RU" sz="3200" dirty="0">
                <a:solidFill>
                  <a:srgbClr val="C00000"/>
                </a:solidFill>
              </a:rPr>
              <a:t>, </a:t>
            </a:r>
            <a:r>
              <a:rPr lang="ru-RU" sz="3200" dirty="0" smtClean="0">
                <a:solidFill>
                  <a:srgbClr val="C00000"/>
                </a:solidFill>
              </a:rPr>
              <a:t>таблицы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1" y="2965298"/>
            <a:ext cx="5152629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dirty="0">
                <a:solidFill>
                  <a:srgbClr val="C00000"/>
                </a:solidFill>
              </a:rPr>
              <a:t>Данные </a:t>
            </a:r>
            <a:r>
              <a:rPr lang="en-US" sz="4400" dirty="0" smtClean="0">
                <a:solidFill>
                  <a:srgbClr val="C00000"/>
                </a:solidFill>
              </a:rPr>
              <a:t>–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  <a:r>
              <a:rPr lang="ru-RU" sz="4400" dirty="0">
                <a:solidFill>
                  <a:srgbClr val="C00000"/>
                </a:solidFill>
              </a:rPr>
              <a:t>величины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endParaRPr lang="ru-RU" sz="3600" dirty="0">
              <a:solidFill>
                <a:srgbClr val="C00000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2"/>
            <a:endCxn id="3" idx="0"/>
          </p:cNvCxnSpPr>
          <p:nvPr/>
        </p:nvCxnSpPr>
        <p:spPr>
          <a:xfrm flipH="1">
            <a:off x="4556025" y="3734739"/>
            <a:ext cx="1" cy="702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442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85137278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638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773064071"/>
              </p:ext>
            </p:extLst>
          </p:nvPr>
        </p:nvGraphicFramePr>
        <p:xfrm>
          <a:off x="683568" y="404664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642918"/>
            <a:ext cx="1661993" cy="53285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Числовые </a:t>
            </a:r>
          </a:p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величины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9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Система команд. Любой алгоритм работы с величинами может быть составлен из следующих команд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784976" cy="453650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присваивание</a:t>
            </a:r>
            <a:r>
              <a:rPr lang="ru-RU" sz="3600" b="1" dirty="0">
                <a:solidFill>
                  <a:srgbClr val="0070C0"/>
                </a:solidFill>
              </a:rPr>
              <a:t>;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ввод</a:t>
            </a:r>
            <a:r>
              <a:rPr lang="ru-RU" sz="3600" b="1" dirty="0">
                <a:solidFill>
                  <a:srgbClr val="0070C0"/>
                </a:solidFill>
              </a:rPr>
              <a:t>;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вывод</a:t>
            </a:r>
            <a:r>
              <a:rPr lang="ru-RU" sz="3600" b="1" dirty="0">
                <a:solidFill>
                  <a:srgbClr val="0070C0"/>
                </a:solidFill>
              </a:rPr>
              <a:t>;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обращение </a:t>
            </a:r>
            <a:r>
              <a:rPr lang="ru-RU" sz="3600" b="1" dirty="0">
                <a:solidFill>
                  <a:srgbClr val="0070C0"/>
                </a:solidFill>
              </a:rPr>
              <a:t>к вспомогательному алгоритму;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цикл</a:t>
            </a:r>
            <a:r>
              <a:rPr lang="ru-RU" sz="3600" b="1" dirty="0">
                <a:solidFill>
                  <a:srgbClr val="0070C0"/>
                </a:solidFill>
              </a:rPr>
              <a:t>;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ветвление</a:t>
            </a:r>
            <a:r>
              <a:rPr lang="ru-RU" sz="3600" b="1" dirty="0">
                <a:solidFill>
                  <a:srgbClr val="0070C0"/>
                </a:solidFill>
              </a:rPr>
              <a:t>.</a:t>
            </a:r>
          </a:p>
          <a:p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75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Присваивание: &lt;переменная&gt;:=&lt;выражение&gt;. </a:t>
            </a:r>
          </a:p>
          <a:p>
            <a:r>
              <a:rPr lang="ru-RU" sz="2800" dirty="0">
                <a:solidFill>
                  <a:srgbClr val="0070C0"/>
                </a:solidFill>
              </a:rPr>
              <a:t>Например, Х:=5; У:=Х+1 после этого в ячейке с именем У </a:t>
            </a:r>
            <a:r>
              <a:rPr lang="ru-RU" sz="2800" dirty="0" smtClean="0">
                <a:solidFill>
                  <a:srgbClr val="0070C0"/>
                </a:solidFill>
              </a:rPr>
              <a:t>будет </a:t>
            </a:r>
            <a:r>
              <a:rPr lang="ru-RU" sz="2800" dirty="0">
                <a:solidFill>
                  <a:srgbClr val="0070C0"/>
                </a:solidFill>
              </a:rPr>
              <a:t>лежать 6.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Ввод: ввод &lt;список переменных&gt;.</a:t>
            </a:r>
          </a:p>
          <a:p>
            <a:r>
              <a:rPr lang="ru-RU" sz="2800" dirty="0">
                <a:solidFill>
                  <a:srgbClr val="0070C0"/>
                </a:solidFill>
              </a:rPr>
              <a:t>Например, ввод A, В, С. Значения переменных, являющихся исходными данными решаемой задачи, задаются вводом. </a:t>
            </a:r>
            <a:endParaRPr lang="ru-RU" sz="2800" dirty="0" smtClean="0">
              <a:solidFill>
                <a:srgbClr val="0070C0"/>
              </a:solidFill>
            </a:endParaRPr>
          </a:p>
          <a:p>
            <a:r>
              <a:rPr lang="ru-RU" sz="2800" b="1" dirty="0" smtClean="0">
                <a:solidFill>
                  <a:srgbClr val="0070C0"/>
                </a:solidFill>
              </a:rPr>
              <a:t>Вывод</a:t>
            </a:r>
            <a:r>
              <a:rPr lang="ru-RU" sz="2800" b="1" dirty="0">
                <a:solidFill>
                  <a:srgbClr val="0070C0"/>
                </a:solidFill>
              </a:rPr>
              <a:t>: вывод &lt;список вывода&gt;.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Например, вывод х1, х2, </a:t>
            </a:r>
            <a:r>
              <a:rPr lang="ru-RU" sz="2800" b="1" dirty="0" err="1">
                <a:solidFill>
                  <a:srgbClr val="0070C0"/>
                </a:solidFill>
              </a:rPr>
              <a:t>хЗ</a:t>
            </a:r>
            <a:r>
              <a:rPr lang="ru-RU" sz="2800" b="1" dirty="0">
                <a:solidFill>
                  <a:srgbClr val="0070C0"/>
                </a:solidFill>
              </a:rPr>
              <a:t>. Результаты решения задачи </a:t>
            </a:r>
            <a:r>
              <a:rPr lang="ru-RU" sz="2800" b="1" dirty="0" smtClean="0">
                <a:solidFill>
                  <a:srgbClr val="0070C0"/>
                </a:solidFill>
              </a:rPr>
              <a:t>сообщаются </a:t>
            </a:r>
            <a:r>
              <a:rPr lang="ru-RU" sz="2800" b="1" dirty="0">
                <a:solidFill>
                  <a:srgbClr val="0070C0"/>
                </a:solidFill>
              </a:rPr>
              <a:t>компьютером пользователю путем выполнения команды вывода.</a:t>
            </a:r>
          </a:p>
          <a:p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254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Задание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5176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В </a:t>
            </a:r>
            <a:r>
              <a:rPr lang="ru-RU" sz="3200" b="1" dirty="0">
                <a:solidFill>
                  <a:srgbClr val="0070C0"/>
                </a:solidFill>
              </a:rPr>
              <a:t>схематическом виде отразите изменения в </a:t>
            </a:r>
            <a:r>
              <a:rPr lang="ru-RU" sz="3200" b="1" dirty="0" smtClean="0">
                <a:solidFill>
                  <a:srgbClr val="0070C0"/>
                </a:solidFill>
              </a:rPr>
              <a:t>ячейках</a:t>
            </a:r>
            <a:r>
              <a:rPr lang="ru-RU" sz="3200" b="1" dirty="0">
                <a:solidFill>
                  <a:srgbClr val="0070C0"/>
                </a:solidFill>
              </a:rPr>
              <a:t>, соответствующих переменным А и В, в ходе </a:t>
            </a:r>
            <a:r>
              <a:rPr lang="ru-RU" sz="3200" b="1" dirty="0" smtClean="0">
                <a:solidFill>
                  <a:srgbClr val="0070C0"/>
                </a:solidFill>
              </a:rPr>
              <a:t>последовательного </a:t>
            </a:r>
            <a:r>
              <a:rPr lang="ru-RU" sz="3200" b="1" dirty="0">
                <a:solidFill>
                  <a:srgbClr val="0070C0"/>
                </a:solidFill>
              </a:rPr>
              <a:t>выполнения команд присваивания: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</a:rPr>
              <a:t>1)	А:=1; В:=2; А:=А+В; В:=2*А.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</a:rPr>
              <a:t>2)	А:=1; В:=2; С:=А; А:=В; В:=С.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</a:rPr>
              <a:t>3)	А:=1; В:=2; А:=А+В; В:=А-В; А:=А-В.</a:t>
            </a:r>
          </a:p>
          <a:p>
            <a:pPr marL="0" indent="0">
              <a:buNone/>
            </a:pP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34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Задание 2.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Вместо </a:t>
            </a:r>
            <a:r>
              <a:rPr lang="ru-RU" sz="4000" b="1" dirty="0">
                <a:solidFill>
                  <a:srgbClr val="0070C0"/>
                </a:solidFill>
              </a:rPr>
              <a:t>многоточия впишите в алгоритм несколько команд присваивания, в результате чего должен получиться </a:t>
            </a:r>
            <a:r>
              <a:rPr lang="ru-RU" sz="4000" b="1" dirty="0" smtClean="0">
                <a:solidFill>
                  <a:srgbClr val="0070C0"/>
                </a:solidFill>
              </a:rPr>
              <a:t>алгоритм </a:t>
            </a:r>
            <a:r>
              <a:rPr lang="ru-RU" sz="4000" b="1" dirty="0">
                <a:solidFill>
                  <a:srgbClr val="0070C0"/>
                </a:solidFill>
              </a:rPr>
              <a:t>возведения в четвертую степень введенного числа: 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ввод </a:t>
            </a:r>
            <a:r>
              <a:rPr lang="ru-RU" sz="4000" b="1" dirty="0">
                <a:solidFill>
                  <a:srgbClr val="0070C0"/>
                </a:solidFill>
              </a:rPr>
              <a:t>А ... вывод А.</a:t>
            </a:r>
          </a:p>
        </p:txBody>
      </p:sp>
    </p:spTree>
    <p:extLst>
      <p:ext uri="{BB962C8B-B14F-4D97-AF65-F5344CB8AC3E}">
        <p14:creationId xmlns="" xmlns:p14="http://schemas.microsoft.com/office/powerpoint/2010/main" val="23384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Домашнее </a:t>
            </a:r>
            <a:r>
              <a:rPr lang="ru-RU" dirty="0" smtClean="0">
                <a:solidFill>
                  <a:srgbClr val="0070C0"/>
                </a:solidFill>
              </a:rPr>
              <a:t>задание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Написать </a:t>
            </a:r>
            <a:r>
              <a:rPr lang="ru-RU" sz="3200" b="1" dirty="0">
                <a:solidFill>
                  <a:srgbClr val="0070C0"/>
                </a:solidFill>
              </a:rPr>
              <a:t>последовательность команд на алгоритмическом языке для наиболее быстрого вычисления выражения: (х + х2 + 5х4)4.</a:t>
            </a:r>
          </a:p>
          <a:p>
            <a:r>
              <a:rPr lang="ru-RU" sz="3200" b="1" dirty="0">
                <a:solidFill>
                  <a:srgbClr val="0070C0"/>
                </a:solidFill>
              </a:rPr>
              <a:t>Написать алгоритм вычитания двух дробей.</a:t>
            </a:r>
          </a:p>
          <a:p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67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bg2"/>
                </a:solidFill>
              </a:rPr>
              <a:t>Цель:</a:t>
            </a:r>
            <a:endParaRPr lang="ru-RU" sz="7200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0070C0"/>
                </a:solidFill>
              </a:rPr>
              <a:t>Познакомиться с понятием </a:t>
            </a:r>
            <a:r>
              <a:rPr lang="ru-RU" sz="5400" dirty="0">
                <a:solidFill>
                  <a:srgbClr val="0070C0"/>
                </a:solidFill>
              </a:rPr>
              <a:t>«величина</a:t>
            </a:r>
            <a:r>
              <a:rPr lang="ru-RU" sz="5400" dirty="0" smtClean="0">
                <a:solidFill>
                  <a:srgbClr val="0070C0"/>
                </a:solidFill>
              </a:rPr>
              <a:t>» и показать ее назначение в программировании</a:t>
            </a:r>
            <a:endParaRPr lang="ru-RU" sz="54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198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229600" cy="1475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1516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1. Как называется алгоритм, записанный на «понятном» компьютеру языке</a:t>
            </a:r>
            <a:r>
              <a:rPr lang="ru-RU" sz="4800" dirty="0" smtClean="0">
                <a:solidFill>
                  <a:srgbClr val="C00000"/>
                </a:solidFill>
              </a:rPr>
              <a:t>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933056"/>
            <a:ext cx="8280920" cy="21931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а</a:t>
            </a:r>
            <a:r>
              <a:rPr lang="ru-RU" sz="4400" dirty="0">
                <a:solidFill>
                  <a:srgbClr val="C00000"/>
                </a:solidFill>
              </a:rPr>
              <a:t>)	</a:t>
            </a:r>
            <a:r>
              <a:rPr lang="ru-RU" sz="4400" dirty="0" smtClean="0">
                <a:solidFill>
                  <a:srgbClr val="C00000"/>
                </a:solidFill>
              </a:rPr>
              <a:t>программа;</a:t>
            </a:r>
            <a:r>
              <a:rPr lang="en-US" sz="4400" dirty="0" smtClean="0">
                <a:solidFill>
                  <a:srgbClr val="C00000"/>
                </a:solidFill>
              </a:rPr>
              <a:t>   </a:t>
            </a:r>
            <a:r>
              <a:rPr lang="ru-RU" sz="4400" dirty="0" smtClean="0">
                <a:solidFill>
                  <a:srgbClr val="C00000"/>
                </a:solidFill>
              </a:rPr>
              <a:t>в</a:t>
            </a:r>
            <a:r>
              <a:rPr lang="ru-RU" sz="4400" dirty="0">
                <a:solidFill>
                  <a:srgbClr val="C00000"/>
                </a:solidFill>
              </a:rPr>
              <a:t>) протокол </a:t>
            </a:r>
            <a:r>
              <a:rPr lang="en-US" sz="4400" dirty="0" smtClean="0">
                <a:solidFill>
                  <a:srgbClr val="C00000"/>
                </a:solidFill>
              </a:rPr>
              <a:t>						</a:t>
            </a:r>
            <a:r>
              <a:rPr lang="ru-RU" sz="4400" dirty="0" smtClean="0">
                <a:solidFill>
                  <a:srgbClr val="C00000"/>
                </a:solidFill>
              </a:rPr>
              <a:t>алгоритма</a:t>
            </a:r>
            <a:r>
              <a:rPr lang="ru-RU" sz="4400" dirty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б)	текст;		</a:t>
            </a:r>
            <a:r>
              <a:rPr lang="en-US" sz="4400" dirty="0" smtClean="0">
                <a:solidFill>
                  <a:srgbClr val="C00000"/>
                </a:solidFill>
              </a:rPr>
              <a:t>    </a:t>
            </a:r>
            <a:r>
              <a:rPr lang="ru-RU" sz="4400" dirty="0" smtClean="0">
                <a:solidFill>
                  <a:srgbClr val="C00000"/>
                </a:solidFill>
              </a:rPr>
              <a:t>г</a:t>
            </a:r>
            <a:r>
              <a:rPr lang="ru-RU" sz="4400" dirty="0">
                <a:solidFill>
                  <a:srgbClr val="C00000"/>
                </a:solidFill>
              </a:rPr>
              <a:t>) набор </a:t>
            </a:r>
            <a:r>
              <a:rPr lang="ru-RU" sz="4400" dirty="0" smtClean="0">
                <a:solidFill>
                  <a:srgbClr val="C00000"/>
                </a:solidFill>
              </a:rPr>
              <a:t>команд</a:t>
            </a:r>
            <a:endParaRPr lang="ru-RU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78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2. Как называется свойство алгоритма, заключающееся в том, что каждое действие и алгоритм в целом должны иметь возможность завершения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а</a:t>
            </a:r>
            <a:r>
              <a:rPr lang="ru-RU" sz="4400" dirty="0">
                <a:solidFill>
                  <a:srgbClr val="C00000"/>
                </a:solidFill>
              </a:rPr>
              <a:t>)	дискретность;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б)	детерминированность;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в)	результативность;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г)	конечность.</a:t>
            </a:r>
          </a:p>
          <a:p>
            <a:pPr marL="0" indent="0">
              <a:buNone/>
            </a:pP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6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3. Как называется свойство алгоритма, заключающееся в том, что каждое действие должно быть строго и недвусмысленно определено в каждом случае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3201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а) дискретность</a:t>
            </a:r>
            <a:r>
              <a:rPr lang="ru-RU" sz="4000" dirty="0">
                <a:solidFill>
                  <a:srgbClr val="C00000"/>
                </a:solidFill>
              </a:rPr>
              <a:t>;			</a:t>
            </a:r>
            <a:endParaRPr lang="en-US" sz="4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000" dirty="0">
                <a:solidFill>
                  <a:srgbClr val="C00000"/>
                </a:solidFill>
              </a:rPr>
              <a:t>б) детерминированность;     </a:t>
            </a:r>
            <a:endParaRPr lang="en-US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в</a:t>
            </a:r>
            <a:r>
              <a:rPr lang="ru-RU" sz="4000" dirty="0">
                <a:solidFill>
                  <a:srgbClr val="C00000"/>
                </a:solidFill>
              </a:rPr>
              <a:t>) понятность;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г</a:t>
            </a:r>
            <a:r>
              <a:rPr lang="ru-RU" sz="4000" dirty="0">
                <a:solidFill>
                  <a:srgbClr val="C00000"/>
                </a:solidFill>
              </a:rPr>
              <a:t>) точность.</a:t>
            </a:r>
          </a:p>
          <a:p>
            <a:pPr marL="0" indent="0">
              <a:buNone/>
            </a:pP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2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4. Как называется свойство алгоритма, заключающееся в том, что один и тот же алгоритм можно использовать с разными исходными данными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73016"/>
            <a:ext cx="8229600" cy="2808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дискретность</a:t>
            </a: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	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детерминированность</a:t>
            </a: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   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конечность;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массовость.</a:t>
            </a:r>
          </a:p>
          <a:p>
            <a:pPr marL="0" indent="0">
              <a:buNone/>
            </a:pP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89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0219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а) схематичное </a:t>
            </a:r>
            <a:r>
              <a:rPr lang="ru-RU" sz="2800" b="1" dirty="0">
                <a:solidFill>
                  <a:srgbClr val="C00000"/>
                </a:solidFill>
              </a:rPr>
              <a:t>изображение в произвольной форме;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б</a:t>
            </a:r>
            <a:r>
              <a:rPr lang="ru-RU" sz="2800" dirty="0" smtClean="0">
                <a:solidFill>
                  <a:srgbClr val="C00000"/>
                </a:solidFill>
              </a:rPr>
              <a:t>)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система </a:t>
            </a:r>
            <a:r>
              <a:rPr lang="ru-RU" sz="2800" dirty="0">
                <a:solidFill>
                  <a:srgbClr val="C00000"/>
                </a:solidFill>
              </a:rPr>
              <a:t>обозначения правил для единообразной и </a:t>
            </a:r>
            <a:r>
              <a:rPr lang="ru-RU" sz="2800" dirty="0" smtClean="0">
                <a:solidFill>
                  <a:srgbClr val="C00000"/>
                </a:solidFill>
              </a:rPr>
              <a:t>точной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записи </a:t>
            </a:r>
            <a:r>
              <a:rPr lang="ru-RU" sz="2800" dirty="0">
                <a:solidFill>
                  <a:srgbClr val="C00000"/>
                </a:solidFill>
              </a:rPr>
              <a:t>алгоритмов их исполнения;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в)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способ </a:t>
            </a:r>
            <a:r>
              <a:rPr lang="ru-RU" sz="2800" b="1" dirty="0">
                <a:solidFill>
                  <a:srgbClr val="C00000"/>
                </a:solidFill>
              </a:rPr>
              <a:t>представления алгоритма с помощью геометрических фигур;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г</a:t>
            </a:r>
            <a:r>
              <a:rPr lang="ru-RU" sz="2800" dirty="0" smtClean="0">
                <a:solidFill>
                  <a:srgbClr val="C00000"/>
                </a:solidFill>
              </a:rPr>
              <a:t>)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представление </a:t>
            </a:r>
            <a:r>
              <a:rPr lang="ru-RU" sz="2800" dirty="0">
                <a:solidFill>
                  <a:srgbClr val="C00000"/>
                </a:solidFill>
              </a:rPr>
              <a:t>алгоритма в форме таблиц и </a:t>
            </a:r>
            <a:r>
              <a:rPr lang="ru-RU" sz="2800" dirty="0" smtClean="0">
                <a:solidFill>
                  <a:srgbClr val="C00000"/>
                </a:solidFill>
              </a:rPr>
              <a:t>расчетных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формул</a:t>
            </a:r>
            <a:r>
              <a:rPr lang="ru-RU" sz="2800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2016224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</a:rPr>
              <a:t>5</a:t>
            </a:r>
            <a:r>
              <a:rPr lang="ru-RU" sz="4400" dirty="0" smtClean="0">
                <a:solidFill>
                  <a:srgbClr val="C00000"/>
                </a:solidFill>
              </a:rPr>
              <a:t>.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Что </a:t>
            </a:r>
            <a:r>
              <a:rPr lang="ru-RU" sz="4400" dirty="0">
                <a:solidFill>
                  <a:srgbClr val="C00000"/>
                </a:solidFill>
              </a:rPr>
              <a:t>такое графическое задание алгоритма 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(</a:t>
            </a:r>
            <a:r>
              <a:rPr lang="ru-RU" sz="4400" dirty="0">
                <a:solidFill>
                  <a:srgbClr val="C00000"/>
                </a:solidFill>
              </a:rPr>
              <a:t>блок-схема</a:t>
            </a:r>
            <a:r>
              <a:rPr lang="ru-RU" sz="4400" dirty="0" smtClean="0">
                <a:solidFill>
                  <a:srgbClr val="C00000"/>
                </a:solidFill>
              </a:rPr>
              <a:t>)?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41841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>
                <a:solidFill>
                  <a:srgbClr val="C00000"/>
                </a:solidFill>
              </a:rPr>
              <a:t>Ответы: 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solidFill>
                  <a:srgbClr val="C00000"/>
                </a:solidFill>
              </a:rPr>
              <a:t>1а</a:t>
            </a:r>
            <a:r>
              <a:rPr lang="ru-RU" sz="8800" dirty="0">
                <a:solidFill>
                  <a:srgbClr val="C00000"/>
                </a:solidFill>
              </a:rPr>
              <a:t>; 2г; </a:t>
            </a:r>
            <a:r>
              <a:rPr lang="ru-RU" sz="8800" dirty="0" err="1">
                <a:solidFill>
                  <a:srgbClr val="C00000"/>
                </a:solidFill>
              </a:rPr>
              <a:t>Зг</a:t>
            </a:r>
            <a:r>
              <a:rPr lang="ru-RU" sz="8800" dirty="0">
                <a:solidFill>
                  <a:srgbClr val="C00000"/>
                </a:solidFill>
              </a:rPr>
              <a:t>; 4г; 5в.</a:t>
            </a:r>
          </a:p>
        </p:txBody>
      </p:sp>
    </p:spTree>
    <p:extLst>
      <p:ext uri="{BB962C8B-B14F-4D97-AF65-F5344CB8AC3E}">
        <p14:creationId xmlns="" xmlns:p14="http://schemas.microsoft.com/office/powerpoint/2010/main" val="24700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234</TotalTime>
  <Words>484</Words>
  <Application>Microsoft Office PowerPoint</Application>
  <PresentationFormat>Экран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Паркет</vt:lpstr>
      <vt:lpstr>Алгоритмы работы с величинами </vt:lpstr>
      <vt:lpstr>Цель:</vt:lpstr>
      <vt:lpstr>Слайд 3</vt:lpstr>
      <vt:lpstr>1. Как называется алгоритм, записанный на «понятном» компьютеру языке?</vt:lpstr>
      <vt:lpstr>2. Как называется свойство алгоритма, заключающееся в том, что каждое действие и алгоритм в целом должны иметь возможность завершения?</vt:lpstr>
      <vt:lpstr>3. Как называется свойство алгоритма, заключающееся в том, что каждое действие должно быть строго и недвусмысленно определено в каждом случае?</vt:lpstr>
      <vt:lpstr>4. Как называется свойство алгоритма, заключающееся в том, что один и тот же алгоритм можно использовать с разными исходными данными?</vt:lpstr>
      <vt:lpstr>5. Что такое графическое задание алгоритма  (блок-схема)?</vt:lpstr>
      <vt:lpstr>Ответы: </vt:lpstr>
      <vt:lpstr>Слайд 10</vt:lpstr>
      <vt:lpstr>Слайд 11</vt:lpstr>
      <vt:lpstr>Компьютер-исполнитель работает с определенными данными по определенной программе</vt:lpstr>
      <vt:lpstr>Слайд 13</vt:lpstr>
      <vt:lpstr>Слайд 14</vt:lpstr>
      <vt:lpstr>Система команд. Любой алгоритм работы с величинами может быть составлен из следующих команд:</vt:lpstr>
      <vt:lpstr>Слайд 16</vt:lpstr>
      <vt:lpstr>Задание 1.</vt:lpstr>
      <vt:lpstr>Задание 2. </vt:lpstr>
      <vt:lpstr>Домашнее задание</vt:lpstr>
    </vt:vector>
  </TitlesOfParts>
  <Company>Darima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работы с величинами </dc:title>
  <dc:creator>Darima</dc:creator>
  <cp:lastModifiedBy>Admin</cp:lastModifiedBy>
  <cp:revision>17</cp:revision>
  <dcterms:created xsi:type="dcterms:W3CDTF">2012-11-18T10:31:01Z</dcterms:created>
  <dcterms:modified xsi:type="dcterms:W3CDTF">2013-10-23T03:16:09Z</dcterms:modified>
</cp:coreProperties>
</file>