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8C9005-AADE-43DF-8242-C4EA564C6797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0974B37-CA23-4FCD-8D57-A1FF6DA9B52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337560"/>
            <a:ext cx="9162464" cy="35204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команда 7 б класса </a:t>
            </a:r>
          </a:p>
          <a:p>
            <a:r>
              <a:rPr lang="ru-RU" sz="7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ru-RU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Молодежь»</a:t>
            </a:r>
            <a:endParaRPr lang="ru-RU" sz="7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06937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970992"/>
          </a:xfrm>
        </p:spPr>
        <p:txBody>
          <a:bodyPr>
            <a:normAutofit/>
          </a:bodyPr>
          <a:lstStyle/>
          <a:p>
            <a: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Мы активные </a:t>
            </a:r>
            <a:b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b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Креативные 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ребята!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055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764704"/>
            <a:ext cx="7408333" cy="5649491"/>
          </a:xfrm>
        </p:spPr>
        <p:txBody>
          <a:bodyPr/>
          <a:lstStyle/>
          <a:p>
            <a:pPr marL="0" indent="0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075" name="Picture 3" descr="C:\Program Files (x86)\Microsoft Office\MEDIA\CAGCAT10\j029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09120"/>
            <a:ext cx="1843087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476672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Капитан команды: Давыдова Наталья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348880"/>
            <a:ext cx="806489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Состав команды:</a:t>
            </a:r>
          </a:p>
          <a:p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Белова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Елизовета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Ретюнская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Татьяна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Ларин Даниил</a:t>
            </a:r>
          </a:p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Ефремов Глеб</a:t>
            </a:r>
          </a:p>
          <a:p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Бундина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Дарья</a:t>
            </a:r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28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Мы команда «Молодежь»,</a:t>
            </a:r>
          </a:p>
          <a:p>
            <a:pPr>
              <a:buNone/>
            </a:pPr>
            <a:r>
              <a:rPr lang="ru-RU" sz="4400" dirty="0" smtClean="0"/>
              <a:t>Н</a:t>
            </a:r>
            <a:r>
              <a:rPr lang="ru-RU" sz="4400" dirty="0" smtClean="0"/>
              <a:t>ас нигде не обойдешь!</a:t>
            </a:r>
          </a:p>
          <a:p>
            <a:pPr>
              <a:buNone/>
            </a:pPr>
            <a:r>
              <a:rPr lang="ru-RU" sz="4400" smtClean="0"/>
              <a:t>Даже </a:t>
            </a:r>
            <a:r>
              <a:rPr lang="ru-RU" sz="4400" dirty="0" smtClean="0"/>
              <a:t>если дырка в кеде</a:t>
            </a:r>
            <a:r>
              <a:rPr lang="ru-RU" sz="4400" smtClean="0"/>
              <a:t>, </a:t>
            </a:r>
          </a:p>
          <a:p>
            <a:pPr>
              <a:buNone/>
            </a:pPr>
            <a:r>
              <a:rPr lang="ru-RU" sz="4400" smtClean="0"/>
              <a:t>все </a:t>
            </a:r>
            <a:r>
              <a:rPr lang="ru-RU" sz="4400" dirty="0" smtClean="0"/>
              <a:t>равно бежим к победе!</a:t>
            </a:r>
            <a:endParaRPr lang="ru-RU" sz="4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девиз: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56</TotalTime>
  <Words>53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Волна</vt:lpstr>
      <vt:lpstr>Слайд 1</vt:lpstr>
      <vt:lpstr>Мы активные  и Креативные ребята!</vt:lpstr>
      <vt:lpstr>Слайд 3</vt:lpstr>
      <vt:lpstr>Наш девиз: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Davy</dc:creator>
  <cp:lastModifiedBy>KAB_214</cp:lastModifiedBy>
  <cp:revision>6</cp:revision>
  <dcterms:created xsi:type="dcterms:W3CDTF">2013-04-25T18:12:42Z</dcterms:created>
  <dcterms:modified xsi:type="dcterms:W3CDTF">2013-04-26T08:43:15Z</dcterms:modified>
</cp:coreProperties>
</file>