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2F748C-0299-42E1-8938-EABADDFE4A6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DB1DAB-2B7C-4E39-B24F-17A3842A77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234888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Город Алые паруса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команда 7а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8916" name="Picture 4" descr="http://cs411526.vk.me/v411526499/4701/SofgBPVHYL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835292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Капитан команды: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Мещерякова Вероника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Состав команды:</a:t>
            </a:r>
          </a:p>
          <a:p>
            <a:pPr>
              <a:buNone/>
            </a:pPr>
            <a:r>
              <a:rPr lang="ru-RU" dirty="0" smtClean="0"/>
              <a:t>Высочинская Полина</a:t>
            </a:r>
          </a:p>
          <a:p>
            <a:pPr>
              <a:buNone/>
            </a:pPr>
            <a:r>
              <a:rPr lang="ru-RU" dirty="0" smtClean="0"/>
              <a:t>Федосова Ольга</a:t>
            </a:r>
          </a:p>
          <a:p>
            <a:pPr>
              <a:buNone/>
            </a:pPr>
            <a:r>
              <a:rPr lang="ru-RU" dirty="0" smtClean="0"/>
              <a:t>Фисенко Денис </a:t>
            </a:r>
          </a:p>
          <a:p>
            <a:pPr>
              <a:buNone/>
            </a:pPr>
            <a:r>
              <a:rPr lang="ru-RU" dirty="0" smtClean="0"/>
              <a:t>Тананаева Анастасия</a:t>
            </a:r>
          </a:p>
          <a:p>
            <a:pPr>
              <a:buNone/>
            </a:pPr>
            <a:r>
              <a:rPr lang="ru-RU" dirty="0" smtClean="0"/>
              <a:t>Цветной Павел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1577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Наш девиз : Вей над нами алый парус, парус дружбы и мечты!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5844" name="Picture 4" descr="http://cs317631.vk.me/v317631699/61c1/rr7u9GIiJt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496944" cy="42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4285104" cy="5490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 теперь вопрос: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/>
              <a:t>Что не является</a:t>
            </a:r>
          </a:p>
          <a:p>
            <a:pPr>
              <a:buNone/>
            </a:pPr>
            <a:r>
              <a:rPr lang="ru-RU" sz="3200" b="1" dirty="0" smtClean="0"/>
              <a:t>моделями?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</a:t>
            </a:r>
            <a:r>
              <a:rPr lang="ru-RU" dirty="0" smtClean="0"/>
              <a:t> чучело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</a:t>
            </a:r>
            <a:r>
              <a:rPr lang="ru-RU" dirty="0" smtClean="0"/>
              <a:t> человек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 рисунок</a:t>
            </a:r>
          </a:p>
          <a:p>
            <a:pPr>
              <a:buNone/>
            </a:pPr>
            <a:r>
              <a:rPr lang="ru-RU" dirty="0" smtClean="0"/>
              <a:t>Г) программы </a:t>
            </a:r>
          </a:p>
          <a:p>
            <a:pPr>
              <a:buNone/>
            </a:pPr>
            <a:r>
              <a:rPr lang="ru-RU" dirty="0" smtClean="0"/>
              <a:t>в ОС </a:t>
            </a:r>
            <a:r>
              <a:rPr lang="en-US" dirty="0" smtClean="0"/>
              <a:t>Windows</a:t>
            </a:r>
            <a:endParaRPr lang="ru-RU" dirty="0"/>
          </a:p>
        </p:txBody>
      </p:sp>
      <p:pic>
        <p:nvPicPr>
          <p:cNvPr id="34818" name="Picture 2" descr="http://www.m-vector.com/upload/VectorRosta/VectorRosta_NY_34/1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2656"/>
            <a:ext cx="3902003" cy="587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56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  Город Алые паруса команда 7а класс  </vt:lpstr>
      <vt:lpstr> </vt:lpstr>
      <vt:lpstr>Наш девиз : Вей над нами алый парус, парус дружбы и мечты! </vt:lpstr>
      <vt:lpstr>Слайд 4</vt:lpstr>
      <vt:lpstr>Слайд 5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Алые паруса команда 7а класса</dc:title>
  <dc:creator>Ученик</dc:creator>
  <cp:lastModifiedBy>Ученик</cp:lastModifiedBy>
  <cp:revision>5</cp:revision>
  <dcterms:created xsi:type="dcterms:W3CDTF">2013-04-26T08:53:26Z</dcterms:created>
  <dcterms:modified xsi:type="dcterms:W3CDTF">2013-04-26T09:41:19Z</dcterms:modified>
</cp:coreProperties>
</file>