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60" r:id="rId5"/>
    <p:sldId id="261" r:id="rId6"/>
    <p:sldId id="262" r:id="rId7"/>
    <p:sldId id="263" r:id="rId8"/>
    <p:sldId id="264" r:id="rId9"/>
    <p:sldId id="274" r:id="rId10"/>
    <p:sldId id="275" r:id="rId11"/>
    <p:sldId id="277" r:id="rId12"/>
    <p:sldId id="278" r:id="rId13"/>
    <p:sldId id="265" r:id="rId14"/>
    <p:sldId id="259" r:id="rId15"/>
    <p:sldId id="26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8024F07-EF28-4054-A07C-A1BF0B5820F1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EFD7FB-DD43-4EAB-B07E-AEEE58AAD4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по информатике «</a:t>
            </a:r>
            <a:r>
              <a:rPr lang="ru-RU" dirty="0" err="1" smtClean="0"/>
              <a:t>Брейн-ринг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 7-й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772400" cy="2000264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</a:t>
            </a:r>
            <a:r>
              <a:rPr lang="ru-RU" sz="2300" b="1" dirty="0">
                <a:solidFill>
                  <a:schemeClr val="accent5">
                    <a:lumMod val="75000"/>
                  </a:schemeClr>
                </a:solidFill>
              </a:rPr>
              <a:t>Научиться можно лишь тому, </a:t>
            </a:r>
            <a:endParaRPr lang="ru-RU" sz="23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b="1" dirty="0" smtClean="0">
                <a:solidFill>
                  <a:schemeClr val="accent5">
                    <a:lumMod val="75000"/>
                  </a:schemeClr>
                </a:solidFill>
              </a:rPr>
              <a:t>что </a:t>
            </a:r>
            <a:r>
              <a:rPr lang="ru-RU" sz="2300" b="1" dirty="0">
                <a:solidFill>
                  <a:schemeClr val="accent5">
                    <a:lumMod val="75000"/>
                  </a:schemeClr>
                </a:solidFill>
              </a:rPr>
              <a:t>любишь, и чем глубже и полнее должны быть знания, тем сильнее</a:t>
            </a:r>
            <a:r>
              <a:rPr lang="ru-RU" sz="23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300" b="1" dirty="0">
                <a:solidFill>
                  <a:schemeClr val="accent5">
                    <a:lumMod val="75000"/>
                  </a:schemeClr>
                </a:solidFill>
              </a:rPr>
              <a:t>могучее и живее должна быть любовь."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3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И. В. Гете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(“Колобок” (источник – Математический энциклопедический словарь, 1988 г.)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Когда появился манипулятор типа “мышь”, то для него в русском языке некоторое время использовалось название по имени персонажа известной русской сказки. Назовите имя этого персонажа.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>(объектом)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Предмет, процесс или явление, имеющее уникальное имя и представляющее собой единое целое, называют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(Процесс замены реального объекта (процесса, явления) моделью, отражающей его существенные признаки с точки зрения достижения конкретной цели.)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/>
              <a:t>Моделирование – это</a:t>
            </a:r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(математическая)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 какому виду модели можно отнести формулу нахождения корней квадратного уравнения.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(информация)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857364"/>
            <a:ext cx="735934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3 тур.</a:t>
            </a:r>
            <a:br>
              <a:rPr lang="ru-RU" b="1" dirty="0" smtClean="0"/>
            </a:br>
            <a:r>
              <a:rPr lang="ru-RU" b="1" dirty="0" smtClean="0"/>
              <a:t>“Ты мне – я тебе”.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8573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Подведение итогов.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2214563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6386" name="Прямоугольник 2"/>
          <p:cNvSpPr>
            <a:spLocks noChangeArrowheads="1"/>
          </p:cNvSpPr>
          <p:nvPr/>
        </p:nvSpPr>
        <p:spPr bwMode="auto">
          <a:xfrm>
            <a:off x="285750" y="1285875"/>
            <a:ext cx="4883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 </a:t>
            </a:r>
            <a:r>
              <a:rPr lang="ru-RU" sz="3200" b="1" dirty="0" smtClean="0">
                <a:latin typeface="Calibri" pitchFamily="34" charset="0"/>
              </a:rPr>
              <a:t>Открытие игры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3214688" y="2428875"/>
            <a:ext cx="40846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ru-RU" sz="2400" i="1">
                <a:solidFill>
                  <a:srgbClr val="C00000"/>
                </a:solidFill>
                <a:latin typeface="Cambria" pitchFamily="18" charset="0"/>
                <a:cs typeface="Times New Roman" pitchFamily="18" charset="0"/>
              </a:rPr>
              <a:t>Приветствие команд </a:t>
            </a:r>
            <a:endParaRPr lang="en-US" sz="2400" i="1">
              <a:solidFill>
                <a:srgbClr val="C00000"/>
              </a:solidFill>
              <a:latin typeface="Cambria" pitchFamily="18" charset="0"/>
              <a:cs typeface="Times New Roman" pitchFamily="18" charset="0"/>
            </a:endParaRPr>
          </a:p>
          <a:p>
            <a:pPr algn="r"/>
            <a:r>
              <a:rPr lang="ru-RU" sz="2400" i="1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(название команд, капитан)</a:t>
            </a:r>
            <a:endParaRPr lang="ru-RU" sz="2400" i="1"/>
          </a:p>
          <a:p>
            <a:pPr algn="r" eaLnBrk="0" hangingPunct="0"/>
            <a:r>
              <a:rPr lang="ru-RU" sz="2400" i="1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>Представление жюри.</a:t>
            </a:r>
            <a:endParaRPr lang="ru-RU" sz="2400" i="1"/>
          </a:p>
        </p:txBody>
      </p:sp>
      <p:pic>
        <p:nvPicPr>
          <p:cNvPr id="16388" name="Picture 2" descr="H:\картинки\kol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4286250"/>
            <a:ext cx="12287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1 тур.</a:t>
            </a:r>
            <a:br>
              <a:rPr lang="ru-RU" b="1" dirty="0" smtClean="0"/>
            </a:br>
            <a:r>
              <a:rPr lang="ru-RU" b="1" dirty="0" smtClean="0"/>
              <a:t>“Блиц-опрос”.</a:t>
            </a:r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Девиз: “Торопись, да не ошибись”.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1857364"/>
            <a:ext cx="2043130" cy="2337444"/>
          </a:xfrm>
        </p:spPr>
        <p:txBody>
          <a:bodyPr>
            <a:noAutofit/>
          </a:bodyPr>
          <a:lstStyle/>
          <a:p>
            <a:r>
              <a:rPr lang="ru-RU" sz="16600" dirty="0" smtClean="0"/>
              <a:t>?</a:t>
            </a:r>
            <a:endParaRPr lang="ru-RU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2 тур.</a:t>
            </a:r>
            <a:br>
              <a:rPr lang="ru-RU" b="1" dirty="0" smtClean="0"/>
            </a:br>
            <a:r>
              <a:rPr lang="ru-RU" b="1" dirty="0" smtClean="0"/>
              <a:t>“Вопрос - ответ”.</a:t>
            </a:r>
          </a:p>
          <a:p>
            <a:pPr algn="ctr"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Девиз: “Тише едешь – дальше будешь”.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(дробь)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Без чего не могут обойтись математики, барабанщики, охотники? 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(</a:t>
            </a:r>
            <a:r>
              <a:rPr lang="ru-RU" i="1" dirty="0" err="1" smtClean="0"/>
              <a:t>Word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Каким текстовым редактором наиболее часто пользуются при работе на компьютере?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(бит)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Самая наименьшая единица количества информации.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( Абак, счеты, </a:t>
            </a:r>
            <a:r>
              <a:rPr lang="ru-RU" i="1" dirty="0" err="1" smtClean="0"/>
              <a:t>суан-пан</a:t>
            </a:r>
            <a:r>
              <a:rPr lang="ru-RU" i="1" dirty="0" smtClean="0"/>
              <a:t>, логарифмическая линейка, арифмометр, калькулятор.)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Назовите устройства, которые служили для облегчения вычислений.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63</TotalTime>
  <Words>220</Words>
  <Application>Microsoft Office PowerPoint</Application>
  <PresentationFormat>Экран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Игра по информатике «Брейн-ринг»  7-й класс </vt:lpstr>
      <vt:lpstr>   </vt:lpstr>
      <vt:lpstr>Слайд 3</vt:lpstr>
      <vt:lpstr>?</vt:lpstr>
      <vt:lpstr>Слайд 5</vt:lpstr>
      <vt:lpstr>(дробь)</vt:lpstr>
      <vt:lpstr>(Word)</vt:lpstr>
      <vt:lpstr>(бит)</vt:lpstr>
      <vt:lpstr>( Абак, счеты, суан-пан, логарифмическая линейка, арифмометр, калькулятор.) </vt:lpstr>
      <vt:lpstr>(“Колобок” (источник – Математический энциклопедический словарь, 1988 г.)  </vt:lpstr>
      <vt:lpstr>(объектом) </vt:lpstr>
      <vt:lpstr>(Процесс замены реального объекта (процесса, явления) моделью, отражающей его существенные признаки с точки зрения достижения конкретной цели.)</vt:lpstr>
      <vt:lpstr>(математическая) </vt:lpstr>
      <vt:lpstr>(информация) </vt:lpstr>
      <vt:lpstr>Слайд 15</vt:lpstr>
      <vt:lpstr>Подведение итогов.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KAB_214</cp:lastModifiedBy>
  <cp:revision>8</cp:revision>
  <dcterms:created xsi:type="dcterms:W3CDTF">2013-03-31T07:18:13Z</dcterms:created>
  <dcterms:modified xsi:type="dcterms:W3CDTF">2013-05-13T03:53:07Z</dcterms:modified>
</cp:coreProperties>
</file>