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9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D65"/>
    <a:srgbClr val="660066"/>
    <a:srgbClr val="000000"/>
    <a:srgbClr val="C8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1" autoAdjust="0"/>
    <p:restoredTop sz="94660"/>
  </p:normalViewPr>
  <p:slideViewPr>
    <p:cSldViewPr>
      <p:cViewPr varScale="1">
        <p:scale>
          <a:sx n="96" d="100"/>
          <a:sy n="96" d="100"/>
        </p:scale>
        <p:origin x="-10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0447-61CC-43B9-A156-4AD3E3CC091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33A1-22DC-4E5E-9859-B9D15A2DD2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660066"/>
                </a:solidFill>
              </a:rPr>
              <a:t>виртуальная экскурсия </a:t>
            </a:r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4005064"/>
            <a:ext cx="4248472" cy="180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ВЫЧИСЛИТЕЛЬНАЯ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ТЕХНИКА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itchFamily="66" charset="-78"/>
              </a:rPr>
              <a:t> И ЧЕЛОВЕК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13379">
            <a:off x="741284" y="2967316"/>
            <a:ext cx="2366942" cy="1841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 fov="7200000">
              <a:rot lat="21180000" lon="20160000" rev="0"/>
            </a:camera>
            <a:lightRig rig="threePt" dir="t"/>
          </a:scene3d>
          <a:sp3d z="38100">
            <a:bevelT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owerpoint-slide-backgroun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1700808"/>
            <a:ext cx="5616624" cy="4968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3928" y="3284984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По десятку на </a:t>
            </a:r>
            <a:r>
              <a:rPr lang="ru-RU" sz="2800" b="1" dirty="0" err="1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шесточке</a:t>
            </a:r>
            <a:endParaRPr lang="ru-RU" sz="2800" b="1" dirty="0" smtClean="0">
              <a:solidFill>
                <a:srgbClr val="660066"/>
              </a:solidFill>
              <a:latin typeface="+mj-lt"/>
              <a:cs typeface="Calibri" pitchFamily="34" charset="0"/>
            </a:endParaRP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Сели умные кружочки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И считают громко вслух,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Только слышно: стук да стук!</a:t>
            </a:r>
            <a:endParaRPr lang="ru-RU" sz="2800" b="1" dirty="0">
              <a:solidFill>
                <a:srgbClr val="660066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284984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Что-то бабушкины счёты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 Брать с собою неохота.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 Лучше я возьму ребята,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 В школу новый…</a:t>
            </a:r>
            <a:endParaRPr lang="ru-RU" sz="2800" b="1" dirty="0">
              <a:solidFill>
                <a:srgbClr val="660066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95536" y="3501008"/>
            <a:ext cx="266429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79912" y="2204864"/>
            <a:ext cx="4824536" cy="4042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Он быстрее человека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Перемножит два числа,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В нем сто раз библиотека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Поместиться бы смогла,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Только там открыть возможно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Сто окошек за минуту.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Угадать совсем несложно, </a:t>
            </a:r>
          </a:p>
          <a:p>
            <a:r>
              <a:rPr lang="ru-RU" sz="2800" b="1" dirty="0" smtClean="0">
                <a:solidFill>
                  <a:srgbClr val="660066"/>
                </a:solidFill>
                <a:latin typeface="+mj-lt"/>
                <a:cs typeface="Calibri" pitchFamily="34" charset="0"/>
              </a:rPr>
              <a:t>Что загадка про…</a:t>
            </a:r>
            <a:endParaRPr lang="ru-RU" sz="2800" b="1" dirty="0">
              <a:solidFill>
                <a:srgbClr val="660066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869160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860032" y="3212976"/>
            <a:ext cx="2618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6" cstate="email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556792"/>
            <a:ext cx="288032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665 L 0.16198 -0.255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  <p:bldP spid="10" grpId="0"/>
      <p:bldP spid="10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30456" y="1235751"/>
            <a:ext cx="54006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0066"/>
                </a:solidFill>
              </a:rPr>
              <a:t>Эскиз механического тринадцатиразрядного </a:t>
            </a:r>
            <a:r>
              <a:rPr lang="ru-RU" sz="2000" b="1" dirty="0" smtClean="0">
                <a:solidFill>
                  <a:srgbClr val="66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суммирующего</a:t>
            </a:r>
            <a:r>
              <a:rPr lang="ru-RU" sz="2000" b="1" dirty="0" smtClean="0">
                <a:solidFill>
                  <a:srgbClr val="660066"/>
                </a:solidFill>
              </a:rPr>
              <a:t> устройства с десятью колесами был разработан еще Леонардо да Винчи (1452— 1519).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60648"/>
            <a:ext cx="5355260" cy="40011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Механический период</a:t>
            </a:r>
            <a:endParaRPr lang="ru-RU" sz="2000" b="1" cap="all" spc="0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2808312" cy="4019397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20526"/>
          <a:stretch>
            <a:fillRect/>
          </a:stretch>
        </p:blipFill>
        <p:spPr bwMode="auto">
          <a:xfrm>
            <a:off x="793913" y="330669"/>
            <a:ext cx="1876388" cy="2470934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516057" y="3104903"/>
            <a:ext cx="5408023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0066"/>
                </a:solidFill>
              </a:rPr>
              <a:t>Первая механическая счетная машина была изготовлена в 1623 г. </a:t>
            </a:r>
            <a:r>
              <a:rPr lang="ru-RU" b="1" dirty="0" smtClean="0">
                <a:solidFill>
                  <a:srgbClr val="66006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профессором</a:t>
            </a:r>
            <a:r>
              <a:rPr lang="ru-RU" b="1" dirty="0" smtClean="0">
                <a:solidFill>
                  <a:srgbClr val="660066"/>
                </a:solidFill>
              </a:rPr>
              <a:t> математики Вильгельмом </a:t>
            </a:r>
            <a:r>
              <a:rPr lang="ru-RU" b="1" dirty="0" err="1" smtClean="0">
                <a:solidFill>
                  <a:srgbClr val="660066"/>
                </a:solidFill>
              </a:rPr>
              <a:t>Шиккардом</a:t>
            </a:r>
            <a:r>
              <a:rPr lang="ru-RU" b="1" dirty="0" smtClean="0">
                <a:solidFill>
                  <a:srgbClr val="660066"/>
                </a:solidFill>
              </a:rPr>
              <a:t> (1592—1636). В ней были механизированы операции сложения и вычитания, а умножение и деление выполнялось с элементами механизации.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59344" y="5414757"/>
            <a:ext cx="53285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0066"/>
                </a:solidFill>
              </a:rPr>
              <a:t>В 1642 г. Блез Паскаль  изобрел механическую суммирующую машину . </a:t>
            </a:r>
            <a:endParaRPr lang="ru-RU" dirty="0"/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2656"/>
            <a:ext cx="2162175" cy="2819400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5D6F69"/>
              </a:clrFrom>
              <a:clrTo>
                <a:srgbClr val="5D6F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407" y="3400073"/>
            <a:ext cx="3096344" cy="3398495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32656"/>
            <a:ext cx="2376264" cy="2830854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359" y="3975083"/>
            <a:ext cx="2857500" cy="2133600"/>
          </a:xfrm>
          <a:prstGeom prst="round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098948" cy="3025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5524500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87824" y="908720"/>
            <a:ext cx="554461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660066"/>
                </a:solidFill>
              </a:rPr>
              <a:t>Первый счетно-аналитический комплекс был создан в США Г. Холлеритом в 1887 г. и состоял из ручного перфоратора, сортировочной машины и табулятора. </a:t>
            </a:r>
            <a:endParaRPr lang="ru-RU" sz="2000" dirty="0">
              <a:solidFill>
                <a:srgbClr val="66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60648"/>
            <a:ext cx="359130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2000" b="1" cap="all" dirty="0" smtClean="0">
                <a:solidFill>
                  <a:srgbClr val="660066"/>
                </a:solidFill>
              </a:rPr>
              <a:t>Электромеханический</a:t>
            </a:r>
            <a:r>
              <a:rPr lang="ru-RU" b="1" cap="all" dirty="0" smtClean="0">
                <a:solidFill>
                  <a:srgbClr val="660066"/>
                </a:solidFill>
              </a:rPr>
              <a:t> этап</a:t>
            </a:r>
            <a:endParaRPr lang="ru-RU" b="1" cap="all" dirty="0">
              <a:solidFill>
                <a:srgbClr val="66006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73016"/>
            <a:ext cx="2376264" cy="210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Words>174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виртуальная экскурсия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</dc:title>
  <dc:creator>123</dc:creator>
  <cp:lastModifiedBy>Борис</cp:lastModifiedBy>
  <cp:revision>252</cp:revision>
  <dcterms:created xsi:type="dcterms:W3CDTF">2012-04-18T20:04:19Z</dcterms:created>
  <dcterms:modified xsi:type="dcterms:W3CDTF">2013-09-07T13:29:39Z</dcterms:modified>
</cp:coreProperties>
</file>