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3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0474948">
            <a:off x="807873" y="3777830"/>
            <a:ext cx="3552211" cy="609600"/>
          </a:xfr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МЫ Приветствуем Вас!</a:t>
            </a:r>
          </a:p>
          <a:p>
            <a:r>
              <a:rPr lang="ru-RU" dirty="0" smtClean="0"/>
              <a:t>Посмотрите на нас!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715436" cy="175260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ВИЗИТНАЯ КАРТОЧКА </a:t>
            </a:r>
            <a:br>
              <a:rPr lang="ru-RU" sz="36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36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10 класса </a:t>
            </a:r>
            <a:br>
              <a:rPr lang="ru-RU" sz="36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36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МОУ Красносельская СОШ </a:t>
            </a:r>
            <a:br>
              <a:rPr lang="ru-RU" sz="36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36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2013-2014 учебного года</a:t>
            </a:r>
            <a:endParaRPr lang="ru-RU" sz="3600" b="1" cap="all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786454"/>
            <a:ext cx="8429684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Лучше один раз увидеть, чем сто раз услышать.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Рисунок 6" descr="2523210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57818" y="2757482"/>
            <a:ext cx="2165121" cy="28146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8862" t="17853" r="17857" b="4785"/>
          <a:stretch>
            <a:fillRect/>
          </a:stretch>
        </p:blipFill>
        <p:spPr bwMode="auto">
          <a:xfrm>
            <a:off x="0" y="-1"/>
            <a:ext cx="9144000" cy="6813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139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9144000" cy="6719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8550" t="17391" r="17847" b="434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82</TotalTime>
  <Words>20</Words>
  <PresentationFormat>Экран 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Официальная</vt:lpstr>
      <vt:lpstr>ВИЗИТНАЯ КАРТОЧКА  10 класса  МОУ Красносельская СОШ  2013-2014 учебного года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15</cp:revision>
  <dcterms:modified xsi:type="dcterms:W3CDTF">2013-11-11T06:53:21Z</dcterms:modified>
</cp:coreProperties>
</file>