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458200" cy="1470025"/>
          </a:xfrm>
        </p:spPr>
        <p:txBody>
          <a:bodyPr/>
          <a:lstStyle/>
          <a:p>
            <a:r>
              <a:rPr lang="ru-RU" dirty="0" smtClean="0"/>
              <a:t>Создание документов в текстовых редакторах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786322"/>
            <a:ext cx="7315200" cy="54767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Формулы закона Ома и корней квадратного уравнения, введенные с помощью редактора формул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text5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77" b="3477"/>
          <a:stretch>
            <a:fillRect/>
          </a:stretch>
        </p:blipFill>
        <p:spPr>
          <a:xfrm>
            <a:off x="1785918" y="214290"/>
            <a:ext cx="6786578" cy="423173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pic>
        <p:nvPicPr>
          <p:cNvPr id="5" name="Рисунок 4" descr="12345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46" b="12346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Копирование, перемещение и удаление фрагментов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Редактирование документа производится путем копирования, перемещения или удаления выделенных символов или фрагментов документа. Выделение производится с помощью мыши или клавиш управления курсором на клавиатуре при нажатой клавише {</a:t>
            </a:r>
            <a:r>
              <a:rPr lang="ru-RU" dirty="0" err="1" smtClean="0"/>
              <a:t>Shift</a:t>
            </a:r>
            <a:r>
              <a:rPr lang="ru-RU" dirty="0" smtClean="0"/>
              <a:t>}.</a:t>
            </a:r>
          </a:p>
          <a:p>
            <a:r>
              <a:rPr lang="ru-RU" dirty="0" smtClean="0"/>
              <a:t>Копирование позволяет размножить выделенный фрагмент документа, т. е. вставить его копии в указанные места документа:</a:t>
            </a:r>
          </a:p>
          <a:p>
            <a:r>
              <a:rPr lang="ru-RU" dirty="0" smtClean="0"/>
              <a:t>- после выделения фрагмента документа и ввода команды Копировать выделенная часть документа помещается в буфер обмена (специальную область памяти);</a:t>
            </a:r>
            <a:br>
              <a:rPr lang="ru-RU" dirty="0" smtClean="0"/>
            </a:br>
            <a:r>
              <a:rPr lang="ru-RU" dirty="0" smtClean="0"/>
              <a:t>- с помощью мыши или клавиш управления курсором на клавиатуре курсор устанавливается в определенное место документа и вводится команда Вставить. Копируемый фрагмент документа, хранящийся в буфере обмена, помещается в указанное место;</a:t>
            </a:r>
            <a:br>
              <a:rPr lang="ru-RU" dirty="0" smtClean="0"/>
            </a:br>
            <a:r>
              <a:rPr lang="ru-RU" dirty="0" smtClean="0"/>
              <a:t>- для многократного копирования фрагмента достаточно несколько раз повторить команду Вставить.</a:t>
            </a:r>
          </a:p>
          <a:p>
            <a:r>
              <a:rPr lang="ru-RU" dirty="0" smtClean="0"/>
              <a:t>Перемещение позволяет вставить копии выделенного фрагмента в указанные места документа, но удаляет сам выделенный фрагмент.</a:t>
            </a:r>
          </a:p>
          <a:p>
            <a:r>
              <a:rPr lang="ru-RU" dirty="0" smtClean="0"/>
              <a:t>Удаление позволяет удалить выделенный фрагмент.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Например, если исходный документ содержит слово "информатика", то после операций копирования, перемещения и удаления фрагмента текста "форма" документ примет вид</a:t>
            </a:r>
            <a:endParaRPr lang="ru-RU" dirty="0"/>
          </a:p>
        </p:txBody>
      </p:sp>
      <p:pic>
        <p:nvPicPr>
          <p:cNvPr id="5" name="Содержимое 4" descr="text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05099" y="2786058"/>
            <a:ext cx="5876745" cy="26432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 замена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752600"/>
            <a:ext cx="1995518" cy="48911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процессе работы над документом иногда бывает необходимо заменить одно многократно встречающееся слово на другое. Если делать это вручную, то процесс замены отнимет много времени и сил.</a:t>
            </a:r>
          </a:p>
          <a:p>
            <a:r>
              <a:rPr lang="ru-RU" dirty="0" smtClean="0"/>
              <a:t>К счастью, в большинстве текстовых редакторов существует операция </a:t>
            </a:r>
            <a:r>
              <a:rPr lang="ru-RU" i="1" dirty="0" smtClean="0"/>
              <a:t>Найти и заменить</a:t>
            </a:r>
            <a:r>
              <a:rPr lang="ru-RU" dirty="0" smtClean="0"/>
              <a:t>, которая обеспечивает автоматический поиск и замену слов во всем документе (например, замену слова "ЭВМ" на слово "компьютер")</a:t>
            </a:r>
          </a:p>
          <a:p>
            <a:endParaRPr lang="ru-RU" dirty="0"/>
          </a:p>
        </p:txBody>
      </p:sp>
      <p:pic>
        <p:nvPicPr>
          <p:cNvPr id="5" name="Содержимое 4" descr="таб9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62150"/>
            <a:ext cx="6400800" cy="461012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правописания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752600"/>
            <a:ext cx="2428892" cy="48196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процессе создания документа могут быть допущены орфографические ошибки в написании слов и грамматические ошибки в построении предложений.</a:t>
            </a:r>
          </a:p>
          <a:p>
            <a:r>
              <a:rPr lang="ru-RU" dirty="0" smtClean="0"/>
              <a:t>Ошибки можно исправить, если запустить встроенную во многие текстовые редакторы систему </a:t>
            </a:r>
            <a:r>
              <a:rPr lang="ru-RU" i="1" dirty="0" smtClean="0"/>
              <a:t>проверки правописания</a:t>
            </a:r>
            <a:r>
              <a:rPr lang="ru-RU" dirty="0" smtClean="0"/>
              <a:t>, которая содержит орфографические словари и грамматические правила нескольких языков (это позволяет исправлять ошибки в многоязычных документах). Система проверки правописания не только выделяет орфографические ошибки (красной волнистой линией) и синтаксические ошибки (зеленой волнистой линией), но и предлагает варианты их исправления</a:t>
            </a:r>
          </a:p>
          <a:p>
            <a:endParaRPr lang="ru-RU" dirty="0"/>
          </a:p>
        </p:txBody>
      </p:sp>
      <p:pic>
        <p:nvPicPr>
          <p:cNvPr id="5" name="Содержимое 4" descr="3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9414" y="1714488"/>
            <a:ext cx="6004586" cy="461012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Автозамена</a:t>
            </a:r>
            <a:r>
              <a:rPr lang="ru-RU" dirty="0" smtClean="0"/>
              <a:t> частых опечаток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5430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В процессе ввода текста иногда допускаются опечатки (например, в начале слова случайно вводятся </a:t>
            </a:r>
            <a:r>
              <a:rPr lang="ru-RU" dirty="0" err="1" smtClean="0"/>
              <a:t>ДВе</a:t>
            </a:r>
            <a:r>
              <a:rPr lang="ru-RU" dirty="0" smtClean="0"/>
              <a:t> прописные буквы). В этом случае срабатывает функция </a:t>
            </a:r>
            <a:r>
              <a:rPr lang="ru-RU" i="1" dirty="0" err="1" smtClean="0"/>
              <a:t>Автозамена</a:t>
            </a:r>
            <a:r>
              <a:rPr lang="ru-RU" dirty="0" smtClean="0"/>
              <a:t>, которая автоматически исправляет такие опечатки.</a:t>
            </a:r>
          </a:p>
          <a:p>
            <a:r>
              <a:rPr lang="ru-RU" dirty="0" smtClean="0"/>
              <a:t>Кроме того, каждый пользователь может добавить в </a:t>
            </a:r>
            <a:r>
              <a:rPr lang="ru-RU" b="1" dirty="0" smtClean="0"/>
              <a:t>словарь </a:t>
            </a:r>
            <a:r>
              <a:rPr lang="ru-RU" b="1" dirty="0" err="1" smtClean="0"/>
              <a:t>автозамены</a:t>
            </a:r>
            <a:r>
              <a:rPr lang="ru-RU" dirty="0" smtClean="0"/>
              <a:t> те слова, в которых он часто делает ошибки (например, неправильное "</a:t>
            </a:r>
            <a:r>
              <a:rPr lang="ru-RU" dirty="0" err="1" smtClean="0"/>
              <a:t>програма</a:t>
            </a:r>
            <a:r>
              <a:rPr lang="ru-RU" dirty="0" smtClean="0"/>
              <a:t>" должно заменяться на правильное "программа")</a:t>
            </a:r>
          </a:p>
          <a:p>
            <a:endParaRPr lang="ru-RU" dirty="0"/>
          </a:p>
        </p:txBody>
      </p:sp>
      <p:pic>
        <p:nvPicPr>
          <p:cNvPr id="18434" name="Picture 2" descr="C:\Documents and Settings\Admin\Мои документы\Мои рисунки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96803"/>
            <a:ext cx="5857916" cy="3661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исправлений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14716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процессе работы над документом могут участвовать несколько пользователей.</a:t>
            </a:r>
          </a:p>
          <a:p>
            <a:r>
              <a:rPr lang="ru-RU" dirty="0" smtClean="0"/>
              <a:t>Исправления, вносимые каждым из них, запоминаются и могут быть просмотрены и распечатаны (вставленные фрагменты обычно отображаются подчеркнутым шрифтом синего цвета, а удаленные фрагменты - зачеркнутым шрифтом красного цвета)</a:t>
            </a:r>
          </a:p>
          <a:p>
            <a:endParaRPr lang="ru-RU" dirty="0"/>
          </a:p>
        </p:txBody>
      </p:sp>
      <p:pic>
        <p:nvPicPr>
          <p:cNvPr id="19458" name="Picture 2" descr="C:\Documents and Settings\Admin\Мои документы\Мои рисунки\1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651514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52600"/>
            <a:ext cx="8429684" cy="4748234"/>
          </a:xfrm>
        </p:spPr>
        <p:txBody>
          <a:bodyPr>
            <a:normAutofit/>
          </a:bodyPr>
          <a:lstStyle/>
          <a:p>
            <a:r>
              <a:rPr lang="ru-RU" dirty="0" smtClean="0"/>
              <a:t> В процессе сохранения документа необходимо, прежде всего, в иерархической файловой системе компьютера выбрать диск и папку, в которой файл документа необходимо сохранить.</a:t>
            </a:r>
          </a:p>
          <a:p>
            <a:r>
              <a:rPr lang="ru-RU" dirty="0" smtClean="0"/>
              <a:t>Кроме того, необходимо выбрать формат файла, который определяет способ хранения текста в файле. Существуют универсальные форматы текстовых файлов, которые могут быть прочитаны большинством текстовых редакторов, и оригинальные форматы, которые используются только определенными текстовыми редакторами.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Формат ТХТ (</a:t>
            </a:r>
            <a:r>
              <a:rPr lang="ru-RU" i="1" dirty="0" smtClean="0"/>
              <a:t>только текст</a:t>
            </a:r>
            <a:r>
              <a:rPr lang="ru-RU" dirty="0" smtClean="0"/>
              <a:t>, расширение в имени файла </a:t>
            </a:r>
            <a:r>
              <a:rPr lang="ru-RU" dirty="0" err="1" smtClean="0"/>
              <a:t>txt</a:t>
            </a:r>
            <a:r>
              <a:rPr lang="ru-RU" dirty="0" smtClean="0"/>
              <a:t>) является наиболее универсальным текстовым форматом. Файлы, сохраненные в этом формате, могут быть прочитаны приложениями, работающими в различных операционных системах. Достоинством этого формата является небольшой информационный объем файлов, а недостатком то, что не сохраняются результаты форматирования текста.</a:t>
            </a:r>
          </a:p>
          <a:p>
            <a:r>
              <a:rPr lang="ru-RU" dirty="0" smtClean="0"/>
              <a:t>Формат RTF (</a:t>
            </a:r>
            <a:r>
              <a:rPr lang="ru-RU" i="1" dirty="0" smtClean="0"/>
              <a:t>расширенный текстовый формат</a:t>
            </a:r>
            <a:r>
              <a:rPr lang="ru-RU" dirty="0" smtClean="0"/>
              <a:t>, расширение в имени файла </a:t>
            </a:r>
            <a:r>
              <a:rPr lang="ru-RU" dirty="0" err="1" smtClean="0"/>
              <a:t>rtf</a:t>
            </a:r>
            <a:r>
              <a:rPr lang="ru-RU" dirty="0" smtClean="0"/>
              <a:t>) является также универсальным форматом текстовых файлов, в котором сохраняются результаты форматирования. Недостатком этого формата является большой информационный объем файлов.</a:t>
            </a:r>
          </a:p>
          <a:p>
            <a:r>
              <a:rPr lang="ru-RU" dirty="0" smtClean="0"/>
              <a:t>Формат РОС (</a:t>
            </a:r>
            <a:r>
              <a:rPr lang="ru-RU" i="1" dirty="0" smtClean="0"/>
              <a:t>документ </a:t>
            </a:r>
            <a:r>
              <a:rPr lang="ru-RU" i="1" dirty="0" err="1" smtClean="0"/>
              <a:t>Word</a:t>
            </a:r>
            <a:r>
              <a:rPr lang="ru-RU" dirty="0" smtClean="0"/>
              <a:t>, расширение в имени файла </a:t>
            </a:r>
            <a:r>
              <a:rPr lang="ru-RU" dirty="0" err="1" smtClean="0"/>
              <a:t>doc</a:t>
            </a:r>
            <a:r>
              <a:rPr lang="ru-RU" dirty="0" smtClean="0"/>
              <a:t>) является оригинальным форматом текстового редактора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. В этом формате полностью сохраняются результаты форматирования. Этот формат фактически является универсальным, так как понимается практически всеми текстовыми редакторами.</a:t>
            </a:r>
          </a:p>
          <a:p>
            <a:r>
              <a:rPr lang="ru-RU" dirty="0" smtClean="0"/>
              <a:t>Формат Web-страница (расширение в имени файла </a:t>
            </a:r>
            <a:r>
              <a:rPr lang="ru-RU" dirty="0" err="1" smtClean="0"/>
              <a:t>htm</a:t>
            </a:r>
            <a:r>
              <a:rPr lang="ru-RU" dirty="0" smtClean="0"/>
              <a:t> или </a:t>
            </a:r>
            <a:r>
              <a:rPr lang="ru-RU" dirty="0" err="1" smtClean="0"/>
              <a:t>html</a:t>
            </a:r>
            <a:r>
              <a:rPr lang="ru-RU" dirty="0" smtClean="0"/>
              <a:t>) используется для хранения Web-страниц в компьютерных сетях, так как файлы в этом формате имеют небольшой информационный объем, и при этом сохраняются результаты форматирования. Документы в этом формате создаются в Web-редакторах, а также могут сохраняться с использованием многих текстовых редакторов. Достоинством этого формата является его универсальность, так как Web-страницы могут просматриваться с использованием специализированных программ (</a:t>
            </a:r>
            <a:r>
              <a:rPr lang="ru-RU" b="1" dirty="0" smtClean="0"/>
              <a:t>браузеров</a:t>
            </a:r>
            <a:r>
              <a:rPr lang="ru-RU" dirty="0" smtClean="0"/>
              <a:t>) в любых операционных системах.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Текстовые редакторы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обработки текстовой информации на компьютере используются приложения общего назначения - текстовые редакторы. Текстовые редакторы позволяют создавать, редактировать, форматировать, сохранять и распечатывать документы.</a:t>
            </a:r>
          </a:p>
          <a:p>
            <a:r>
              <a:rPr lang="ru-RU" dirty="0" smtClean="0"/>
              <a:t>Простые текстовые редакторы позволяют редактировать текст, а также осуществлять простейшее форматирование шрифта.</a:t>
            </a:r>
          </a:p>
          <a:p>
            <a:r>
              <a:rPr lang="ru-RU" dirty="0" smtClean="0"/>
              <a:t>Более совершенные текстовые редакторы, которые называют иногда </a:t>
            </a:r>
            <a:r>
              <a:rPr lang="ru-RU" b="1" dirty="0" smtClean="0"/>
              <a:t>текстовыми процессорами</a:t>
            </a:r>
            <a:r>
              <a:rPr lang="ru-RU" dirty="0" smtClean="0"/>
              <a:t>, имеют широкий спектр возможностей по созданию документов (вставка списков и таблиц, средства проверки орфографии, сохранение исправлений и др.).</a:t>
            </a:r>
          </a:p>
          <a:p>
            <a:r>
              <a:rPr lang="ru-RU" dirty="0" smtClean="0"/>
              <a:t>Для подготовки к изданию книг, журналов и газет в процессе макетирования издания используются мощные программы обработки текста - </a:t>
            </a:r>
            <a:r>
              <a:rPr lang="ru-RU" b="1" dirty="0" smtClean="0"/>
              <a:t>настольные издательские системы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подготовки к публикации в Интернете Web-страниц и Web-сайтов используются </a:t>
            </a:r>
            <a:r>
              <a:rPr lang="ru-RU" b="1" dirty="0" smtClean="0"/>
              <a:t>Web-редакторы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документов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Перед выводом документа на печать полезно выполнить предварительный просмотр документа, это позволяет увидеть, как будет выглядеть документ, напечатанный на бумаге с использованием подключенного к компьютеру принтера.</a:t>
            </a:r>
          </a:p>
          <a:p>
            <a:r>
              <a:rPr lang="ru-RU" dirty="0" smtClean="0"/>
              <a:t>Вид напечатанного документа (например, распределение текста по страницам) может зависеть от используемого принтера, так как могут несколько различаться шрифты, используемые в разных принтерах.</a:t>
            </a:r>
          </a:p>
          <a:p>
            <a:r>
              <a:rPr lang="ru-RU" dirty="0" smtClean="0"/>
              <a:t>При выводе документа на печать необходимо установить параметры печати: задать номера выводимых на печать страниц, количество копий документа и др.</a:t>
            </a:r>
          </a:p>
          <a:p>
            <a:r>
              <a:rPr lang="ru-RU" dirty="0" smtClean="0"/>
              <a:t>Кроме того, целесообразно проверить установки самого принтера: ориентацию бумаги, качество бумаги, качество печати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создания документов.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текстовых процессорах для создания документов многих типов со сложной структурой (письма, резюме, факсы и т. д.) используются мастера. Разработка документа с помощью мастера производится путем внесения необходимых данных в последовательно появляющиеся диалоговые панели. Например, можно использовать мастер создания календаря, который должен разместить на странице в определенном порядке обязательный набор надписей (год, месяц, дата и др.).</a:t>
            </a:r>
          </a:p>
          <a:p>
            <a:r>
              <a:rPr lang="ru-RU" dirty="0" smtClean="0"/>
              <a:t>Создание документов можно производить с помощью </a:t>
            </a:r>
            <a:r>
              <a:rPr lang="ru-RU" b="1" dirty="0" smtClean="0"/>
              <a:t>шаблонов</a:t>
            </a:r>
            <a:r>
              <a:rPr lang="ru-RU" dirty="0" smtClean="0"/>
              <a:t>, т. е. пустых заготовок документов определенного назначения- Шаблоны задают структуры документов, которые пользователь заполняет определенным содержанием. Текстовые процессоры имеют обширные библиотеки шаблонов для создания документов различного назначения (визитная карточка, реферат и др.).</a:t>
            </a:r>
          </a:p>
          <a:p>
            <a:r>
              <a:rPr lang="ru-RU" dirty="0" smtClean="0"/>
              <a:t>Однако в большинстве случаев для создания документов используется пустой шаблон </a:t>
            </a:r>
            <a:r>
              <a:rPr lang="ru-RU" i="1" dirty="0" smtClean="0"/>
              <a:t>Новый документ</a:t>
            </a:r>
            <a:r>
              <a:rPr lang="ru-RU" dirty="0" smtClean="0"/>
              <a:t>, который пользователь заполняет содержанием по своему усмотрению.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параметров страницы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428736"/>
            <a:ext cx="8105804" cy="5214974"/>
          </a:xfrm>
        </p:spPr>
        <p:txBody>
          <a:bodyPr>
            <a:normAutofit fontScale="925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Любой документ состоит из страниц поэтому в начале работы над документом необходимо задать параметры страницы: формат, ориентацию и размеры полой 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Формат страниц документа определяет их размеры. При создании реферата или заявления целесообразно выбрать формат страницы А4 (21 </a:t>
            </a:r>
            <a:r>
              <a:rPr lang="ru-RU" b="0" dirty="0" err="1" smtClean="0">
                <a:solidFill>
                  <a:schemeClr val="tx1"/>
                </a:solidFill>
              </a:rPr>
              <a:t>х</a:t>
            </a:r>
            <a:r>
              <a:rPr lang="ru-RU" b="0" dirty="0" smtClean="0">
                <a:solidFill>
                  <a:schemeClr val="tx1"/>
                </a:solidFill>
              </a:rPr>
              <a:t> 29,7 см), который соответствует размеру стандартного листа бумаги для принтера. Для объявлений и плакатов подходит формат A3, размер которого в два раза больше стандартного листа. Для писем можно выбрать формат А5, который в два раза меньше стандартного листа.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Ориентация</a:t>
            </a:r>
            <a:r>
              <a:rPr lang="ru-RU" b="0" dirty="0" smtClean="0">
                <a:solidFill>
                  <a:schemeClr val="tx1"/>
                </a:solidFill>
              </a:rPr>
              <a:t> задает расположение страницы на экране монитора. Существуют две возможные ориентации страницы - книжная и альбомная. Для обычных текстов чаще всего используется книжная ориентация, а для таблиц с большим количеством столбцов - альбомная.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На странице можно установить требуемые размеры полей (верхнего и нижнего, правого и левого), которые определяют расстояния от краев страницы до границ текста.</a:t>
            </a:r>
          </a:p>
          <a:p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5byte.ru/8/images/tex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28680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Колонтитулы и номера страниц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вывода на каждой странице документа одинакового текста (например, имени автора, названия документа и др.) удобно использовать верхний и нижний колонтитулы. Расстояния от краев страницы до колонтитулов можно изменять.</a:t>
            </a:r>
          </a:p>
          <a:p>
            <a:r>
              <a:rPr lang="ru-RU" dirty="0" smtClean="0"/>
              <a:t>Страницы документа рекомендуется нумеровать, причем номера можно размещать вверху или внизу страницы по центру, справа или слева.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текста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7962928" cy="4343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Основой большинства документов является текст, т. е. последовательность различных символов: прописных и строчных букв русского и латинского алфавитов, цифр, знаков препинания, математических символов и др. Для быстрого ввода текста целесообразно научиться (например, с использованием клавиатурного тренажера) десятипальцевому "слепому" методу ввода символов.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Для представления текстов могут использоваться 256 или 65 536 символов, однако не все эти символы возможно ввести с клавиатуры компьютера. Для ввода некоторых знаков математических операций букв греческого алфавита, денежных знаков и многих других символов используются таблицы символов.  Для ввода символа его необходимо найти в таблицах и нажать клавишу {</a:t>
            </a:r>
            <a:r>
              <a:rPr lang="ru-RU" dirty="0" err="1" smtClean="0">
                <a:solidFill>
                  <a:schemeClr val="tx1"/>
                </a:solidFill>
              </a:rPr>
              <a:t>Enter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Таблица символов текстового редактора </a:t>
            </a:r>
            <a:r>
              <a:rPr lang="ru-RU" sz="2000" dirty="0" err="1" smtClean="0">
                <a:solidFill>
                  <a:schemeClr val="tx1"/>
                </a:solidFill>
              </a:rPr>
              <a:t>Microsoft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Word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таб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2" b="1802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Вставка изображений, формул и других объектов в документ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Большинство современных документов содержат не только текст, но и другие объекты (изображения, формулы, таблицы, диаграммы и т. д.). Текстовые редакторы позволяют вставлять в документ изображения, созданные в графических редакторах, таблицы и диаграммы, созданные в электронных таблицах, и даже звуковые и </a:t>
            </a:r>
            <a:r>
              <a:rPr lang="ru-RU" dirty="0" err="1" smtClean="0"/>
              <a:t>видеофайлы</a:t>
            </a:r>
            <a:r>
              <a:rPr lang="ru-RU" dirty="0" smtClean="0"/>
              <a:t>, созданные в соответствующих приложениях.</a:t>
            </a:r>
          </a:p>
          <a:p>
            <a:r>
              <a:rPr lang="ru-RU" dirty="0" smtClean="0"/>
              <a:t>При решении задач по физике или математике часто необходимо вставлять формулы, которые требуют </a:t>
            </a:r>
            <a:r>
              <a:rPr lang="ru-RU" dirty="0" err="1" smtClean="0"/>
              <a:t>двухстрочного</a:t>
            </a:r>
            <a:r>
              <a:rPr lang="ru-RU" dirty="0" smtClean="0"/>
              <a:t> представления и использования специальных математических знаков. Для ввода формул в текстовые редакторы встроены специальные редакторы формул.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</TotalTime>
  <Words>1067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Создание документов в текстовых редакторах</vt:lpstr>
      <vt:lpstr>Текстовые редакторы</vt:lpstr>
      <vt:lpstr>Способы создания документов.</vt:lpstr>
      <vt:lpstr>Выбор параметров страницы</vt:lpstr>
      <vt:lpstr>Слайд 5</vt:lpstr>
      <vt:lpstr>Колонтитулы и номера страниц</vt:lpstr>
      <vt:lpstr>Ввод текста</vt:lpstr>
      <vt:lpstr>Таблица символов текстового редактора Microsoft Word</vt:lpstr>
      <vt:lpstr>Вставка изображений, формул и других объектов в документ</vt:lpstr>
      <vt:lpstr>Формулы закона Ома и корней квадратного уравнения, введенные с помощью редактора формул </vt:lpstr>
      <vt:lpstr>Вставка рисунка</vt:lpstr>
      <vt:lpstr>Копирование, перемещение и удаление фрагментов документа</vt:lpstr>
      <vt:lpstr>Слайд 13</vt:lpstr>
      <vt:lpstr>Поиск и замена</vt:lpstr>
      <vt:lpstr>Проверка правописания</vt:lpstr>
      <vt:lpstr>Автозамена частых опечаток</vt:lpstr>
      <vt:lpstr>Сохранение исправлений</vt:lpstr>
      <vt:lpstr>Слайд 18</vt:lpstr>
      <vt:lpstr>Форматы:</vt:lpstr>
      <vt:lpstr>Печать документов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документов в текстовых редакторах</dc:title>
  <cp:lastModifiedBy>Хатмуллина</cp:lastModifiedBy>
  <cp:revision>18</cp:revision>
  <dcterms:modified xsi:type="dcterms:W3CDTF">2011-09-21T08:34:15Z</dcterms:modified>
</cp:coreProperties>
</file>