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FF66"/>
    <a:srgbClr val="CC6600"/>
    <a:srgbClr val="6FAD31"/>
    <a:srgbClr val="FFCCFF"/>
    <a:srgbClr val="663300"/>
    <a:srgbClr val="FF66CC"/>
    <a:srgbClr val="E9D091"/>
    <a:srgbClr val="67B9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09892A-0574-4753-B3B5-882803074C2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009892A-0574-4753-B3B5-882803074C2D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20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" Type="http://schemas.openxmlformats.org/officeDocument/2006/relationships/slide" Target="slide3.xml"/><Relationship Id="rId16" Type="http://schemas.openxmlformats.org/officeDocument/2006/relationships/slide" Target="slide18.xml"/><Relationship Id="rId1" Type="http://schemas.openxmlformats.org/officeDocument/2006/relationships/slideLayout" Target="../slideLayouts/slideLayout3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714884"/>
            <a:ext cx="5000660" cy="161450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>
                <a:solidFill>
                  <a:srgbClr val="6000A2"/>
                </a:solidFill>
                <a:latin typeface="Times New Roman" pitchFamily="18" charset="0"/>
                <a:cs typeface="Times New Roman" pitchFamily="18" charset="0"/>
              </a:rPr>
              <a:t>Подготовила: Наседкина О.А.,</a:t>
            </a:r>
          </a:p>
          <a:p>
            <a:pPr algn="l"/>
            <a:r>
              <a:rPr lang="ru-RU" dirty="0" smtClean="0">
                <a:solidFill>
                  <a:srgbClr val="6000A2"/>
                </a:solidFill>
                <a:latin typeface="Times New Roman" pitchFamily="18" charset="0"/>
                <a:cs typeface="Times New Roman" pitchFamily="18" charset="0"/>
              </a:rPr>
              <a:t>учитель математики 1 кв. категории </a:t>
            </a:r>
          </a:p>
          <a:p>
            <a:pPr algn="l"/>
            <a:r>
              <a:rPr lang="ru-RU" dirty="0" smtClean="0">
                <a:solidFill>
                  <a:srgbClr val="6000A2"/>
                </a:solidFill>
                <a:latin typeface="Times New Roman" pitchFamily="18" charset="0"/>
                <a:cs typeface="Times New Roman" pitchFamily="18" charset="0"/>
              </a:rPr>
              <a:t>МКОУ  Квитокская СОШ№1</a:t>
            </a:r>
          </a:p>
          <a:p>
            <a:pPr algn="l"/>
            <a:r>
              <a:rPr lang="ru-RU" dirty="0" smtClean="0">
                <a:solidFill>
                  <a:srgbClr val="6000A2"/>
                </a:solidFill>
                <a:latin typeface="Times New Roman" pitchFamily="18" charset="0"/>
                <a:cs typeface="Times New Roman" pitchFamily="18" charset="0"/>
              </a:rPr>
              <a:t>п.Квиток, Тайшетского района,</a:t>
            </a:r>
          </a:p>
          <a:p>
            <a:pPr algn="l"/>
            <a:r>
              <a:rPr lang="ru-RU" dirty="0" smtClean="0">
                <a:solidFill>
                  <a:srgbClr val="6000A2"/>
                </a:solidFill>
                <a:latin typeface="Times New Roman" pitchFamily="18" charset="0"/>
                <a:cs typeface="Times New Roman" pitchFamily="18" charset="0"/>
              </a:rPr>
              <a:t>Иркутской области</a:t>
            </a:r>
            <a:endParaRPr lang="ru-RU" dirty="0">
              <a:solidFill>
                <a:srgbClr val="6000A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85728"/>
            <a:ext cx="7818166" cy="2585323"/>
          </a:xfrm>
          <a:prstGeom prst="rect">
            <a:avLst/>
          </a:prstGeom>
          <a:scene3d>
            <a:camera prst="perspectiveLeft"/>
            <a:lightRig rig="glow" dir="t">
              <a:rot lat="0" lon="0" rev="21000000"/>
            </a:lightRig>
          </a:scene3d>
          <a:sp3d>
            <a:bevelT w="342900" h="38100" prst="relaxedInset"/>
            <a:bevelB w="342900" h="38100" prst="softRound"/>
            <a:contourClr>
              <a:schemeClr val="accent3">
                <a:shade val="60000"/>
                <a:satMod val="11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Задачи на готовых 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чертежах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D:\Мои документы\Мои рисунки\mat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93057">
            <a:off x="486395" y="4200607"/>
            <a:ext cx="2944697" cy="1912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 rot="14403898">
            <a:off x="1115221" y="976272"/>
            <a:ext cx="4187450" cy="3345963"/>
          </a:xfrm>
          <a:prstGeom prst="parallelogram">
            <a:avLst>
              <a:gd name="adj" fmla="val 57442"/>
            </a:avLst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57290" y="342900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3570" y="3357562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135729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150017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7884" y="1714488"/>
            <a:ext cx="271464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ABC =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CDA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34" y="4572008"/>
            <a:ext cx="81439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0800000" flipV="1">
            <a:off x="1858944" y="1643050"/>
            <a:ext cx="2713056" cy="200026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Управляющая кнопка: домой 13">
            <a:hlinkClick r:id="rId2" action="ppaction://hlinksldjump" highlightClick="1"/>
          </p:cNvPr>
          <p:cNvSpPr/>
          <p:nvPr/>
        </p:nvSpPr>
        <p:spPr>
          <a:xfrm>
            <a:off x="7786710" y="5786454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928662" y="1571612"/>
            <a:ext cx="5643602" cy="2428892"/>
          </a:xfrm>
          <a:prstGeom prst="parallelogram">
            <a:avLst>
              <a:gd name="adj" fmla="val 80473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 w="38100"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 rot="15801435">
            <a:off x="2449135" y="2110520"/>
            <a:ext cx="2602654" cy="1351073"/>
          </a:xfrm>
          <a:prstGeom prst="parallelogram">
            <a:avLst>
              <a:gd name="adj" fmla="val 82610"/>
            </a:avLst>
          </a:prstGeom>
          <a:gradFill flip="none" rotWithShape="1">
            <a:gsLst>
              <a:gs pos="0">
                <a:srgbClr val="FF3399">
                  <a:tint val="66000"/>
                  <a:satMod val="160000"/>
                </a:srgbClr>
              </a:gs>
              <a:gs pos="50000">
                <a:srgbClr val="FF3399">
                  <a:tint val="44500"/>
                  <a:satMod val="160000"/>
                </a:srgbClr>
              </a:gs>
              <a:gs pos="100000">
                <a:srgbClr val="FF339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928662" y="1571612"/>
            <a:ext cx="5643602" cy="242889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5143504" y="2000240"/>
            <a:ext cx="357190" cy="21431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2214546" y="3286124"/>
            <a:ext cx="357190" cy="21431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0034" y="364331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0826" y="135729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9124" y="235743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71736" y="264318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3438" y="378619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5984" y="121442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29322" y="2786058"/>
            <a:ext cx="292895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Дано: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AKCE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-параллелограмм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24" y="5000636"/>
            <a:ext cx="485778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858148" y="5857892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10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785786" y="1428736"/>
            <a:ext cx="5643602" cy="2428892"/>
          </a:xfrm>
          <a:prstGeom prst="parallelogram">
            <a:avLst>
              <a:gd name="adj" fmla="val 80473"/>
            </a:avLst>
          </a:prstGeom>
          <a:ln w="38100">
            <a:solidFill>
              <a:srgbClr val="002060"/>
            </a:solidFill>
          </a:ln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араллелограмм 3"/>
          <p:cNvSpPr/>
          <p:nvPr/>
        </p:nvSpPr>
        <p:spPr>
          <a:xfrm>
            <a:off x="785786" y="1428736"/>
            <a:ext cx="5643602" cy="2428892"/>
          </a:xfrm>
          <a:prstGeom prst="parallelogram">
            <a:avLst>
              <a:gd name="adj" fmla="val 126109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893207" y="1393017"/>
            <a:ext cx="500066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929058" y="3857628"/>
            <a:ext cx="428628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28992" y="85723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4546" y="92867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371475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1802" y="378619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388" y="107154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58" y="357187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86446" y="2500306"/>
            <a:ext cx="292895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Дано: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AECF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-параллелограмм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5786" y="4929198"/>
            <a:ext cx="485778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правляющая кнопка: домой 19">
            <a:hlinkClick r:id="rId2" action="ppaction://hlinksldjump" highlightClick="1"/>
          </p:cNvPr>
          <p:cNvSpPr/>
          <p:nvPr/>
        </p:nvSpPr>
        <p:spPr>
          <a:xfrm>
            <a:off x="7786710" y="5786454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 rot="14403898">
            <a:off x="1115221" y="976272"/>
            <a:ext cx="4187450" cy="3345963"/>
          </a:xfrm>
          <a:prstGeom prst="parallelogram">
            <a:avLst>
              <a:gd name="adj" fmla="val 57442"/>
            </a:avLst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араллелограмм 3"/>
          <p:cNvSpPr/>
          <p:nvPr/>
        </p:nvSpPr>
        <p:spPr>
          <a:xfrm rot="10800000">
            <a:off x="1857356" y="1643050"/>
            <a:ext cx="2716350" cy="2000264"/>
          </a:xfrm>
          <a:prstGeom prst="parallelogram">
            <a:avLst>
              <a:gd name="adj" fmla="val 47857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6192980">
            <a:off x="2306965" y="1092527"/>
            <a:ext cx="914400" cy="914400"/>
          </a:xfrm>
          <a:prstGeom prst="arc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16516670">
            <a:off x="3254796" y="3254803"/>
            <a:ext cx="914400" cy="914400"/>
          </a:xfrm>
          <a:prstGeom prst="arc">
            <a:avLst>
              <a:gd name="adj1" fmla="val 16667718"/>
              <a:gd name="adj2" fmla="val 0"/>
            </a:avLst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43570" y="335756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28586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7422" y="107154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128586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0166" y="350043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868" y="350043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43570" y="1857364"/>
            <a:ext cx="292895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Дано: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NBFD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-параллелограмм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4643446"/>
            <a:ext cx="485778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Управляющая кнопка: домой 14">
            <a:hlinkClick r:id="rId2" action="ppaction://hlinksldjump" highlightClick="1"/>
          </p:cNvPr>
          <p:cNvSpPr/>
          <p:nvPr/>
        </p:nvSpPr>
        <p:spPr>
          <a:xfrm>
            <a:off x="7858148" y="5786454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12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928662" y="1571612"/>
            <a:ext cx="5643602" cy="2428892"/>
          </a:xfrm>
          <a:prstGeom prst="parallelogram">
            <a:avLst>
              <a:gd name="adj" fmla="val 97145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 w="38100"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2638882">
            <a:off x="2585589" y="2208509"/>
            <a:ext cx="2329750" cy="1155099"/>
          </a:xfrm>
          <a:prstGeom prst="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4769109">
            <a:off x="3253382" y="1230720"/>
            <a:ext cx="790298" cy="735839"/>
          </a:xfrm>
          <a:prstGeom prst="arc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15121645">
            <a:off x="3468404" y="3513605"/>
            <a:ext cx="736451" cy="768405"/>
          </a:xfrm>
          <a:prstGeom prst="arc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86248" y="371475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28" y="300037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264" y="121442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488" y="100010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0232" y="192880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378619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9322" y="2643182"/>
            <a:ext cx="292895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Дано: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MBED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-параллелограмм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4786322"/>
            <a:ext cx="485778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Управляющая кнопка: домой 14">
            <a:hlinkClick r:id="rId2" action="ppaction://hlinksldjump" highlightClick="1"/>
          </p:cNvPr>
          <p:cNvSpPr/>
          <p:nvPr/>
        </p:nvSpPr>
        <p:spPr>
          <a:xfrm>
            <a:off x="7929586" y="5857892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 rot="20682910">
            <a:off x="577493" y="1701026"/>
            <a:ext cx="5643602" cy="2428892"/>
          </a:xfrm>
          <a:prstGeom prst="parallelogram">
            <a:avLst>
              <a:gd name="adj" fmla="val 72855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 w="38100"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000100" y="1000108"/>
            <a:ext cx="4786346" cy="378621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 rot="11211949">
            <a:off x="4194749" y="1051484"/>
            <a:ext cx="914400" cy="914400"/>
          </a:xfrm>
          <a:prstGeom prst="arc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20845559">
            <a:off x="1068856" y="3862657"/>
            <a:ext cx="781572" cy="717763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20570807">
            <a:off x="1117983" y="3677636"/>
            <a:ext cx="857256" cy="928694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571604" y="314324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387509">
            <a:off x="3578914" y="1590801"/>
            <a:ext cx="1062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2" y="350043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7884" y="85723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1604" y="1500174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34" y="414338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527550" y="3333750"/>
          <a:ext cx="88900" cy="190500"/>
        </p:xfrm>
        <a:graphic>
          <a:graphicData uri="http://schemas.openxmlformats.org/presentationml/2006/ole">
            <p:oleObj spid="_x0000_s1026" name="Формула" r:id="rId3" imgW="88560" imgH="19044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929322" y="1857364"/>
            <a:ext cx="292895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Дано: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-параллелограмм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34" y="5143512"/>
            <a:ext cx="735811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Найти углы параллелограмма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ABCD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Управляющая кнопка: домой 17">
            <a:hlinkClick r:id="rId4" action="ppaction://hlinksldjump" highlightClick="1"/>
          </p:cNvPr>
          <p:cNvSpPr/>
          <p:nvPr/>
        </p:nvSpPr>
        <p:spPr>
          <a:xfrm>
            <a:off x="8072462" y="5929330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14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 rot="14403898">
            <a:off x="1115221" y="976272"/>
            <a:ext cx="4187450" cy="3345963"/>
          </a:xfrm>
          <a:prstGeom prst="parallelogram">
            <a:avLst>
              <a:gd name="adj" fmla="val 57442"/>
            </a:avLst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14348" y="1643050"/>
            <a:ext cx="5000660" cy="200026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1857356" y="1643050"/>
            <a:ext cx="2714644" cy="2000264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3" idx="2"/>
            <a:endCxn id="3" idx="5"/>
          </p:cNvCxnSpPr>
          <p:nvPr/>
        </p:nvCxnSpPr>
        <p:spPr>
          <a:xfrm rot="16200000" flipH="1">
            <a:off x="2227330" y="2084001"/>
            <a:ext cx="1963231" cy="113050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86116" y="3500438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8860" y="1071546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3570" y="3000372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0364" y="2000240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1214422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7290" y="3429000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1142984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29322" y="1857364"/>
            <a:ext cx="292895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Дано: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-параллелограмм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5786" y="5143512"/>
            <a:ext cx="478634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Доказать: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OE = OF 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786710" y="5857892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14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 rot="21113961">
            <a:off x="577493" y="1701026"/>
            <a:ext cx="5643602" cy="2428892"/>
          </a:xfrm>
          <a:prstGeom prst="parallelogram">
            <a:avLst>
              <a:gd name="adj" fmla="val 72855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 w="38100"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14546" y="1857364"/>
            <a:ext cx="1285884" cy="10001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785786" y="2857496"/>
            <a:ext cx="2714644" cy="164307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rot="5633187">
            <a:off x="2262729" y="1430127"/>
            <a:ext cx="744139" cy="640162"/>
          </a:xfrm>
          <a:prstGeom prst="arc">
            <a:avLst>
              <a:gd name="adj1" fmla="val 15859096"/>
              <a:gd name="adj2" fmla="val 21592098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7473008">
            <a:off x="1897919" y="1474315"/>
            <a:ext cx="716045" cy="821770"/>
          </a:xfrm>
          <a:prstGeom prst="arc">
            <a:avLst>
              <a:gd name="adj1" fmla="val 16269517"/>
              <a:gd name="adj2" fmla="val 628741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400470">
            <a:off x="1000953" y="3929919"/>
            <a:ext cx="914400" cy="914400"/>
          </a:xfrm>
          <a:prstGeom prst="arc">
            <a:avLst>
              <a:gd name="adj1" fmla="val 16200000"/>
              <a:gd name="adj2" fmla="val 19700848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286242">
            <a:off x="1135569" y="3850221"/>
            <a:ext cx="914400" cy="914400"/>
          </a:xfrm>
          <a:prstGeom prst="arc">
            <a:avLst>
              <a:gd name="adj1" fmla="val 16200000"/>
              <a:gd name="adj2" fmla="val 20292458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>
            <a:off x="857224" y="3714752"/>
            <a:ext cx="771524" cy="642942"/>
          </a:xfrm>
          <a:prstGeom prst="arc">
            <a:avLst>
              <a:gd name="adj1" fmla="val 15408850"/>
              <a:gd name="adj2" fmla="val 20887440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20874015">
            <a:off x="871465" y="3586117"/>
            <a:ext cx="914400" cy="914400"/>
          </a:xfrm>
          <a:prstGeom prst="arc">
            <a:avLst>
              <a:gd name="adj1" fmla="val 16200000"/>
              <a:gd name="adj2" fmla="val 21069008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428992" y="2357430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4876" y="3643314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00760" y="1071546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58" y="4000504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57356" y="1285860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9322" y="1857364"/>
            <a:ext cx="292895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Дано: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-параллелограмм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5786" y="5143512"/>
            <a:ext cx="557216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Доказать: 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2928926" y="5214950"/>
          <a:ext cx="2286016" cy="571504"/>
        </p:xfrm>
        <a:graphic>
          <a:graphicData uri="http://schemas.openxmlformats.org/presentationml/2006/ole">
            <p:oleObj spid="_x0000_s2050" name="Формула" r:id="rId3" imgW="812520" imgH="203040" progId="Equation.3">
              <p:embed/>
            </p:oleObj>
          </a:graphicData>
        </a:graphic>
      </p:graphicFrame>
      <p:sp>
        <p:nvSpPr>
          <p:cNvPr id="24" name="Управляющая кнопка: домой 23">
            <a:hlinkClick r:id="rId4" action="ppaction://hlinksldjump" highlightClick="1"/>
          </p:cNvPr>
          <p:cNvSpPr/>
          <p:nvPr/>
        </p:nvSpPr>
        <p:spPr>
          <a:xfrm>
            <a:off x="7715272" y="5786454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285720" y="1428736"/>
            <a:ext cx="5715040" cy="3500462"/>
          </a:xfrm>
          <a:prstGeom prst="parallelogram">
            <a:avLst>
              <a:gd name="adj" fmla="val 61068"/>
            </a:avLst>
          </a:prstGeom>
          <a:ln w="38100">
            <a:solidFill>
              <a:srgbClr val="002060"/>
            </a:solidFill>
          </a:ln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85720" y="1428736"/>
            <a:ext cx="5715040" cy="350046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178827" y="1678769"/>
            <a:ext cx="1571636" cy="107157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2571736" y="3643314"/>
            <a:ext cx="1571636" cy="100013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357554" y="2643182"/>
            <a:ext cx="214314" cy="1428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3536149" y="2678901"/>
            <a:ext cx="214314" cy="1428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2607455" y="3464719"/>
            <a:ext cx="214314" cy="1428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2786050" y="3500438"/>
            <a:ext cx="214314" cy="1428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0" y="4143380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57554" y="2857496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5984" y="2928934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00496" y="4572008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00760" y="1214422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28794" y="1000108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29322" y="1857364"/>
            <a:ext cx="292895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Дано: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-параллелограмм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5786" y="5357826"/>
            <a:ext cx="492922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Доказать: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AP = CE 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Управляющая кнопка: домой 41">
            <a:hlinkClick r:id="rId2" action="ppaction://hlinksldjump" highlightClick="1"/>
          </p:cNvPr>
          <p:cNvSpPr/>
          <p:nvPr/>
        </p:nvSpPr>
        <p:spPr>
          <a:xfrm>
            <a:off x="7358082" y="5815584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78581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714348" y="1428736"/>
            <a:ext cx="5715040" cy="3500462"/>
          </a:xfrm>
          <a:prstGeom prst="parallelogram">
            <a:avLst>
              <a:gd name="adj" fmla="val 61068"/>
            </a:avLst>
          </a:prstGeom>
          <a:ln w="38100">
            <a:solidFill>
              <a:srgbClr val="002060"/>
            </a:solidFill>
          </a:ln>
        </p:spPr>
        <p:style>
          <a:lnRef idx="0">
            <a:schemeClr val="accent5"/>
          </a:lnRef>
          <a:fillRef idx="1003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2500298" y="1785926"/>
            <a:ext cx="2643206" cy="1928826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 rot="7222746">
            <a:off x="2311549" y="1168549"/>
            <a:ext cx="914400" cy="914400"/>
          </a:xfrm>
          <a:prstGeom prst="arc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5400000">
            <a:off x="2857488" y="1000108"/>
            <a:ext cx="857256" cy="857256"/>
          </a:xfrm>
          <a:prstGeom prst="arc">
            <a:avLst>
              <a:gd name="adj1" fmla="val 16200000"/>
              <a:gd name="adj2" fmla="val 678594"/>
            </a:avLst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357422" y="1000108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7752" y="3786190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8" y="2428868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0562" y="4357694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1934" y="4857760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00826" y="1142984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4786322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00760" y="3286124"/>
            <a:ext cx="292895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Дано: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-параллелограмм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57356" y="5643578"/>
            <a:ext cx="350046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Найти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643306" y="5643578"/>
          <a:ext cx="1285884" cy="603528"/>
        </p:xfrm>
        <a:graphic>
          <a:graphicData uri="http://schemas.openxmlformats.org/presentationml/2006/ole">
            <p:oleObj spid="_x0000_s3074" name="Формула" r:id="rId3" imgW="368280" imgH="228600" progId="Equation.3">
              <p:embed/>
            </p:oleObj>
          </a:graphicData>
        </a:graphic>
      </p:graphicFrame>
      <p:sp>
        <p:nvSpPr>
          <p:cNvPr id="18" name="Управляющая кнопка: домой 17">
            <a:hlinkClick r:id="rId4" action="ppaction://hlinksldjump" highlightClick="1"/>
          </p:cNvPr>
          <p:cNvSpPr/>
          <p:nvPr/>
        </p:nvSpPr>
        <p:spPr>
          <a:xfrm>
            <a:off x="7358082" y="5815584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1"/>
            <a:ext cx="6815158" cy="785819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Параллелограмм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1714488"/>
            <a:ext cx="7715304" cy="49292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928662" y="1857364"/>
            <a:ext cx="2928958" cy="1200152"/>
          </a:xfrm>
          <a:prstGeom prst="parallelogram">
            <a:avLst>
              <a:gd name="adj" fmla="val 58741"/>
            </a:avLst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FF3399"/>
                </a:solidFill>
              </a:ln>
              <a:solidFill>
                <a:srgbClr val="FF3399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43042" y="1857364"/>
            <a:ext cx="1500198" cy="121444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928662" y="1857364"/>
            <a:ext cx="2928958" cy="121444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1678761" y="2678901"/>
            <a:ext cx="142876" cy="7143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2857488" y="2143116"/>
            <a:ext cx="142876" cy="14287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000232" y="2143116"/>
            <a:ext cx="214314" cy="1428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2071670" y="2214554"/>
            <a:ext cx="214314" cy="1428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2500298" y="2571744"/>
            <a:ext cx="214314" cy="1428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 flipV="1">
            <a:off x="2571736" y="2643182"/>
            <a:ext cx="214314" cy="1428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Дуга 26"/>
          <p:cNvSpPr/>
          <p:nvPr/>
        </p:nvSpPr>
        <p:spPr>
          <a:xfrm>
            <a:off x="857224" y="2714620"/>
            <a:ext cx="571504" cy="714380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 rot="10426838">
            <a:off x="3267889" y="1426725"/>
            <a:ext cx="689806" cy="827628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rot="17551949">
            <a:off x="2592053" y="2757767"/>
            <a:ext cx="1127392" cy="951513"/>
          </a:xfrm>
          <a:prstGeom prst="arc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 rot="17300417">
            <a:off x="2815843" y="2819158"/>
            <a:ext cx="781851" cy="777806"/>
          </a:xfrm>
          <a:prstGeom prst="arc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6226523">
            <a:off x="920335" y="1193386"/>
            <a:ext cx="1165629" cy="1179151"/>
          </a:xfrm>
          <a:prstGeom prst="arc">
            <a:avLst>
              <a:gd name="adj1" fmla="val 15687686"/>
              <a:gd name="adj2" fmla="val 21448338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5739542">
            <a:off x="1069191" y="1352460"/>
            <a:ext cx="861950" cy="919618"/>
          </a:xfrm>
          <a:prstGeom prst="arc">
            <a:avLst>
              <a:gd name="adj1" fmla="val 16200000"/>
              <a:gd name="adj2" fmla="val 1171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214678" y="292893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29058" y="157161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5720" y="33575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285720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1142976" y="142873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1472" y="285749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43108" y="2428868"/>
            <a:ext cx="294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2000" y="1643050"/>
            <a:ext cx="3571900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Свойства:</a:t>
            </a:r>
          </a:p>
          <a:p>
            <a:pPr marL="342900" indent="-342900">
              <a:buAutoNum type="arabicPeriod"/>
            </a:pPr>
            <a:r>
              <a:rPr lang="ru-RU" dirty="0" smtClean="0"/>
              <a:t>Диагонали в точке пересечения делятся пополам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Противолежащие стороны равны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Противолежащие углы равны</a:t>
            </a:r>
            <a:endParaRPr lang="ru-RU" dirty="0"/>
          </a:p>
        </p:txBody>
      </p:sp>
      <p:sp>
        <p:nvSpPr>
          <p:cNvPr id="31" name="Управляющая кнопка: настраиваемая 30">
            <a:hlinkClick r:id="rId2" action="ppaction://hlinksldjump" highlightClick="1"/>
          </p:cNvPr>
          <p:cNvSpPr/>
          <p:nvPr/>
        </p:nvSpPr>
        <p:spPr>
          <a:xfrm>
            <a:off x="1000100" y="4357694"/>
            <a:ext cx="571504" cy="571504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1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2" name="Управляющая кнопка: настраиваемая 31">
            <a:hlinkClick r:id="rId3" action="ppaction://hlinksldjump" highlightClick="1"/>
          </p:cNvPr>
          <p:cNvSpPr/>
          <p:nvPr/>
        </p:nvSpPr>
        <p:spPr>
          <a:xfrm>
            <a:off x="1785918" y="4357694"/>
            <a:ext cx="500066" cy="571504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2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3" name="Управляющая кнопка: настраиваемая 32">
            <a:hlinkClick r:id="rId4" action="ppaction://hlinksldjump" highlightClick="1"/>
          </p:cNvPr>
          <p:cNvSpPr/>
          <p:nvPr/>
        </p:nvSpPr>
        <p:spPr>
          <a:xfrm>
            <a:off x="2428860" y="4357694"/>
            <a:ext cx="500066" cy="571504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3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4" name="Управляющая кнопка: настраиваемая 33">
            <a:hlinkClick r:id="rId5" action="ppaction://hlinksldjump" highlightClick="1"/>
          </p:cNvPr>
          <p:cNvSpPr/>
          <p:nvPr/>
        </p:nvSpPr>
        <p:spPr>
          <a:xfrm>
            <a:off x="3071802" y="4357694"/>
            <a:ext cx="500066" cy="571504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4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7" name="Управляющая кнопка: настраиваемая 36">
            <a:hlinkClick r:id="rId6" action="ppaction://hlinksldjump" highlightClick="1"/>
          </p:cNvPr>
          <p:cNvSpPr/>
          <p:nvPr/>
        </p:nvSpPr>
        <p:spPr>
          <a:xfrm>
            <a:off x="3714744" y="4357694"/>
            <a:ext cx="571504" cy="542350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5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2" name="Управляющая кнопка: настраиваемая 41">
            <a:hlinkClick r:id="rId7" action="ppaction://hlinksldjump" highlightClick="1"/>
          </p:cNvPr>
          <p:cNvSpPr/>
          <p:nvPr/>
        </p:nvSpPr>
        <p:spPr>
          <a:xfrm>
            <a:off x="4429124" y="4357694"/>
            <a:ext cx="500066" cy="542350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6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4" name="Управляющая кнопка: настраиваемая 43">
            <a:hlinkClick r:id="rId8" action="ppaction://hlinksldjump" highlightClick="1"/>
          </p:cNvPr>
          <p:cNvSpPr/>
          <p:nvPr/>
        </p:nvSpPr>
        <p:spPr>
          <a:xfrm>
            <a:off x="5072066" y="4357694"/>
            <a:ext cx="571504" cy="542350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7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6" name="Управляющая кнопка: настраиваемая 45">
            <a:hlinkClick r:id="rId9" action="ppaction://hlinksldjump" highlightClick="1"/>
          </p:cNvPr>
          <p:cNvSpPr/>
          <p:nvPr/>
        </p:nvSpPr>
        <p:spPr>
          <a:xfrm>
            <a:off x="5786446" y="4357694"/>
            <a:ext cx="571504" cy="542350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8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9" name="Управляющая кнопка: настраиваемая 48">
            <a:hlinkClick r:id="rId10" action="ppaction://hlinksldjump" highlightClick="1"/>
          </p:cNvPr>
          <p:cNvSpPr/>
          <p:nvPr/>
        </p:nvSpPr>
        <p:spPr>
          <a:xfrm>
            <a:off x="6500826" y="4357694"/>
            <a:ext cx="571504" cy="542350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9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0" name="Управляющая кнопка: настраиваемая 49">
            <a:hlinkClick r:id="rId11" action="ppaction://hlinksldjump" highlightClick="1"/>
          </p:cNvPr>
          <p:cNvSpPr/>
          <p:nvPr/>
        </p:nvSpPr>
        <p:spPr>
          <a:xfrm>
            <a:off x="7286644" y="4357694"/>
            <a:ext cx="857256" cy="571504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10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1" name="Управляющая кнопка: настраиваемая 50">
            <a:hlinkClick r:id="rId12" action="ppaction://hlinksldjump" highlightClick="1"/>
          </p:cNvPr>
          <p:cNvSpPr/>
          <p:nvPr/>
        </p:nvSpPr>
        <p:spPr>
          <a:xfrm>
            <a:off x="1000100" y="5072074"/>
            <a:ext cx="714380" cy="542350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11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2" name="Управляющая кнопка: настраиваемая 51">
            <a:hlinkClick r:id="rId13" action="ppaction://hlinksldjump" highlightClick="1"/>
          </p:cNvPr>
          <p:cNvSpPr/>
          <p:nvPr/>
        </p:nvSpPr>
        <p:spPr>
          <a:xfrm>
            <a:off x="1857356" y="5072074"/>
            <a:ext cx="714380" cy="542350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12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3" name="Управляющая кнопка: настраиваемая 52">
            <a:hlinkClick r:id="rId14" action="ppaction://hlinksldjump" highlightClick="1"/>
          </p:cNvPr>
          <p:cNvSpPr/>
          <p:nvPr/>
        </p:nvSpPr>
        <p:spPr>
          <a:xfrm>
            <a:off x="2714612" y="5072074"/>
            <a:ext cx="714380" cy="542350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13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4" name="Управляющая кнопка: настраиваемая 53">
            <a:hlinkClick r:id="rId15" action="ppaction://hlinksldjump" highlightClick="1"/>
          </p:cNvPr>
          <p:cNvSpPr/>
          <p:nvPr/>
        </p:nvSpPr>
        <p:spPr>
          <a:xfrm>
            <a:off x="3571868" y="5072074"/>
            <a:ext cx="714380" cy="542350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14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5" name="Управляющая кнопка: настраиваемая 54">
            <a:hlinkClick r:id="rId16" action="ppaction://hlinksldjump" highlightClick="1"/>
          </p:cNvPr>
          <p:cNvSpPr/>
          <p:nvPr/>
        </p:nvSpPr>
        <p:spPr>
          <a:xfrm>
            <a:off x="4429124" y="5072074"/>
            <a:ext cx="714380" cy="542350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15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6" name="Управляющая кнопка: настраиваемая 55">
            <a:hlinkClick r:id="rId17" action="ppaction://hlinksldjump" highlightClick="1"/>
          </p:cNvPr>
          <p:cNvSpPr/>
          <p:nvPr/>
        </p:nvSpPr>
        <p:spPr>
          <a:xfrm>
            <a:off x="5286380" y="5072074"/>
            <a:ext cx="714380" cy="542350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16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7" name="Управляющая кнопка: настраиваемая 56">
            <a:hlinkClick r:id="rId18" action="ppaction://hlinksldjump" highlightClick="1"/>
          </p:cNvPr>
          <p:cNvSpPr/>
          <p:nvPr/>
        </p:nvSpPr>
        <p:spPr>
          <a:xfrm>
            <a:off x="6215074" y="5072074"/>
            <a:ext cx="714380" cy="542350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17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8" name="Управляющая кнопка: настраиваемая 57">
            <a:hlinkClick r:id="rId19" action="ppaction://hlinksldjump" highlightClick="1"/>
          </p:cNvPr>
          <p:cNvSpPr/>
          <p:nvPr/>
        </p:nvSpPr>
        <p:spPr>
          <a:xfrm>
            <a:off x="7143768" y="5072074"/>
            <a:ext cx="785818" cy="542350"/>
          </a:xfrm>
          <a:prstGeom prst="actionButtonBlank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18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 rot="14403898">
            <a:off x="1115221" y="976272"/>
            <a:ext cx="4187450" cy="3345963"/>
          </a:xfrm>
          <a:prstGeom prst="parallelogram">
            <a:avLst>
              <a:gd name="adj" fmla="val 57442"/>
            </a:avLst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endCxn id="3" idx="2"/>
          </p:cNvCxnSpPr>
          <p:nvPr/>
        </p:nvCxnSpPr>
        <p:spPr>
          <a:xfrm rot="10800000">
            <a:off x="2643694" y="1667638"/>
            <a:ext cx="3071314" cy="19756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2"/>
          </p:cNvCxnSpPr>
          <p:nvPr/>
        </p:nvCxnSpPr>
        <p:spPr>
          <a:xfrm rot="16200000" flipH="1" flipV="1">
            <a:off x="1298406" y="2226588"/>
            <a:ext cx="1904238" cy="78633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16579336">
            <a:off x="4804257" y="2848188"/>
            <a:ext cx="868937" cy="670336"/>
          </a:xfrm>
          <a:prstGeom prst="arc">
            <a:avLst>
              <a:gd name="adj1" fmla="val 16200000"/>
              <a:gd name="adj2" fmla="val 21180746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15504974">
            <a:off x="5023216" y="2951362"/>
            <a:ext cx="685484" cy="605344"/>
          </a:xfrm>
          <a:prstGeom prst="arc">
            <a:avLst>
              <a:gd name="adj1" fmla="val 17628007"/>
              <a:gd name="adj2" fmla="val 0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5051670">
            <a:off x="4827709" y="3204655"/>
            <a:ext cx="607403" cy="671016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5039046">
            <a:off x="4644961" y="3070849"/>
            <a:ext cx="735963" cy="827666"/>
          </a:xfrm>
          <a:prstGeom prst="arc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>
            <a:off x="1571604" y="3143248"/>
            <a:ext cx="914400" cy="91440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8888539">
            <a:off x="1515786" y="2980105"/>
            <a:ext cx="642942" cy="714380"/>
          </a:xfrm>
          <a:prstGeom prst="arc">
            <a:avLst>
              <a:gd name="adj1" fmla="val 15721037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072066" y="2071678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28860" y="1142984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8" y="3071810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728" y="3429000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596" y="1142984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1214422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29322" y="1928802"/>
            <a:ext cx="292895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Дано: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-параллелограмм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14480" y="4643446"/>
            <a:ext cx="414340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Найти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357554" y="4643446"/>
          <a:ext cx="1285875" cy="603250"/>
        </p:xfrm>
        <a:graphic>
          <a:graphicData uri="http://schemas.openxmlformats.org/presentationml/2006/ole">
            <p:oleObj spid="_x0000_s4098" name="Формула" r:id="rId3" imgW="368280" imgH="228600" progId="Equation.3">
              <p:embed/>
            </p:oleObj>
          </a:graphicData>
        </a:graphic>
      </p:graphicFrame>
      <p:sp>
        <p:nvSpPr>
          <p:cNvPr id="23" name="Управляющая кнопка: домой 22">
            <a:hlinkClick r:id="rId4" action="ppaction://hlinksldjump" highlightClick="1"/>
          </p:cNvPr>
          <p:cNvSpPr/>
          <p:nvPr/>
        </p:nvSpPr>
        <p:spPr>
          <a:xfrm>
            <a:off x="7358082" y="5815584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571472" y="1571612"/>
            <a:ext cx="5643602" cy="2428892"/>
          </a:xfrm>
          <a:prstGeom prst="parallelogram">
            <a:avLst>
              <a:gd name="adj" fmla="val 64250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 w="38100"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endCxn id="4" idx="4"/>
          </p:cNvCxnSpPr>
          <p:nvPr/>
        </p:nvCxnSpPr>
        <p:spPr>
          <a:xfrm rot="16200000" flipH="1">
            <a:off x="1553744" y="2160975"/>
            <a:ext cx="2428892" cy="125016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285852" y="2428868"/>
            <a:ext cx="428628" cy="3571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607323" y="3821909"/>
            <a:ext cx="500066" cy="285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rot="15295962">
            <a:off x="2746306" y="3389258"/>
            <a:ext cx="914400" cy="914400"/>
          </a:xfrm>
          <a:prstGeom prst="arc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357554" y="3929066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2844" y="3429000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4876" y="3643314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15074" y="1285860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43042" y="1142984"/>
            <a:ext cx="3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2071670" y="3071810"/>
          <a:ext cx="928694" cy="785818"/>
        </p:xfrm>
        <a:graphic>
          <a:graphicData uri="http://schemas.openxmlformats.org/presentationml/2006/ole">
            <p:oleObj spid="_x0000_s5123" name="Формула" r:id="rId3" imgW="241200" imgH="20304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929322" y="2357430"/>
            <a:ext cx="292895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Дано: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-параллелограмм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1538" y="4857760"/>
            <a:ext cx="75724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Найти углы параллелограмма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ABCD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Управляющая кнопка: домой 24">
            <a:hlinkClick r:id="rId4" action="ppaction://hlinksldjump" highlightClick="1"/>
          </p:cNvPr>
          <p:cNvSpPr/>
          <p:nvPr/>
        </p:nvSpPr>
        <p:spPr>
          <a:xfrm>
            <a:off x="7358082" y="5815584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D:\Мои документы\картинки\WEBART\BS00554A.GIF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71538" y="1714488"/>
            <a:ext cx="5715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1.Саврасова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С.М.,Ястребинецкий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Г.А.</a:t>
            </a:r>
          </a:p>
          <a:p>
            <a:pPr marL="342900" indent="-342900"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Упражнения по планиметрии на готовых чертежах.-</a:t>
            </a:r>
          </a:p>
          <a:p>
            <a:pPr marL="342900" indent="-342900"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М.: просвещение, 1987.-112 с.: ил.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000100" y="2714620"/>
            <a:ext cx="6647141" cy="92333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Зив Б.Г. и др.</a:t>
            </a:r>
          </a:p>
          <a:p>
            <a:pPr marL="342900" indent="-342900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по геометрии: Пособие для учащихся 7-11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defRPr/>
            </a:pP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учреждений. -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.: Просвещение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2000.-271 с.: ил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000100" y="3857628"/>
            <a:ext cx="5127625" cy="646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Рабинович Е.М. </a:t>
            </a:r>
          </a:p>
          <a:p>
            <a:pPr marL="342900" indent="-342900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Сборник задач на готовых чертежах.-К.:1996.-56с.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000100" y="4643446"/>
            <a:ext cx="5581650" cy="9239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Гаврилова Н.Ф. </a:t>
            </a:r>
          </a:p>
          <a:p>
            <a:pPr marL="342900" indent="-342900">
              <a:defRPr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Поурочные разработки по геометрии: 8 класс.-2-е изд.,</a:t>
            </a:r>
          </a:p>
          <a:p>
            <a:pPr marL="342900" indent="-342900">
              <a:defRPr/>
            </a:pPr>
            <a:r>
              <a:rPr lang="ru-RU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 доп.-М.: ВАКО,2008.-368 с.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1476375" y="333375"/>
            <a:ext cx="51117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4D73"/>
                </a:solidFill>
                <a:latin typeface="Times New Roman"/>
                <a:cs typeface="Times New Roman"/>
              </a:rPr>
              <a:t>Список литературы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3"/>
            <a:ext cx="6815158" cy="714381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785786" y="2000240"/>
            <a:ext cx="5214974" cy="2214578"/>
          </a:xfrm>
          <a:prstGeom prst="parallelogram">
            <a:avLst>
              <a:gd name="adj" fmla="val 67372"/>
            </a:avLst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85786" y="2000240"/>
            <a:ext cx="5214974" cy="221457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393482">
            <a:off x="906449" y="3335349"/>
            <a:ext cx="914400" cy="914400"/>
          </a:xfrm>
          <a:prstGeom prst="arc">
            <a:avLst>
              <a:gd name="adj1" fmla="val 15829799"/>
              <a:gd name="adj2" fmla="val 21016346"/>
            </a:avLst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>
            <a:off x="1428728" y="3786190"/>
            <a:ext cx="785818" cy="714380"/>
          </a:xfrm>
          <a:prstGeom prst="arc">
            <a:avLst>
              <a:gd name="adj1" fmla="val 16200000"/>
              <a:gd name="adj2" fmla="val 646736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>
            <a:off x="1571604" y="3714752"/>
            <a:ext cx="785818" cy="1000132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1250919">
            <a:off x="4985949" y="2052020"/>
            <a:ext cx="852486" cy="923924"/>
          </a:xfrm>
          <a:prstGeom prst="arc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2189044">
            <a:off x="4362108" y="1701991"/>
            <a:ext cx="852486" cy="923924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2238745">
            <a:off x="4468200" y="1761229"/>
            <a:ext cx="800522" cy="764492"/>
          </a:xfrm>
          <a:prstGeom prst="arc">
            <a:avLst>
              <a:gd name="adj1" fmla="val 15684563"/>
              <a:gd name="adj2" fmla="val 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572000" y="407194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72198" y="150017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5918" y="150017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34" y="400050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472" y="4786322"/>
            <a:ext cx="81439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Управляющая кнопка: домой 18">
            <a:hlinkClick r:id="rId2" action="ppaction://hlinksldjump" highlightClick="1"/>
          </p:cNvPr>
          <p:cNvSpPr/>
          <p:nvPr/>
        </p:nvSpPr>
        <p:spPr>
          <a:xfrm>
            <a:off x="7929586" y="5929330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5"/>
            <a:ext cx="6815158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2</a:t>
            </a:r>
            <a:endParaRPr lang="ru-RU" dirty="0"/>
          </a:p>
        </p:txBody>
      </p:sp>
      <p:sp>
        <p:nvSpPr>
          <p:cNvPr id="5" name="Параллелограмм 4"/>
          <p:cNvSpPr/>
          <p:nvPr/>
        </p:nvSpPr>
        <p:spPr>
          <a:xfrm rot="3160227">
            <a:off x="1497774" y="1203721"/>
            <a:ext cx="4595289" cy="3167042"/>
          </a:xfrm>
          <a:prstGeom prst="parallelogram">
            <a:avLst>
              <a:gd name="adj" fmla="val 72778"/>
            </a:avLst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3399"/>
                </a:solidFill>
              </a:ln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500298" y="1857364"/>
            <a:ext cx="2502432" cy="190838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11178155">
            <a:off x="4179857" y="1468036"/>
            <a:ext cx="754883" cy="706268"/>
          </a:xfrm>
          <a:prstGeom prst="arc">
            <a:avLst>
              <a:gd name="adj1" fmla="val 15817675"/>
              <a:gd name="adj2" fmla="val 2056828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10489575">
            <a:off x="3968424" y="1396664"/>
            <a:ext cx="914400" cy="914400"/>
          </a:xfrm>
          <a:prstGeom prst="arc">
            <a:avLst>
              <a:gd name="adj1" fmla="val 16200000"/>
              <a:gd name="adj2" fmla="val 35279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8974608">
            <a:off x="2304221" y="3397277"/>
            <a:ext cx="606295" cy="709379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9094869">
            <a:off x="2117134" y="3260150"/>
            <a:ext cx="914400" cy="914400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4973050">
            <a:off x="5703056" y="3059858"/>
            <a:ext cx="914400" cy="91440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4321010">
            <a:off x="948819" y="1626792"/>
            <a:ext cx="860981" cy="81833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42910" y="4643446"/>
            <a:ext cx="81439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00826" y="328612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3504" y="135729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150017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1670" y="357187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правляющая кнопка: домой 19">
            <a:hlinkClick r:id="rId2" action="ppaction://hlinksldjump" highlightClick="1"/>
          </p:cNvPr>
          <p:cNvSpPr/>
          <p:nvPr/>
        </p:nvSpPr>
        <p:spPr>
          <a:xfrm>
            <a:off x="8072462" y="5857892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586658" cy="78581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571472" y="1500174"/>
            <a:ext cx="4714908" cy="2071702"/>
          </a:xfrm>
          <a:prstGeom prst="parallelogram">
            <a:avLst>
              <a:gd name="adj" fmla="val 73527"/>
            </a:avLst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893075" y="1678769"/>
            <a:ext cx="2071702" cy="171451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571472" y="1500174"/>
            <a:ext cx="4714908" cy="207170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86050" y="192880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6182" y="335756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4942" y="121442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1571604" y="1142984"/>
            <a:ext cx="600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214282" y="3429000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2132" y="2643182"/>
            <a:ext cx="271464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AOB =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COD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4643446"/>
            <a:ext cx="81439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Управляющая кнопка: домой 14">
            <a:hlinkClick r:id="rId2" action="ppaction://hlinksldjump" highlightClick="1"/>
          </p:cNvPr>
          <p:cNvSpPr/>
          <p:nvPr/>
        </p:nvSpPr>
        <p:spPr>
          <a:xfrm>
            <a:off x="8001024" y="6000768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928662" y="1714488"/>
            <a:ext cx="4572032" cy="2214578"/>
          </a:xfrm>
          <a:prstGeom prst="parallelogram">
            <a:avLst>
              <a:gd name="adj" fmla="val 53313"/>
            </a:avLst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2143108" y="2428868"/>
            <a:ext cx="2214578" cy="78581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57356" y="2214554"/>
            <a:ext cx="2786082" cy="114300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7001154">
            <a:off x="1371042" y="1728239"/>
            <a:ext cx="914400" cy="914400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5657473">
            <a:off x="2604665" y="1247351"/>
            <a:ext cx="914400" cy="914400"/>
          </a:xfrm>
          <a:prstGeom prst="arc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8135384">
            <a:off x="4102509" y="2959509"/>
            <a:ext cx="914400" cy="914400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5840594">
            <a:off x="2713856" y="1370115"/>
            <a:ext cx="667050" cy="729138"/>
          </a:xfrm>
          <a:prstGeom prst="arc">
            <a:avLst>
              <a:gd name="adj1" fmla="val 15335220"/>
              <a:gd name="adj2" fmla="val 0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6200000">
            <a:off x="3178959" y="3536157"/>
            <a:ext cx="642942" cy="714380"/>
          </a:xfrm>
          <a:prstGeom prst="arc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6410546">
            <a:off x="3027491" y="3456126"/>
            <a:ext cx="914400" cy="914400"/>
          </a:xfrm>
          <a:prstGeom prst="arc">
            <a:avLst>
              <a:gd name="adj1" fmla="val 16116345"/>
              <a:gd name="adj2" fmla="val 0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286248" y="371475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3438" y="314324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43174" y="114298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29256" y="135729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14480" y="121442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72" y="335756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0800000" flipV="1">
            <a:off x="1357290" y="1857364"/>
            <a:ext cx="561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43240" y="385762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596" y="4786322"/>
            <a:ext cx="81439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Управляющая кнопка: домой 23">
            <a:hlinkClick r:id="rId2" action="ppaction://hlinksldjump" highlightClick="1"/>
          </p:cNvPr>
          <p:cNvSpPr/>
          <p:nvPr/>
        </p:nvSpPr>
        <p:spPr>
          <a:xfrm>
            <a:off x="7929586" y="5929330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/>
          </a:p>
        </p:txBody>
      </p:sp>
      <p:sp>
        <p:nvSpPr>
          <p:cNvPr id="3" name="Параллелограмм 2"/>
          <p:cNvSpPr/>
          <p:nvPr/>
        </p:nvSpPr>
        <p:spPr>
          <a:xfrm rot="14403898">
            <a:off x="2258228" y="1092498"/>
            <a:ext cx="4187450" cy="3345963"/>
          </a:xfrm>
          <a:prstGeom prst="parallelogram">
            <a:avLst>
              <a:gd name="adj" fmla="val 57442"/>
            </a:avLst>
          </a:prstGeom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57356" y="1785926"/>
            <a:ext cx="4929222" cy="192882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3893339" y="1678769"/>
            <a:ext cx="357190" cy="14287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4500562" y="3643314"/>
            <a:ext cx="357190" cy="21431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rot="15170117">
            <a:off x="5441973" y="3302045"/>
            <a:ext cx="686398" cy="682538"/>
          </a:xfrm>
          <a:prstGeom prst="arc">
            <a:avLst/>
          </a:prstGeom>
          <a:ln w="571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4297035">
            <a:off x="2410759" y="1541537"/>
            <a:ext cx="620263" cy="710460"/>
          </a:xfrm>
          <a:prstGeom prst="arc">
            <a:avLst/>
          </a:prstGeom>
          <a:noFill/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428728" y="128586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16" y="335756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8" y="135729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8860" y="357187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4929198"/>
            <a:ext cx="81439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Управляющая кнопка: домой 17">
            <a:hlinkClick r:id="rId2" action="ppaction://hlinksldjump" highlightClick="1"/>
          </p:cNvPr>
          <p:cNvSpPr/>
          <p:nvPr/>
        </p:nvSpPr>
        <p:spPr>
          <a:xfrm>
            <a:off x="8001024" y="5929330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1571604" y="1571612"/>
            <a:ext cx="5643602" cy="2428892"/>
          </a:xfrm>
          <a:prstGeom prst="parallelogram">
            <a:avLst>
              <a:gd name="adj" fmla="val 80473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 w="38100"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3178959" y="1893083"/>
            <a:ext cx="2428892" cy="178595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571604" y="1571612"/>
            <a:ext cx="5643602" cy="242889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178959" y="3107529"/>
            <a:ext cx="285752" cy="2143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286380" y="2143116"/>
            <a:ext cx="357190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15388288">
            <a:off x="4637486" y="3461937"/>
            <a:ext cx="764013" cy="883653"/>
          </a:xfrm>
          <a:prstGeom prst="arc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4978935">
            <a:off x="3397039" y="1267841"/>
            <a:ext cx="817531" cy="802630"/>
          </a:xfrm>
          <a:prstGeom prst="arc">
            <a:avLst>
              <a:gd name="adj1" fmla="val 15455496"/>
              <a:gd name="adj2" fmla="val 0"/>
            </a:avLst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786182" y="235743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768" y="135729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8926" y="121442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2976" y="378619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86380" y="385762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596" y="4929198"/>
            <a:ext cx="81439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Управляющая кнопка: домой 20">
            <a:hlinkClick r:id="rId2" action="ppaction://hlinksldjump" highlightClick="1"/>
          </p:cNvPr>
          <p:cNvSpPr/>
          <p:nvPr/>
        </p:nvSpPr>
        <p:spPr>
          <a:xfrm>
            <a:off x="8001024" y="6000768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/>
          </a:p>
        </p:txBody>
      </p:sp>
      <p:sp>
        <p:nvSpPr>
          <p:cNvPr id="3" name="Параллелограмм 2"/>
          <p:cNvSpPr/>
          <p:nvPr/>
        </p:nvSpPr>
        <p:spPr>
          <a:xfrm>
            <a:off x="1857356" y="1428736"/>
            <a:ext cx="4857784" cy="2200284"/>
          </a:xfrm>
          <a:prstGeom prst="parallelogram">
            <a:avLst>
              <a:gd name="adj" fmla="val 70714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3178959" y="1678769"/>
            <a:ext cx="2214578" cy="171451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857356" y="1428736"/>
            <a:ext cx="4857784" cy="221457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2117127">
            <a:off x="2277401" y="3139920"/>
            <a:ext cx="702048" cy="688242"/>
          </a:xfrm>
          <a:prstGeom prst="arc">
            <a:avLst>
              <a:gd name="adj1" fmla="val 16200000"/>
              <a:gd name="adj2" fmla="val 20756849"/>
            </a:avLst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1848742">
            <a:off x="2365149" y="3070661"/>
            <a:ext cx="774199" cy="801372"/>
          </a:xfrm>
          <a:prstGeom prst="arc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1307691">
            <a:off x="5608877" y="1245644"/>
            <a:ext cx="463860" cy="533748"/>
          </a:xfrm>
          <a:prstGeom prst="arc">
            <a:avLst>
              <a:gd name="adj1" fmla="val 15693311"/>
              <a:gd name="adj2" fmla="val 730294"/>
            </a:avLst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1326870">
            <a:off x="5412570" y="1125955"/>
            <a:ext cx="772439" cy="776607"/>
          </a:xfrm>
          <a:prstGeom prst="arc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5677004">
            <a:off x="4551595" y="3252144"/>
            <a:ext cx="624690" cy="639471"/>
          </a:xfrm>
          <a:prstGeom prst="arc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5007650">
            <a:off x="3337410" y="1162447"/>
            <a:ext cx="718031" cy="599872"/>
          </a:xfrm>
          <a:prstGeom prst="arc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928926" y="100010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728" y="321468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1934" y="185736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4942" y="335756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15140" y="114298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472" y="4714884"/>
            <a:ext cx="814393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Доказать, что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параллелограмм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правляющая кнопка: домой 19">
            <a:hlinkClick r:id="rId2" action="ppaction://hlinksldjump" highlightClick="1"/>
          </p:cNvPr>
          <p:cNvSpPr/>
          <p:nvPr/>
        </p:nvSpPr>
        <p:spPr>
          <a:xfrm>
            <a:off x="7929586" y="5857892"/>
            <a:ext cx="785818" cy="685250"/>
          </a:xfrm>
          <a:prstGeom prst="actionButtonHom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588</TotalTime>
  <Words>487</Words>
  <Application>Microsoft Office PowerPoint</Application>
  <PresentationFormat>Экран (4:3)</PresentationFormat>
  <Paragraphs>205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Городская</vt:lpstr>
      <vt:lpstr>Формула</vt:lpstr>
      <vt:lpstr>Слайд 1</vt:lpstr>
      <vt:lpstr>Параллелограмм</vt:lpstr>
      <vt:lpstr>Задача 1</vt:lpstr>
      <vt:lpstr>Задача 2</vt:lpstr>
      <vt:lpstr>Задача 3</vt:lpstr>
      <vt:lpstr>Задача 4</vt:lpstr>
      <vt:lpstr>Задача 5</vt:lpstr>
      <vt:lpstr>Задача 6</vt:lpstr>
      <vt:lpstr>Задача 7</vt:lpstr>
      <vt:lpstr>Задача 8</vt:lpstr>
      <vt:lpstr>Задача 9</vt:lpstr>
      <vt:lpstr>Задача 10</vt:lpstr>
      <vt:lpstr>Задача 11</vt:lpstr>
      <vt:lpstr>Задача 12</vt:lpstr>
      <vt:lpstr>Задача 13</vt:lpstr>
      <vt:lpstr>Задача 14</vt:lpstr>
      <vt:lpstr>Задача 14</vt:lpstr>
      <vt:lpstr>Задача 15</vt:lpstr>
      <vt:lpstr>Задача 16</vt:lpstr>
      <vt:lpstr>Задача 17</vt:lpstr>
      <vt:lpstr>Задача 18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</dc:creator>
  <cp:lastModifiedBy>12</cp:lastModifiedBy>
  <cp:revision>64</cp:revision>
  <dcterms:created xsi:type="dcterms:W3CDTF">2012-08-17T12:32:56Z</dcterms:created>
  <dcterms:modified xsi:type="dcterms:W3CDTF">2012-09-06T14:27:43Z</dcterms:modified>
</cp:coreProperties>
</file>