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87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7054552" cy="13681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Время выбрало нас</a:t>
            </a:r>
            <a:endParaRPr lang="ru-RU" sz="6000" dirty="0"/>
          </a:p>
        </p:txBody>
      </p:sp>
      <p:pic>
        <p:nvPicPr>
          <p:cNvPr id="1026" name="Picture 2" descr="C:\Users\админ\Desktop\афганистан\89387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476250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 \афган сейчас\DSC02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9050"/>
            <a:ext cx="76200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 \афган сейчас\P5292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718"/>
            <a:ext cx="7194376" cy="53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 \афган сейчас\P5292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2706"/>
            <a:ext cx="7338392" cy="55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 \афган сейчас\P5302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 \афган сейчас\P6012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2706"/>
            <a:ext cx="7338392" cy="55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 \афган сейчас\P601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66384" cy="54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Афганистан</a:t>
            </a:r>
            <a:endParaRPr lang="ru-RU" dirty="0"/>
          </a:p>
        </p:txBody>
      </p:sp>
      <p:pic>
        <p:nvPicPr>
          <p:cNvPr id="2050" name="Picture 2" descr="E:\ \Новая папка\0_62b75_536a6dc6_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287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 \афган сейчас\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0112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 \афган сейчас\1248156461_afganiu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2675"/>
            <a:ext cx="7315200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 \афган сейчас\minaret-and-archaeolog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285875"/>
            <a:ext cx="3209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 \афган сейчас\1248156104_afgani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9513"/>
            <a:ext cx="7315200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 \афган сейчас\1248156461_afgani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5840"/>
            <a:ext cx="73152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 \афган сейчас\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 \афган сейчас\497548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45347" cy="54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5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Время выбрало нас</vt:lpstr>
      <vt:lpstr>                      Афганистан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выбрало нас</dc:title>
  <dc:creator>админ</dc:creator>
  <cp:lastModifiedBy>админ</cp:lastModifiedBy>
  <cp:revision>12</cp:revision>
  <dcterms:created xsi:type="dcterms:W3CDTF">2014-01-30T08:37:12Z</dcterms:created>
  <dcterms:modified xsi:type="dcterms:W3CDTF">2014-02-03T14:51:33Z</dcterms:modified>
</cp:coreProperties>
</file>