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 id="2147483696" r:id="rId2"/>
    <p:sldMasterId id="2147483708" r:id="rId3"/>
    <p:sldMasterId id="2147483732" r:id="rId4"/>
    <p:sldMasterId id="2147483744" r:id="rId5"/>
    <p:sldMasterId id="2147484063" r:id="rId6"/>
  </p:sldMasterIdLst>
  <p:notesMasterIdLst>
    <p:notesMasterId r:id="rId45"/>
  </p:notesMasterIdLst>
  <p:handoutMasterIdLst>
    <p:handoutMasterId r:id="rId46"/>
  </p:handoutMasterIdLst>
  <p:sldIdLst>
    <p:sldId id="278" r:id="rId7"/>
    <p:sldId id="279" r:id="rId8"/>
    <p:sldId id="307" r:id="rId9"/>
    <p:sldId id="262" r:id="rId10"/>
    <p:sldId id="277" r:id="rId11"/>
    <p:sldId id="287" r:id="rId12"/>
    <p:sldId id="284" r:id="rId13"/>
    <p:sldId id="306" r:id="rId14"/>
    <p:sldId id="305" r:id="rId15"/>
    <p:sldId id="259" r:id="rId16"/>
    <p:sldId id="297" r:id="rId17"/>
    <p:sldId id="272" r:id="rId18"/>
    <p:sldId id="263" r:id="rId19"/>
    <p:sldId id="273" r:id="rId20"/>
    <p:sldId id="289" r:id="rId21"/>
    <p:sldId id="295" r:id="rId22"/>
    <p:sldId id="290" r:id="rId23"/>
    <p:sldId id="291" r:id="rId24"/>
    <p:sldId id="264" r:id="rId25"/>
    <p:sldId id="274" r:id="rId26"/>
    <p:sldId id="271" r:id="rId27"/>
    <p:sldId id="265" r:id="rId28"/>
    <p:sldId id="280" r:id="rId29"/>
    <p:sldId id="281" r:id="rId30"/>
    <p:sldId id="282" r:id="rId31"/>
    <p:sldId id="275" r:id="rId32"/>
    <p:sldId id="266" r:id="rId33"/>
    <p:sldId id="285" r:id="rId34"/>
    <p:sldId id="276" r:id="rId35"/>
    <p:sldId id="268" r:id="rId36"/>
    <p:sldId id="298" r:id="rId37"/>
    <p:sldId id="293" r:id="rId38"/>
    <p:sldId id="301" r:id="rId39"/>
    <p:sldId id="304" r:id="rId40"/>
    <p:sldId id="302" r:id="rId41"/>
    <p:sldId id="260" r:id="rId42"/>
    <p:sldId id="286" r:id="rId43"/>
    <p:sldId id="288" r:id="rId4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10FC5"/>
  </p:clrMru>
</p:presentationPr>
</file>

<file path=ppt/tableStyles.xml><?xml version="1.0" encoding="utf-8"?>
<a:tblStyleLst xmlns:a="http://schemas.openxmlformats.org/drawingml/2006/main" def="{5C22544A-7EE6-4342-B048-85BDC9FD1C3A}">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89" autoAdjust="0"/>
    <p:restoredTop sz="82754" autoAdjust="0"/>
  </p:normalViewPr>
  <p:slideViewPr>
    <p:cSldViewPr>
      <p:cViewPr varScale="1">
        <p:scale>
          <a:sx n="71" d="100"/>
          <a:sy n="71" d="100"/>
        </p:scale>
        <p:origin x="-126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482"/>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viewProps" Target="viewProps.xml"/><Relationship Id="rId8"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r>
              <a:rPr lang="ru-RU"/>
              <a:t>Не стоит прогибаться под изменчивый мир, пусть лучше он прогнется под нас!</a:t>
            </a:r>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3159792-C9D0-49D6-AE7C-B08CBCEB7E5D}" type="datetimeFigureOut">
              <a:rPr lang="ru-RU"/>
              <a:pPr>
                <a:defRPr/>
              </a:pPr>
              <a:t>10.12.2013</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87B994A-2327-4315-B571-62844B10F203}" type="slidenum">
              <a:rPr lang="ru-RU"/>
              <a:pPr>
                <a:defRPr/>
              </a:pPr>
              <a:t>‹#›</a:t>
            </a:fld>
            <a:endParaRPr lang="ru-RU"/>
          </a:p>
        </p:txBody>
      </p:sp>
    </p:spTree>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r>
              <a:rPr lang="ru-RU"/>
              <a:t>Не стоит прогибаться под изменчивый мир, пусть лучше он прогнется под нас!</a:t>
            </a:r>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26F53951-7979-4AE9-BDC8-1A02B9AE9B84}" type="datetimeFigureOut">
              <a:rPr lang="ru-RU"/>
              <a:pPr>
                <a:defRPr/>
              </a:pPr>
              <a:t>10.12.2013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F72D13F-4532-4C16-9497-2A21B1FE3843}" type="slidenum">
              <a:rPr lang="ru-RU"/>
              <a:pPr>
                <a:defRPr/>
              </a:pPr>
              <a:t>‹#›</a:t>
            </a:fld>
            <a:endParaRPr lang="ru-RU"/>
          </a:p>
        </p:txBody>
      </p:sp>
    </p:spTree>
  </p:cSld>
  <p:clrMap bg1="lt1" tx1="dk1" bg2="lt2" tx2="dk2" accent1="accent1" accent2="accent2" accent3="accent3" accent4="accent4" accent5="accent5" accent6="accent6" hlink="hlink" folHlink="folHlink"/>
  <p:hf sldNum="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Образ слайда 1"/>
          <p:cNvSpPr>
            <a:spLocks noGrp="1" noRot="1" noChangeAspect="1" noTextEdit="1"/>
          </p:cNvSpPr>
          <p:nvPr>
            <p:ph type="sldImg"/>
          </p:nvPr>
        </p:nvSpPr>
        <p:spPr bwMode="auto">
          <a:noFill/>
          <a:ln>
            <a:solidFill>
              <a:srgbClr val="000000"/>
            </a:solidFill>
            <a:miter lim="800000"/>
            <a:headEnd/>
            <a:tailEnd/>
          </a:ln>
        </p:spPr>
      </p:sp>
      <p:sp>
        <p:nvSpPr>
          <p:cNvPr id="8192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74756" name="Верхний колонтитул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ru-RU" smtClean="0"/>
              <a:t>Не стоит прогибаться под изменчивый мир, пусть лучше он прогнется под нас!</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Образ слайда 1"/>
          <p:cNvSpPr>
            <a:spLocks noGrp="1" noRot="1" noChangeAspect="1" noTextEdit="1"/>
          </p:cNvSpPr>
          <p:nvPr>
            <p:ph type="sldImg"/>
          </p:nvPr>
        </p:nvSpPr>
        <p:spPr bwMode="auto">
          <a:noFill/>
          <a:ln>
            <a:solidFill>
              <a:srgbClr val="000000"/>
            </a:solidFill>
            <a:miter lim="800000"/>
            <a:headEnd/>
            <a:tailEnd/>
          </a:ln>
        </p:spPr>
      </p:sp>
      <p:sp>
        <p:nvSpPr>
          <p:cNvPr id="3" name="Заметки 2"/>
          <p:cNvSpPr>
            <a:spLocks noGrp="1"/>
          </p:cNvSpPr>
          <p:nvPr>
            <p:ph type="body" idx="1"/>
          </p:nvPr>
        </p:nvSpPr>
        <p:spPr/>
        <p:txBody>
          <a:bodyPr>
            <a:normAutofit fontScale="55000" lnSpcReduction="20000"/>
          </a:bodyPr>
          <a:lstStyle/>
          <a:p>
            <a:pPr eaLnBrk="1" fontAlgn="auto" hangingPunct="1">
              <a:spcBef>
                <a:spcPts val="0"/>
              </a:spcBef>
              <a:spcAft>
                <a:spcPts val="0"/>
              </a:spcAft>
              <a:defRPr/>
            </a:pPr>
            <a:r>
              <a:rPr lang="ru-RU" dirty="0" smtClean="0"/>
              <a:t>Из получившейся комбинации букв определите свой тип</a:t>
            </a:r>
            <a:r>
              <a:rPr lang="ru-RU" smtClean="0"/>
              <a:t>: ….</a:t>
            </a:r>
            <a:endParaRPr lang="ru-RU" dirty="0" smtClean="0"/>
          </a:p>
          <a:p>
            <a:pPr eaLnBrk="1" fontAlgn="auto" hangingPunct="1">
              <a:spcBef>
                <a:spcPts val="0"/>
              </a:spcBef>
              <a:spcAft>
                <a:spcPts val="0"/>
              </a:spcAft>
              <a:defRPr/>
            </a:pPr>
            <a:endParaRPr lang="ru-RU" dirty="0" smtClean="0"/>
          </a:p>
          <a:p>
            <a:pPr eaLnBrk="1" fontAlgn="auto" hangingPunct="1">
              <a:spcBef>
                <a:spcPts val="0"/>
              </a:spcBef>
              <a:spcAft>
                <a:spcPts val="0"/>
              </a:spcAft>
              <a:defRPr/>
            </a:pPr>
            <a:r>
              <a:rPr lang="ru-RU" dirty="0" smtClean="0"/>
              <a:t>ПППП - ориентация на общепринятое мнение, на стереотипы. Это консервативный тип характера. Тип с наиболее стабильным (правильным) поведением. </a:t>
            </a:r>
          </a:p>
          <a:p>
            <a:pPr eaLnBrk="1" fontAlgn="auto" hangingPunct="1">
              <a:spcBef>
                <a:spcPts val="0"/>
              </a:spcBef>
              <a:spcAft>
                <a:spcPts val="0"/>
              </a:spcAft>
              <a:defRPr/>
            </a:pPr>
            <a:r>
              <a:rPr lang="ru-RU" dirty="0" smtClean="0"/>
              <a:t>ПППЛ - неуверенный консерватизм, слабый темперамент. При наличии одного теста на фоне противоположных остальных, соответствующая черта проявляется наиболее ярко. В данном случае - нерешительность. </a:t>
            </a:r>
          </a:p>
          <a:p>
            <a:pPr eaLnBrk="1" fontAlgn="auto" hangingPunct="1">
              <a:spcBef>
                <a:spcPts val="0"/>
              </a:spcBef>
              <a:spcAft>
                <a:spcPts val="0"/>
              </a:spcAft>
              <a:defRPr/>
            </a:pPr>
            <a:r>
              <a:rPr lang="ru-RU" dirty="0" smtClean="0"/>
              <a:t>ППЛП - такому человеку присущи способности к кокетству, решительность, чувство юмора, активность, энергичность, темпераментность, артистизм. При общении с ним необходимы юмор и решительность, так как этот сильный тип характера не воспринимает слабых. </a:t>
            </a:r>
          </a:p>
          <a:p>
            <a:pPr eaLnBrk="1" fontAlgn="auto" hangingPunct="1">
              <a:spcBef>
                <a:spcPts val="0"/>
              </a:spcBef>
              <a:spcAft>
                <a:spcPts val="0"/>
              </a:spcAft>
              <a:defRPr/>
            </a:pPr>
            <a:r>
              <a:rPr lang="ru-RU" dirty="0" smtClean="0"/>
              <a:t>ППЛЛ - редкий и самостоятельный тип характера. Близок к предыдущему типу, но менее решителен и энергичен, несколько мягче. Некоторое противоречие между нерешительностью (левое </a:t>
            </a:r>
            <a:r>
              <a:rPr lang="ru-RU" dirty="0" err="1" smtClean="0"/>
              <a:t>аплодирование</a:t>
            </a:r>
            <a:r>
              <a:rPr lang="ru-RU" dirty="0" smtClean="0"/>
              <a:t>) и твердость характера (правый ведущий глаз). Высокая контактность, но медленное привыкание. </a:t>
            </a:r>
          </a:p>
          <a:p>
            <a:pPr eaLnBrk="1" fontAlgn="auto" hangingPunct="1">
              <a:spcBef>
                <a:spcPts val="0"/>
              </a:spcBef>
              <a:spcAft>
                <a:spcPts val="0"/>
              </a:spcAft>
              <a:defRPr/>
            </a:pPr>
            <a:r>
              <a:rPr lang="ru-RU" dirty="0" smtClean="0"/>
              <a:t>ПЛПП - деловой тип характера, сочетающий аналитический склад ума и мягкость (основная черта). Чаще встречается у женщин. Общепринятый тип деловой женщины. Медленное привыкание, осторожность. Такие люди никогда не идут на конфликт "в лоб", у них преобладает расчет, терпимость, замедленность в развитии отношений, некоторая холодность. </a:t>
            </a:r>
          </a:p>
          <a:p>
            <a:pPr eaLnBrk="1" fontAlgn="auto" hangingPunct="1">
              <a:spcBef>
                <a:spcPts val="0"/>
              </a:spcBef>
              <a:spcAft>
                <a:spcPts val="0"/>
              </a:spcAft>
              <a:defRPr/>
            </a:pPr>
            <a:r>
              <a:rPr lang="ru-RU" dirty="0" smtClean="0"/>
              <a:t>ПЛПЛ - самый слабый тип характера, очень редок. Беззащитность и слабость связаны с неспособностью идти на конфликт, так и с подверженностью различным влияниям. Встречается только у женщин. </a:t>
            </a:r>
          </a:p>
          <a:p>
            <a:pPr eaLnBrk="1" fontAlgn="auto" hangingPunct="1">
              <a:spcBef>
                <a:spcPts val="0"/>
              </a:spcBef>
              <a:spcAft>
                <a:spcPts val="0"/>
              </a:spcAft>
              <a:defRPr/>
            </a:pPr>
            <a:r>
              <a:rPr lang="ru-RU" dirty="0" smtClean="0"/>
              <a:t>ПЛЛП - склонность к новым впечатлениям и способность не создавать конфликтов, некоторое непостоянство. Подобным характерам свойственны эмоциональная медлительность, томность, простота, редкая смелость в общении, способность переключаться на новый тип поведения. Значительно чаще встречается у женщин. </a:t>
            </a:r>
          </a:p>
          <a:p>
            <a:pPr eaLnBrk="1" fontAlgn="auto" hangingPunct="1">
              <a:spcBef>
                <a:spcPts val="0"/>
              </a:spcBef>
              <a:spcAft>
                <a:spcPts val="0"/>
              </a:spcAft>
              <a:defRPr/>
            </a:pPr>
            <a:r>
              <a:rPr lang="ru-RU" dirty="0" smtClean="0"/>
              <a:t>ПЛЛЛ - непостоянный и независимый тип характера. Основная черта - </a:t>
            </a:r>
            <a:r>
              <a:rPr lang="ru-RU" dirty="0" err="1" smtClean="0"/>
              <a:t>аналитичность</a:t>
            </a:r>
            <a:r>
              <a:rPr lang="ru-RU" dirty="0" smtClean="0"/>
              <a:t> в сочетании с остальными левыми тестами. Встречается редко. </a:t>
            </a:r>
          </a:p>
          <a:p>
            <a:pPr eaLnBrk="1" fontAlgn="auto" hangingPunct="1">
              <a:spcBef>
                <a:spcPts val="0"/>
              </a:spcBef>
              <a:spcAft>
                <a:spcPts val="0"/>
              </a:spcAft>
              <a:defRPr/>
            </a:pPr>
            <a:r>
              <a:rPr lang="ru-RU" dirty="0" smtClean="0"/>
              <a:t>ЛППП - один из наиболее часто встречающихся типов характера с хорошей адаптацией к различным условиям. Основная черта - эмоциональность в сочетании с достаточной настойчивостью, которая проявляется, прежде всего, в основных стратегических вопросах жизни - брак, образование и т.д. Высокая подверженность чужому влиянию. Легко контактирует практически со всеми остальными типами характера. У мужчин эмоциональность понижена, наблюдается склонность к флегматичности. </a:t>
            </a:r>
          </a:p>
          <a:p>
            <a:pPr eaLnBrk="1" fontAlgn="auto" hangingPunct="1">
              <a:spcBef>
                <a:spcPts val="0"/>
              </a:spcBef>
              <a:spcAft>
                <a:spcPts val="0"/>
              </a:spcAft>
              <a:defRPr/>
            </a:pPr>
            <a:r>
              <a:rPr lang="ru-RU" dirty="0" smtClean="0"/>
              <a:t>ЛППЛ - еще меньшая настойчивость, мягкость, уступчивость осторожному влиянию. Требует особо тщательного отношения к себе. Тип "маленькой королевы". </a:t>
            </a:r>
          </a:p>
          <a:p>
            <a:pPr eaLnBrk="1" fontAlgn="auto" hangingPunct="1">
              <a:spcBef>
                <a:spcPts val="0"/>
              </a:spcBef>
              <a:spcAft>
                <a:spcPts val="0"/>
              </a:spcAft>
              <a:defRPr/>
            </a:pPr>
            <a:r>
              <a:rPr lang="ru-RU" dirty="0" smtClean="0"/>
              <a:t>ЛПЛП - самый сильный тип характера, трудно поддается убеждению - для этого требуется сильное, разнообразное влияние. Способен проявлять настойчивость, но иногда она переходит в "зацикливание" на второстепенных деталях. Сильная индивидуальность, обладает способностью к преодолению трудностей. Некоторый консерватизм из-за недостаточного внимания к чужой точке зрения. Такие люди не любят инфантильности. </a:t>
            </a:r>
          </a:p>
          <a:p>
            <a:pPr eaLnBrk="1" fontAlgn="auto" hangingPunct="1">
              <a:spcBef>
                <a:spcPts val="0"/>
              </a:spcBef>
              <a:spcAft>
                <a:spcPts val="0"/>
              </a:spcAft>
              <a:defRPr/>
            </a:pPr>
            <a:r>
              <a:rPr lang="ru-RU" dirty="0" smtClean="0"/>
              <a:t>ЛПЛЛ - сильный, но не навязчивый характер, практически не поддающийся убеждению. Основная черта - внутренняя агрессивность, прикрытая внешней мягкостью и эмоциональностью. Быстрое взаимодействие, но медленное взаимопонимание. </a:t>
            </a:r>
          </a:p>
          <a:p>
            <a:pPr eaLnBrk="1" fontAlgn="auto" hangingPunct="1">
              <a:spcBef>
                <a:spcPts val="0"/>
              </a:spcBef>
              <a:spcAft>
                <a:spcPts val="0"/>
              </a:spcAft>
              <a:defRPr/>
            </a:pPr>
            <a:r>
              <a:rPr lang="ru-RU" dirty="0" smtClean="0"/>
              <a:t>ЛЛПП - дружелюбие и простота, некоторая разбросанность интересов. </a:t>
            </a:r>
          </a:p>
          <a:p>
            <a:pPr eaLnBrk="1" fontAlgn="auto" hangingPunct="1">
              <a:spcBef>
                <a:spcPts val="0"/>
              </a:spcBef>
              <a:spcAft>
                <a:spcPts val="0"/>
              </a:spcAft>
              <a:defRPr/>
            </a:pPr>
            <a:r>
              <a:rPr lang="ru-RU" dirty="0" smtClean="0"/>
              <a:t>ЛЛПЛ - основные черты - простодушие, мягкость, доверчивость. Это очень редкий тип. </a:t>
            </a:r>
          </a:p>
          <a:p>
            <a:pPr eaLnBrk="1" fontAlgn="auto" hangingPunct="1">
              <a:spcBef>
                <a:spcPts val="0"/>
              </a:spcBef>
              <a:spcAft>
                <a:spcPts val="0"/>
              </a:spcAft>
              <a:defRPr/>
            </a:pPr>
            <a:r>
              <a:rPr lang="ru-RU" dirty="0" smtClean="0"/>
              <a:t>ЛЛЛП - эмоциональность в сочетании с решительностью (основная черта). Энергичность и некоторая разбросанность приводят к тому, что у подобных типов возможны быстро, под влиянием эмоций, принимаемые непродуманные решения. Поэтому в общении с ним важны дополнительные "тормозные механизмы". </a:t>
            </a:r>
          </a:p>
          <a:p>
            <a:pPr eaLnBrk="1" fontAlgn="auto" hangingPunct="1">
              <a:spcBef>
                <a:spcPts val="0"/>
              </a:spcBef>
              <a:spcAft>
                <a:spcPts val="0"/>
              </a:spcAft>
              <a:defRPr/>
            </a:pPr>
            <a:r>
              <a:rPr lang="ru-RU" dirty="0" smtClean="0"/>
              <a:t>ЛЛЛЛ - обладатели полного набора "левых" тестов - это люди, для которых характерны способность взглянуть на вещи по новому, наибольшая эмоциональность, индивидуальность, эгоизм, упрямство. Стремление к самозащите иногда переходит в замкнутость.</a:t>
            </a:r>
          </a:p>
        </p:txBody>
      </p:sp>
      <p:sp>
        <p:nvSpPr>
          <p:cNvPr id="83972" name="Верхний колонтитул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ru-RU" smtClean="0"/>
              <a:t>Не стоит прогибаться под изменчивый мир, пусть лучше он прогнется под нас!</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Образ слайда 1"/>
          <p:cNvSpPr>
            <a:spLocks noGrp="1" noRot="1" noChangeAspect="1" noTextEdit="1"/>
          </p:cNvSpPr>
          <p:nvPr>
            <p:ph type="sldImg"/>
          </p:nvPr>
        </p:nvSpPr>
        <p:spPr bwMode="auto">
          <a:noFill/>
          <a:ln>
            <a:solidFill>
              <a:srgbClr val="000000"/>
            </a:solidFill>
            <a:miter lim="800000"/>
            <a:headEnd/>
            <a:tailEnd/>
          </a:ln>
        </p:spPr>
      </p:sp>
      <p:sp>
        <p:nvSpPr>
          <p:cNvPr id="9216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За несколько последних десятилетий удельный вес леворуких в мире возрос в 3-4 раза, что связано с повсеместным прекращением переучивания левшей</a:t>
            </a:r>
          </a:p>
        </p:txBody>
      </p:sp>
      <p:sp>
        <p:nvSpPr>
          <p:cNvPr id="84996" name="Верхний колонтитул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ru-RU" smtClean="0"/>
              <a:t>Не стоит прогибаться под изменчивый мир, пусть лучше он прогнется под нас!</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Образ слайда 1"/>
          <p:cNvSpPr>
            <a:spLocks noGrp="1" noRot="1" noChangeAspect="1" noTextEdit="1"/>
          </p:cNvSpPr>
          <p:nvPr>
            <p:ph type="sldImg"/>
          </p:nvPr>
        </p:nvSpPr>
        <p:spPr bwMode="auto">
          <a:noFill/>
          <a:ln>
            <a:solidFill>
              <a:srgbClr val="000000"/>
            </a:solidFill>
            <a:miter lim="800000"/>
            <a:headEnd/>
            <a:tailEnd/>
          </a:ln>
        </p:spPr>
      </p:sp>
      <p:sp>
        <p:nvSpPr>
          <p:cNvPr id="9318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Окно и свет для ребенка левши должны располагаться справа от него, в то время когда ребенок пишет в школе или выполняет домашние задания дома. Это  важно, так как ребенок не закрывает рукой попадающий в тетрадь свет. Так же, ребенок в школе должен сидеть по левую сторону от своего соседа по парте, что бы они не сталкивались руками и не мешали друг другу. </a:t>
            </a:r>
          </a:p>
          <a:p>
            <a:pPr eaLnBrk="1" hangingPunct="1">
              <a:spcBef>
                <a:spcPct val="0"/>
              </a:spcBef>
            </a:pPr>
            <a:endParaRPr lang="ru-RU" smtClean="0"/>
          </a:p>
          <a:p>
            <a:pPr eaLnBrk="1" hangingPunct="1">
              <a:spcBef>
                <a:spcPct val="0"/>
              </a:spcBef>
            </a:pPr>
            <a:r>
              <a:rPr lang="ru-RU" smtClean="0"/>
              <a:t>Если у левый глаз и левое ухо являются ведущими, то наиболее правильным расположением рабочего места будет следующее: ведущие глаз, ухо (левые в нашем случае) должны быть ближе к источнику информации, т.е. к учителю и доске, а правые ухо, глаз ближе к стене кабинета. Так как более 60% информации человек получает именно ведущими органами. Если же ребенка посадить ведущими органами (ухо, глаз) к окну, он будет чаще отвлекаться на то, что происходит за окном и меньше запоминать того, что говорит учитель. </a:t>
            </a:r>
          </a:p>
        </p:txBody>
      </p:sp>
      <p:sp>
        <p:nvSpPr>
          <p:cNvPr id="86020" name="Верхний колонтитул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ru-RU" smtClean="0"/>
              <a:t>Не стоит прогибаться под изменчивый мир, пусть лучше он прогнется под нас!</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Образ слайда 1"/>
          <p:cNvSpPr>
            <a:spLocks noGrp="1" noRot="1" noChangeAspect="1" noTextEdit="1"/>
          </p:cNvSpPr>
          <p:nvPr>
            <p:ph type="sldImg"/>
          </p:nvPr>
        </p:nvSpPr>
        <p:spPr bwMode="auto">
          <a:noFill/>
          <a:ln>
            <a:solidFill>
              <a:srgbClr val="000000"/>
            </a:solidFill>
            <a:miter lim="800000"/>
            <a:headEnd/>
            <a:tailEnd/>
          </a:ln>
        </p:spPr>
      </p:sp>
      <p:sp>
        <p:nvSpPr>
          <p:cNvPr id="9421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Современный мир создан для людей, которые все делают правой рукой. </a:t>
            </a:r>
          </a:p>
          <a:p>
            <a:pPr eaLnBrk="1" hangingPunct="1">
              <a:spcBef>
                <a:spcPct val="0"/>
              </a:spcBef>
            </a:pPr>
            <a:r>
              <a:rPr lang="ru-RU" smtClean="0"/>
              <a:t>Письменные и кухонные принадлежности, двери и замки, компьютерные мыши и много другого для праворуких. </a:t>
            </a:r>
          </a:p>
          <a:p>
            <a:pPr eaLnBrk="1" hangingPunct="1">
              <a:spcBef>
                <a:spcPct val="0"/>
              </a:spcBef>
            </a:pPr>
            <a:r>
              <a:rPr lang="ru-RU" smtClean="0"/>
              <a:t>Остальные приспосабливаются.</a:t>
            </a:r>
          </a:p>
          <a:p>
            <a:pPr eaLnBrk="1" hangingPunct="1">
              <a:spcBef>
                <a:spcPct val="0"/>
              </a:spcBef>
            </a:pPr>
            <a:endParaRPr lang="ru-RU" smtClean="0"/>
          </a:p>
          <a:p>
            <a:pPr eaLnBrk="1" hangingPunct="1">
              <a:spcBef>
                <a:spcPct val="0"/>
              </a:spcBef>
            </a:pPr>
            <a:r>
              <a:rPr lang="ru-RU" smtClean="0"/>
              <a:t> На Западе сформировалась целая специфическая индустрия, делающая жизнь особенным людям комфортней и безопасней. </a:t>
            </a:r>
          </a:p>
          <a:p>
            <a:pPr eaLnBrk="1" hangingPunct="1">
              <a:spcBef>
                <a:spcPct val="0"/>
              </a:spcBef>
            </a:pPr>
            <a:r>
              <a:rPr lang="ru-RU" smtClean="0"/>
              <a:t>Для них выпускаются ножницы и штопоры, действующие «наоборот», линейки со шкалой, расположенной в другую сторону, специальные компьютерные «мышки», хирургические принадлежности, оргтехника, спорттовары и даже музыкальные инструменты. </a:t>
            </a:r>
          </a:p>
          <a:p>
            <a:pPr eaLnBrk="1" hangingPunct="1">
              <a:spcBef>
                <a:spcPct val="0"/>
              </a:spcBef>
            </a:pPr>
            <a:endParaRPr lang="ru-RU" smtClean="0"/>
          </a:p>
          <a:p>
            <a:pPr eaLnBrk="1" hangingPunct="1">
              <a:spcBef>
                <a:spcPct val="0"/>
              </a:spcBef>
            </a:pPr>
            <a:r>
              <a:rPr lang="ru-RU" smtClean="0"/>
              <a:t>Компания Nicon недавно продемонстрировала версию своей новой зеркальной камеры Nikon D90 адаптированную для использования левой рукой.</a:t>
            </a:r>
          </a:p>
          <a:p>
            <a:pPr eaLnBrk="1" hangingPunct="1">
              <a:spcBef>
                <a:spcPct val="0"/>
              </a:spcBef>
            </a:pPr>
            <a:endParaRPr lang="ru-RU" smtClean="0"/>
          </a:p>
        </p:txBody>
      </p:sp>
      <p:sp>
        <p:nvSpPr>
          <p:cNvPr id="87044" name="Верхний колонтитул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ru-RU" smtClean="0"/>
              <a:t>Не стоит прогибаться под изменчивый мир, пусть лучше он прогнется под нас!</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Образ слайда 1"/>
          <p:cNvSpPr>
            <a:spLocks noGrp="1" noRot="1" noChangeAspect="1" noTextEdit="1"/>
          </p:cNvSpPr>
          <p:nvPr>
            <p:ph type="sldImg"/>
          </p:nvPr>
        </p:nvSpPr>
        <p:spPr bwMode="auto">
          <a:noFill/>
          <a:ln>
            <a:solidFill>
              <a:srgbClr val="000000"/>
            </a:solidFill>
            <a:miter lim="800000"/>
            <a:headEnd/>
            <a:tailEnd/>
          </a:ln>
        </p:spPr>
      </p:sp>
      <p:sp>
        <p:nvSpPr>
          <p:cNvPr id="3" name="Заметки 2"/>
          <p:cNvSpPr>
            <a:spLocks noGrp="1"/>
          </p:cNvSpPr>
          <p:nvPr>
            <p:ph type="body" idx="1"/>
          </p:nvPr>
        </p:nvSpPr>
        <p:spPr/>
        <p:txBody>
          <a:bodyPr/>
          <a:lstStyle/>
          <a:p>
            <a:pPr eaLnBrk="1" fontAlgn="auto" hangingPunct="1">
              <a:spcBef>
                <a:spcPts val="0"/>
              </a:spcBef>
              <a:spcAft>
                <a:spcPts val="0"/>
              </a:spcAft>
              <a:defRPr/>
            </a:pPr>
            <a:r>
              <a:rPr lang="ru-RU" dirty="0" smtClean="0"/>
              <a:t>Мы хотим представить Вам </a:t>
            </a:r>
            <a:r>
              <a:rPr lang="ru-RU" b="1" dirty="0" smtClean="0"/>
              <a:t>три </a:t>
            </a:r>
            <a:r>
              <a:rPr lang="ru-RU" b="1" dirty="0" err="1" smtClean="0"/>
              <a:t>интернет-магазина</a:t>
            </a:r>
            <a:r>
              <a:rPr lang="ru-RU" dirty="0" smtClean="0"/>
              <a:t>, где можно приобрести товары для левшей.</a:t>
            </a:r>
          </a:p>
          <a:p>
            <a:pPr marL="228600" indent="-228600" eaLnBrk="1" fontAlgn="auto" hangingPunct="1">
              <a:spcBef>
                <a:spcPts val="0"/>
              </a:spcBef>
              <a:spcAft>
                <a:spcPts val="0"/>
              </a:spcAft>
              <a:buFont typeface="+mj-lt"/>
              <a:buAutoNum type="arabicPeriod"/>
              <a:defRPr/>
            </a:pPr>
            <a:r>
              <a:rPr lang="ru-RU" dirty="0" smtClean="0"/>
              <a:t> </a:t>
            </a:r>
            <a:r>
              <a:rPr lang="ru-RU" b="1" dirty="0" smtClean="0"/>
              <a:t>Магазин </a:t>
            </a:r>
            <a:r>
              <a:rPr lang="ru-RU" b="1" dirty="0" err="1" smtClean="0"/>
              <a:t>Leftorno.ru</a:t>
            </a:r>
            <a:r>
              <a:rPr lang="ru-RU" dirty="0" smtClean="0"/>
              <a:t>. создатели магазина прекрасно понимают проблемы, с которыми может столкнутся  левосторонний человек в этом  праворуком мире, </a:t>
            </a:r>
          </a:p>
          <a:p>
            <a:pPr marL="228600" indent="-228600" eaLnBrk="1" fontAlgn="auto" hangingPunct="1">
              <a:spcBef>
                <a:spcPts val="0"/>
              </a:spcBef>
              <a:spcAft>
                <a:spcPts val="0"/>
              </a:spcAft>
              <a:buFont typeface="+mj-lt"/>
              <a:buNone/>
              <a:defRPr/>
            </a:pPr>
            <a:r>
              <a:rPr lang="ru-RU" dirty="0" smtClean="0"/>
              <a:t>т.к. сами являются левшами и постарались сделать сервис максимально удобным. </a:t>
            </a:r>
          </a:p>
          <a:p>
            <a:pPr marL="228600" indent="-228600" eaLnBrk="1" fontAlgn="auto" hangingPunct="1">
              <a:spcBef>
                <a:spcPts val="0"/>
              </a:spcBef>
              <a:spcAft>
                <a:spcPts val="0"/>
              </a:spcAft>
              <a:buFont typeface="+mj-lt"/>
              <a:buNone/>
              <a:defRPr/>
            </a:pPr>
            <a:endParaRPr lang="ru-RU" dirty="0" smtClean="0"/>
          </a:p>
          <a:p>
            <a:pPr eaLnBrk="1" fontAlgn="auto" hangingPunct="1">
              <a:spcBef>
                <a:spcPts val="0"/>
              </a:spcBef>
              <a:spcAft>
                <a:spcPts val="0"/>
              </a:spcAft>
              <a:defRPr/>
            </a:pPr>
            <a:r>
              <a:rPr lang="ru-RU" dirty="0" smtClean="0"/>
              <a:t>Канцелярскую продукцию для левшей можно приобрести в наборах. </a:t>
            </a:r>
          </a:p>
          <a:p>
            <a:pPr eaLnBrk="1" fontAlgn="auto" hangingPunct="1">
              <a:spcBef>
                <a:spcPts val="0"/>
              </a:spcBef>
              <a:spcAft>
                <a:spcPts val="0"/>
              </a:spcAft>
              <a:defRPr/>
            </a:pPr>
            <a:r>
              <a:rPr lang="ru-RU" dirty="0" smtClean="0"/>
              <a:t>В комплект входят: ручка для левшей </a:t>
            </a:r>
            <a:r>
              <a:rPr lang="ru-RU" dirty="0" err="1" smtClean="0"/>
              <a:t>Stabilo</a:t>
            </a:r>
            <a:r>
              <a:rPr lang="ru-RU" dirty="0" smtClean="0"/>
              <a:t> </a:t>
            </a:r>
            <a:r>
              <a:rPr lang="ru-RU" dirty="0" err="1" smtClean="0"/>
              <a:t>s</a:t>
            </a:r>
            <a:r>
              <a:rPr lang="ru-RU" dirty="0" smtClean="0"/>
              <a:t>‘ (</a:t>
            </a:r>
            <a:r>
              <a:rPr lang="ru-RU" dirty="0" err="1" smtClean="0"/>
              <a:t>Стабилос</a:t>
            </a:r>
            <a:r>
              <a:rPr lang="ru-RU" dirty="0" smtClean="0"/>
              <a:t>)и три запасных стержня, линейка и точилка для левшей KUM, ножницы для левшей </a:t>
            </a:r>
            <a:endParaRPr lang="ru-RU" dirty="0"/>
          </a:p>
        </p:txBody>
      </p:sp>
      <p:sp>
        <p:nvSpPr>
          <p:cNvPr id="88068" name="Верхний колонтитул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ru-RU" smtClean="0"/>
              <a:t>Не стоит прогибаться под изменчивый мир, пусть лучше он прогнется под нас!</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Образ слайда 1"/>
          <p:cNvSpPr>
            <a:spLocks noGrp="1" noRot="1" noChangeAspect="1" noTextEdit="1"/>
          </p:cNvSpPr>
          <p:nvPr>
            <p:ph type="sldImg"/>
          </p:nvPr>
        </p:nvSpPr>
        <p:spPr bwMode="auto">
          <a:noFill/>
          <a:ln>
            <a:solidFill>
              <a:srgbClr val="000000"/>
            </a:solidFill>
            <a:miter lim="800000"/>
            <a:headEnd/>
            <a:tailEnd/>
          </a:ln>
        </p:spPr>
      </p:sp>
      <p:sp>
        <p:nvSpPr>
          <p:cNvPr id="9625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На таких </a:t>
            </a:r>
            <a:r>
              <a:rPr lang="ru-RU" b="1" smtClean="0"/>
              <a:t>ножницах</a:t>
            </a:r>
            <a:r>
              <a:rPr lang="ru-RU" smtClean="0"/>
              <a:t> и ручки, и лезвия должны быть зеркально перевернутыми, иначе лезвие закрывает человеку вид на разрезаемый объект.</a:t>
            </a:r>
          </a:p>
          <a:p>
            <a:pPr eaLnBrk="1" hangingPunct="1">
              <a:spcBef>
                <a:spcPct val="0"/>
              </a:spcBef>
            </a:pPr>
            <a:r>
              <a:rPr lang="ru-RU" smtClean="0"/>
              <a:t>Существуют специальные </a:t>
            </a:r>
            <a:r>
              <a:rPr lang="ru-RU" b="1" smtClean="0"/>
              <a:t>линейки</a:t>
            </a:r>
            <a:r>
              <a:rPr lang="ru-RU" smtClean="0"/>
              <a:t> для леворуких, разметка шкалы в которой идет справа налево, чтобы левша сам себе не загораживал цифры, когда чертит.</a:t>
            </a:r>
          </a:p>
          <a:p>
            <a:pPr eaLnBrk="1" hangingPunct="1">
              <a:spcBef>
                <a:spcPct val="0"/>
              </a:spcBef>
            </a:pPr>
            <a:endParaRPr lang="ru-RU" smtClean="0"/>
          </a:p>
        </p:txBody>
      </p:sp>
      <p:sp>
        <p:nvSpPr>
          <p:cNvPr id="89092" name="Верхний колонтитул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ru-RU" smtClean="0"/>
              <a:t>Не стоит прогибаться под изменчивый мир, пусть лучше он прогнется под нас!</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Образ слайда 1"/>
          <p:cNvSpPr>
            <a:spLocks noGrp="1" noRot="1" noChangeAspect="1" noTextEdit="1"/>
          </p:cNvSpPr>
          <p:nvPr>
            <p:ph type="sldImg"/>
          </p:nvPr>
        </p:nvSpPr>
        <p:spPr bwMode="auto">
          <a:noFill/>
          <a:ln>
            <a:solidFill>
              <a:srgbClr val="000000"/>
            </a:solidFill>
            <a:miter lim="800000"/>
            <a:headEnd/>
            <a:tailEnd/>
          </a:ln>
        </p:spPr>
      </p:sp>
      <p:sp>
        <p:nvSpPr>
          <p:cNvPr id="9728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2. Второй магазин</a:t>
            </a:r>
            <a:r>
              <a:rPr lang="ru-RU" b="1" smtClean="0"/>
              <a:t> </a:t>
            </a:r>
            <a:r>
              <a:rPr lang="en-US" b="1" smtClean="0"/>
              <a:t>LEFTHANDWRITING.RU</a:t>
            </a:r>
            <a:r>
              <a:rPr lang="ru-RU" b="1" smtClean="0"/>
              <a:t>. З</a:t>
            </a:r>
            <a:r>
              <a:rPr lang="ru-RU" smtClean="0"/>
              <a:t>десь также можно приобрести канцелярскую продукцию для левшей</a:t>
            </a:r>
          </a:p>
          <a:p>
            <a:pPr eaLnBrk="1" hangingPunct="1">
              <a:spcBef>
                <a:spcPct val="0"/>
              </a:spcBef>
            </a:pPr>
            <a:r>
              <a:rPr lang="ru-RU" smtClean="0"/>
              <a:t>ручки, карандаши, линейки, ластики и т.д.</a:t>
            </a:r>
          </a:p>
          <a:p>
            <a:pPr eaLnBrk="1" hangingPunct="1">
              <a:spcBef>
                <a:spcPct val="0"/>
              </a:spcBef>
            </a:pPr>
            <a:r>
              <a:rPr lang="ru-RU" smtClean="0"/>
              <a:t>Люди-левши замечательны своей природной уникальностью. Левой рукой они пишут, едят, чистят зубы, расчесывают волосы и выполняют большинство других действий. </a:t>
            </a:r>
          </a:p>
          <a:p>
            <a:pPr eaLnBrk="1" hangingPunct="1">
              <a:spcBef>
                <a:spcPct val="0"/>
              </a:spcBef>
            </a:pPr>
            <a:endParaRPr lang="ru-RU" smtClean="0"/>
          </a:p>
          <a:p>
            <a:pPr eaLnBrk="1" hangingPunct="1">
              <a:spcBef>
                <a:spcPct val="0"/>
              </a:spcBef>
            </a:pPr>
            <a:r>
              <a:rPr lang="ru-RU" smtClean="0"/>
              <a:t>Нужно ли переучивать левшей? Нет! Даже если научить левшу выполнять определенные задания правой рукой, физиологически он останется леворуким. Левши вырастают прекрасными музыкантами, писателями, спортсменами. Левши преуспевают в фехтовании, теннисе, боксе, где нужно быстро и точно оценивать дистанцию - за это отвечает как раз "левосторонняя" часть мозга. </a:t>
            </a:r>
          </a:p>
          <a:p>
            <a:pPr eaLnBrk="1" hangingPunct="1">
              <a:spcBef>
                <a:spcPct val="0"/>
              </a:spcBef>
            </a:pPr>
            <a:endParaRPr lang="ru-RU" smtClean="0"/>
          </a:p>
          <a:p>
            <a:pPr eaLnBrk="1" hangingPunct="1">
              <a:spcBef>
                <a:spcPct val="0"/>
              </a:spcBef>
            </a:pPr>
            <a:r>
              <a:rPr lang="ru-RU" smtClean="0"/>
              <a:t>На сайте Вы также найдете статьи о левшах, информацию о новых товарах для левшей, адреса магазинов, где можно купить товары для левшей.</a:t>
            </a:r>
          </a:p>
        </p:txBody>
      </p:sp>
      <p:sp>
        <p:nvSpPr>
          <p:cNvPr id="90116" name="Верхний колонтитул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ru-RU" smtClean="0"/>
              <a:t>Не стоит прогибаться под изменчивый мир, пусть лучше он прогнется под нас!</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Образ слайда 1"/>
          <p:cNvSpPr>
            <a:spLocks noGrp="1" noRot="1" noChangeAspect="1" noTextEdit="1"/>
          </p:cNvSpPr>
          <p:nvPr>
            <p:ph type="sldImg"/>
          </p:nvPr>
        </p:nvSpPr>
        <p:spPr bwMode="auto">
          <a:noFill/>
          <a:ln>
            <a:solidFill>
              <a:srgbClr val="000000"/>
            </a:solidFill>
            <a:miter lim="800000"/>
            <a:headEnd/>
            <a:tailEnd/>
          </a:ln>
        </p:spPr>
      </p:sp>
      <p:sp>
        <p:nvSpPr>
          <p:cNvPr id="9830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3. Еще один интернет-магазин для левшей </a:t>
            </a:r>
            <a:r>
              <a:rPr lang="ru-RU" b="1" smtClean="0"/>
              <a:t>LEVO.LABMS.RU</a:t>
            </a:r>
            <a:r>
              <a:rPr lang="ru-RU" smtClean="0"/>
              <a:t> - Все для левшей. </a:t>
            </a:r>
          </a:p>
          <a:p>
            <a:pPr eaLnBrk="1" hangingPunct="1">
              <a:spcBef>
                <a:spcPct val="0"/>
              </a:spcBef>
            </a:pPr>
            <a:r>
              <a:rPr lang="ru-RU" smtClean="0"/>
              <a:t>Здесь можно приобрести - ножи, штопоры, прописи, наборы для школьников.</a:t>
            </a:r>
          </a:p>
        </p:txBody>
      </p:sp>
      <p:sp>
        <p:nvSpPr>
          <p:cNvPr id="91140" name="Верхний колонтитул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ru-RU" smtClean="0"/>
              <a:t>Не стоит прогибаться под изменчивый мир, пусть лучше он прогнется под нас!</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Образ слайда 1"/>
          <p:cNvSpPr>
            <a:spLocks noGrp="1" noRot="1" noChangeAspect="1" noTextEdit="1"/>
          </p:cNvSpPr>
          <p:nvPr>
            <p:ph type="sldImg"/>
          </p:nvPr>
        </p:nvSpPr>
        <p:spPr bwMode="auto">
          <a:noFill/>
          <a:ln>
            <a:solidFill>
              <a:srgbClr val="000000"/>
            </a:solidFill>
            <a:miter lim="800000"/>
            <a:headEnd/>
            <a:tailEnd/>
          </a:ln>
        </p:spPr>
      </p:sp>
      <p:sp>
        <p:nvSpPr>
          <p:cNvPr id="9933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Движение левшей началось в 1980 году с митингов в США в защиту уволенного полицейского Франклина Уинборна. </a:t>
            </a:r>
          </a:p>
          <a:p>
            <a:pPr eaLnBrk="1" hangingPunct="1">
              <a:spcBef>
                <a:spcPct val="0"/>
              </a:spcBef>
            </a:pPr>
            <a:endParaRPr lang="ru-RU" smtClean="0"/>
          </a:p>
          <a:p>
            <a:pPr eaLnBrk="1" hangingPunct="1">
              <a:spcBef>
                <a:spcPct val="0"/>
              </a:spcBef>
            </a:pPr>
            <a:r>
              <a:rPr lang="ru-RU" smtClean="0"/>
              <a:t>Уинборн, согласно уставу должен был носить кобуру справа - а ему, левше, было удобнее слева, так и цеплял. Он подал в суд на начальство и выиграл дело. Его не только восстановили на работе, но и разрешили носить кобуру слева. Но это, к сожалению, редкий случай. Чаще всего левши не возмущаются своим положением, а приспосабливают правый мир под свою левую руку. </a:t>
            </a:r>
          </a:p>
          <a:p>
            <a:pPr eaLnBrk="1" hangingPunct="1">
              <a:spcBef>
                <a:spcPct val="0"/>
              </a:spcBef>
            </a:pPr>
            <a:endParaRPr lang="ru-RU" smtClean="0"/>
          </a:p>
          <a:p>
            <a:pPr eaLnBrk="1" hangingPunct="1">
              <a:spcBef>
                <a:spcPct val="0"/>
              </a:spcBef>
            </a:pPr>
            <a:r>
              <a:rPr lang="ru-RU" smtClean="0"/>
              <a:t>Следом грянула кампания в поддержку левши Роберта Грина: этот, работая на почте, сортировал конверты левой рукой, а начальник потребовал, чтобы - правой. </a:t>
            </a:r>
          </a:p>
          <a:p>
            <a:pPr eaLnBrk="1" hangingPunct="1">
              <a:spcBef>
                <a:spcPct val="0"/>
              </a:spcBef>
            </a:pPr>
            <a:endParaRPr lang="ru-RU" smtClean="0"/>
          </a:p>
        </p:txBody>
      </p:sp>
      <p:sp>
        <p:nvSpPr>
          <p:cNvPr id="92164" name="Верхний колонтитул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ru-RU" smtClean="0"/>
              <a:t>Не стоит прогибаться под изменчивый мир, пусть лучше он прогнется под нас!</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Образ слайда 1"/>
          <p:cNvSpPr>
            <a:spLocks noGrp="1" noRot="1" noChangeAspect="1" noTextEdit="1"/>
          </p:cNvSpPr>
          <p:nvPr>
            <p:ph type="sldImg"/>
          </p:nvPr>
        </p:nvSpPr>
        <p:spPr bwMode="auto">
          <a:noFill/>
          <a:ln>
            <a:solidFill>
              <a:srgbClr val="000000"/>
            </a:solidFill>
            <a:miter lim="800000"/>
            <a:headEnd/>
            <a:tailEnd/>
          </a:ln>
        </p:spPr>
      </p:sp>
      <p:sp>
        <p:nvSpPr>
          <p:cNvPr id="3" name="Заметки 2"/>
          <p:cNvSpPr>
            <a:spLocks noGrp="1"/>
          </p:cNvSpPr>
          <p:nvPr>
            <p:ph type="body" idx="1"/>
          </p:nvPr>
        </p:nvSpPr>
        <p:spPr/>
        <p:txBody>
          <a:bodyPr>
            <a:normAutofit fontScale="70000" lnSpcReduction="20000"/>
          </a:bodyPr>
          <a:lstStyle/>
          <a:p>
            <a:pPr eaLnBrk="1" fontAlgn="auto" hangingPunct="1">
              <a:spcBef>
                <a:spcPts val="0"/>
              </a:spcBef>
              <a:spcAft>
                <a:spcPts val="0"/>
              </a:spcAft>
              <a:defRPr/>
            </a:pPr>
            <a:r>
              <a:rPr lang="ru-RU" dirty="0" smtClean="0"/>
              <a:t>Штаб-квартира Международной ассоциации </a:t>
            </a:r>
            <a:r>
              <a:rPr lang="ru-RU" dirty="0" err="1" smtClean="0"/>
              <a:t>леворуких</a:t>
            </a:r>
            <a:r>
              <a:rPr lang="ru-RU" dirty="0" smtClean="0"/>
              <a:t> находится в  г.Топика (США, штат Канзас). Ассоциацией подготовлен "Билль о левшах". Глава ассоциации Дин </a:t>
            </a:r>
            <a:r>
              <a:rPr lang="ru-RU" dirty="0" err="1" smtClean="0"/>
              <a:t>Кембелл</a:t>
            </a:r>
            <a:r>
              <a:rPr lang="ru-RU" dirty="0" smtClean="0"/>
              <a:t> ставит вопрос ребром: "Почему левши должны жить в мире, где они заведомо поставлены в неравные условия с остальными?". </a:t>
            </a:r>
          </a:p>
          <a:p>
            <a:pPr eaLnBrk="1" fontAlgn="auto" hangingPunct="1">
              <a:spcBef>
                <a:spcPts val="0"/>
              </a:spcBef>
              <a:spcAft>
                <a:spcPts val="0"/>
              </a:spcAft>
              <a:defRPr/>
            </a:pPr>
            <a:endParaRPr lang="ru-RU" dirty="0" smtClean="0"/>
          </a:p>
          <a:p>
            <a:pPr eaLnBrk="1" fontAlgn="auto" hangingPunct="1">
              <a:spcBef>
                <a:spcPts val="0"/>
              </a:spcBef>
              <a:spcAft>
                <a:spcPts val="0"/>
              </a:spcAft>
              <a:defRPr/>
            </a:pPr>
            <a:r>
              <a:rPr lang="ru-RU" dirty="0" smtClean="0"/>
              <a:t>Вот некоторые статьи из Билля о левшах:</a:t>
            </a:r>
          </a:p>
          <a:p>
            <a:pPr eaLnBrk="1" fontAlgn="auto" hangingPunct="1">
              <a:spcBef>
                <a:spcPts val="0"/>
              </a:spcBef>
              <a:spcAft>
                <a:spcPts val="0"/>
              </a:spcAft>
              <a:defRPr/>
            </a:pPr>
            <a:endParaRPr lang="ru-RU" dirty="0" smtClean="0"/>
          </a:p>
          <a:p>
            <a:pPr eaLnBrk="1" fontAlgn="auto" hangingPunct="1">
              <a:spcBef>
                <a:spcPts val="0"/>
              </a:spcBef>
              <a:spcAft>
                <a:spcPts val="0"/>
              </a:spcAft>
              <a:buFont typeface="Arial" pitchFamily="34" charset="0"/>
              <a:buChar char="•"/>
              <a:defRPr/>
            </a:pPr>
            <a:r>
              <a:rPr lang="ru-RU" dirty="0" smtClean="0"/>
              <a:t>Каждому должна быть гарантирована свобода действия той рукой, которой действовать удобнее, - без вмешательства со стороны родителей, учителей и сверстников. </a:t>
            </a:r>
          </a:p>
          <a:p>
            <a:pPr eaLnBrk="1" fontAlgn="auto" hangingPunct="1">
              <a:spcBef>
                <a:spcPts val="0"/>
              </a:spcBef>
              <a:spcAft>
                <a:spcPts val="0"/>
              </a:spcAft>
              <a:buFont typeface="Arial" pitchFamily="34" charset="0"/>
              <a:buChar char="•"/>
              <a:defRPr/>
            </a:pPr>
            <a:r>
              <a:rPr lang="ru-RU" dirty="0" smtClean="0"/>
              <a:t>Левшам следует предоставить право пользоваться левой рукой при рукопожатии, приветствии, во время церемонии клятвы. </a:t>
            </a:r>
          </a:p>
          <a:p>
            <a:pPr eaLnBrk="1" fontAlgn="auto" hangingPunct="1">
              <a:spcBef>
                <a:spcPts val="0"/>
              </a:spcBef>
              <a:spcAft>
                <a:spcPts val="0"/>
              </a:spcAft>
              <a:buFont typeface="Arial" pitchFamily="34" charset="0"/>
              <a:buChar char="•"/>
              <a:defRPr/>
            </a:pPr>
            <a:r>
              <a:rPr lang="ru-RU" dirty="0" smtClean="0"/>
              <a:t>Каждый Левша должен быть обеспечен свободой, поддержкой и руководством в совершенствовании в полной мере своих талантов и умений. </a:t>
            </a:r>
          </a:p>
          <a:p>
            <a:pPr eaLnBrk="1" fontAlgn="auto" hangingPunct="1">
              <a:spcBef>
                <a:spcPts val="0"/>
              </a:spcBef>
              <a:spcAft>
                <a:spcPts val="0"/>
              </a:spcAft>
              <a:buFont typeface="Arial" pitchFamily="34" charset="0"/>
              <a:buChar char="•"/>
              <a:defRPr/>
            </a:pPr>
            <a:r>
              <a:rPr lang="ru-RU" dirty="0" smtClean="0"/>
              <a:t>Необходимо создать условия, при которых в бытовых ситуациях Левшам не приходилось бы извиняться за то, какая рука у них ведущая. </a:t>
            </a:r>
          </a:p>
          <a:p>
            <a:pPr eaLnBrk="1" fontAlgn="auto" hangingPunct="1">
              <a:spcBef>
                <a:spcPts val="0"/>
              </a:spcBef>
              <a:spcAft>
                <a:spcPts val="0"/>
              </a:spcAft>
              <a:buFont typeface="Arial" pitchFamily="34" charset="0"/>
              <a:buChar char="•"/>
              <a:defRPr/>
            </a:pPr>
            <a:r>
              <a:rPr lang="ru-RU" dirty="0" smtClean="0"/>
              <a:t>Отныне 13 августа каждого года будет отмечаться Международный день Левшей, знаменующий борьбу за свободу и достоинство Левшей всего мира.</a:t>
            </a:r>
          </a:p>
          <a:p>
            <a:pPr eaLnBrk="1" fontAlgn="auto" hangingPunct="1">
              <a:spcBef>
                <a:spcPts val="0"/>
              </a:spcBef>
              <a:spcAft>
                <a:spcPts val="0"/>
              </a:spcAft>
              <a:defRPr/>
            </a:pPr>
            <a:endParaRPr lang="ru-RU" dirty="0"/>
          </a:p>
        </p:txBody>
      </p:sp>
      <p:sp>
        <p:nvSpPr>
          <p:cNvPr id="93188" name="Верхний колонтитул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ru-RU" smtClean="0"/>
              <a:t>Не стоит прогибаться под изменчивый мир, пусть лучше он прогнется под нас!</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Образ слайда 1"/>
          <p:cNvSpPr>
            <a:spLocks noGrp="1" noRot="1" noChangeAspect="1" noTextEdit="1"/>
          </p:cNvSpPr>
          <p:nvPr>
            <p:ph type="sldImg"/>
          </p:nvPr>
        </p:nvSpPr>
        <p:spPr bwMode="auto">
          <a:noFill/>
          <a:ln>
            <a:solidFill>
              <a:srgbClr val="000000"/>
            </a:solidFill>
            <a:miter lim="800000"/>
            <a:headEnd/>
            <a:tailEnd/>
          </a:ln>
        </p:spPr>
      </p:sp>
      <p:sp>
        <p:nvSpPr>
          <p:cNvPr id="8294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Вы сейчас просмотрели отрывок из мультипликационного фильма «Левша» созданного по одноименному рассказу Николая Лескова и, конечно, догадались, что  наше мероприятие посвящено левшам, но не только.</a:t>
            </a:r>
          </a:p>
          <a:p>
            <a:pPr eaLnBrk="1" hangingPunct="1">
              <a:spcBef>
                <a:spcPct val="0"/>
              </a:spcBef>
            </a:pPr>
            <a:endParaRPr lang="ru-RU" smtClean="0"/>
          </a:p>
          <a:p>
            <a:pPr eaLnBrk="1" hangingPunct="1">
              <a:spcBef>
                <a:spcPct val="0"/>
              </a:spcBef>
            </a:pPr>
            <a:r>
              <a:rPr lang="ru-RU" smtClean="0"/>
              <a:t>На сегодняшней нашей встрече мы узнаем:</a:t>
            </a:r>
          </a:p>
        </p:txBody>
      </p:sp>
      <p:sp>
        <p:nvSpPr>
          <p:cNvPr id="75780" name="Верхний колонтитул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ru-RU" smtClean="0"/>
              <a:t>Не стоит прогибаться под изменчивый мир, пусть лучше он прогнется под нас!</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Образ слайда 1"/>
          <p:cNvSpPr>
            <a:spLocks noGrp="1" noRot="1" noChangeAspect="1" noTextEdit="1"/>
          </p:cNvSpPr>
          <p:nvPr>
            <p:ph type="sldImg"/>
          </p:nvPr>
        </p:nvSpPr>
        <p:spPr bwMode="auto">
          <a:noFill/>
          <a:ln>
            <a:solidFill>
              <a:srgbClr val="000000"/>
            </a:solidFill>
            <a:miter lim="800000"/>
            <a:headEnd/>
            <a:tailEnd/>
          </a:ln>
        </p:spPr>
      </p:sp>
      <p:sp>
        <p:nvSpPr>
          <p:cNvPr id="3" name="Заметки 2"/>
          <p:cNvSpPr>
            <a:spLocks noGrp="1"/>
          </p:cNvSpPr>
          <p:nvPr>
            <p:ph type="body" idx="1"/>
          </p:nvPr>
        </p:nvSpPr>
        <p:spPr/>
        <p:txBody>
          <a:bodyPr/>
          <a:lstStyle/>
          <a:p>
            <a:pPr indent="446088" algn="just" eaLnBrk="1" fontAlgn="auto" hangingPunct="1">
              <a:spcBef>
                <a:spcPts val="0"/>
              </a:spcBef>
              <a:spcAft>
                <a:spcPts val="0"/>
              </a:spcAft>
              <a:defRPr/>
            </a:pPr>
            <a:r>
              <a:rPr lang="ru-RU" dirty="0" smtClean="0"/>
              <a:t>Здесь вы видите празднование Дня левши.</a:t>
            </a:r>
          </a:p>
          <a:p>
            <a:pPr indent="446088" algn="just" eaLnBrk="1" fontAlgn="auto" hangingPunct="1">
              <a:spcBef>
                <a:spcPts val="0"/>
              </a:spcBef>
              <a:spcAft>
                <a:spcPts val="0"/>
              </a:spcAft>
              <a:defRPr/>
            </a:pPr>
            <a:endParaRPr lang="ru-RU" dirty="0" smtClean="0"/>
          </a:p>
          <a:p>
            <a:pPr indent="446088" algn="just" eaLnBrk="1" fontAlgn="auto" hangingPunct="1">
              <a:spcBef>
                <a:spcPts val="0"/>
              </a:spcBef>
              <a:spcAft>
                <a:spcPts val="0"/>
              </a:spcAft>
              <a:defRPr/>
            </a:pPr>
            <a:r>
              <a:rPr lang="ru-RU" dirty="0" smtClean="0"/>
              <a:t> День левшей призван привлечь внимание: </a:t>
            </a:r>
          </a:p>
          <a:p>
            <a:pPr indent="446088" algn="just" eaLnBrk="1" fontAlgn="auto" hangingPunct="1">
              <a:spcBef>
                <a:spcPts val="0"/>
              </a:spcBef>
              <a:spcAft>
                <a:spcPts val="0"/>
              </a:spcAft>
              <a:defRPr/>
            </a:pPr>
            <a:r>
              <a:rPr lang="ru-RU" b="1" dirty="0" smtClean="0"/>
              <a:t>общества</a:t>
            </a:r>
            <a:r>
              <a:rPr lang="ru-RU" dirty="0" smtClean="0"/>
              <a:t> к проблеме переучивания детей-левшей (учителями или родителями) к письму правой рукой, что ведет только к психологическим травмам; </a:t>
            </a:r>
          </a:p>
          <a:p>
            <a:pPr indent="446088" algn="just" eaLnBrk="1" fontAlgn="auto" hangingPunct="1">
              <a:spcBef>
                <a:spcPts val="0"/>
              </a:spcBef>
              <a:spcAft>
                <a:spcPts val="0"/>
              </a:spcAft>
              <a:defRPr/>
            </a:pPr>
            <a:r>
              <a:rPr lang="ru-RU" b="1" dirty="0" smtClean="0"/>
              <a:t>производителей бытовых товаров, дизайнеров </a:t>
            </a:r>
            <a:r>
              <a:rPr lang="ru-RU" dirty="0" smtClean="0"/>
              <a:t>к необходимости учитывать удобства левшей. </a:t>
            </a:r>
          </a:p>
          <a:p>
            <a:pPr indent="446088" algn="just" eaLnBrk="1" fontAlgn="auto" hangingPunct="1">
              <a:spcBef>
                <a:spcPts val="0"/>
              </a:spcBef>
              <a:spcAft>
                <a:spcPts val="0"/>
              </a:spcAft>
              <a:defRPr/>
            </a:pPr>
            <a:r>
              <a:rPr lang="ru-RU" dirty="0" smtClean="0"/>
              <a:t>13 августа общественные организации </a:t>
            </a:r>
            <a:r>
              <a:rPr lang="ru-RU" dirty="0" err="1" smtClean="0"/>
              <a:t>леворуких</a:t>
            </a:r>
            <a:r>
              <a:rPr lang="ru-RU" dirty="0" smtClean="0"/>
              <a:t> устраивают разнообразные соревнования, где участникам не разрешается использовать правую руку.</a:t>
            </a:r>
          </a:p>
          <a:p>
            <a:pPr eaLnBrk="1" fontAlgn="auto" hangingPunct="1">
              <a:spcBef>
                <a:spcPts val="0"/>
              </a:spcBef>
              <a:spcAft>
                <a:spcPts val="0"/>
              </a:spcAft>
              <a:defRPr/>
            </a:pPr>
            <a:endParaRPr lang="ru-RU" dirty="0"/>
          </a:p>
        </p:txBody>
      </p:sp>
      <p:sp>
        <p:nvSpPr>
          <p:cNvPr id="94212" name="Верхний колонтитул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ru-RU" smtClean="0"/>
              <a:t>Не стоит прогибаться под изменчивый мир, пусть лучше он прогнется под нас!</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Образ слайда 1"/>
          <p:cNvSpPr>
            <a:spLocks noGrp="1" noRot="1" noChangeAspect="1" noTextEdit="1"/>
          </p:cNvSpPr>
          <p:nvPr>
            <p:ph type="sldImg"/>
          </p:nvPr>
        </p:nvSpPr>
        <p:spPr bwMode="auto">
          <a:noFill/>
          <a:ln>
            <a:solidFill>
              <a:srgbClr val="000000"/>
            </a:solidFill>
            <a:miter lim="800000"/>
            <a:headEnd/>
            <a:tailEnd/>
          </a:ln>
        </p:spPr>
      </p:sp>
      <p:sp>
        <p:nvSpPr>
          <p:cNvPr id="10240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z="1600" i="1" smtClean="0"/>
              <a:t>Люди-левши часто обладают сильным характером и мощным творческим потенциалом.</a:t>
            </a:r>
          </a:p>
          <a:p>
            <a:pPr eaLnBrk="1" hangingPunct="1">
              <a:spcBef>
                <a:spcPct val="0"/>
              </a:spcBef>
            </a:pPr>
            <a:endParaRPr lang="ru-RU" sz="1600" i="1" smtClean="0"/>
          </a:p>
          <a:p>
            <a:pPr eaLnBrk="1" hangingPunct="1">
              <a:spcBef>
                <a:spcPct val="0"/>
              </a:spcBef>
            </a:pPr>
            <a:r>
              <a:rPr lang="ru-RU" sz="1600" u="sng" smtClean="0"/>
              <a:t>Ученые и бизнесмены:</a:t>
            </a:r>
          </a:p>
          <a:p>
            <a:pPr eaLnBrk="1" hangingPunct="1">
              <a:spcBef>
                <a:spcPct val="0"/>
              </a:spcBef>
            </a:pPr>
            <a:r>
              <a:rPr lang="ru-RU" smtClean="0"/>
              <a:t>Леонардо да Винчи </a:t>
            </a:r>
          </a:p>
          <a:p>
            <a:pPr eaLnBrk="1" hangingPunct="1">
              <a:spcBef>
                <a:spcPct val="0"/>
              </a:spcBef>
            </a:pPr>
            <a:r>
              <a:rPr lang="ru-RU" smtClean="0"/>
              <a:t>Альберт Эйнштейн </a:t>
            </a:r>
          </a:p>
          <a:p>
            <a:pPr eaLnBrk="1" hangingPunct="1">
              <a:spcBef>
                <a:spcPct val="0"/>
              </a:spcBef>
            </a:pPr>
            <a:r>
              <a:rPr lang="ru-RU" smtClean="0"/>
              <a:t>Исаак Ньютон</a:t>
            </a:r>
          </a:p>
          <a:p>
            <a:pPr eaLnBrk="1" hangingPunct="1">
              <a:spcBef>
                <a:spcPct val="0"/>
              </a:spcBef>
            </a:pPr>
            <a:r>
              <a:rPr lang="ru-RU" smtClean="0"/>
              <a:t>Никола Тесла</a:t>
            </a:r>
          </a:p>
          <a:p>
            <a:pPr eaLnBrk="1" hangingPunct="1">
              <a:spcBef>
                <a:spcPct val="0"/>
              </a:spcBef>
            </a:pPr>
            <a:r>
              <a:rPr lang="ru-RU" smtClean="0"/>
              <a:t>Билл Гейтс</a:t>
            </a:r>
          </a:p>
          <a:p>
            <a:pPr eaLnBrk="1" hangingPunct="1">
              <a:spcBef>
                <a:spcPct val="0"/>
              </a:spcBef>
            </a:pPr>
            <a:r>
              <a:rPr lang="ru-RU" smtClean="0"/>
              <a:t>Рокфеллеры</a:t>
            </a:r>
          </a:p>
          <a:p>
            <a:pPr eaLnBrk="1" hangingPunct="1">
              <a:spcBef>
                <a:spcPct val="0"/>
              </a:spcBef>
            </a:pPr>
            <a:r>
              <a:rPr lang="ru-RU" smtClean="0"/>
              <a:t>Гарри Каспаров</a:t>
            </a:r>
          </a:p>
          <a:p>
            <a:pPr eaLnBrk="1" hangingPunct="1">
              <a:spcBef>
                <a:spcPct val="0"/>
              </a:spcBef>
            </a:pPr>
            <a:r>
              <a:rPr lang="ru-RU" smtClean="0"/>
              <a:t>Нэйл Армстронг (космонавт)</a:t>
            </a:r>
          </a:p>
          <a:p>
            <a:pPr algn="ctr" eaLnBrk="1" hangingPunct="1">
              <a:spcBef>
                <a:spcPct val="0"/>
              </a:spcBef>
            </a:pPr>
            <a:endParaRPr lang="en-US" smtClean="0"/>
          </a:p>
          <a:p>
            <a:pPr eaLnBrk="1" hangingPunct="1">
              <a:spcBef>
                <a:spcPct val="0"/>
              </a:spcBef>
            </a:pPr>
            <a:r>
              <a:rPr lang="ru-RU" i="1" smtClean="0"/>
              <a:t>А вы знаете, что…</a:t>
            </a:r>
            <a:endParaRPr lang="ru-RU" smtClean="0"/>
          </a:p>
          <a:p>
            <a:pPr eaLnBrk="1" hangingPunct="1">
              <a:spcBef>
                <a:spcPct val="0"/>
              </a:spcBef>
            </a:pPr>
            <a:r>
              <a:rPr lang="ru-RU" i="1" smtClean="0"/>
              <a:t>Свой знаменитый «маленький шаг одного человека — и огромный шаг всего человечества» на Луну астронавт Нейл Армстронг сделал левой ногой</a:t>
            </a:r>
            <a:endParaRPr lang="ru-RU" smtClean="0"/>
          </a:p>
          <a:p>
            <a:pPr eaLnBrk="1" hangingPunct="1">
              <a:spcBef>
                <a:spcPct val="0"/>
              </a:spcBef>
            </a:pPr>
            <a:endParaRPr lang="ru-RU" smtClean="0"/>
          </a:p>
        </p:txBody>
      </p:sp>
      <p:sp>
        <p:nvSpPr>
          <p:cNvPr id="95236" name="Верхний колонтитул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ru-RU" smtClean="0"/>
              <a:t>Не стоит прогибаться под изменчивый мир, пусть лучше он прогнется под нас!</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Образ слайда 1"/>
          <p:cNvSpPr>
            <a:spLocks noGrp="1" noRot="1" noChangeAspect="1" noTextEdit="1"/>
          </p:cNvSpPr>
          <p:nvPr>
            <p:ph type="sldImg"/>
          </p:nvPr>
        </p:nvSpPr>
        <p:spPr bwMode="auto">
          <a:noFill/>
          <a:ln>
            <a:solidFill>
              <a:srgbClr val="000000"/>
            </a:solidFill>
            <a:miter lim="800000"/>
            <a:headEnd/>
            <a:tailEnd/>
          </a:ln>
        </p:spPr>
      </p:sp>
      <p:sp>
        <p:nvSpPr>
          <p:cNvPr id="3" name="Заметки 2"/>
          <p:cNvSpPr>
            <a:spLocks noGrp="1"/>
          </p:cNvSpPr>
          <p:nvPr>
            <p:ph type="body" idx="1"/>
          </p:nvPr>
        </p:nvSpPr>
        <p:spPr/>
        <p:txBody>
          <a:bodyPr>
            <a:normAutofit lnSpcReduction="10000"/>
          </a:bodyPr>
          <a:lstStyle/>
          <a:p>
            <a:pPr eaLnBrk="1" fontAlgn="auto" hangingPunct="1">
              <a:spcBef>
                <a:spcPts val="0"/>
              </a:spcBef>
              <a:spcAft>
                <a:spcPts val="0"/>
              </a:spcAft>
              <a:defRPr/>
            </a:pPr>
            <a:r>
              <a:rPr lang="ru-RU" sz="1600" u="sng" dirty="0" smtClean="0"/>
              <a:t>Музыканты:</a:t>
            </a:r>
          </a:p>
          <a:p>
            <a:pPr eaLnBrk="1" fontAlgn="auto" hangingPunct="1">
              <a:spcBef>
                <a:spcPts val="0"/>
              </a:spcBef>
              <a:spcAft>
                <a:spcPts val="0"/>
              </a:spcAft>
              <a:defRPr/>
            </a:pPr>
            <a:endParaRPr lang="ru-RU" dirty="0" smtClean="0"/>
          </a:p>
          <a:p>
            <a:pPr eaLnBrk="1" fontAlgn="auto" hangingPunct="1">
              <a:spcBef>
                <a:spcPts val="0"/>
              </a:spcBef>
              <a:spcAft>
                <a:spcPts val="0"/>
              </a:spcAft>
              <a:defRPr/>
            </a:pPr>
            <a:r>
              <a:rPr lang="ru-RU" dirty="0" err="1" smtClean="0"/>
              <a:t>Никколо</a:t>
            </a:r>
            <a:r>
              <a:rPr lang="ru-RU" dirty="0" smtClean="0"/>
              <a:t> Паганини, Людвиг Ван Бетховен, </a:t>
            </a:r>
            <a:r>
              <a:rPr lang="ru-RU" dirty="0" err="1" smtClean="0"/>
              <a:t>Вольфгант</a:t>
            </a:r>
            <a:r>
              <a:rPr lang="ru-RU" dirty="0" smtClean="0"/>
              <a:t> Амадей Моцарт, Фредерик Шопен, Роберт Шуман </a:t>
            </a:r>
          </a:p>
          <a:p>
            <a:pPr eaLnBrk="1" fontAlgn="auto" hangingPunct="1">
              <a:spcBef>
                <a:spcPts val="0"/>
              </a:spcBef>
              <a:spcAft>
                <a:spcPts val="0"/>
              </a:spcAft>
              <a:defRPr/>
            </a:pPr>
            <a:r>
              <a:rPr lang="ru-RU" dirty="0" smtClean="0"/>
              <a:t>Сергей Рахманинов, Сергей Прокофьев, </a:t>
            </a:r>
            <a:r>
              <a:rPr lang="ru-RU" dirty="0" err="1" smtClean="0"/>
              <a:t>Энрике</a:t>
            </a:r>
            <a:r>
              <a:rPr lang="ru-RU" dirty="0" smtClean="0"/>
              <a:t> </a:t>
            </a:r>
            <a:r>
              <a:rPr lang="ru-RU" dirty="0" err="1" smtClean="0"/>
              <a:t>Карузо</a:t>
            </a:r>
            <a:r>
              <a:rPr lang="ru-RU" dirty="0" smtClean="0"/>
              <a:t>, Пол </a:t>
            </a:r>
            <a:r>
              <a:rPr lang="ru-RU" dirty="0" err="1" smtClean="0"/>
              <a:t>Маккартни</a:t>
            </a:r>
            <a:r>
              <a:rPr lang="ru-RU" dirty="0" smtClean="0"/>
              <a:t>, Дэвид </a:t>
            </a:r>
            <a:r>
              <a:rPr lang="ru-RU" dirty="0" err="1" smtClean="0"/>
              <a:t>Боуи</a:t>
            </a:r>
            <a:r>
              <a:rPr lang="ru-RU" dirty="0" smtClean="0"/>
              <a:t>, </a:t>
            </a:r>
            <a:r>
              <a:rPr lang="ru-RU" dirty="0" err="1" smtClean="0"/>
              <a:t>Мирей</a:t>
            </a:r>
            <a:r>
              <a:rPr lang="ru-RU" dirty="0" smtClean="0"/>
              <a:t> </a:t>
            </a:r>
            <a:r>
              <a:rPr lang="ru-RU" dirty="0" err="1" smtClean="0"/>
              <a:t>Матье</a:t>
            </a:r>
            <a:endParaRPr lang="ru-RU" dirty="0" smtClean="0"/>
          </a:p>
          <a:p>
            <a:pPr eaLnBrk="1" fontAlgn="auto" hangingPunct="1">
              <a:spcBef>
                <a:spcPts val="0"/>
              </a:spcBef>
              <a:spcAft>
                <a:spcPts val="0"/>
              </a:spcAft>
              <a:defRPr/>
            </a:pPr>
            <a:r>
              <a:rPr lang="ru-RU" dirty="0" err="1" smtClean="0"/>
              <a:t>Курт</a:t>
            </a:r>
            <a:r>
              <a:rPr lang="ru-RU" dirty="0" smtClean="0"/>
              <a:t> </a:t>
            </a:r>
            <a:r>
              <a:rPr lang="ru-RU" dirty="0" err="1" smtClean="0"/>
              <a:t>Кобэйн</a:t>
            </a:r>
            <a:r>
              <a:rPr lang="ru-RU" dirty="0" smtClean="0"/>
              <a:t> (</a:t>
            </a:r>
            <a:r>
              <a:rPr lang="en-US" dirty="0" smtClean="0"/>
              <a:t>Nirvana)</a:t>
            </a:r>
            <a:r>
              <a:rPr lang="ru-RU" dirty="0" smtClean="0"/>
              <a:t>, Фил </a:t>
            </a:r>
            <a:r>
              <a:rPr lang="ru-RU" dirty="0" err="1" smtClean="0"/>
              <a:t>Коллинс</a:t>
            </a:r>
            <a:r>
              <a:rPr lang="ru-RU" dirty="0" smtClean="0"/>
              <a:t>, Селин </a:t>
            </a:r>
            <a:r>
              <a:rPr lang="ru-RU" dirty="0" err="1" smtClean="0"/>
              <a:t>Дион</a:t>
            </a:r>
            <a:r>
              <a:rPr lang="ru-RU" dirty="0" smtClean="0"/>
              <a:t>, Боб </a:t>
            </a:r>
            <a:r>
              <a:rPr lang="ru-RU" dirty="0" err="1" smtClean="0"/>
              <a:t>Дилан</a:t>
            </a:r>
            <a:r>
              <a:rPr lang="ru-RU" dirty="0" smtClean="0"/>
              <a:t>, </a:t>
            </a:r>
            <a:r>
              <a:rPr lang="ru-RU" dirty="0" err="1" smtClean="0"/>
              <a:t>Джими</a:t>
            </a:r>
            <a:r>
              <a:rPr lang="ru-RU" dirty="0" smtClean="0"/>
              <a:t> </a:t>
            </a:r>
            <a:r>
              <a:rPr lang="ru-RU" dirty="0" err="1" smtClean="0"/>
              <a:t>Хендрикс</a:t>
            </a:r>
            <a:r>
              <a:rPr lang="ru-RU" dirty="0" smtClean="0"/>
              <a:t>, </a:t>
            </a:r>
            <a:r>
              <a:rPr lang="ru-RU" dirty="0" err="1" smtClean="0"/>
              <a:t>Рики</a:t>
            </a:r>
            <a:r>
              <a:rPr lang="ru-RU" dirty="0" smtClean="0"/>
              <a:t> Мартин </a:t>
            </a:r>
          </a:p>
          <a:p>
            <a:pPr eaLnBrk="1" fontAlgn="auto" hangingPunct="1">
              <a:spcBef>
                <a:spcPts val="0"/>
              </a:spcBef>
              <a:spcAft>
                <a:spcPts val="0"/>
              </a:spcAft>
              <a:defRPr/>
            </a:pPr>
            <a:r>
              <a:rPr lang="ru-RU" dirty="0" smtClean="0"/>
              <a:t>Роберт </a:t>
            </a:r>
            <a:r>
              <a:rPr lang="ru-RU" dirty="0" err="1" smtClean="0"/>
              <a:t>Плант</a:t>
            </a:r>
            <a:endParaRPr lang="ru-RU" dirty="0" smtClean="0"/>
          </a:p>
          <a:p>
            <a:pPr eaLnBrk="1" fontAlgn="auto" hangingPunct="1">
              <a:spcBef>
                <a:spcPts val="0"/>
              </a:spcBef>
              <a:spcAft>
                <a:spcPts val="0"/>
              </a:spcAft>
              <a:defRPr/>
            </a:pPr>
            <a:r>
              <a:rPr lang="ru-RU" dirty="0" err="1" smtClean="0"/>
              <a:t>Стинг</a:t>
            </a:r>
            <a:endParaRPr lang="ru-RU" dirty="0" smtClean="0"/>
          </a:p>
          <a:p>
            <a:pPr eaLnBrk="1" fontAlgn="auto" hangingPunct="1">
              <a:spcBef>
                <a:spcPts val="0"/>
              </a:spcBef>
              <a:spcAft>
                <a:spcPts val="0"/>
              </a:spcAft>
              <a:defRPr/>
            </a:pPr>
            <a:r>
              <a:rPr lang="ru-RU" dirty="0" err="1" smtClean="0"/>
              <a:t>Эминем</a:t>
            </a:r>
            <a:endParaRPr lang="ru-RU" dirty="0" smtClean="0"/>
          </a:p>
          <a:p>
            <a:pPr eaLnBrk="1" fontAlgn="auto" hangingPunct="1">
              <a:spcBef>
                <a:spcPts val="0"/>
              </a:spcBef>
              <a:spcAft>
                <a:spcPts val="0"/>
              </a:spcAft>
              <a:defRPr/>
            </a:pPr>
            <a:r>
              <a:rPr lang="ru-RU" dirty="0" err="1" smtClean="0"/>
              <a:t>Джорж</a:t>
            </a:r>
            <a:r>
              <a:rPr lang="ru-RU" dirty="0" smtClean="0"/>
              <a:t> </a:t>
            </a:r>
            <a:r>
              <a:rPr lang="ru-RU" dirty="0" err="1" smtClean="0"/>
              <a:t>Майклс</a:t>
            </a:r>
            <a:endParaRPr lang="ru-RU" dirty="0" smtClean="0"/>
          </a:p>
          <a:p>
            <a:pPr eaLnBrk="1" fontAlgn="auto" hangingPunct="1">
              <a:spcBef>
                <a:spcPts val="0"/>
              </a:spcBef>
              <a:spcAft>
                <a:spcPts val="0"/>
              </a:spcAft>
              <a:defRPr/>
            </a:pPr>
            <a:endParaRPr lang="ru-RU" dirty="0"/>
          </a:p>
        </p:txBody>
      </p:sp>
      <p:sp>
        <p:nvSpPr>
          <p:cNvPr id="96260" name="Верхний колонтитул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ru-RU" smtClean="0"/>
              <a:t>Не стоит прогибаться под изменчивый мир, пусть лучше он прогнется под нас!</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Образ слайда 1"/>
          <p:cNvSpPr>
            <a:spLocks noGrp="1" noRot="1" noChangeAspect="1" noTextEdit="1"/>
          </p:cNvSpPr>
          <p:nvPr>
            <p:ph type="sldImg"/>
          </p:nvPr>
        </p:nvSpPr>
        <p:spPr bwMode="auto">
          <a:noFill/>
          <a:ln>
            <a:solidFill>
              <a:srgbClr val="000000"/>
            </a:solidFill>
            <a:miter lim="800000"/>
            <a:headEnd/>
            <a:tailEnd/>
          </a:ln>
        </p:spPr>
      </p:sp>
      <p:sp>
        <p:nvSpPr>
          <p:cNvPr id="10445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b="1" smtClean="0"/>
              <a:t>“Левое” пари </a:t>
            </a:r>
          </a:p>
          <a:p>
            <a:pPr eaLnBrk="1" hangingPunct="1">
              <a:spcBef>
                <a:spcPct val="0"/>
              </a:spcBef>
            </a:pPr>
            <a:endParaRPr lang="ru-RU" smtClean="0"/>
          </a:p>
          <a:p>
            <a:pPr eaLnBrk="1" hangingPunct="1">
              <a:spcBef>
                <a:spcPct val="0"/>
              </a:spcBef>
            </a:pPr>
            <a:r>
              <a:rPr lang="ru-RU" smtClean="0"/>
              <a:t>Когда Марк Твен был молодым репортером в Виржиния Сити, Невада. Он встретил незнакомца в бильярде, который предложил ему пари. Незнакомец предложил ему игру на половину доллара – и даже сказал, что сам будет играть левой рукой, видя, как Твен разогревается. Твена это задело, и он, как он сам позже писал «решил преподать незнакомцу урок». Но незнакомец выиграл первый бой, очистил весь стол и забрал деньги Твена, «и все что я мог себе позволить это небольшую реплику». «Если вы играете так своей левой рукой», сказал Твен, «я бы хотел увидеть, как вы играете правой». «Я не могу», сказал незнакомец, «Я левша». (Из выступления Марка Твена в Апреле 24, 1906, проходившее в New York в честь открытия турнира по бильярду)</a:t>
            </a:r>
          </a:p>
        </p:txBody>
      </p:sp>
      <p:sp>
        <p:nvSpPr>
          <p:cNvPr id="97284" name="Верхний колонтитул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ru-RU" smtClean="0"/>
              <a:t>Не стоит прогибаться под изменчивый мир, пусть лучше он прогнется под нас!</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Образ слайда 1"/>
          <p:cNvSpPr>
            <a:spLocks noGrp="1" noRot="1" noChangeAspect="1" noTextEdit="1"/>
          </p:cNvSpPr>
          <p:nvPr>
            <p:ph type="sldImg"/>
          </p:nvPr>
        </p:nvSpPr>
        <p:spPr bwMode="auto">
          <a:noFill/>
          <a:ln>
            <a:solidFill>
              <a:srgbClr val="000000"/>
            </a:solidFill>
            <a:miter lim="800000"/>
            <a:headEnd/>
            <a:tailEnd/>
          </a:ln>
        </p:spPr>
      </p:sp>
      <p:sp>
        <p:nvSpPr>
          <p:cNvPr id="105475" name="Заметки 2"/>
          <p:cNvSpPr>
            <a:spLocks noGrp="1"/>
          </p:cNvSpPr>
          <p:nvPr>
            <p:ph type="body" idx="1"/>
          </p:nvPr>
        </p:nvSpPr>
        <p:spPr bwMode="auto">
          <a:noFill/>
        </p:spPr>
        <p:txBody>
          <a:bodyPr wrap="square" numCol="1" anchor="t" anchorCtr="0" compatLnSpc="1">
            <a:prstTxWarp prst="textNoShape">
              <a:avLst/>
            </a:prstTxWarp>
          </a:bodyPr>
          <a:lstStyle/>
          <a:p>
            <a:pPr algn="just" eaLnBrk="1" hangingPunct="1">
              <a:spcBef>
                <a:spcPct val="0"/>
              </a:spcBef>
            </a:pPr>
            <a:r>
              <a:rPr lang="ru-RU" smtClean="0"/>
              <a:t>Спортсмены:</a:t>
            </a:r>
          </a:p>
          <a:p>
            <a:pPr algn="just" eaLnBrk="1" hangingPunct="1">
              <a:spcBef>
                <a:spcPct val="0"/>
              </a:spcBef>
            </a:pPr>
            <a:endParaRPr lang="ru-RU" smtClean="0"/>
          </a:p>
          <a:p>
            <a:pPr algn="just" eaLnBrk="1" hangingPunct="1">
              <a:spcBef>
                <a:spcPct val="0"/>
              </a:spcBef>
            </a:pPr>
            <a:r>
              <a:rPr lang="ru-RU" smtClean="0"/>
              <a:t>Корри Сандерс (боксер, побил В. Кличко в 2003 г)</a:t>
            </a:r>
          </a:p>
          <a:p>
            <a:pPr algn="just" eaLnBrk="1" hangingPunct="1">
              <a:spcBef>
                <a:spcPct val="0"/>
              </a:spcBef>
            </a:pPr>
            <a:r>
              <a:rPr lang="ru-RU" smtClean="0"/>
              <a:t>Моника Селеш</a:t>
            </a:r>
          </a:p>
          <a:p>
            <a:pPr algn="just" eaLnBrk="1" hangingPunct="1">
              <a:spcBef>
                <a:spcPct val="0"/>
              </a:spcBef>
            </a:pPr>
            <a:r>
              <a:rPr lang="ru-RU" smtClean="0"/>
              <a:t>Мартина Навратилова</a:t>
            </a:r>
          </a:p>
          <a:p>
            <a:pPr algn="just" eaLnBrk="1" hangingPunct="1">
              <a:spcBef>
                <a:spcPct val="0"/>
              </a:spcBef>
            </a:pPr>
            <a:r>
              <a:rPr lang="ru-RU" smtClean="0"/>
              <a:t>Диего Марадона</a:t>
            </a:r>
          </a:p>
          <a:p>
            <a:pPr algn="just" eaLnBrk="1" hangingPunct="1">
              <a:spcBef>
                <a:spcPct val="0"/>
              </a:spcBef>
            </a:pPr>
            <a:r>
              <a:rPr lang="ru-RU" smtClean="0"/>
              <a:t>Бобби Чарльтон</a:t>
            </a:r>
          </a:p>
          <a:p>
            <a:pPr algn="just" eaLnBrk="1" hangingPunct="1">
              <a:spcBef>
                <a:spcPct val="0"/>
              </a:spcBef>
            </a:pPr>
            <a:r>
              <a:rPr lang="ru-RU" smtClean="0"/>
              <a:t>Йохан Круифф</a:t>
            </a:r>
          </a:p>
          <a:p>
            <a:pPr algn="just" eaLnBrk="1" hangingPunct="1">
              <a:spcBef>
                <a:spcPct val="0"/>
              </a:spcBef>
            </a:pPr>
            <a:r>
              <a:rPr lang="ru-RU" smtClean="0"/>
              <a:t>Пеле</a:t>
            </a:r>
          </a:p>
          <a:p>
            <a:pPr algn="just" eaLnBrk="1" hangingPunct="1">
              <a:spcBef>
                <a:spcPct val="0"/>
              </a:spcBef>
            </a:pPr>
            <a:r>
              <a:rPr lang="ru-RU" smtClean="0"/>
              <a:t>Рууд Гуллит</a:t>
            </a:r>
          </a:p>
          <a:p>
            <a:pPr algn="just" eaLnBrk="1" hangingPunct="1">
              <a:spcBef>
                <a:spcPct val="0"/>
              </a:spcBef>
            </a:pPr>
            <a:r>
              <a:rPr lang="ru-RU" smtClean="0"/>
              <a:t>Мишель Платини</a:t>
            </a:r>
          </a:p>
          <a:p>
            <a:pPr algn="just" eaLnBrk="1" hangingPunct="1">
              <a:spcBef>
                <a:spcPct val="0"/>
              </a:spcBef>
            </a:pPr>
            <a:r>
              <a:rPr lang="ru-RU" smtClean="0"/>
              <a:t>Марко Ван Бастен</a:t>
            </a:r>
          </a:p>
          <a:p>
            <a:pPr algn="just" eaLnBrk="1" hangingPunct="1">
              <a:spcBef>
                <a:spcPct val="0"/>
              </a:spcBef>
            </a:pPr>
            <a:r>
              <a:rPr lang="ru-RU" smtClean="0"/>
              <a:t>Олег Блохин</a:t>
            </a:r>
          </a:p>
          <a:p>
            <a:pPr algn="just" eaLnBrk="1" hangingPunct="1">
              <a:spcBef>
                <a:spcPct val="0"/>
              </a:spcBef>
            </a:pPr>
            <a:r>
              <a:rPr lang="ru-RU" smtClean="0"/>
              <a:t>Оскар Де Ла Хойя</a:t>
            </a:r>
          </a:p>
          <a:p>
            <a:pPr algn="just" eaLnBrk="1" hangingPunct="1">
              <a:spcBef>
                <a:spcPct val="0"/>
              </a:spcBef>
            </a:pPr>
            <a:r>
              <a:rPr lang="ru-RU" smtClean="0"/>
              <a:t>Мэнни Пакьяо</a:t>
            </a:r>
          </a:p>
        </p:txBody>
      </p:sp>
      <p:sp>
        <p:nvSpPr>
          <p:cNvPr id="98308" name="Верхний колонтитул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ru-RU" smtClean="0"/>
              <a:t>Не стоит прогибаться под изменчивый мир, пусть лучше он прогнется под нас!</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Образ слайда 1"/>
          <p:cNvSpPr>
            <a:spLocks noGrp="1" noRot="1" noChangeAspect="1" noTextEdit="1"/>
          </p:cNvSpPr>
          <p:nvPr>
            <p:ph type="sldImg"/>
          </p:nvPr>
        </p:nvSpPr>
        <p:spPr bwMode="auto">
          <a:noFill/>
          <a:ln>
            <a:solidFill>
              <a:srgbClr val="000000"/>
            </a:solidFill>
            <a:miter lim="800000"/>
            <a:headEnd/>
            <a:tailEnd/>
          </a:ln>
        </p:spPr>
      </p:sp>
      <p:sp>
        <p:nvSpPr>
          <p:cNvPr id="106499" name="Заметки 2"/>
          <p:cNvSpPr>
            <a:spLocks noGrp="1"/>
          </p:cNvSpPr>
          <p:nvPr>
            <p:ph type="body" idx="1"/>
          </p:nvPr>
        </p:nvSpPr>
        <p:spPr bwMode="auto">
          <a:noFill/>
        </p:spPr>
        <p:txBody>
          <a:bodyPr wrap="square" numCol="1" anchor="t" anchorCtr="0" compatLnSpc="1">
            <a:prstTxWarp prst="textNoShape">
              <a:avLst/>
            </a:prstTxWarp>
          </a:bodyPr>
          <a:lstStyle/>
          <a:p>
            <a:pPr algn="just" eaLnBrk="1" hangingPunct="1">
              <a:spcBef>
                <a:spcPct val="0"/>
              </a:spcBef>
            </a:pPr>
            <a:r>
              <a:rPr lang="ru-RU" smtClean="0"/>
              <a:t>Художники:</a:t>
            </a:r>
          </a:p>
          <a:p>
            <a:pPr algn="just" eaLnBrk="1" hangingPunct="1">
              <a:spcBef>
                <a:spcPct val="0"/>
              </a:spcBef>
            </a:pPr>
            <a:endParaRPr lang="ru-RU" smtClean="0"/>
          </a:p>
          <a:p>
            <a:pPr algn="just" eaLnBrk="1" hangingPunct="1">
              <a:spcBef>
                <a:spcPct val="0"/>
              </a:spcBef>
            </a:pPr>
            <a:r>
              <a:rPr lang="ru-RU" smtClean="0"/>
              <a:t>Рафаэль (Раффаэлло Санти)</a:t>
            </a:r>
          </a:p>
          <a:p>
            <a:pPr algn="just" eaLnBrk="1" hangingPunct="1">
              <a:spcBef>
                <a:spcPct val="0"/>
              </a:spcBef>
            </a:pPr>
            <a:r>
              <a:rPr lang="ru-RU" smtClean="0"/>
              <a:t>Леонардо да Винчи - великий левша, художник, скульптор, архитектор, строитель,</a:t>
            </a:r>
          </a:p>
          <a:p>
            <a:pPr algn="just" eaLnBrk="1" hangingPunct="1">
              <a:spcBef>
                <a:spcPct val="0"/>
              </a:spcBef>
            </a:pPr>
            <a:r>
              <a:rPr lang="ru-RU" smtClean="0"/>
              <a:t>дизайнер, прозаик, поэт, музыкант, философ, баснописец, </a:t>
            </a:r>
          </a:p>
          <a:p>
            <a:pPr algn="just" eaLnBrk="1" hangingPunct="1">
              <a:spcBef>
                <a:spcPct val="0"/>
              </a:spcBef>
            </a:pPr>
            <a:r>
              <a:rPr lang="ru-RU" smtClean="0"/>
              <a:t>искусствовед, учёный-естествоиспытатель, анатом, ботаник, зоолог</a:t>
            </a:r>
          </a:p>
          <a:p>
            <a:pPr algn="just" eaLnBrk="1" hangingPunct="1">
              <a:spcBef>
                <a:spcPct val="0"/>
              </a:spcBef>
            </a:pPr>
            <a:endParaRPr lang="ru-RU" smtClean="0"/>
          </a:p>
          <a:p>
            <a:pPr algn="just" eaLnBrk="1" hangingPunct="1">
              <a:spcBef>
                <a:spcPct val="0"/>
              </a:spcBef>
            </a:pPr>
            <a:r>
              <a:rPr lang="ru-RU" smtClean="0"/>
              <a:t>Микеланджело - скульптор, живописец, поэт, </a:t>
            </a:r>
            <a:r>
              <a:rPr lang="ru-RU" i="1" smtClean="0"/>
              <a:t>Известно, что при работе над Сикстинской Часовней Микеланджело рисовал обеими руками.</a:t>
            </a:r>
            <a:endParaRPr lang="ru-RU" smtClean="0"/>
          </a:p>
          <a:p>
            <a:pPr algn="just" eaLnBrk="1" hangingPunct="1">
              <a:spcBef>
                <a:spcPct val="0"/>
              </a:spcBef>
            </a:pPr>
            <a:endParaRPr lang="ru-RU" smtClean="0"/>
          </a:p>
          <a:p>
            <a:pPr algn="just" eaLnBrk="1" hangingPunct="1">
              <a:spcBef>
                <a:spcPct val="0"/>
              </a:spcBef>
            </a:pPr>
            <a:r>
              <a:rPr lang="ru-RU" smtClean="0"/>
              <a:t>Пабло Пикассо</a:t>
            </a:r>
          </a:p>
          <a:p>
            <a:pPr algn="just" eaLnBrk="1" hangingPunct="1">
              <a:spcBef>
                <a:spcPct val="0"/>
              </a:spcBef>
            </a:pPr>
            <a:r>
              <a:rPr lang="ru-RU" smtClean="0"/>
              <a:t>Альбрехт Дюрер</a:t>
            </a:r>
          </a:p>
          <a:p>
            <a:pPr algn="just" eaLnBrk="1" hangingPunct="1">
              <a:spcBef>
                <a:spcPct val="0"/>
              </a:spcBef>
            </a:pPr>
            <a:r>
              <a:rPr lang="ru-RU" smtClean="0"/>
              <a:t>Огюст Роден</a:t>
            </a:r>
          </a:p>
          <a:p>
            <a:pPr algn="just" eaLnBrk="1" hangingPunct="1">
              <a:spcBef>
                <a:spcPct val="0"/>
              </a:spcBef>
            </a:pPr>
            <a:r>
              <a:rPr lang="ru-RU" smtClean="0"/>
              <a:t>Питер Пауль Рубенс</a:t>
            </a:r>
          </a:p>
          <a:p>
            <a:pPr algn="just" eaLnBrk="1" hangingPunct="1">
              <a:spcBef>
                <a:spcPct val="0"/>
              </a:spcBef>
            </a:pPr>
            <a:r>
              <a:rPr lang="ru-RU" smtClean="0"/>
              <a:t>Анри Тулуз-Лотрек</a:t>
            </a:r>
          </a:p>
          <a:p>
            <a:pPr eaLnBrk="1" hangingPunct="1">
              <a:spcBef>
                <a:spcPct val="0"/>
              </a:spcBef>
            </a:pPr>
            <a:endParaRPr lang="ru-RU" smtClean="0"/>
          </a:p>
        </p:txBody>
      </p:sp>
      <p:sp>
        <p:nvSpPr>
          <p:cNvPr id="99332" name="Верхний колонтитул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ru-RU" smtClean="0"/>
              <a:t>Не стоит прогибаться под изменчивый мир, пусть лучше он прогнется под нас!</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Образ слайда 1"/>
          <p:cNvSpPr>
            <a:spLocks noGrp="1" noRot="1" noChangeAspect="1" noTextEdit="1"/>
          </p:cNvSpPr>
          <p:nvPr>
            <p:ph type="sldImg"/>
          </p:nvPr>
        </p:nvSpPr>
        <p:spPr bwMode="auto">
          <a:noFill/>
          <a:ln>
            <a:solidFill>
              <a:srgbClr val="000000"/>
            </a:solidFill>
            <a:miter lim="800000"/>
            <a:headEnd/>
            <a:tailEnd/>
          </a:ln>
        </p:spPr>
      </p:sp>
      <p:sp>
        <p:nvSpPr>
          <p:cNvPr id="10752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Мауриц Корнелис Эшер нидерландский художник-график рисовал картины левой рукой, а писал же он правой. </a:t>
            </a:r>
          </a:p>
          <a:p>
            <a:pPr eaLnBrk="1" hangingPunct="1">
              <a:spcBef>
                <a:spcPct val="0"/>
              </a:spcBef>
            </a:pPr>
            <a:endParaRPr lang="ru-RU" smtClean="0"/>
          </a:p>
        </p:txBody>
      </p:sp>
      <p:sp>
        <p:nvSpPr>
          <p:cNvPr id="100356" name="Верхний колонтитул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ru-RU" smtClean="0"/>
              <a:t>Не стоит прогибаться под изменчивый мир, пусть лучше он прогнется под нас!</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Образ слайда 1"/>
          <p:cNvSpPr>
            <a:spLocks noGrp="1" noRot="1" noChangeAspect="1" noTextEdit="1"/>
          </p:cNvSpPr>
          <p:nvPr>
            <p:ph type="sldImg"/>
          </p:nvPr>
        </p:nvSpPr>
        <p:spPr bwMode="auto">
          <a:noFill/>
          <a:ln>
            <a:solidFill>
              <a:srgbClr val="000000"/>
            </a:solidFill>
            <a:miter lim="800000"/>
            <a:headEnd/>
            <a:tailEnd/>
          </a:ln>
        </p:spPr>
      </p:sp>
      <p:sp>
        <p:nvSpPr>
          <p:cNvPr id="10854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“Работы Эшера - это потрясающие иллюстрации к математическим идеям периодичности, они демонстрируют типы симметрии, </a:t>
            </a:r>
          </a:p>
          <a:p>
            <a:pPr eaLnBrk="1" hangingPunct="1">
              <a:spcBef>
                <a:spcPct val="0"/>
              </a:spcBef>
            </a:pPr>
            <a:r>
              <a:rPr lang="ru-RU" smtClean="0"/>
              <a:t>применимы в инженерном деле, геологии и криптографии. </a:t>
            </a:r>
          </a:p>
          <a:p>
            <a:pPr eaLnBrk="1" hangingPunct="1">
              <a:spcBef>
                <a:spcPct val="0"/>
              </a:spcBef>
            </a:pPr>
            <a:r>
              <a:rPr lang="ru-RU" smtClean="0"/>
              <a:t>А художник смеялся: он ни разу в жизни не получил хорошей оценки по математике и был математически безграмотен.</a:t>
            </a:r>
          </a:p>
          <a:p>
            <a:pPr eaLnBrk="1" hangingPunct="1">
              <a:spcBef>
                <a:spcPct val="0"/>
              </a:spcBef>
            </a:pPr>
            <a:r>
              <a:rPr lang="ru-RU" smtClean="0"/>
              <a:t> Когда однажды известный геометр Кокстер пригласил Эшера на свою лекцию о математическом содержании его литографий, художник не понял почти ни слова.</a:t>
            </a:r>
          </a:p>
          <a:p>
            <a:pPr eaLnBrk="1" hangingPunct="1">
              <a:spcBef>
                <a:spcPct val="0"/>
              </a:spcBef>
            </a:pPr>
            <a:r>
              <a:rPr lang="ru-RU" smtClean="0"/>
              <a:t> Как писал сам Эшер, </a:t>
            </a:r>
            <a:r>
              <a:rPr lang="ru-RU" i="1" smtClean="0"/>
              <a:t>“математики находят путь к вратам сада. Но они никогда не заходят внутрь, чтобы оценить его наслаждения”.</a:t>
            </a:r>
          </a:p>
          <a:p>
            <a:pPr eaLnBrk="1" hangingPunct="1">
              <a:spcBef>
                <a:spcPct val="0"/>
              </a:spcBef>
            </a:pPr>
            <a:endParaRPr lang="ru-RU" smtClean="0"/>
          </a:p>
        </p:txBody>
      </p:sp>
      <p:sp>
        <p:nvSpPr>
          <p:cNvPr id="101380" name="Верхний колонтитул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ru-RU" smtClean="0"/>
              <a:t>Не стоит прогибаться под изменчивый мир, пусть лучше он прогнется под нас!</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Образ слайда 1"/>
          <p:cNvSpPr>
            <a:spLocks noGrp="1" noRot="1" noChangeAspect="1" noTextEdit="1"/>
          </p:cNvSpPr>
          <p:nvPr>
            <p:ph type="sldImg"/>
          </p:nvPr>
        </p:nvSpPr>
        <p:spPr bwMode="auto">
          <a:noFill/>
          <a:ln>
            <a:solidFill>
              <a:srgbClr val="000000"/>
            </a:solidFill>
            <a:miter lim="800000"/>
            <a:headEnd/>
            <a:tailEnd/>
          </a:ln>
        </p:spPr>
      </p:sp>
      <p:sp>
        <p:nvSpPr>
          <p:cNvPr id="3" name="Заметки 2"/>
          <p:cNvSpPr>
            <a:spLocks noGrp="1"/>
          </p:cNvSpPr>
          <p:nvPr>
            <p:ph type="body" idx="1"/>
          </p:nvPr>
        </p:nvSpPr>
        <p:spPr/>
        <p:txBody>
          <a:bodyPr>
            <a:normAutofit fontScale="92500" lnSpcReduction="10000"/>
          </a:bodyPr>
          <a:lstStyle/>
          <a:p>
            <a:pPr algn="just" eaLnBrk="1" fontAlgn="auto" hangingPunct="1">
              <a:spcBef>
                <a:spcPts val="0"/>
              </a:spcBef>
              <a:spcAft>
                <a:spcPts val="0"/>
              </a:spcAft>
              <a:defRPr/>
            </a:pPr>
            <a:r>
              <a:rPr lang="ru-RU" u="sng" dirty="0" smtClean="0"/>
              <a:t>Актеры:</a:t>
            </a:r>
          </a:p>
          <a:p>
            <a:pPr algn="just" eaLnBrk="1" fontAlgn="auto" hangingPunct="1">
              <a:spcBef>
                <a:spcPts val="0"/>
              </a:spcBef>
              <a:spcAft>
                <a:spcPts val="0"/>
              </a:spcAft>
              <a:defRPr/>
            </a:pPr>
            <a:r>
              <a:rPr lang="ru-RU" dirty="0" smtClean="0"/>
              <a:t>Мэрилин Монро  Брюс Уиллис</a:t>
            </a:r>
          </a:p>
          <a:p>
            <a:pPr algn="just" eaLnBrk="1" fontAlgn="auto" hangingPunct="1">
              <a:spcBef>
                <a:spcPts val="0"/>
              </a:spcBef>
              <a:spcAft>
                <a:spcPts val="0"/>
              </a:spcAft>
              <a:defRPr/>
            </a:pPr>
            <a:r>
              <a:rPr lang="ru-RU" dirty="0" smtClean="0"/>
              <a:t>Грета </a:t>
            </a:r>
            <a:r>
              <a:rPr lang="ru-RU" dirty="0" err="1" smtClean="0"/>
              <a:t>Гарбо</a:t>
            </a:r>
            <a:r>
              <a:rPr lang="ru-RU" dirty="0" smtClean="0"/>
              <a:t>  Джим </a:t>
            </a:r>
            <a:r>
              <a:rPr lang="ru-RU" dirty="0" err="1" smtClean="0"/>
              <a:t>Керри</a:t>
            </a:r>
            <a:r>
              <a:rPr lang="ru-RU" dirty="0" smtClean="0"/>
              <a:t> </a:t>
            </a:r>
          </a:p>
          <a:p>
            <a:pPr algn="just" eaLnBrk="1" fontAlgn="auto" hangingPunct="1">
              <a:spcBef>
                <a:spcPts val="0"/>
              </a:spcBef>
              <a:spcAft>
                <a:spcPts val="0"/>
              </a:spcAft>
              <a:defRPr/>
            </a:pPr>
            <a:r>
              <a:rPr lang="ru-RU" dirty="0" smtClean="0"/>
              <a:t>Мила </a:t>
            </a:r>
            <a:r>
              <a:rPr lang="ru-RU" dirty="0" err="1" smtClean="0"/>
              <a:t>Йовович</a:t>
            </a:r>
            <a:r>
              <a:rPr lang="ru-RU" dirty="0" smtClean="0"/>
              <a:t> Николь </a:t>
            </a:r>
            <a:r>
              <a:rPr lang="ru-RU" dirty="0" err="1" smtClean="0"/>
              <a:t>Кидман</a:t>
            </a:r>
            <a:r>
              <a:rPr lang="ru-RU" dirty="0" smtClean="0"/>
              <a:t> </a:t>
            </a:r>
          </a:p>
          <a:p>
            <a:pPr eaLnBrk="1" fontAlgn="auto" hangingPunct="1">
              <a:spcBef>
                <a:spcPts val="0"/>
              </a:spcBef>
              <a:spcAft>
                <a:spcPts val="0"/>
              </a:spcAft>
              <a:defRPr/>
            </a:pPr>
            <a:r>
              <a:rPr lang="ru-RU" dirty="0" smtClean="0"/>
              <a:t>…. мультипликационный герой </a:t>
            </a:r>
            <a:r>
              <a:rPr lang="ru-RU" dirty="0" err="1" smtClean="0"/>
              <a:t>Барт</a:t>
            </a:r>
            <a:r>
              <a:rPr lang="ru-RU" dirty="0" smtClean="0"/>
              <a:t> Симпсон  :))</a:t>
            </a:r>
          </a:p>
          <a:p>
            <a:pPr eaLnBrk="1" fontAlgn="auto" hangingPunct="1">
              <a:spcBef>
                <a:spcPts val="0"/>
              </a:spcBef>
              <a:spcAft>
                <a:spcPts val="0"/>
              </a:spcAft>
              <a:defRPr/>
            </a:pPr>
            <a:endParaRPr lang="ru-RU" dirty="0" smtClean="0"/>
          </a:p>
          <a:p>
            <a:pPr eaLnBrk="1" fontAlgn="auto" hangingPunct="1">
              <a:spcBef>
                <a:spcPts val="0"/>
              </a:spcBef>
              <a:spcAft>
                <a:spcPts val="0"/>
              </a:spcAft>
              <a:defRPr/>
            </a:pPr>
            <a:r>
              <a:rPr lang="ru-RU" dirty="0" smtClean="0"/>
              <a:t>Чарли Чаплин</a:t>
            </a:r>
          </a:p>
          <a:p>
            <a:pPr eaLnBrk="1" fontAlgn="auto" hangingPunct="1">
              <a:spcBef>
                <a:spcPts val="0"/>
              </a:spcBef>
              <a:spcAft>
                <a:spcPts val="0"/>
              </a:spcAft>
              <a:defRPr/>
            </a:pPr>
            <a:r>
              <a:rPr lang="ru-RU" dirty="0" smtClean="0"/>
              <a:t>Все знают Чарли Чаплина как актера и режиссера. Как известно Чаплин был левшой.</a:t>
            </a:r>
          </a:p>
          <a:p>
            <a:pPr eaLnBrk="1" fontAlgn="auto" hangingPunct="1">
              <a:spcBef>
                <a:spcPts val="0"/>
              </a:spcBef>
              <a:spcAft>
                <a:spcPts val="0"/>
              </a:spcAft>
              <a:defRPr/>
            </a:pPr>
            <a:r>
              <a:rPr lang="ru-RU" dirty="0" smtClean="0"/>
              <a:t> Но еще одной его страстью была игра на скрипке и виолончели. Для того, что бы приспособить игру на скрипке под левую руку, Чарли переделал скрипку. </a:t>
            </a:r>
          </a:p>
          <a:p>
            <a:pPr eaLnBrk="1" fontAlgn="auto" hangingPunct="1">
              <a:spcBef>
                <a:spcPts val="0"/>
              </a:spcBef>
              <a:spcAft>
                <a:spcPts val="0"/>
              </a:spcAft>
              <a:defRPr/>
            </a:pPr>
            <a:r>
              <a:rPr lang="ru-RU" dirty="0" smtClean="0"/>
              <a:t>Для этого понадобилось полностью разобрать скрипку, перемещая все ее части, растачивая отверстия в шейке скрипки для переустановки колка, что позволило ему перетянуть струны. То же он проделал и с виолончелью.</a:t>
            </a:r>
            <a:endParaRPr lang="ru-RU" dirty="0"/>
          </a:p>
        </p:txBody>
      </p:sp>
      <p:sp>
        <p:nvSpPr>
          <p:cNvPr id="102404" name="Верхний колонтитул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ru-RU" smtClean="0"/>
              <a:t>Не стоит прогибаться под изменчивый мир, пусть лучше он прогнется под нас!</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Образ слайда 1"/>
          <p:cNvSpPr>
            <a:spLocks noGrp="1" noRot="1" noChangeAspect="1" noTextEdit="1"/>
          </p:cNvSpPr>
          <p:nvPr>
            <p:ph type="sldImg"/>
          </p:nvPr>
        </p:nvSpPr>
        <p:spPr bwMode="auto">
          <a:noFill/>
          <a:ln>
            <a:solidFill>
              <a:srgbClr val="000000"/>
            </a:solidFill>
            <a:miter lim="800000"/>
            <a:headEnd/>
            <a:tailEnd/>
          </a:ln>
        </p:spPr>
      </p:sp>
      <p:sp>
        <p:nvSpPr>
          <p:cNvPr id="110595"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03428" name="Верхний колонтитул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ru-RU" smtClean="0"/>
              <a:t>Не стоит прогибаться под изменчивый мир, пусть лучше он прогнется под нас!</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Образ слайда 1"/>
          <p:cNvSpPr>
            <a:spLocks noGrp="1" noRot="1" noChangeAspect="1" noTextEdit="1"/>
          </p:cNvSpPr>
          <p:nvPr>
            <p:ph type="sldImg"/>
          </p:nvPr>
        </p:nvSpPr>
        <p:spPr bwMode="auto">
          <a:noFill/>
          <a:ln>
            <a:solidFill>
              <a:srgbClr val="000000"/>
            </a:solidFill>
            <a:miter lim="800000"/>
            <a:headEnd/>
            <a:tailEnd/>
          </a:ln>
        </p:spPr>
      </p:sp>
      <p:sp>
        <p:nvSpPr>
          <p:cNvPr id="3" name="Заметки 2"/>
          <p:cNvSpPr>
            <a:spLocks noGrp="1"/>
          </p:cNvSpPr>
          <p:nvPr>
            <p:ph type="body" idx="1"/>
          </p:nvPr>
        </p:nvSpPr>
        <p:spPr/>
        <p:txBody>
          <a:bodyPr/>
          <a:lstStyle/>
          <a:p>
            <a:pPr marL="342900" indent="-342900" eaLnBrk="1" hangingPunct="1">
              <a:buFont typeface="+mj-lt"/>
              <a:buAutoNum type="arabicPeriod"/>
              <a:defRPr/>
            </a:pPr>
            <a:r>
              <a:rPr lang="ru-RU" dirty="0" smtClean="0">
                <a:solidFill>
                  <a:schemeClr val="tx2">
                    <a:lumMod val="50000"/>
                  </a:schemeClr>
                </a:solidFill>
                <a:latin typeface="Arial" pitchFamily="34" charset="0"/>
                <a:cs typeface="Arial" pitchFamily="34" charset="0"/>
              </a:rPr>
              <a:t>«Кто такие левши?» - Доклад-презентация.  (8 класс) </a:t>
            </a:r>
          </a:p>
          <a:p>
            <a:pPr marL="342900" indent="-342900" eaLnBrk="1" hangingPunct="1">
              <a:buFont typeface="+mj-lt"/>
              <a:buAutoNum type="arabicPeriod"/>
              <a:defRPr/>
            </a:pPr>
            <a:r>
              <a:rPr lang="ru-RU" dirty="0" smtClean="0">
                <a:solidFill>
                  <a:schemeClr val="tx2">
                    <a:lumMod val="50000"/>
                  </a:schemeClr>
                </a:solidFill>
                <a:latin typeface="Arial" pitchFamily="34" charset="0"/>
                <a:cs typeface="Arial" pitchFamily="34" charset="0"/>
              </a:rPr>
              <a:t>«Сколько левшей у нас в школе» - Исследование-презентация. (6, 10 класс)</a:t>
            </a:r>
          </a:p>
          <a:p>
            <a:pPr marL="342900" indent="-342900" eaLnBrk="1" hangingPunct="1">
              <a:buFont typeface="+mj-lt"/>
              <a:buAutoNum type="arabicPeriod"/>
              <a:defRPr/>
            </a:pPr>
            <a:r>
              <a:rPr lang="ru-RU" dirty="0" smtClean="0">
                <a:solidFill>
                  <a:schemeClr val="tx2">
                    <a:lumMod val="50000"/>
                  </a:schemeClr>
                </a:solidFill>
                <a:latin typeface="Arial" pitchFamily="34" charset="0"/>
                <a:cs typeface="Arial" pitchFamily="34" charset="0"/>
              </a:rPr>
              <a:t>«Как проверить: кто ты правша  или левша?»</a:t>
            </a:r>
          </a:p>
          <a:p>
            <a:pPr marL="342900" indent="-342900" eaLnBrk="1" hangingPunct="1">
              <a:buFont typeface="+mj-lt"/>
              <a:buAutoNum type="arabicPeriod"/>
              <a:defRPr/>
            </a:pPr>
            <a:r>
              <a:rPr lang="ru-RU" dirty="0" smtClean="0">
                <a:solidFill>
                  <a:schemeClr val="tx2">
                    <a:lumMod val="50000"/>
                  </a:schemeClr>
                </a:solidFill>
                <a:latin typeface="Arial" pitchFamily="34" charset="0"/>
                <a:cs typeface="Arial" pitchFamily="34" charset="0"/>
              </a:rPr>
              <a:t>«Товары для левшей» - Подборка информации – презентация. (9 класс)</a:t>
            </a:r>
          </a:p>
          <a:p>
            <a:pPr marL="342900" indent="-342900" eaLnBrk="1" hangingPunct="1">
              <a:buFont typeface="+mj-lt"/>
              <a:buAutoNum type="arabicPeriod"/>
              <a:defRPr/>
            </a:pPr>
            <a:r>
              <a:rPr lang="ru-RU" dirty="0" smtClean="0">
                <a:solidFill>
                  <a:schemeClr val="tx2">
                    <a:lumMod val="50000"/>
                  </a:schemeClr>
                </a:solidFill>
                <a:latin typeface="Arial" pitchFamily="34" charset="0"/>
                <a:cs typeface="Arial" pitchFamily="34" charset="0"/>
              </a:rPr>
              <a:t>«История создания праздника День левшей» - Презентация (7класс).</a:t>
            </a:r>
          </a:p>
          <a:p>
            <a:pPr marL="342900" indent="-342900" eaLnBrk="1" hangingPunct="1">
              <a:buFont typeface="+mj-lt"/>
              <a:buAutoNum type="arabicPeriod"/>
              <a:defRPr/>
            </a:pPr>
            <a:r>
              <a:rPr lang="ru-RU" dirty="0" smtClean="0">
                <a:solidFill>
                  <a:schemeClr val="tx2">
                    <a:lumMod val="50000"/>
                  </a:schemeClr>
                </a:solidFill>
                <a:latin typeface="Arial" pitchFamily="34" charset="0"/>
                <a:cs typeface="Arial" pitchFamily="34" charset="0"/>
              </a:rPr>
              <a:t>«Известные люди левши» - Доклад – презентация (12 класс)</a:t>
            </a:r>
          </a:p>
          <a:p>
            <a:pPr marL="342900" indent="-342900" eaLnBrk="1" hangingPunct="1">
              <a:buFont typeface="+mj-lt"/>
              <a:buAutoNum type="arabicPeriod"/>
              <a:defRPr/>
            </a:pPr>
            <a:r>
              <a:rPr lang="ru-RU" dirty="0" smtClean="0">
                <a:solidFill>
                  <a:schemeClr val="tx2">
                    <a:lumMod val="50000"/>
                  </a:schemeClr>
                </a:solidFill>
                <a:latin typeface="Arial" pitchFamily="34" charset="0"/>
                <a:cs typeface="Arial" pitchFamily="34" charset="0"/>
              </a:rPr>
              <a:t>«Творчество левшей». (10 класс)</a:t>
            </a:r>
          </a:p>
          <a:p>
            <a:pPr eaLnBrk="1" hangingPunct="1">
              <a:defRPr/>
            </a:pPr>
            <a:endParaRPr lang="ru-RU" dirty="0" smtClean="0"/>
          </a:p>
          <a:p>
            <a:pPr eaLnBrk="1" hangingPunct="1">
              <a:defRPr/>
            </a:pPr>
            <a:r>
              <a:rPr lang="ru-RU" dirty="0" smtClean="0"/>
              <a:t>А лейтмотивом всего нашего мероприятия будут строчки из песни легендарной рок-группы «Машина времени» – </a:t>
            </a:r>
          </a:p>
          <a:p>
            <a:pPr eaLnBrk="1" hangingPunct="1">
              <a:defRPr/>
            </a:pPr>
            <a:r>
              <a:rPr lang="ru-RU" dirty="0" smtClean="0"/>
              <a:t>	</a:t>
            </a:r>
            <a:r>
              <a:rPr lang="ru-RU" b="1" dirty="0" smtClean="0"/>
              <a:t>Не стоит прогибаться под изменчивый мир</a:t>
            </a:r>
          </a:p>
          <a:p>
            <a:pPr eaLnBrk="1" hangingPunct="1">
              <a:defRPr/>
            </a:pPr>
            <a:r>
              <a:rPr lang="ru-RU" b="1" dirty="0" smtClean="0"/>
              <a:t>	Пусть лучше он прогнется под нас.</a:t>
            </a:r>
            <a:endParaRPr lang="ru-RU" b="1" dirty="0"/>
          </a:p>
        </p:txBody>
      </p:sp>
      <p:sp>
        <p:nvSpPr>
          <p:cNvPr id="6" name="Верхний колонтитул 5"/>
          <p:cNvSpPr>
            <a:spLocks noGrp="1"/>
          </p:cNvSpPr>
          <p:nvPr>
            <p:ph type="hdr" sz="quarter"/>
          </p:nvPr>
        </p:nvSpPr>
        <p:spPr/>
        <p:txBody>
          <a:bodyPr/>
          <a:lstStyle/>
          <a:p>
            <a:pPr>
              <a:defRPr/>
            </a:pPr>
            <a:r>
              <a:rPr lang="ru-RU" dirty="0" smtClean="0"/>
              <a:t>Не стоит прогибаться под изменчивый мир, пусть лучше он прогнется под нас!</a:t>
            </a:r>
            <a:endParaRPr lang="ru-RU"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Образ слайда 1"/>
          <p:cNvSpPr>
            <a:spLocks noGrp="1" noRot="1" noChangeAspect="1" noTextEdit="1"/>
          </p:cNvSpPr>
          <p:nvPr>
            <p:ph type="sldImg"/>
          </p:nvPr>
        </p:nvSpPr>
        <p:spPr bwMode="auto">
          <a:noFill/>
          <a:ln>
            <a:solidFill>
              <a:srgbClr val="000000"/>
            </a:solidFill>
            <a:miter lim="800000"/>
            <a:headEnd/>
            <a:tailEnd/>
          </a:ln>
        </p:spPr>
      </p:sp>
      <p:sp>
        <p:nvSpPr>
          <p:cNvPr id="11264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ru-RU" smtClean="0"/>
              <a:t>Конечно,  на нашем мероприятии мы только коснулись проблем левшей.</a:t>
            </a:r>
          </a:p>
          <a:p>
            <a:pPr eaLnBrk="1" hangingPunct="1"/>
            <a:r>
              <a:rPr lang="ru-RU" smtClean="0"/>
              <a:t>Но самое главное, что мне хочется сказать вам – </a:t>
            </a:r>
            <a:r>
              <a:rPr lang="ru-RU" i="1" smtClean="0"/>
              <a:t>Независимо от того </a:t>
            </a:r>
            <a:r>
              <a:rPr lang="ru-RU" b="1" i="1" smtClean="0"/>
              <a:t>левши мы или правши</a:t>
            </a:r>
            <a:r>
              <a:rPr lang="ru-RU" i="1" smtClean="0"/>
              <a:t>, будьте внимательны друг к другу, терпимее и знайте, что  в ваших силах (</a:t>
            </a:r>
            <a:r>
              <a:rPr lang="ru-RU" b="1" i="1" smtClean="0"/>
              <a:t>руках левой и правой)</a:t>
            </a:r>
            <a:r>
              <a:rPr lang="ru-RU" i="1" smtClean="0"/>
              <a:t> изменить мир.</a:t>
            </a:r>
          </a:p>
          <a:p>
            <a:pPr eaLnBrk="1" hangingPunct="1"/>
            <a:endParaRPr lang="ru-RU" smtClean="0"/>
          </a:p>
          <a:p>
            <a:pPr eaLnBrk="1" hangingPunct="1"/>
            <a:r>
              <a:rPr lang="ru-RU" smtClean="0"/>
              <a:t>А сейчас я предлагаю исполнить всем вместе песню которую вы неоднократно слышали сегодня </a:t>
            </a:r>
            <a:r>
              <a:rPr lang="ru-RU" b="1" i="1" smtClean="0"/>
              <a:t>«Не стоит прогибаться под изменчивый мир».</a:t>
            </a:r>
            <a:endParaRPr lang="ru-RU" smtClean="0"/>
          </a:p>
          <a:p>
            <a:pPr eaLnBrk="1" hangingPunct="1">
              <a:spcBef>
                <a:spcPct val="0"/>
              </a:spcBef>
            </a:pPr>
            <a:endParaRPr lang="ru-RU" smtClean="0"/>
          </a:p>
        </p:txBody>
      </p:sp>
      <p:sp>
        <p:nvSpPr>
          <p:cNvPr id="105476" name="Верхний колонтитул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ru-RU" smtClean="0"/>
              <a:t>Не стоит прогибаться под изменчивый мир, пусть лучше он прогнется под нас!</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Образ слайда 1"/>
          <p:cNvSpPr>
            <a:spLocks noGrp="1" noRot="1" noChangeAspect="1" noTextEdit="1"/>
          </p:cNvSpPr>
          <p:nvPr>
            <p:ph type="sldImg"/>
          </p:nvPr>
        </p:nvSpPr>
        <p:spPr bwMode="auto">
          <a:noFill/>
          <a:ln>
            <a:solidFill>
              <a:srgbClr val="000000"/>
            </a:solidFill>
            <a:miter lim="800000"/>
            <a:headEnd/>
            <a:tailEnd/>
          </a:ln>
        </p:spPr>
      </p:sp>
      <p:sp>
        <p:nvSpPr>
          <p:cNvPr id="84995"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Во многих верованиях и религиях левши были признаны неуклюжими и неумелыми, а также подлыми, зловредными и лицемерными. В латинском языке dexter означает правый, он же целебный, а sinister - левый и пагубный. В языках других народов левую руку называют нечестной, лживой и подлой, в противовес правой - непогрешимой, чистой и целебной. Давно ли леворукость стала считаться пороком? Предполагают, что линией водораздела явилась картина Страшного суда в Евангелии от Матфея, узаконившая правых и поставившая левых за рамки.</a:t>
            </a:r>
          </a:p>
          <a:p>
            <a:pPr eaLnBrk="1" hangingPunct="1">
              <a:spcBef>
                <a:spcPct val="0"/>
              </a:spcBef>
            </a:pPr>
            <a:endParaRPr lang="ru-RU" smtClean="0"/>
          </a:p>
          <a:p>
            <a:pPr eaLnBrk="1" hangingPunct="1">
              <a:spcBef>
                <a:spcPct val="0"/>
              </a:spcBef>
            </a:pPr>
            <a:r>
              <a:rPr lang="ru-RU" smtClean="0"/>
              <a:t>"Тогда скажет Царь тем, которые по правую сторону Его: "Придите, благословенные Отца Моего, наследуйте Царство, уготованное вам от создания мира... Тогда скажет и тем, которые по левую сторону: "Идите от Меня, проклятые, в огонь вечный, уготованный Диаволу и ангелам его...". </a:t>
            </a:r>
          </a:p>
          <a:p>
            <a:pPr eaLnBrk="1" hangingPunct="1">
              <a:spcBef>
                <a:spcPct val="0"/>
              </a:spcBef>
            </a:pPr>
            <a:endParaRPr lang="ru-RU" smtClean="0"/>
          </a:p>
          <a:p>
            <a:pPr eaLnBrk="1" hangingPunct="1">
              <a:spcBef>
                <a:spcPct val="0"/>
              </a:spcBef>
            </a:pPr>
            <a:r>
              <a:rPr lang="ru-RU" smtClean="0"/>
              <a:t>Ученые считают, что в древности человечество было леворуким. Причины возобладавшей праворукости существуют на уровне гипотез. Одна из них говорит, что во времена беспокойные, представлявшие собой череду бесконечных рукопашных войн, где главными были щит и меч, левши были попросту истреблены, потому что держали меч в левой руке, а щит - в правой, не умея защитить им левую половину груди, где находится сердце. Однако наиболее вероятная причина уменьшения числа левшей - это постепенная активизация роли левого полушария.</a:t>
            </a:r>
          </a:p>
          <a:p>
            <a:pPr eaLnBrk="1" hangingPunct="1">
              <a:spcBef>
                <a:spcPct val="0"/>
              </a:spcBef>
            </a:pPr>
            <a:endParaRPr lang="ru-RU" smtClean="0"/>
          </a:p>
        </p:txBody>
      </p:sp>
      <p:sp>
        <p:nvSpPr>
          <p:cNvPr id="77828" name="Верхний колонтитул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ru-RU" smtClean="0"/>
              <a:t>Не стоит прогибаться под изменчивый мир, пусть лучше он прогнется под нас!</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Образ слайда 1"/>
          <p:cNvSpPr>
            <a:spLocks noGrp="1" noRot="1" noChangeAspect="1" noTextEdit="1"/>
          </p:cNvSpPr>
          <p:nvPr>
            <p:ph type="sldImg"/>
          </p:nvPr>
        </p:nvSpPr>
        <p:spPr bwMode="auto">
          <a:noFill/>
          <a:ln>
            <a:solidFill>
              <a:srgbClr val="000000"/>
            </a:solidFill>
            <a:miter lim="800000"/>
            <a:headEnd/>
            <a:tailEnd/>
          </a:ln>
        </p:spPr>
      </p:sp>
      <p:sp>
        <p:nvSpPr>
          <p:cNvPr id="8601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Человек устроен таким образом, что левое полушарие мозга управляет правой половиной тела, а правое - левой. При этом хотя полушария внешне похожи и работают вместе, но думают и живут по-разному. Это именуется межполушарной асимметрией.</a:t>
            </a:r>
          </a:p>
          <a:p>
            <a:pPr eaLnBrk="1" hangingPunct="1">
              <a:spcBef>
                <a:spcPct val="0"/>
              </a:spcBef>
            </a:pPr>
            <a:endParaRPr lang="ru-RU" smtClean="0"/>
          </a:p>
          <a:p>
            <a:pPr eaLnBrk="1" hangingPunct="1">
              <a:spcBef>
                <a:spcPct val="0"/>
              </a:spcBef>
            </a:pPr>
            <a:r>
              <a:rPr lang="ru-RU" smtClean="0"/>
              <a:t>У древнего леворукого человека активнее было правое полушарие, которому свойственны бессознательные инстинктивные действия, чутье и интуиция, образная память, глубокое чувство ритма, красок, звуков, запахов, прикосновений, хорошая ориентировка в пространстве. С появлением же признаков цивилизации многие вышеперечисленные свойства человека остались невостребованными и их стали вытеснять более нужные функции левого полушария, управляющего правой рукой, такие как сознательное конкретное мышление, математические и аналитические способности, речь, чтение и письмо, способность к целенаправленным и дифференцированным действиям. Незаметно потеряв шестое чувство, дитя природы постепенно превратилось в дитя прогресса с активным левым полушарием и активной правой рукой. Праворукость, подкрепленная религиозными и культурными традициями, стала доминировать, а левшей, неловких и неприспособленных, загнали в угол.</a:t>
            </a:r>
          </a:p>
          <a:p>
            <a:pPr eaLnBrk="1" hangingPunct="1">
              <a:spcBef>
                <a:spcPct val="0"/>
              </a:spcBef>
            </a:pPr>
            <a:endParaRPr lang="ru-RU" smtClean="0"/>
          </a:p>
          <a:p>
            <a:pPr eaLnBrk="1" hangingPunct="1">
              <a:spcBef>
                <a:spcPct val="0"/>
              </a:spcBef>
            </a:pPr>
            <a:r>
              <a:rPr lang="ru-RU" smtClean="0"/>
              <a:t>На сегодняшний день мы точно знаем, что левая половина мозга управляет правой половиной тела и наоборот. На первый взгляд, половинки больших полушарий одинаковы и симметричны, однако точные измерения показывают, что одно тяжелее второго, у них неодинаковая площадь, не совсем совпадают борозды и поля, толщина слоев нервных клеток неодинакова и т.д.</a:t>
            </a:r>
          </a:p>
        </p:txBody>
      </p:sp>
      <p:sp>
        <p:nvSpPr>
          <p:cNvPr id="78852" name="Верхний колонтитул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ru-RU" smtClean="0"/>
              <a:t>Не стоит прогибаться под изменчивый мир, пусть лучше он прогнется под нас!</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Образ слайда 1"/>
          <p:cNvSpPr>
            <a:spLocks noGrp="1" noRot="1" noChangeAspect="1" noTextEdit="1"/>
          </p:cNvSpPr>
          <p:nvPr>
            <p:ph type="sldImg"/>
          </p:nvPr>
        </p:nvSpPr>
        <p:spPr bwMode="auto">
          <a:noFill/>
          <a:ln>
            <a:solidFill>
              <a:srgbClr val="000000"/>
            </a:solidFill>
            <a:miter lim="800000"/>
            <a:headEnd/>
            <a:tailEnd/>
          </a:ln>
        </p:spPr>
      </p:sp>
      <p:sp>
        <p:nvSpPr>
          <p:cNvPr id="8704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Для правшей справедливо будет отметить, что их полушария берут на себя разную работу: левое - работает с информацией оформленной в слове или другом символе, а правое - работает с образами; все, что происходит в левом полушарии контролируется и представляется в сознании (сознательное), а процессы правого сознанию недоступны (бессознательное полушарие). У левшей же эти процессы представлены по другому. Эти различия можно изобразить следующим образом.  </a:t>
            </a:r>
          </a:p>
          <a:p>
            <a:pPr eaLnBrk="1" hangingPunct="1">
              <a:spcBef>
                <a:spcPct val="0"/>
              </a:spcBef>
            </a:pPr>
            <a:endParaRPr lang="ru-RU" smtClean="0"/>
          </a:p>
          <a:p>
            <a:pPr eaLnBrk="1" hangingPunct="1">
              <a:spcBef>
                <a:spcPct val="0"/>
              </a:spcBef>
            </a:pPr>
            <a:r>
              <a:rPr lang="ru-RU" smtClean="0"/>
              <a:t>Любой процесс переделывания сложного устоявшегося механизма весьма сомнителен и может привести к поломке объекта в котором находится. Так и у людей: переучивание леворуких на правую руку несет за собой большие нарушения в психике и поведении. Переучивать левшей не нужно, а нужно научить левшей жить в согласии со своим мозгом и его особенностями.</a:t>
            </a:r>
          </a:p>
          <a:p>
            <a:pPr eaLnBrk="1" hangingPunct="1">
              <a:spcBef>
                <a:spcPct val="0"/>
              </a:spcBef>
            </a:pPr>
            <a:endParaRPr lang="ru-RU" smtClean="0"/>
          </a:p>
        </p:txBody>
      </p:sp>
      <p:sp>
        <p:nvSpPr>
          <p:cNvPr id="79876" name="Верхний колонтитул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ru-RU" smtClean="0"/>
              <a:t>Не стоит прогибаться под изменчивый мир, пусть лучше он прогнется под нас!</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Образ слайда 1"/>
          <p:cNvSpPr>
            <a:spLocks noGrp="1" noRot="1" noChangeAspect="1" noTextEdit="1"/>
          </p:cNvSpPr>
          <p:nvPr>
            <p:ph type="sldImg"/>
          </p:nvPr>
        </p:nvSpPr>
        <p:spPr bwMode="auto">
          <a:noFill/>
          <a:ln>
            <a:solidFill>
              <a:srgbClr val="000000"/>
            </a:solidFill>
            <a:miter lim="800000"/>
            <a:headEnd/>
            <a:tailEnd/>
          </a:ln>
        </p:spPr>
      </p:sp>
      <p:sp>
        <p:nvSpPr>
          <p:cNvPr id="8806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ru-RU" smtClean="0"/>
              <a:t>Посмотрите как на разных языках переводится слово леворукий</a:t>
            </a:r>
          </a:p>
        </p:txBody>
      </p:sp>
      <p:sp>
        <p:nvSpPr>
          <p:cNvPr id="4" name="Верхний колонтитул 3"/>
          <p:cNvSpPr>
            <a:spLocks noGrp="1"/>
          </p:cNvSpPr>
          <p:nvPr>
            <p:ph type="hdr" sz="quarter"/>
          </p:nvPr>
        </p:nvSpPr>
        <p:spPr/>
        <p:txBody>
          <a:bodyPr/>
          <a:lstStyle/>
          <a:p>
            <a:pPr>
              <a:defRPr/>
            </a:pPr>
            <a:r>
              <a:rPr lang="ru-RU" smtClean="0"/>
              <a:t>Не стоит прогибаться под изменчивый мир, пусть лучше он прогнется под нас!</a:t>
            </a:r>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Образ слайда 1"/>
          <p:cNvSpPr>
            <a:spLocks noGrp="1" noRot="1" noChangeAspect="1" noTextEdit="1"/>
          </p:cNvSpPr>
          <p:nvPr>
            <p:ph type="sldImg"/>
          </p:nvPr>
        </p:nvSpPr>
        <p:spPr bwMode="auto">
          <a:noFill/>
          <a:ln>
            <a:solidFill>
              <a:srgbClr val="000000"/>
            </a:solidFill>
            <a:miter lim="800000"/>
            <a:headEnd/>
            <a:tailEnd/>
          </a:ln>
        </p:spPr>
      </p:sp>
      <p:sp>
        <p:nvSpPr>
          <p:cNvPr id="3" name="Заметки 2"/>
          <p:cNvSpPr>
            <a:spLocks noGrp="1"/>
          </p:cNvSpPr>
          <p:nvPr>
            <p:ph type="body" idx="1"/>
          </p:nvPr>
        </p:nvSpPr>
        <p:spPr/>
        <p:txBody>
          <a:bodyPr/>
          <a:lstStyle/>
          <a:p>
            <a:pPr eaLnBrk="1" hangingPunct="1">
              <a:defRPr/>
            </a:pPr>
            <a:r>
              <a:rPr lang="ru-RU" dirty="0" smtClean="0"/>
              <a:t>Для наглядного представления собранных данных мы построили следующую диаграмму из которой видно, что:</a:t>
            </a:r>
          </a:p>
          <a:p>
            <a:pPr eaLnBrk="1" hangingPunct="1">
              <a:defRPr/>
            </a:pPr>
            <a:r>
              <a:rPr lang="ru-RU" dirty="0" smtClean="0"/>
              <a:t>Выводы: </a:t>
            </a:r>
          </a:p>
          <a:p>
            <a:pPr marL="228600" indent="-228600" eaLnBrk="1" hangingPunct="1">
              <a:buFont typeface="+mj-lt"/>
              <a:buAutoNum type="arabicPeriod"/>
              <a:defRPr/>
            </a:pPr>
            <a:r>
              <a:rPr lang="ru-RU" dirty="0" smtClean="0"/>
              <a:t>Левши в нашей школе составляют примерно 30%.</a:t>
            </a:r>
          </a:p>
          <a:p>
            <a:pPr marL="228600" indent="-228600" eaLnBrk="1" hangingPunct="1">
              <a:buFont typeface="+mj-lt"/>
              <a:buAutoNum type="arabicPeriod"/>
              <a:defRPr/>
            </a:pPr>
            <a:r>
              <a:rPr lang="ru-RU" dirty="0" smtClean="0"/>
              <a:t>Поэтому для нас эта тема важна и актуальна.</a:t>
            </a:r>
            <a:endParaRPr lang="ru-RU" dirty="0"/>
          </a:p>
        </p:txBody>
      </p:sp>
      <p:sp>
        <p:nvSpPr>
          <p:cNvPr id="4" name="Верхний колонтитул 3"/>
          <p:cNvSpPr>
            <a:spLocks noGrp="1"/>
          </p:cNvSpPr>
          <p:nvPr>
            <p:ph type="hdr" sz="quarter"/>
          </p:nvPr>
        </p:nvSpPr>
        <p:spPr/>
        <p:txBody>
          <a:bodyPr/>
          <a:lstStyle/>
          <a:p>
            <a:pPr>
              <a:defRPr/>
            </a:pPr>
            <a:r>
              <a:rPr lang="ru-RU" smtClean="0"/>
              <a:t>Не стоит прогибаться под изменчивый мир, пусть лучше он прогнется под нас!</a:t>
            </a:r>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Образ слайда 1"/>
          <p:cNvSpPr>
            <a:spLocks noGrp="1" noRot="1" noChangeAspect="1" noTextEdit="1"/>
          </p:cNvSpPr>
          <p:nvPr>
            <p:ph type="sldImg"/>
          </p:nvPr>
        </p:nvSpPr>
        <p:spPr bwMode="auto">
          <a:noFill/>
          <a:ln>
            <a:solidFill>
              <a:srgbClr val="000000"/>
            </a:solidFill>
            <a:miter lim="800000"/>
            <a:headEnd/>
            <a:tailEnd/>
          </a:ln>
        </p:spPr>
      </p:sp>
      <p:sp>
        <p:nvSpPr>
          <p:cNvPr id="90115"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Проделаем следующий ТЕСТ: </a:t>
            </a:r>
          </a:p>
          <a:p>
            <a:pPr eaLnBrk="1" hangingPunct="1">
              <a:spcBef>
                <a:spcPct val="0"/>
              </a:spcBef>
            </a:pPr>
            <a:r>
              <a:rPr lang="ru-RU" smtClean="0"/>
              <a:t>(отмечайте для себя буквой Л - левая рука или П – правая.)</a:t>
            </a:r>
          </a:p>
          <a:p>
            <a:pPr eaLnBrk="1" hangingPunct="1">
              <a:spcBef>
                <a:spcPct val="0"/>
              </a:spcBef>
            </a:pPr>
            <a:endParaRPr lang="ru-RU" smtClean="0"/>
          </a:p>
          <a:p>
            <a:pPr eaLnBrk="1" hangingPunct="1">
              <a:spcBef>
                <a:spcPct val="0"/>
              </a:spcBef>
            </a:pPr>
            <a:r>
              <a:rPr lang="ru-RU" smtClean="0"/>
              <a:t>1. Переплетите пальцы рук. Палец какой руки оказался сверху? (Л или П) </a:t>
            </a:r>
          </a:p>
          <a:p>
            <a:pPr eaLnBrk="1" hangingPunct="1">
              <a:spcBef>
                <a:spcPct val="0"/>
              </a:spcBef>
            </a:pPr>
            <a:r>
              <a:rPr lang="ru-RU" smtClean="0"/>
              <a:t>2. Определите ведущий (доминирующий) глаз. Для этого возьмите лист бумаги и сделайте в нем отверстие. Теперь посмотрите на любой предмет через отверстие двумя глазами. Затем, оставаясь в том же положении, закрывайте попеременно левый и правый глаз. Вы увидите предмет только ведущим глазом! Какой ведущий глаз? </a:t>
            </a:r>
          </a:p>
          <a:p>
            <a:pPr eaLnBrk="1" hangingPunct="1">
              <a:spcBef>
                <a:spcPct val="0"/>
              </a:spcBef>
            </a:pPr>
            <a:r>
              <a:rPr lang="ru-RU" smtClean="0"/>
              <a:t>3. Переплетите руки на груди. Какая рука сверху? (от локтя до запястья). </a:t>
            </a:r>
          </a:p>
          <a:p>
            <a:pPr eaLnBrk="1" hangingPunct="1">
              <a:spcBef>
                <a:spcPct val="0"/>
              </a:spcBef>
            </a:pPr>
            <a:r>
              <a:rPr lang="ru-RU" smtClean="0"/>
              <a:t>4. Поаплодируйте. Какая рука сверху? </a:t>
            </a:r>
          </a:p>
          <a:p>
            <a:pPr eaLnBrk="1" hangingPunct="1">
              <a:spcBef>
                <a:spcPct val="0"/>
              </a:spcBef>
            </a:pPr>
            <a:endParaRPr lang="ru-RU" smtClean="0"/>
          </a:p>
          <a:p>
            <a:pPr eaLnBrk="1" hangingPunct="1">
              <a:spcBef>
                <a:spcPct val="0"/>
              </a:spcBef>
            </a:pPr>
            <a:endParaRPr lang="ru-RU" smtClean="0"/>
          </a:p>
          <a:p>
            <a:pPr eaLnBrk="1" hangingPunct="1">
              <a:spcBef>
                <a:spcPct val="0"/>
              </a:spcBef>
            </a:pPr>
            <a:endParaRPr lang="ru-RU" smtClean="0"/>
          </a:p>
          <a:p>
            <a:pPr eaLnBrk="1" hangingPunct="1">
              <a:spcBef>
                <a:spcPct val="0"/>
              </a:spcBef>
            </a:pPr>
            <a:endParaRPr lang="ru-RU" smtClean="0"/>
          </a:p>
        </p:txBody>
      </p:sp>
      <p:sp>
        <p:nvSpPr>
          <p:cNvPr id="82948" name="Верхний колонтитул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ru-RU" smtClean="0"/>
              <a:t>Не стоит прогибаться под изменчивый мир, пусть лучше он прогнется под нас!</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оугольник 3"/>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Прямоугольник 4"/>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6" name="Прямоугольник 5"/>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7" name="Прямоугольник 6"/>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0" name="Прямоугольник 9"/>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1" name="Прямоугольник 10"/>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2" name="Прямоугольник 11"/>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3" name="Прямоугольник 12"/>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4" name="Прямоугольник 13"/>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8" name="Заголовок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lang="ru-RU" smtClean="0"/>
              <a:t>Образец заголовка</a:t>
            </a:r>
            <a:endParaRPr lang="en-US"/>
          </a:p>
        </p:txBody>
      </p:sp>
      <p:sp>
        <p:nvSpPr>
          <p:cNvPr id="9" name="Подзаголовок 8"/>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15" name="Дата 27"/>
          <p:cNvSpPr>
            <a:spLocks noGrp="1"/>
          </p:cNvSpPr>
          <p:nvPr>
            <p:ph type="dt" sz="half" idx="10"/>
          </p:nvPr>
        </p:nvSpPr>
        <p:spPr/>
        <p:txBody>
          <a:bodyPr/>
          <a:lstStyle>
            <a:lvl1pPr>
              <a:defRPr/>
            </a:lvl1pPr>
            <a:extLst/>
          </a:lstStyle>
          <a:p>
            <a:pPr>
              <a:defRPr/>
            </a:pPr>
            <a:fld id="{10495D56-FD77-426E-8901-E37E6DE10225}" type="datetime1">
              <a:rPr lang="en-US"/>
              <a:pPr>
                <a:defRPr/>
              </a:pPr>
              <a:t>12/10/2013</a:t>
            </a:fld>
            <a:endParaRPr lang="en-US"/>
          </a:p>
        </p:txBody>
      </p:sp>
      <p:sp>
        <p:nvSpPr>
          <p:cNvPr id="16" name="Нижний колонтитул 16"/>
          <p:cNvSpPr>
            <a:spLocks noGrp="1"/>
          </p:cNvSpPr>
          <p:nvPr>
            <p:ph type="ftr" sz="quarter" idx="11"/>
          </p:nvPr>
        </p:nvSpPr>
        <p:spPr/>
        <p:txBody>
          <a:bodyPr/>
          <a:lstStyle>
            <a:lvl1pPr>
              <a:defRPr/>
            </a:lvl1pPr>
            <a:extLst/>
          </a:lstStyle>
          <a:p>
            <a:pPr>
              <a:defRPr/>
            </a:pPr>
            <a:r>
              <a:rPr lang="ru-RU"/>
              <a:t>не стоит прогибаться под измечивый мир, пусть лучше мир прогнется под нас!</a:t>
            </a:r>
            <a:endParaRPr lang="en-US"/>
          </a:p>
        </p:txBody>
      </p:sp>
      <p:sp>
        <p:nvSpPr>
          <p:cNvPr id="17" name="Номер слайда 28"/>
          <p:cNvSpPr>
            <a:spLocks noGrp="1"/>
          </p:cNvSpPr>
          <p:nvPr>
            <p:ph type="sldNum" sz="quarter" idx="12"/>
          </p:nvPr>
        </p:nvSpPr>
        <p:spPr/>
        <p:txBody>
          <a:bodyPr/>
          <a:lstStyle>
            <a:lvl1pPr>
              <a:defRPr/>
            </a:lvl1pPr>
            <a:extLst/>
          </a:lstStyle>
          <a:p>
            <a:pPr>
              <a:defRPr/>
            </a:pPr>
            <a:fld id="{A168D7B7-BBE0-429E-B49F-9A4CDC86831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96796827-EDDA-4384-AE0C-C13996E1FE8F}" type="datetime1">
              <a:rPr lang="en-US"/>
              <a:pPr>
                <a:defRPr/>
              </a:pPr>
              <a:t>12/10/2013</a:t>
            </a:fld>
            <a:endParaRPr lang="en-US"/>
          </a:p>
        </p:txBody>
      </p:sp>
      <p:sp>
        <p:nvSpPr>
          <p:cNvPr id="5" name="Нижний колонтитул 2"/>
          <p:cNvSpPr>
            <a:spLocks noGrp="1"/>
          </p:cNvSpPr>
          <p:nvPr>
            <p:ph type="ftr" sz="quarter" idx="11"/>
          </p:nvPr>
        </p:nvSpPr>
        <p:spPr/>
        <p:txBody>
          <a:bodyPr/>
          <a:lstStyle>
            <a:lvl1pPr>
              <a:defRPr/>
            </a:lvl1pPr>
          </a:lstStyle>
          <a:p>
            <a:pPr>
              <a:defRPr/>
            </a:pPr>
            <a:r>
              <a:rPr lang="ru-RU"/>
              <a:t>не стоит прогибаться под измечивый мир, пусть лучше мир прогнется под нас!</a:t>
            </a:r>
            <a:endParaRPr lang="en-US"/>
          </a:p>
        </p:txBody>
      </p:sp>
      <p:sp>
        <p:nvSpPr>
          <p:cNvPr id="6" name="Номер слайда 22"/>
          <p:cNvSpPr>
            <a:spLocks noGrp="1"/>
          </p:cNvSpPr>
          <p:nvPr>
            <p:ph type="sldNum" sz="quarter" idx="12"/>
          </p:nvPr>
        </p:nvSpPr>
        <p:spPr/>
        <p:txBody>
          <a:bodyPr/>
          <a:lstStyle>
            <a:lvl1pPr>
              <a:defRPr/>
            </a:lvl1pPr>
          </a:lstStyle>
          <a:p>
            <a:pPr>
              <a:defRPr/>
            </a:pPr>
            <a:fld id="{E67CB801-28C3-42F5-83ED-0AF2172B911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981200" cy="5851525"/>
          </a:xfrm>
        </p:spPr>
        <p:txBody>
          <a:bodyPr vert="eaVert" anchor="ct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609600" y="274639"/>
            <a:ext cx="5867400" cy="5851525"/>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54DEA887-440D-46A4-B33F-0AC38E8ABABA}" type="datetime1">
              <a:rPr lang="en-US"/>
              <a:pPr>
                <a:defRPr/>
              </a:pPr>
              <a:t>12/10/2013</a:t>
            </a:fld>
            <a:endParaRPr lang="en-US"/>
          </a:p>
        </p:txBody>
      </p:sp>
      <p:sp>
        <p:nvSpPr>
          <p:cNvPr id="5" name="Нижний колонтитул 2"/>
          <p:cNvSpPr>
            <a:spLocks noGrp="1"/>
          </p:cNvSpPr>
          <p:nvPr>
            <p:ph type="ftr" sz="quarter" idx="11"/>
          </p:nvPr>
        </p:nvSpPr>
        <p:spPr/>
        <p:txBody>
          <a:bodyPr/>
          <a:lstStyle>
            <a:lvl1pPr>
              <a:defRPr/>
            </a:lvl1pPr>
          </a:lstStyle>
          <a:p>
            <a:pPr>
              <a:defRPr/>
            </a:pPr>
            <a:r>
              <a:rPr lang="ru-RU"/>
              <a:t>не стоит прогибаться под измечивый мир, пусть лучше мир прогнется под нас!</a:t>
            </a:r>
            <a:endParaRPr lang="en-US"/>
          </a:p>
        </p:txBody>
      </p:sp>
      <p:sp>
        <p:nvSpPr>
          <p:cNvPr id="6" name="Номер слайда 22"/>
          <p:cNvSpPr>
            <a:spLocks noGrp="1"/>
          </p:cNvSpPr>
          <p:nvPr>
            <p:ph type="sldNum" sz="quarter" idx="12"/>
          </p:nvPr>
        </p:nvSpPr>
        <p:spPr/>
        <p:txBody>
          <a:bodyPr/>
          <a:lstStyle>
            <a:lvl1pPr>
              <a:defRPr/>
            </a:lvl1pPr>
          </a:lstStyle>
          <a:p>
            <a:pPr>
              <a:defRPr/>
            </a:pPr>
            <a:fld id="{CF26B905-3A68-4EFD-8E06-F8EC12D8255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оугольник 3"/>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5" name="Прямоугольник 4"/>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6" name="Прямоугольник 5"/>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7" name="Прямоугольник 6"/>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10" name="Прямоугольник 9"/>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11" name="Прямоугольник 10"/>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12" name="Прямоугольник 11"/>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13" name="Прямоугольник 12"/>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14" name="Прямоугольник 13"/>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8" name="Заголовок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lang="ru-RU" smtClean="0"/>
              <a:t>Образец заголовка</a:t>
            </a:r>
            <a:endParaRPr lang="en-US"/>
          </a:p>
        </p:txBody>
      </p:sp>
      <p:sp>
        <p:nvSpPr>
          <p:cNvPr id="9" name="Подзаголовок 8"/>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15" name="Дата 27"/>
          <p:cNvSpPr>
            <a:spLocks noGrp="1"/>
          </p:cNvSpPr>
          <p:nvPr>
            <p:ph type="dt" sz="half" idx="10"/>
          </p:nvPr>
        </p:nvSpPr>
        <p:spPr/>
        <p:txBody>
          <a:bodyPr/>
          <a:lstStyle>
            <a:lvl1pPr>
              <a:defRPr/>
            </a:lvl1pPr>
            <a:extLst/>
          </a:lstStyle>
          <a:p>
            <a:pPr>
              <a:defRPr/>
            </a:pPr>
            <a:fld id="{1D82D381-FE25-4300-B674-AAE2E8BA21C9}" type="datetime1">
              <a:rPr lang="en-US"/>
              <a:pPr>
                <a:defRPr/>
              </a:pPr>
              <a:t>12/10/2013</a:t>
            </a:fld>
            <a:endParaRPr lang="en-US"/>
          </a:p>
        </p:txBody>
      </p:sp>
      <p:sp>
        <p:nvSpPr>
          <p:cNvPr id="16" name="Нижний колонтитул 16"/>
          <p:cNvSpPr>
            <a:spLocks noGrp="1"/>
          </p:cNvSpPr>
          <p:nvPr>
            <p:ph type="ftr" sz="quarter" idx="11"/>
          </p:nvPr>
        </p:nvSpPr>
        <p:spPr/>
        <p:txBody>
          <a:bodyPr/>
          <a:lstStyle>
            <a:lvl1pPr>
              <a:defRPr/>
            </a:lvl1pPr>
            <a:extLst/>
          </a:lstStyle>
          <a:p>
            <a:pPr>
              <a:defRPr/>
            </a:pPr>
            <a:r>
              <a:rPr lang="ru-RU"/>
              <a:t>не стоит прогибаться под измечивый мир, пусть лучше мир прогнется под нас!</a:t>
            </a:r>
            <a:endParaRPr lang="en-US"/>
          </a:p>
        </p:txBody>
      </p:sp>
      <p:sp>
        <p:nvSpPr>
          <p:cNvPr id="17" name="Номер слайда 28"/>
          <p:cNvSpPr>
            <a:spLocks noGrp="1"/>
          </p:cNvSpPr>
          <p:nvPr>
            <p:ph type="sldNum" sz="quarter" idx="12"/>
          </p:nvPr>
        </p:nvSpPr>
        <p:spPr/>
        <p:txBody>
          <a:bodyPr/>
          <a:lstStyle>
            <a:lvl1pPr>
              <a:defRPr/>
            </a:lvl1pPr>
            <a:extLst/>
          </a:lstStyle>
          <a:p>
            <a:pPr>
              <a:defRPr/>
            </a:pPr>
            <a:fld id="{3268856A-96B6-4B4F-8FAE-9ACBB17F8C65}"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Содержимое 2"/>
          <p:cNvSpPr>
            <a:spLocks noGrp="1"/>
          </p:cNvSpPr>
          <p:nvPr>
            <p:ph idx="1"/>
          </p:nvPr>
        </p:nvSpPr>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BE6D7AA5-4552-4704-86BF-08113932E5EA}" type="datetime1">
              <a:rPr lang="en-US"/>
              <a:pPr>
                <a:defRPr/>
              </a:pPr>
              <a:t>12/10/2013</a:t>
            </a:fld>
            <a:endParaRPr lang="en-US"/>
          </a:p>
        </p:txBody>
      </p:sp>
      <p:sp>
        <p:nvSpPr>
          <p:cNvPr id="5" name="Нижний колонтитул 2"/>
          <p:cNvSpPr>
            <a:spLocks noGrp="1"/>
          </p:cNvSpPr>
          <p:nvPr>
            <p:ph type="ftr" sz="quarter" idx="11"/>
          </p:nvPr>
        </p:nvSpPr>
        <p:spPr/>
        <p:txBody>
          <a:bodyPr/>
          <a:lstStyle>
            <a:lvl1pPr>
              <a:defRPr/>
            </a:lvl1pPr>
          </a:lstStyle>
          <a:p>
            <a:pPr>
              <a:defRPr/>
            </a:pPr>
            <a:r>
              <a:rPr lang="ru-RU"/>
              <a:t>не стоит прогибаться под измечивый мир, пусть лучше мир прогнется под нас!</a:t>
            </a:r>
            <a:endParaRPr lang="en-US"/>
          </a:p>
        </p:txBody>
      </p:sp>
      <p:sp>
        <p:nvSpPr>
          <p:cNvPr id="6" name="Номер слайда 22"/>
          <p:cNvSpPr>
            <a:spLocks noGrp="1"/>
          </p:cNvSpPr>
          <p:nvPr>
            <p:ph type="sldNum" sz="quarter" idx="12"/>
          </p:nvPr>
        </p:nvSpPr>
        <p:spPr/>
        <p:txBody>
          <a:bodyPr/>
          <a:lstStyle>
            <a:lvl1pPr>
              <a:defRPr/>
            </a:lvl1pPr>
          </a:lstStyle>
          <a:p>
            <a:pPr>
              <a:defRPr/>
            </a:pPr>
            <a:fld id="{F581BB83-0579-4B8F-8485-165CCA18A5A6}"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Полилиния 3"/>
          <p:cNvSpPr>
            <a:spLocks/>
          </p:cNvSpPr>
          <p:nvPr/>
        </p:nvSpPr>
        <p:spPr bwMode="auto">
          <a:xfrm>
            <a:off x="4829175" y="1073150"/>
            <a:ext cx="4321175"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prstClr val="white"/>
              </a:solidFill>
              <a:latin typeface="Corbel"/>
              <a:cs typeface="+mn-cs"/>
            </a:endParaRPr>
          </a:p>
        </p:txBody>
      </p:sp>
      <p:sp>
        <p:nvSpPr>
          <p:cNvPr id="5" name="Полилиния 4"/>
          <p:cNvSpPr>
            <a:spLocks/>
          </p:cNvSpPr>
          <p:nvPr/>
        </p:nvSpPr>
        <p:spPr bwMode="auto">
          <a:xfrm>
            <a:off x="374650" y="0"/>
            <a:ext cx="5513388" cy="6615113"/>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prstClr val="white"/>
              </a:solidFill>
              <a:latin typeface="Corbel"/>
              <a:cs typeface="+mn-cs"/>
            </a:endParaRPr>
          </a:p>
        </p:txBody>
      </p:sp>
      <p:sp>
        <p:nvSpPr>
          <p:cNvPr id="6" name="Полилиния 5"/>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prstClr val="white"/>
              </a:solidFill>
              <a:latin typeface="Corbel"/>
              <a:cs typeface="+mn-cs"/>
            </a:endParaRPr>
          </a:p>
        </p:txBody>
      </p:sp>
      <p:sp>
        <p:nvSpPr>
          <p:cNvPr id="7" name="Полилиния 6"/>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prstClr val="white"/>
              </a:solidFill>
              <a:latin typeface="Corbel"/>
              <a:cs typeface="+mn-cs"/>
            </a:endParaRPr>
          </a:p>
        </p:txBody>
      </p:sp>
      <p:sp>
        <p:nvSpPr>
          <p:cNvPr id="8" name="Полилиния 7"/>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prstClr val="white"/>
              </a:solidFill>
              <a:latin typeface="Corbel"/>
              <a:cs typeface="+mn-cs"/>
            </a:endParaRPr>
          </a:p>
        </p:txBody>
      </p:sp>
      <p:sp>
        <p:nvSpPr>
          <p:cNvPr id="9" name="Полилиния 8"/>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prstClr val="white"/>
              </a:solidFill>
              <a:latin typeface="Corbel"/>
              <a:cs typeface="+mn-cs"/>
            </a:endParaRPr>
          </a:p>
        </p:txBody>
      </p:sp>
      <p:sp>
        <p:nvSpPr>
          <p:cNvPr id="10" name="Полилиния 9"/>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prstClr val="white"/>
              </a:solidFill>
              <a:latin typeface="Corbel"/>
              <a:cs typeface="+mn-cs"/>
            </a:endParaRPr>
          </a:p>
        </p:txBody>
      </p:sp>
      <p:sp>
        <p:nvSpPr>
          <p:cNvPr id="11" name="Полилиния 10"/>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prstClr val="white"/>
              </a:solidFill>
              <a:latin typeface="Corbel"/>
              <a:cs typeface="+mn-cs"/>
            </a:endParaRPr>
          </a:p>
        </p:txBody>
      </p:sp>
      <p:sp>
        <p:nvSpPr>
          <p:cNvPr id="12" name="Полилиния 11"/>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prstClr val="white"/>
              </a:solidFill>
              <a:latin typeface="Corbel"/>
              <a:cs typeface="+mn-cs"/>
            </a:endParaRPr>
          </a:p>
        </p:txBody>
      </p:sp>
      <p:sp>
        <p:nvSpPr>
          <p:cNvPr id="13" name="Полилиния 12"/>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prstClr val="white"/>
              </a:solidFill>
              <a:latin typeface="Corbel"/>
              <a:cs typeface="+mn-cs"/>
            </a:endParaRPr>
          </a:p>
        </p:txBody>
      </p:sp>
      <p:sp>
        <p:nvSpPr>
          <p:cNvPr id="14" name="Полилиния 13"/>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prstClr val="white"/>
              </a:solidFill>
              <a:latin typeface="Corbel"/>
              <a:cs typeface="+mn-cs"/>
            </a:endParaRPr>
          </a:p>
        </p:txBody>
      </p:sp>
      <p:sp>
        <p:nvSpPr>
          <p:cNvPr id="15" name="Полилиния 14"/>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prstClr val="white"/>
              </a:solidFill>
              <a:latin typeface="Corbel"/>
              <a:cs typeface="+mn-cs"/>
            </a:endParaRPr>
          </a:p>
        </p:txBody>
      </p:sp>
      <p:sp>
        <p:nvSpPr>
          <p:cNvPr id="16" name="Полилиния 15"/>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prstClr val="white"/>
              </a:solidFill>
              <a:latin typeface="Corbel"/>
              <a:cs typeface="+mn-cs"/>
            </a:endParaRPr>
          </a:p>
        </p:txBody>
      </p:sp>
      <p:sp>
        <p:nvSpPr>
          <p:cNvPr id="17" name="Полилиния 16"/>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prstClr val="white"/>
              </a:solidFill>
              <a:latin typeface="Corbel"/>
              <a:cs typeface="+mn-cs"/>
            </a:endParaRPr>
          </a:p>
        </p:txBody>
      </p:sp>
      <p:sp>
        <p:nvSpPr>
          <p:cNvPr id="18" name="Полилиния 17"/>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prstClr val="white"/>
              </a:solidFill>
              <a:latin typeface="Corbel"/>
              <a:cs typeface="+mn-cs"/>
            </a:endParaRPr>
          </a:p>
        </p:txBody>
      </p:sp>
      <p:sp>
        <p:nvSpPr>
          <p:cNvPr id="19" name="Прямоугольник 18"/>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20" name="Прямоугольник 19"/>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21" name="Прямоугольник 20"/>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22" name="Прямоугольник 21"/>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23" name="Прямоугольник 22"/>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24" name="Прямоугольник 23"/>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3" name="Текст 2"/>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2" name="Заголовок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lang="ru-RU" smtClean="0"/>
              <a:t>Образец заголовка</a:t>
            </a:r>
            <a:endParaRPr lang="en-US"/>
          </a:p>
        </p:txBody>
      </p:sp>
      <p:sp>
        <p:nvSpPr>
          <p:cNvPr id="25" name="Дата 3"/>
          <p:cNvSpPr>
            <a:spLocks noGrp="1"/>
          </p:cNvSpPr>
          <p:nvPr>
            <p:ph type="dt" sz="half" idx="10"/>
          </p:nvPr>
        </p:nvSpPr>
        <p:spPr/>
        <p:txBody>
          <a:bodyPr/>
          <a:lstStyle>
            <a:lvl1pPr>
              <a:defRPr/>
            </a:lvl1pPr>
            <a:extLst/>
          </a:lstStyle>
          <a:p>
            <a:pPr>
              <a:defRPr/>
            </a:pPr>
            <a:fld id="{13A621D6-61BC-480E-8277-7F13A7873488}" type="datetime1">
              <a:rPr lang="en-US"/>
              <a:pPr>
                <a:defRPr/>
              </a:pPr>
              <a:t>12/10/2013</a:t>
            </a:fld>
            <a:endParaRPr lang="en-US"/>
          </a:p>
        </p:txBody>
      </p:sp>
      <p:sp>
        <p:nvSpPr>
          <p:cNvPr id="26" name="Нижний колонтитул 4"/>
          <p:cNvSpPr>
            <a:spLocks noGrp="1"/>
          </p:cNvSpPr>
          <p:nvPr>
            <p:ph type="ftr" sz="quarter" idx="11"/>
          </p:nvPr>
        </p:nvSpPr>
        <p:spPr/>
        <p:txBody>
          <a:bodyPr/>
          <a:lstStyle>
            <a:lvl1pPr>
              <a:defRPr/>
            </a:lvl1pPr>
            <a:extLst/>
          </a:lstStyle>
          <a:p>
            <a:pPr>
              <a:defRPr/>
            </a:pPr>
            <a:r>
              <a:rPr lang="ru-RU"/>
              <a:t>не стоит прогибаться под измечивый мир, пусть лучше мир прогнется под нас!</a:t>
            </a:r>
            <a:endParaRPr lang="en-US"/>
          </a:p>
        </p:txBody>
      </p:sp>
      <p:sp>
        <p:nvSpPr>
          <p:cNvPr id="27" name="Номер слайда 5"/>
          <p:cNvSpPr>
            <a:spLocks noGrp="1"/>
          </p:cNvSpPr>
          <p:nvPr>
            <p:ph type="sldNum" sz="quarter" idx="12"/>
          </p:nvPr>
        </p:nvSpPr>
        <p:spPr/>
        <p:txBody>
          <a:bodyPr/>
          <a:lstStyle>
            <a:lvl1pPr>
              <a:defRPr/>
            </a:lvl1pPr>
            <a:extLst/>
          </a:lstStyle>
          <a:p>
            <a:pPr>
              <a:defRPr/>
            </a:pPr>
            <a:fld id="{FC718461-2052-4CAB-BDCE-E13061685757}"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2064"/>
            <a:ext cx="8229600" cy="914400"/>
          </a:xfrm>
        </p:spPr>
        <p:txBody>
          <a:bodyPr/>
          <a:lstStyle>
            <a:extLst/>
          </a:lstStyle>
          <a:p>
            <a:r>
              <a:rPr lang="ru-RU" smtClean="0"/>
              <a:t>Образец заголовка</a:t>
            </a:r>
            <a:endParaRPr lang="en-US"/>
          </a:p>
        </p:txBody>
      </p:sp>
      <p:sp>
        <p:nvSpPr>
          <p:cNvPr id="3" name="Содержимое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vl1pPr>
            <a:extLst/>
          </a:lstStyle>
          <a:p>
            <a:pPr>
              <a:defRPr/>
            </a:pPr>
            <a:fld id="{ABFE4F7C-3F3E-4F82-9705-8116DD9D6213}" type="datetime1">
              <a:rPr lang="en-US"/>
              <a:pPr>
                <a:defRPr/>
              </a:pPr>
              <a:t>12/10/2013</a:t>
            </a:fld>
            <a:endParaRPr lang="en-US"/>
          </a:p>
        </p:txBody>
      </p:sp>
      <p:sp>
        <p:nvSpPr>
          <p:cNvPr id="6" name="Нижний колонтитул 5"/>
          <p:cNvSpPr>
            <a:spLocks noGrp="1"/>
          </p:cNvSpPr>
          <p:nvPr>
            <p:ph type="ftr" sz="quarter" idx="11"/>
          </p:nvPr>
        </p:nvSpPr>
        <p:spPr/>
        <p:txBody>
          <a:bodyPr/>
          <a:lstStyle>
            <a:lvl1pPr>
              <a:defRPr/>
            </a:lvl1pPr>
            <a:extLst/>
          </a:lstStyle>
          <a:p>
            <a:pPr>
              <a:defRPr/>
            </a:pPr>
            <a:r>
              <a:rPr lang="ru-RU"/>
              <a:t>не стоит прогибаться под измечивый мир, пусть лучше мир прогнется под нас!</a:t>
            </a:r>
            <a:endParaRPr lang="en-US"/>
          </a:p>
        </p:txBody>
      </p:sp>
      <p:sp>
        <p:nvSpPr>
          <p:cNvPr id="7" name="Номер слайда 6"/>
          <p:cNvSpPr>
            <a:spLocks noGrp="1"/>
          </p:cNvSpPr>
          <p:nvPr>
            <p:ph type="sldNum" sz="quarter" idx="12"/>
          </p:nvPr>
        </p:nvSpPr>
        <p:spPr/>
        <p:txBody>
          <a:bodyPr/>
          <a:lstStyle>
            <a:lvl1pPr>
              <a:defRPr/>
            </a:lvl1pPr>
            <a:extLst/>
          </a:lstStyle>
          <a:p>
            <a:pPr>
              <a:defRPr/>
            </a:pPr>
            <a:fld id="{10FBE78F-7AF7-4404-80E0-59A1A0FDEEA0}"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7" name="Прямоугольник 6"/>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8" name="Прямоугольник 7"/>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9" name="Прямоугольник 8"/>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10" name="Прямоугольник 9"/>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11" name="Прямоугольник 10"/>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12" name="Прямоугольник 11"/>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13" name="Прямоугольник 12"/>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14" name="Прямоугольник 13"/>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15" name="Прямоугольник 14"/>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16" name="Прямоугольник 15"/>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2" name="Заголовок 1"/>
          <p:cNvSpPr>
            <a:spLocks noGrp="1"/>
          </p:cNvSpPr>
          <p:nvPr>
            <p:ph type="title"/>
          </p:nvPr>
        </p:nvSpPr>
        <p:spPr>
          <a:xfrm>
            <a:off x="504824" y="512064"/>
            <a:ext cx="7772400" cy="914400"/>
          </a:xfrm>
        </p:spPr>
        <p:txBody>
          <a:bodyPr/>
          <a:lstStyle>
            <a:lvl1pPr>
              <a:defRPr sz="4000"/>
            </a:lvl1pPr>
            <a:extLst/>
          </a:lstStyle>
          <a:p>
            <a:r>
              <a:rPr lang="ru-RU" smtClean="0"/>
              <a:t>Образец заголовка</a:t>
            </a:r>
            <a:endParaRPr lang="en-US"/>
          </a:p>
        </p:txBody>
      </p:sp>
      <p:sp>
        <p:nvSpPr>
          <p:cNvPr id="3" name="Текст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Содержимое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7" name="Дата 6"/>
          <p:cNvSpPr>
            <a:spLocks noGrp="1"/>
          </p:cNvSpPr>
          <p:nvPr>
            <p:ph type="dt" sz="half" idx="10"/>
          </p:nvPr>
        </p:nvSpPr>
        <p:spPr/>
        <p:txBody>
          <a:bodyPr/>
          <a:lstStyle>
            <a:lvl1pPr>
              <a:defRPr/>
            </a:lvl1pPr>
            <a:extLst/>
          </a:lstStyle>
          <a:p>
            <a:pPr>
              <a:defRPr/>
            </a:pPr>
            <a:fld id="{4396F64D-CCE4-4081-B7C1-63CAC5A212A8}" type="datetime1">
              <a:rPr lang="en-US"/>
              <a:pPr>
                <a:defRPr/>
              </a:pPr>
              <a:t>12/10/2013</a:t>
            </a:fld>
            <a:endParaRPr lang="en-US"/>
          </a:p>
        </p:txBody>
      </p:sp>
      <p:sp>
        <p:nvSpPr>
          <p:cNvPr id="18" name="Нижний колонтитул 7"/>
          <p:cNvSpPr>
            <a:spLocks noGrp="1"/>
          </p:cNvSpPr>
          <p:nvPr>
            <p:ph type="ftr" sz="quarter" idx="11"/>
          </p:nvPr>
        </p:nvSpPr>
        <p:spPr/>
        <p:txBody>
          <a:bodyPr/>
          <a:lstStyle>
            <a:lvl1pPr>
              <a:defRPr/>
            </a:lvl1pPr>
            <a:extLst/>
          </a:lstStyle>
          <a:p>
            <a:pPr>
              <a:defRPr/>
            </a:pPr>
            <a:r>
              <a:rPr lang="ru-RU"/>
              <a:t>не стоит прогибаться под измечивый мир, пусть лучше мир прогнется под нас!</a:t>
            </a:r>
            <a:endParaRPr lang="en-US"/>
          </a:p>
        </p:txBody>
      </p:sp>
      <p:sp>
        <p:nvSpPr>
          <p:cNvPr id="19" name="Номер слайда 8"/>
          <p:cNvSpPr>
            <a:spLocks noGrp="1"/>
          </p:cNvSpPr>
          <p:nvPr>
            <p:ph type="sldNum" sz="quarter" idx="12"/>
          </p:nvPr>
        </p:nvSpPr>
        <p:spPr/>
        <p:txBody>
          <a:bodyPr/>
          <a:lstStyle>
            <a:lvl1pPr>
              <a:defRPr/>
            </a:lvl1pPr>
            <a:extLst/>
          </a:lstStyle>
          <a:p>
            <a:pPr>
              <a:defRPr/>
            </a:pPr>
            <a:fld id="{DFF33261-D28B-4B2D-BE04-EE44F0BD557D}"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2064"/>
            <a:ext cx="7772400" cy="914400"/>
          </a:xfrm>
        </p:spPr>
        <p:txBody>
          <a:bodyPr/>
          <a:lstStyle>
            <a:lvl1pPr>
              <a:defRPr sz="4000" cap="none" baseline="0"/>
            </a:lvl1pPr>
            <a:extLst/>
          </a:lstStyle>
          <a:p>
            <a:r>
              <a:rPr lang="ru-RU" smtClean="0"/>
              <a:t>Образец заголовка</a:t>
            </a:r>
            <a:endParaRPr lang="en-US"/>
          </a:p>
        </p:txBody>
      </p:sp>
      <p:sp>
        <p:nvSpPr>
          <p:cNvPr id="3" name="Дата 13"/>
          <p:cNvSpPr>
            <a:spLocks noGrp="1"/>
          </p:cNvSpPr>
          <p:nvPr>
            <p:ph type="dt" sz="half" idx="10"/>
          </p:nvPr>
        </p:nvSpPr>
        <p:spPr/>
        <p:txBody>
          <a:bodyPr/>
          <a:lstStyle>
            <a:lvl1pPr>
              <a:defRPr/>
            </a:lvl1pPr>
          </a:lstStyle>
          <a:p>
            <a:pPr>
              <a:defRPr/>
            </a:pPr>
            <a:fld id="{F8BE6524-4062-4329-AAB8-29764D895984}" type="datetime1">
              <a:rPr lang="en-US"/>
              <a:pPr>
                <a:defRPr/>
              </a:pPr>
              <a:t>12/10/2013</a:t>
            </a:fld>
            <a:endParaRPr lang="en-US"/>
          </a:p>
        </p:txBody>
      </p:sp>
      <p:sp>
        <p:nvSpPr>
          <p:cNvPr id="4" name="Нижний колонтитул 2"/>
          <p:cNvSpPr>
            <a:spLocks noGrp="1"/>
          </p:cNvSpPr>
          <p:nvPr>
            <p:ph type="ftr" sz="quarter" idx="11"/>
          </p:nvPr>
        </p:nvSpPr>
        <p:spPr/>
        <p:txBody>
          <a:bodyPr/>
          <a:lstStyle>
            <a:lvl1pPr>
              <a:defRPr/>
            </a:lvl1pPr>
          </a:lstStyle>
          <a:p>
            <a:pPr>
              <a:defRPr/>
            </a:pPr>
            <a:r>
              <a:rPr lang="ru-RU"/>
              <a:t>не стоит прогибаться под измечивый мир, пусть лучше мир прогнется под нас!</a:t>
            </a:r>
            <a:endParaRPr lang="en-US"/>
          </a:p>
        </p:txBody>
      </p:sp>
      <p:sp>
        <p:nvSpPr>
          <p:cNvPr id="5" name="Номер слайда 22"/>
          <p:cNvSpPr>
            <a:spLocks noGrp="1"/>
          </p:cNvSpPr>
          <p:nvPr>
            <p:ph type="sldNum" sz="quarter" idx="12"/>
          </p:nvPr>
        </p:nvSpPr>
        <p:spPr/>
        <p:txBody>
          <a:bodyPr/>
          <a:lstStyle>
            <a:lvl1pPr>
              <a:defRPr/>
            </a:lvl1pPr>
          </a:lstStyle>
          <a:p>
            <a:pPr>
              <a:defRPr/>
            </a:pPr>
            <a:fld id="{48E0881C-C137-4DEF-89A9-4E022382473C}"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extLst/>
          </a:lstStyle>
          <a:p>
            <a:pPr>
              <a:defRPr/>
            </a:pPr>
            <a:fld id="{A7318D0C-659C-4651-A76E-DCF11E0A7F7A}" type="datetime1">
              <a:rPr lang="en-US"/>
              <a:pPr>
                <a:defRPr/>
              </a:pPr>
              <a:t>12/10/2013</a:t>
            </a:fld>
            <a:endParaRPr lang="en-US"/>
          </a:p>
        </p:txBody>
      </p:sp>
      <p:sp>
        <p:nvSpPr>
          <p:cNvPr id="3" name="Нижний колонтитул 2"/>
          <p:cNvSpPr>
            <a:spLocks noGrp="1"/>
          </p:cNvSpPr>
          <p:nvPr>
            <p:ph type="ftr" sz="quarter" idx="11"/>
          </p:nvPr>
        </p:nvSpPr>
        <p:spPr/>
        <p:txBody>
          <a:bodyPr/>
          <a:lstStyle>
            <a:lvl1pPr>
              <a:defRPr/>
            </a:lvl1pPr>
            <a:extLst/>
          </a:lstStyle>
          <a:p>
            <a:pPr>
              <a:defRPr/>
            </a:pPr>
            <a:r>
              <a:rPr lang="ru-RU"/>
              <a:t>не стоит прогибаться под измечивый мир, пусть лучше мир прогнется под нас!</a:t>
            </a:r>
            <a:endParaRPr lang="en-US"/>
          </a:p>
        </p:txBody>
      </p:sp>
      <p:sp>
        <p:nvSpPr>
          <p:cNvPr id="4" name="Номер слайда 3"/>
          <p:cNvSpPr>
            <a:spLocks noGrp="1"/>
          </p:cNvSpPr>
          <p:nvPr>
            <p:ph type="sldNum" sz="quarter" idx="12"/>
          </p:nvPr>
        </p:nvSpPr>
        <p:spPr/>
        <p:txBody>
          <a:bodyPr/>
          <a:lstStyle>
            <a:lvl1pPr>
              <a:defRPr/>
            </a:lvl1pPr>
            <a:extLst/>
          </a:lstStyle>
          <a:p>
            <a:pPr>
              <a:defRPr/>
            </a:pPr>
            <a:fld id="{1EC7EE68-5537-4831-B06D-D50A3C5EAA7A}"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273050"/>
            <a:ext cx="8229600" cy="1162050"/>
          </a:xfrm>
        </p:spPr>
        <p:txBody>
          <a:bodyPr anchor="ctr"/>
          <a:lstStyle>
            <a:lvl1pPr algn="l">
              <a:buNone/>
              <a:defRPr sz="3600" b="0"/>
            </a:lvl1pPr>
            <a:extLst/>
          </a:lstStyle>
          <a:p>
            <a:r>
              <a:rPr lang="ru-RU" smtClean="0"/>
              <a:t>Образец заголовка</a:t>
            </a:r>
            <a:endParaRPr lang="en-US"/>
          </a:p>
        </p:txBody>
      </p:sp>
      <p:sp>
        <p:nvSpPr>
          <p:cNvPr id="3" name="Текст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ru-RU" smtClean="0"/>
              <a:t>Образец текста</a:t>
            </a:r>
          </a:p>
        </p:txBody>
      </p:sp>
      <p:sp>
        <p:nvSpPr>
          <p:cNvPr id="4" name="Содержимое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C15B9065-13DF-4D78-BE55-252590067431}" type="datetime1">
              <a:rPr lang="en-US"/>
              <a:pPr>
                <a:defRPr/>
              </a:pPr>
              <a:t>12/10/2013</a:t>
            </a:fld>
            <a:endParaRPr lang="en-US"/>
          </a:p>
        </p:txBody>
      </p:sp>
      <p:sp>
        <p:nvSpPr>
          <p:cNvPr id="6" name="Нижний колонтитул 2"/>
          <p:cNvSpPr>
            <a:spLocks noGrp="1"/>
          </p:cNvSpPr>
          <p:nvPr>
            <p:ph type="ftr" sz="quarter" idx="11"/>
          </p:nvPr>
        </p:nvSpPr>
        <p:spPr/>
        <p:txBody>
          <a:bodyPr/>
          <a:lstStyle>
            <a:lvl1pPr>
              <a:defRPr/>
            </a:lvl1pPr>
          </a:lstStyle>
          <a:p>
            <a:pPr>
              <a:defRPr/>
            </a:pPr>
            <a:r>
              <a:rPr lang="ru-RU"/>
              <a:t>не стоит прогибаться под измечивый мир, пусть лучше мир прогнется под нас!</a:t>
            </a:r>
            <a:endParaRPr lang="en-US"/>
          </a:p>
        </p:txBody>
      </p:sp>
      <p:sp>
        <p:nvSpPr>
          <p:cNvPr id="7" name="Номер слайда 22"/>
          <p:cNvSpPr>
            <a:spLocks noGrp="1"/>
          </p:cNvSpPr>
          <p:nvPr>
            <p:ph type="sldNum" sz="quarter" idx="12"/>
          </p:nvPr>
        </p:nvSpPr>
        <p:spPr/>
        <p:txBody>
          <a:bodyPr/>
          <a:lstStyle>
            <a:lvl1pPr>
              <a:defRPr/>
            </a:lvl1pPr>
          </a:lstStyle>
          <a:p>
            <a:pPr>
              <a:defRPr/>
            </a:pPr>
            <a:fld id="{1F28FDAC-EAFA-4009-A051-18B4E461C2D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Содержимое 2"/>
          <p:cNvSpPr>
            <a:spLocks noGrp="1"/>
          </p:cNvSpPr>
          <p:nvPr>
            <p:ph idx="1"/>
          </p:nvPr>
        </p:nvSpPr>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059A9FE0-F6A3-4591-BBA1-40AC58B5962A}" type="datetime1">
              <a:rPr lang="en-US"/>
              <a:pPr>
                <a:defRPr/>
              </a:pPr>
              <a:t>12/10/2013</a:t>
            </a:fld>
            <a:endParaRPr lang="en-US"/>
          </a:p>
        </p:txBody>
      </p:sp>
      <p:sp>
        <p:nvSpPr>
          <p:cNvPr id="5" name="Нижний колонтитул 2"/>
          <p:cNvSpPr>
            <a:spLocks noGrp="1"/>
          </p:cNvSpPr>
          <p:nvPr>
            <p:ph type="ftr" sz="quarter" idx="11"/>
          </p:nvPr>
        </p:nvSpPr>
        <p:spPr/>
        <p:txBody>
          <a:bodyPr/>
          <a:lstStyle>
            <a:lvl1pPr>
              <a:defRPr/>
            </a:lvl1pPr>
          </a:lstStyle>
          <a:p>
            <a:pPr>
              <a:defRPr/>
            </a:pPr>
            <a:r>
              <a:rPr lang="ru-RU"/>
              <a:t>не стоит прогибаться под измечивый мир, пусть лучше мир прогнется под нас!</a:t>
            </a:r>
            <a:endParaRPr lang="en-US"/>
          </a:p>
        </p:txBody>
      </p:sp>
      <p:sp>
        <p:nvSpPr>
          <p:cNvPr id="6" name="Номер слайда 22"/>
          <p:cNvSpPr>
            <a:spLocks noGrp="1"/>
          </p:cNvSpPr>
          <p:nvPr>
            <p:ph type="sldNum" sz="quarter" idx="12"/>
          </p:nvPr>
        </p:nvSpPr>
        <p:spPr/>
        <p:txBody>
          <a:bodyPr/>
          <a:lstStyle>
            <a:lvl1pPr>
              <a:defRPr/>
            </a:lvl1pPr>
          </a:lstStyle>
          <a:p>
            <a:pPr>
              <a:defRPr/>
            </a:pPr>
            <a:fld id="{9C793E74-168D-4F8E-ABAF-4F3AC4E88499}"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5" name="Прямоугольник 4"/>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cxnSp>
        <p:nvCxnSpPr>
          <p:cNvPr id="6" name="Прямая соединительная линия 5"/>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Группа 19"/>
          <p:cNvGrpSpPr>
            <a:grpSpLocks/>
          </p:cNvGrpSpPr>
          <p:nvPr/>
        </p:nvGrpSpPr>
        <p:grpSpPr bwMode="auto">
          <a:xfrm rot="5400000">
            <a:off x="8515351" y="1219200"/>
            <a:ext cx="131762" cy="128587"/>
            <a:chOff x="6668087" y="1297746"/>
            <a:chExt cx="161840" cy="156602"/>
          </a:xfrm>
        </p:grpSpPr>
        <p:cxnSp>
          <p:nvCxnSpPr>
            <p:cNvPr id="8" name="Прямая соединительная линия 7"/>
            <p:cNvCxnSpPr/>
            <p:nvPr/>
          </p:nvCxnSpPr>
          <p:spPr>
            <a:xfrm rot="16200000">
              <a:off x="6663593" y="1296441"/>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rot="5400000" flipH="1">
              <a:off x="6744513" y="1295466"/>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Группа 25"/>
          <p:cNvGrpSpPr>
            <a:grpSpLocks/>
          </p:cNvGrpSpPr>
          <p:nvPr/>
        </p:nvGrpSpPr>
        <p:grpSpPr bwMode="auto">
          <a:xfrm rot="5400000">
            <a:off x="8667751" y="1371600"/>
            <a:ext cx="131762" cy="128587"/>
            <a:chOff x="6668087" y="1297746"/>
            <a:chExt cx="161840" cy="156602"/>
          </a:xfrm>
        </p:grpSpPr>
        <p:cxnSp>
          <p:nvCxnSpPr>
            <p:cNvPr id="12" name="Прямая соединительная линия 11"/>
            <p:cNvCxnSpPr/>
            <p:nvPr/>
          </p:nvCxnSpPr>
          <p:spPr>
            <a:xfrm rot="16200000">
              <a:off x="6663593" y="1296441"/>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Прямая соединительная линия 12"/>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Прямая соединительная линия 13"/>
            <p:cNvCxnSpPr/>
            <p:nvPr/>
          </p:nvCxnSpPr>
          <p:spPr>
            <a:xfrm rot="5400000" flipH="1">
              <a:off x="6744513" y="1295466"/>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Группа 29"/>
          <p:cNvGrpSpPr>
            <a:grpSpLocks/>
          </p:cNvGrpSpPr>
          <p:nvPr/>
        </p:nvGrpSpPr>
        <p:grpSpPr bwMode="auto">
          <a:xfrm rot="5400000">
            <a:off x="8320087" y="1474788"/>
            <a:ext cx="131763" cy="128588"/>
            <a:chOff x="6668087" y="1297746"/>
            <a:chExt cx="161840" cy="156602"/>
          </a:xfrm>
        </p:grpSpPr>
        <p:cxnSp>
          <p:nvCxnSpPr>
            <p:cNvPr id="16" name="Прямая соединительная линия 15"/>
            <p:cNvCxnSpPr/>
            <p:nvPr/>
          </p:nvCxnSpPr>
          <p:spPr>
            <a:xfrm rot="16200000">
              <a:off x="6663592" y="1296440"/>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Прямая соединительная линия 16"/>
            <p:cNvCxnSpPr/>
            <p:nvPr/>
          </p:nvCxnSpPr>
          <p:spPr>
            <a:xfrm rot="16200000" flipV="1">
              <a:off x="6685198" y="1391513"/>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Прямая соединительная линия 17"/>
            <p:cNvCxnSpPr/>
            <p:nvPr/>
          </p:nvCxnSpPr>
          <p:spPr>
            <a:xfrm rot="5400000" flipH="1">
              <a:off x="6744512" y="1295466"/>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Заголовок 1"/>
          <p:cNvSpPr>
            <a:spLocks noGrp="1"/>
          </p:cNvSpPr>
          <p:nvPr>
            <p:ph type="title"/>
          </p:nvPr>
        </p:nvSpPr>
        <p:spPr bwMode="grayWhite">
          <a:xfrm>
            <a:off x="914400" y="441251"/>
            <a:ext cx="6858000" cy="701749"/>
          </a:xfrm>
        </p:spPr>
        <p:txBody>
          <a:bodyPr anchor="b"/>
          <a:lstStyle>
            <a:lvl1pPr algn="l">
              <a:buNone/>
              <a:defRPr sz="2100" b="0"/>
            </a:lvl1pPr>
            <a:extLst/>
          </a:lstStyle>
          <a:p>
            <a:r>
              <a:rPr lang="ru-RU" smtClean="0"/>
              <a:t>Образец заголовка</a:t>
            </a:r>
            <a:endParaRPr lang="en-US"/>
          </a:p>
        </p:txBody>
      </p:sp>
      <p:sp>
        <p:nvSpPr>
          <p:cNvPr id="3" name="Рисунок 2"/>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extLst/>
          </a:lstStyle>
          <a:p>
            <a:pPr lvl="0"/>
            <a:r>
              <a:rPr lang="ru-RU" noProof="0" smtClean="0"/>
              <a:t>Вставка рисунка</a:t>
            </a:r>
            <a:endParaRPr lang="en-US" noProof="0"/>
          </a:p>
        </p:txBody>
      </p:sp>
      <p:sp>
        <p:nvSpPr>
          <p:cNvPr id="4" name="Текст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ru-RU" smtClean="0"/>
              <a:t>Образец текста</a:t>
            </a:r>
          </a:p>
        </p:txBody>
      </p:sp>
      <p:sp>
        <p:nvSpPr>
          <p:cNvPr id="19" name="Дата 4"/>
          <p:cNvSpPr>
            <a:spLocks noGrp="1"/>
          </p:cNvSpPr>
          <p:nvPr>
            <p:ph type="dt" sz="half" idx="10"/>
          </p:nvPr>
        </p:nvSpPr>
        <p:spPr>
          <a:xfrm>
            <a:off x="6477000" y="55563"/>
            <a:ext cx="2133600" cy="365125"/>
          </a:xfrm>
        </p:spPr>
        <p:txBody>
          <a:bodyPr/>
          <a:lstStyle>
            <a:lvl1pPr>
              <a:defRPr/>
            </a:lvl1pPr>
            <a:extLst/>
          </a:lstStyle>
          <a:p>
            <a:pPr>
              <a:defRPr/>
            </a:pPr>
            <a:fld id="{EC8E8DF3-F265-4415-9EA6-DEC278372C46}" type="datetime1">
              <a:rPr lang="en-US"/>
              <a:pPr>
                <a:defRPr/>
              </a:pPr>
              <a:t>12/10/2013</a:t>
            </a:fld>
            <a:endParaRPr lang="en-US"/>
          </a:p>
        </p:txBody>
      </p:sp>
      <p:sp>
        <p:nvSpPr>
          <p:cNvPr id="20" name="Нижний колонтитул 5"/>
          <p:cNvSpPr>
            <a:spLocks noGrp="1"/>
          </p:cNvSpPr>
          <p:nvPr>
            <p:ph type="ftr" sz="quarter" idx="11"/>
          </p:nvPr>
        </p:nvSpPr>
        <p:spPr>
          <a:xfrm>
            <a:off x="914400" y="55563"/>
            <a:ext cx="5562600" cy="365125"/>
          </a:xfrm>
        </p:spPr>
        <p:txBody>
          <a:bodyPr/>
          <a:lstStyle>
            <a:lvl1pPr>
              <a:defRPr/>
            </a:lvl1pPr>
            <a:extLst/>
          </a:lstStyle>
          <a:p>
            <a:pPr>
              <a:defRPr/>
            </a:pPr>
            <a:r>
              <a:rPr lang="ru-RU"/>
              <a:t>не стоит прогибаться под измечивый мир, пусть лучше мир прогнется под нас!</a:t>
            </a:r>
            <a:endParaRPr lang="en-US"/>
          </a:p>
        </p:txBody>
      </p:sp>
      <p:sp>
        <p:nvSpPr>
          <p:cNvPr id="21" name="Номер слайда 6"/>
          <p:cNvSpPr>
            <a:spLocks noGrp="1"/>
          </p:cNvSpPr>
          <p:nvPr>
            <p:ph type="sldNum" sz="quarter" idx="12"/>
          </p:nvPr>
        </p:nvSpPr>
        <p:spPr>
          <a:xfrm>
            <a:off x="8610600" y="55563"/>
            <a:ext cx="457200" cy="365125"/>
          </a:xfrm>
        </p:spPr>
        <p:txBody>
          <a:bodyPr/>
          <a:lstStyle>
            <a:lvl1pPr>
              <a:defRPr/>
            </a:lvl1pPr>
            <a:extLst/>
          </a:lstStyle>
          <a:p>
            <a:pPr>
              <a:defRPr/>
            </a:pPr>
            <a:fld id="{6ADBB2CD-CC2E-4101-A6F2-FB701FB775AB}"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91571EC7-9B20-40AD-8121-46F79C4B1205}" type="datetime1">
              <a:rPr lang="en-US"/>
              <a:pPr>
                <a:defRPr/>
              </a:pPr>
              <a:t>12/10/2013</a:t>
            </a:fld>
            <a:endParaRPr lang="en-US"/>
          </a:p>
        </p:txBody>
      </p:sp>
      <p:sp>
        <p:nvSpPr>
          <p:cNvPr id="5" name="Нижний колонтитул 2"/>
          <p:cNvSpPr>
            <a:spLocks noGrp="1"/>
          </p:cNvSpPr>
          <p:nvPr>
            <p:ph type="ftr" sz="quarter" idx="11"/>
          </p:nvPr>
        </p:nvSpPr>
        <p:spPr/>
        <p:txBody>
          <a:bodyPr/>
          <a:lstStyle>
            <a:lvl1pPr>
              <a:defRPr/>
            </a:lvl1pPr>
          </a:lstStyle>
          <a:p>
            <a:pPr>
              <a:defRPr/>
            </a:pPr>
            <a:r>
              <a:rPr lang="ru-RU"/>
              <a:t>не стоит прогибаться под измечивый мир, пусть лучше мир прогнется под нас!</a:t>
            </a:r>
            <a:endParaRPr lang="en-US"/>
          </a:p>
        </p:txBody>
      </p:sp>
      <p:sp>
        <p:nvSpPr>
          <p:cNvPr id="6" name="Номер слайда 22"/>
          <p:cNvSpPr>
            <a:spLocks noGrp="1"/>
          </p:cNvSpPr>
          <p:nvPr>
            <p:ph type="sldNum" sz="quarter" idx="12"/>
          </p:nvPr>
        </p:nvSpPr>
        <p:spPr/>
        <p:txBody>
          <a:bodyPr/>
          <a:lstStyle>
            <a:lvl1pPr>
              <a:defRPr/>
            </a:lvl1pPr>
          </a:lstStyle>
          <a:p>
            <a:pPr>
              <a:defRPr/>
            </a:pPr>
            <a:fld id="{AAB93C3A-F3C2-4908-ACFC-7CBA8B7D3D1C}"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981200" cy="5851525"/>
          </a:xfrm>
        </p:spPr>
        <p:txBody>
          <a:bodyPr vert="eaVert" anchor="ct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609600" y="274639"/>
            <a:ext cx="5867400" cy="5851525"/>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F0BA4EE0-063B-4477-829E-0EC278DECE97}" type="datetime1">
              <a:rPr lang="en-US"/>
              <a:pPr>
                <a:defRPr/>
              </a:pPr>
              <a:t>12/10/2013</a:t>
            </a:fld>
            <a:endParaRPr lang="en-US"/>
          </a:p>
        </p:txBody>
      </p:sp>
      <p:sp>
        <p:nvSpPr>
          <p:cNvPr id="5" name="Нижний колонтитул 2"/>
          <p:cNvSpPr>
            <a:spLocks noGrp="1"/>
          </p:cNvSpPr>
          <p:nvPr>
            <p:ph type="ftr" sz="quarter" idx="11"/>
          </p:nvPr>
        </p:nvSpPr>
        <p:spPr/>
        <p:txBody>
          <a:bodyPr/>
          <a:lstStyle>
            <a:lvl1pPr>
              <a:defRPr/>
            </a:lvl1pPr>
          </a:lstStyle>
          <a:p>
            <a:pPr>
              <a:defRPr/>
            </a:pPr>
            <a:r>
              <a:rPr lang="ru-RU"/>
              <a:t>не стоит прогибаться под измечивый мир, пусть лучше мир прогнется под нас!</a:t>
            </a:r>
            <a:endParaRPr lang="en-US"/>
          </a:p>
        </p:txBody>
      </p:sp>
      <p:sp>
        <p:nvSpPr>
          <p:cNvPr id="6" name="Номер слайда 22"/>
          <p:cNvSpPr>
            <a:spLocks noGrp="1"/>
          </p:cNvSpPr>
          <p:nvPr>
            <p:ph type="sldNum" sz="quarter" idx="12"/>
          </p:nvPr>
        </p:nvSpPr>
        <p:spPr/>
        <p:txBody>
          <a:bodyPr/>
          <a:lstStyle>
            <a:lvl1pPr>
              <a:defRPr/>
            </a:lvl1pPr>
          </a:lstStyle>
          <a:p>
            <a:pPr>
              <a:defRPr/>
            </a:pPr>
            <a:fld id="{A068F721-3232-490A-8B39-49BFA58C5ED2}"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оугольник 3"/>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5" name="Прямоугольник 4"/>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6" name="Прямоугольник 5"/>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7" name="Прямоугольник 6"/>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10" name="Прямоугольник 9"/>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11" name="Прямоугольник 10"/>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12" name="Прямоугольник 11"/>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13" name="Прямоугольник 12"/>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14" name="Прямоугольник 13"/>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8" name="Заголовок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lang="ru-RU" smtClean="0"/>
              <a:t>Образец заголовка</a:t>
            </a:r>
            <a:endParaRPr lang="en-US"/>
          </a:p>
        </p:txBody>
      </p:sp>
      <p:sp>
        <p:nvSpPr>
          <p:cNvPr id="9" name="Подзаголовок 8"/>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15" name="Дата 27"/>
          <p:cNvSpPr>
            <a:spLocks noGrp="1"/>
          </p:cNvSpPr>
          <p:nvPr>
            <p:ph type="dt" sz="half" idx="10"/>
          </p:nvPr>
        </p:nvSpPr>
        <p:spPr/>
        <p:txBody>
          <a:bodyPr/>
          <a:lstStyle>
            <a:lvl1pPr>
              <a:defRPr/>
            </a:lvl1pPr>
            <a:extLst/>
          </a:lstStyle>
          <a:p>
            <a:pPr>
              <a:defRPr/>
            </a:pPr>
            <a:fld id="{9C993DB3-105F-4EB6-A9F3-14CF3B93AFB3}" type="datetime1">
              <a:rPr lang="en-US"/>
              <a:pPr>
                <a:defRPr/>
              </a:pPr>
              <a:t>12/10/2013</a:t>
            </a:fld>
            <a:endParaRPr lang="en-US"/>
          </a:p>
        </p:txBody>
      </p:sp>
      <p:sp>
        <p:nvSpPr>
          <p:cNvPr id="16" name="Нижний колонтитул 16"/>
          <p:cNvSpPr>
            <a:spLocks noGrp="1"/>
          </p:cNvSpPr>
          <p:nvPr>
            <p:ph type="ftr" sz="quarter" idx="11"/>
          </p:nvPr>
        </p:nvSpPr>
        <p:spPr/>
        <p:txBody>
          <a:bodyPr/>
          <a:lstStyle>
            <a:lvl1pPr>
              <a:defRPr/>
            </a:lvl1pPr>
            <a:extLst/>
          </a:lstStyle>
          <a:p>
            <a:pPr>
              <a:defRPr/>
            </a:pPr>
            <a:r>
              <a:rPr lang="ru-RU"/>
              <a:t>не стоит прогибаться под измечивый мир, пусть лучше мир прогнется под нас!</a:t>
            </a:r>
            <a:endParaRPr lang="en-US"/>
          </a:p>
        </p:txBody>
      </p:sp>
      <p:sp>
        <p:nvSpPr>
          <p:cNvPr id="17" name="Номер слайда 28"/>
          <p:cNvSpPr>
            <a:spLocks noGrp="1"/>
          </p:cNvSpPr>
          <p:nvPr>
            <p:ph type="sldNum" sz="quarter" idx="12"/>
          </p:nvPr>
        </p:nvSpPr>
        <p:spPr/>
        <p:txBody>
          <a:bodyPr/>
          <a:lstStyle>
            <a:lvl1pPr>
              <a:defRPr/>
            </a:lvl1pPr>
            <a:extLst/>
          </a:lstStyle>
          <a:p>
            <a:pPr>
              <a:defRPr/>
            </a:pPr>
            <a:fld id="{69BE3E61-1042-4FE9-8221-A3E5F41D8031}"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Содержимое 2"/>
          <p:cNvSpPr>
            <a:spLocks noGrp="1"/>
          </p:cNvSpPr>
          <p:nvPr>
            <p:ph idx="1"/>
          </p:nvPr>
        </p:nvSpPr>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0CCE96F2-66C2-4739-92B7-461245F2C82B}" type="datetime1">
              <a:rPr lang="en-US"/>
              <a:pPr>
                <a:defRPr/>
              </a:pPr>
              <a:t>12/10/2013</a:t>
            </a:fld>
            <a:endParaRPr lang="en-US"/>
          </a:p>
        </p:txBody>
      </p:sp>
      <p:sp>
        <p:nvSpPr>
          <p:cNvPr id="5" name="Нижний колонтитул 2"/>
          <p:cNvSpPr>
            <a:spLocks noGrp="1"/>
          </p:cNvSpPr>
          <p:nvPr>
            <p:ph type="ftr" sz="quarter" idx="11"/>
          </p:nvPr>
        </p:nvSpPr>
        <p:spPr/>
        <p:txBody>
          <a:bodyPr/>
          <a:lstStyle>
            <a:lvl1pPr>
              <a:defRPr/>
            </a:lvl1pPr>
          </a:lstStyle>
          <a:p>
            <a:pPr>
              <a:defRPr/>
            </a:pPr>
            <a:r>
              <a:rPr lang="ru-RU"/>
              <a:t>не стоит прогибаться под измечивый мир, пусть лучше мир прогнется под нас!</a:t>
            </a:r>
            <a:endParaRPr lang="en-US"/>
          </a:p>
        </p:txBody>
      </p:sp>
      <p:sp>
        <p:nvSpPr>
          <p:cNvPr id="6" name="Номер слайда 22"/>
          <p:cNvSpPr>
            <a:spLocks noGrp="1"/>
          </p:cNvSpPr>
          <p:nvPr>
            <p:ph type="sldNum" sz="quarter" idx="12"/>
          </p:nvPr>
        </p:nvSpPr>
        <p:spPr/>
        <p:txBody>
          <a:bodyPr/>
          <a:lstStyle>
            <a:lvl1pPr>
              <a:defRPr/>
            </a:lvl1pPr>
          </a:lstStyle>
          <a:p>
            <a:pPr>
              <a:defRPr/>
            </a:pPr>
            <a:fld id="{1C6BDC80-7AFE-4D0C-9371-F37DCCB47BC8}"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Полилиния 3"/>
          <p:cNvSpPr>
            <a:spLocks/>
          </p:cNvSpPr>
          <p:nvPr/>
        </p:nvSpPr>
        <p:spPr bwMode="auto">
          <a:xfrm>
            <a:off x="4829175" y="1073150"/>
            <a:ext cx="4321175"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prstClr val="white"/>
              </a:solidFill>
              <a:latin typeface="Corbel"/>
              <a:cs typeface="+mn-cs"/>
            </a:endParaRPr>
          </a:p>
        </p:txBody>
      </p:sp>
      <p:sp>
        <p:nvSpPr>
          <p:cNvPr id="5" name="Полилиния 4"/>
          <p:cNvSpPr>
            <a:spLocks/>
          </p:cNvSpPr>
          <p:nvPr/>
        </p:nvSpPr>
        <p:spPr bwMode="auto">
          <a:xfrm>
            <a:off x="374650" y="0"/>
            <a:ext cx="5513388" cy="6615113"/>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prstClr val="white"/>
              </a:solidFill>
              <a:latin typeface="Corbel"/>
              <a:cs typeface="+mn-cs"/>
            </a:endParaRPr>
          </a:p>
        </p:txBody>
      </p:sp>
      <p:sp>
        <p:nvSpPr>
          <p:cNvPr id="6" name="Полилиния 5"/>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prstClr val="white"/>
              </a:solidFill>
              <a:latin typeface="Corbel"/>
              <a:cs typeface="+mn-cs"/>
            </a:endParaRPr>
          </a:p>
        </p:txBody>
      </p:sp>
      <p:sp>
        <p:nvSpPr>
          <p:cNvPr id="7" name="Полилиния 6"/>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prstClr val="white"/>
              </a:solidFill>
              <a:latin typeface="Corbel"/>
              <a:cs typeface="+mn-cs"/>
            </a:endParaRPr>
          </a:p>
        </p:txBody>
      </p:sp>
      <p:sp>
        <p:nvSpPr>
          <p:cNvPr id="8" name="Полилиния 7"/>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prstClr val="white"/>
              </a:solidFill>
              <a:latin typeface="Corbel"/>
              <a:cs typeface="+mn-cs"/>
            </a:endParaRPr>
          </a:p>
        </p:txBody>
      </p:sp>
      <p:sp>
        <p:nvSpPr>
          <p:cNvPr id="9" name="Полилиния 8"/>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prstClr val="white"/>
              </a:solidFill>
              <a:latin typeface="Corbel"/>
              <a:cs typeface="+mn-cs"/>
            </a:endParaRPr>
          </a:p>
        </p:txBody>
      </p:sp>
      <p:sp>
        <p:nvSpPr>
          <p:cNvPr id="10" name="Полилиния 9"/>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prstClr val="white"/>
              </a:solidFill>
              <a:latin typeface="Corbel"/>
              <a:cs typeface="+mn-cs"/>
            </a:endParaRPr>
          </a:p>
        </p:txBody>
      </p:sp>
      <p:sp>
        <p:nvSpPr>
          <p:cNvPr id="11" name="Полилиния 10"/>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prstClr val="white"/>
              </a:solidFill>
              <a:latin typeface="Corbel"/>
              <a:cs typeface="+mn-cs"/>
            </a:endParaRPr>
          </a:p>
        </p:txBody>
      </p:sp>
      <p:sp>
        <p:nvSpPr>
          <p:cNvPr id="12" name="Полилиния 11"/>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prstClr val="white"/>
              </a:solidFill>
              <a:latin typeface="Corbel"/>
              <a:cs typeface="+mn-cs"/>
            </a:endParaRPr>
          </a:p>
        </p:txBody>
      </p:sp>
      <p:sp>
        <p:nvSpPr>
          <p:cNvPr id="13" name="Полилиния 12"/>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prstClr val="white"/>
              </a:solidFill>
              <a:latin typeface="Corbel"/>
              <a:cs typeface="+mn-cs"/>
            </a:endParaRPr>
          </a:p>
        </p:txBody>
      </p:sp>
      <p:sp>
        <p:nvSpPr>
          <p:cNvPr id="14" name="Полилиния 13"/>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prstClr val="white"/>
              </a:solidFill>
              <a:latin typeface="Corbel"/>
              <a:cs typeface="+mn-cs"/>
            </a:endParaRPr>
          </a:p>
        </p:txBody>
      </p:sp>
      <p:sp>
        <p:nvSpPr>
          <p:cNvPr id="15" name="Полилиния 14"/>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prstClr val="white"/>
              </a:solidFill>
              <a:latin typeface="Corbel"/>
              <a:cs typeface="+mn-cs"/>
            </a:endParaRPr>
          </a:p>
        </p:txBody>
      </p:sp>
      <p:sp>
        <p:nvSpPr>
          <p:cNvPr id="16" name="Полилиния 15"/>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prstClr val="white"/>
              </a:solidFill>
              <a:latin typeface="Corbel"/>
              <a:cs typeface="+mn-cs"/>
            </a:endParaRPr>
          </a:p>
        </p:txBody>
      </p:sp>
      <p:sp>
        <p:nvSpPr>
          <p:cNvPr id="17" name="Полилиния 16"/>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prstClr val="white"/>
              </a:solidFill>
              <a:latin typeface="Corbel"/>
              <a:cs typeface="+mn-cs"/>
            </a:endParaRPr>
          </a:p>
        </p:txBody>
      </p:sp>
      <p:sp>
        <p:nvSpPr>
          <p:cNvPr id="18" name="Полилиния 17"/>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prstClr val="white"/>
              </a:solidFill>
              <a:latin typeface="Corbel"/>
              <a:cs typeface="+mn-cs"/>
            </a:endParaRPr>
          </a:p>
        </p:txBody>
      </p:sp>
      <p:sp>
        <p:nvSpPr>
          <p:cNvPr id="19" name="Прямоугольник 18"/>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20" name="Прямоугольник 19"/>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21" name="Прямоугольник 20"/>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22" name="Прямоугольник 21"/>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23" name="Прямоугольник 22"/>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24" name="Прямоугольник 23"/>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3" name="Текст 2"/>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2" name="Заголовок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lang="ru-RU" smtClean="0"/>
              <a:t>Образец заголовка</a:t>
            </a:r>
            <a:endParaRPr lang="en-US"/>
          </a:p>
        </p:txBody>
      </p:sp>
      <p:sp>
        <p:nvSpPr>
          <p:cNvPr id="25" name="Дата 3"/>
          <p:cNvSpPr>
            <a:spLocks noGrp="1"/>
          </p:cNvSpPr>
          <p:nvPr>
            <p:ph type="dt" sz="half" idx="10"/>
          </p:nvPr>
        </p:nvSpPr>
        <p:spPr/>
        <p:txBody>
          <a:bodyPr/>
          <a:lstStyle>
            <a:lvl1pPr>
              <a:defRPr/>
            </a:lvl1pPr>
            <a:extLst/>
          </a:lstStyle>
          <a:p>
            <a:pPr>
              <a:defRPr/>
            </a:pPr>
            <a:fld id="{E61D3765-2572-432F-B82E-A7F6378DAD87}" type="datetime1">
              <a:rPr lang="en-US"/>
              <a:pPr>
                <a:defRPr/>
              </a:pPr>
              <a:t>12/10/2013</a:t>
            </a:fld>
            <a:endParaRPr lang="en-US"/>
          </a:p>
        </p:txBody>
      </p:sp>
      <p:sp>
        <p:nvSpPr>
          <p:cNvPr id="26" name="Нижний колонтитул 4"/>
          <p:cNvSpPr>
            <a:spLocks noGrp="1"/>
          </p:cNvSpPr>
          <p:nvPr>
            <p:ph type="ftr" sz="quarter" idx="11"/>
          </p:nvPr>
        </p:nvSpPr>
        <p:spPr/>
        <p:txBody>
          <a:bodyPr/>
          <a:lstStyle>
            <a:lvl1pPr>
              <a:defRPr/>
            </a:lvl1pPr>
            <a:extLst/>
          </a:lstStyle>
          <a:p>
            <a:pPr>
              <a:defRPr/>
            </a:pPr>
            <a:r>
              <a:rPr lang="ru-RU"/>
              <a:t>не стоит прогибаться под измечивый мир, пусть лучше мир прогнется под нас!</a:t>
            </a:r>
            <a:endParaRPr lang="en-US"/>
          </a:p>
        </p:txBody>
      </p:sp>
      <p:sp>
        <p:nvSpPr>
          <p:cNvPr id="27" name="Номер слайда 5"/>
          <p:cNvSpPr>
            <a:spLocks noGrp="1"/>
          </p:cNvSpPr>
          <p:nvPr>
            <p:ph type="sldNum" sz="quarter" idx="12"/>
          </p:nvPr>
        </p:nvSpPr>
        <p:spPr/>
        <p:txBody>
          <a:bodyPr/>
          <a:lstStyle>
            <a:lvl1pPr>
              <a:defRPr/>
            </a:lvl1pPr>
            <a:extLst/>
          </a:lstStyle>
          <a:p>
            <a:pPr>
              <a:defRPr/>
            </a:pPr>
            <a:fld id="{1529F55C-5060-40C4-90F6-C397B31FFC61}"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2064"/>
            <a:ext cx="8229600" cy="914400"/>
          </a:xfrm>
        </p:spPr>
        <p:txBody>
          <a:bodyPr/>
          <a:lstStyle>
            <a:extLst/>
          </a:lstStyle>
          <a:p>
            <a:r>
              <a:rPr lang="ru-RU" smtClean="0"/>
              <a:t>Образец заголовка</a:t>
            </a:r>
            <a:endParaRPr lang="en-US"/>
          </a:p>
        </p:txBody>
      </p:sp>
      <p:sp>
        <p:nvSpPr>
          <p:cNvPr id="3" name="Содержимое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vl1pPr>
            <a:extLst/>
          </a:lstStyle>
          <a:p>
            <a:pPr>
              <a:defRPr/>
            </a:pPr>
            <a:fld id="{7F6C00C6-2B02-4561-8FBF-2C2E4290A979}" type="datetime1">
              <a:rPr lang="en-US"/>
              <a:pPr>
                <a:defRPr/>
              </a:pPr>
              <a:t>12/10/2013</a:t>
            </a:fld>
            <a:endParaRPr lang="en-US"/>
          </a:p>
        </p:txBody>
      </p:sp>
      <p:sp>
        <p:nvSpPr>
          <p:cNvPr id="6" name="Нижний колонтитул 5"/>
          <p:cNvSpPr>
            <a:spLocks noGrp="1"/>
          </p:cNvSpPr>
          <p:nvPr>
            <p:ph type="ftr" sz="quarter" idx="11"/>
          </p:nvPr>
        </p:nvSpPr>
        <p:spPr/>
        <p:txBody>
          <a:bodyPr/>
          <a:lstStyle>
            <a:lvl1pPr>
              <a:defRPr/>
            </a:lvl1pPr>
            <a:extLst/>
          </a:lstStyle>
          <a:p>
            <a:pPr>
              <a:defRPr/>
            </a:pPr>
            <a:r>
              <a:rPr lang="ru-RU"/>
              <a:t>не стоит прогибаться под измечивый мир, пусть лучше мир прогнется под нас!</a:t>
            </a:r>
            <a:endParaRPr lang="en-US"/>
          </a:p>
        </p:txBody>
      </p:sp>
      <p:sp>
        <p:nvSpPr>
          <p:cNvPr id="7" name="Номер слайда 6"/>
          <p:cNvSpPr>
            <a:spLocks noGrp="1"/>
          </p:cNvSpPr>
          <p:nvPr>
            <p:ph type="sldNum" sz="quarter" idx="12"/>
          </p:nvPr>
        </p:nvSpPr>
        <p:spPr/>
        <p:txBody>
          <a:bodyPr/>
          <a:lstStyle>
            <a:lvl1pPr>
              <a:defRPr/>
            </a:lvl1pPr>
            <a:extLst/>
          </a:lstStyle>
          <a:p>
            <a:pPr>
              <a:defRPr/>
            </a:pPr>
            <a:fld id="{ADD0D270-A53A-450E-B6F1-F55971123138}"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7" name="Прямоугольник 6"/>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8" name="Прямоугольник 7"/>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9" name="Прямоугольник 8"/>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10" name="Прямоугольник 9"/>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11" name="Прямоугольник 10"/>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12" name="Прямоугольник 11"/>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13" name="Прямоугольник 12"/>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14" name="Прямоугольник 13"/>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15" name="Прямоугольник 14"/>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16" name="Прямоугольник 15"/>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2" name="Заголовок 1"/>
          <p:cNvSpPr>
            <a:spLocks noGrp="1"/>
          </p:cNvSpPr>
          <p:nvPr>
            <p:ph type="title"/>
          </p:nvPr>
        </p:nvSpPr>
        <p:spPr>
          <a:xfrm>
            <a:off x="504824" y="512064"/>
            <a:ext cx="7772400" cy="914400"/>
          </a:xfrm>
        </p:spPr>
        <p:txBody>
          <a:bodyPr/>
          <a:lstStyle>
            <a:lvl1pPr>
              <a:defRPr sz="4000"/>
            </a:lvl1pPr>
            <a:extLst/>
          </a:lstStyle>
          <a:p>
            <a:r>
              <a:rPr lang="ru-RU" smtClean="0"/>
              <a:t>Образец заголовка</a:t>
            </a:r>
            <a:endParaRPr lang="en-US"/>
          </a:p>
        </p:txBody>
      </p:sp>
      <p:sp>
        <p:nvSpPr>
          <p:cNvPr id="3" name="Текст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Содержимое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7" name="Дата 6"/>
          <p:cNvSpPr>
            <a:spLocks noGrp="1"/>
          </p:cNvSpPr>
          <p:nvPr>
            <p:ph type="dt" sz="half" idx="10"/>
          </p:nvPr>
        </p:nvSpPr>
        <p:spPr/>
        <p:txBody>
          <a:bodyPr/>
          <a:lstStyle>
            <a:lvl1pPr>
              <a:defRPr/>
            </a:lvl1pPr>
            <a:extLst/>
          </a:lstStyle>
          <a:p>
            <a:pPr>
              <a:defRPr/>
            </a:pPr>
            <a:fld id="{D06672FB-9987-4AD0-84C0-0778360DE3CC}" type="datetime1">
              <a:rPr lang="en-US"/>
              <a:pPr>
                <a:defRPr/>
              </a:pPr>
              <a:t>12/10/2013</a:t>
            </a:fld>
            <a:endParaRPr lang="en-US"/>
          </a:p>
        </p:txBody>
      </p:sp>
      <p:sp>
        <p:nvSpPr>
          <p:cNvPr id="18" name="Нижний колонтитул 7"/>
          <p:cNvSpPr>
            <a:spLocks noGrp="1"/>
          </p:cNvSpPr>
          <p:nvPr>
            <p:ph type="ftr" sz="quarter" idx="11"/>
          </p:nvPr>
        </p:nvSpPr>
        <p:spPr/>
        <p:txBody>
          <a:bodyPr/>
          <a:lstStyle>
            <a:lvl1pPr>
              <a:defRPr/>
            </a:lvl1pPr>
            <a:extLst/>
          </a:lstStyle>
          <a:p>
            <a:pPr>
              <a:defRPr/>
            </a:pPr>
            <a:r>
              <a:rPr lang="ru-RU"/>
              <a:t>не стоит прогибаться под измечивый мир, пусть лучше мир прогнется под нас!</a:t>
            </a:r>
            <a:endParaRPr lang="en-US"/>
          </a:p>
        </p:txBody>
      </p:sp>
      <p:sp>
        <p:nvSpPr>
          <p:cNvPr id="19" name="Номер слайда 8"/>
          <p:cNvSpPr>
            <a:spLocks noGrp="1"/>
          </p:cNvSpPr>
          <p:nvPr>
            <p:ph type="sldNum" sz="quarter" idx="12"/>
          </p:nvPr>
        </p:nvSpPr>
        <p:spPr/>
        <p:txBody>
          <a:bodyPr/>
          <a:lstStyle>
            <a:lvl1pPr>
              <a:defRPr/>
            </a:lvl1pPr>
            <a:extLst/>
          </a:lstStyle>
          <a:p>
            <a:pPr>
              <a:defRPr/>
            </a:pPr>
            <a:fld id="{23F12D50-A094-4CE2-B231-B3A7BC6290DF}"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2064"/>
            <a:ext cx="7772400" cy="914400"/>
          </a:xfrm>
        </p:spPr>
        <p:txBody>
          <a:bodyPr/>
          <a:lstStyle>
            <a:lvl1pPr>
              <a:defRPr sz="4000" cap="none" baseline="0"/>
            </a:lvl1pPr>
            <a:extLst/>
          </a:lstStyle>
          <a:p>
            <a:r>
              <a:rPr lang="ru-RU" smtClean="0"/>
              <a:t>Образец заголовка</a:t>
            </a:r>
            <a:endParaRPr lang="en-US"/>
          </a:p>
        </p:txBody>
      </p:sp>
      <p:sp>
        <p:nvSpPr>
          <p:cNvPr id="3" name="Дата 13"/>
          <p:cNvSpPr>
            <a:spLocks noGrp="1"/>
          </p:cNvSpPr>
          <p:nvPr>
            <p:ph type="dt" sz="half" idx="10"/>
          </p:nvPr>
        </p:nvSpPr>
        <p:spPr/>
        <p:txBody>
          <a:bodyPr/>
          <a:lstStyle>
            <a:lvl1pPr>
              <a:defRPr/>
            </a:lvl1pPr>
          </a:lstStyle>
          <a:p>
            <a:pPr>
              <a:defRPr/>
            </a:pPr>
            <a:fld id="{50F2AE47-5029-41F7-8ACA-87406A043C17}" type="datetime1">
              <a:rPr lang="en-US"/>
              <a:pPr>
                <a:defRPr/>
              </a:pPr>
              <a:t>12/10/2013</a:t>
            </a:fld>
            <a:endParaRPr lang="en-US"/>
          </a:p>
        </p:txBody>
      </p:sp>
      <p:sp>
        <p:nvSpPr>
          <p:cNvPr id="4" name="Нижний колонтитул 2"/>
          <p:cNvSpPr>
            <a:spLocks noGrp="1"/>
          </p:cNvSpPr>
          <p:nvPr>
            <p:ph type="ftr" sz="quarter" idx="11"/>
          </p:nvPr>
        </p:nvSpPr>
        <p:spPr/>
        <p:txBody>
          <a:bodyPr/>
          <a:lstStyle>
            <a:lvl1pPr>
              <a:defRPr/>
            </a:lvl1pPr>
          </a:lstStyle>
          <a:p>
            <a:pPr>
              <a:defRPr/>
            </a:pPr>
            <a:r>
              <a:rPr lang="ru-RU"/>
              <a:t>не стоит прогибаться под измечивый мир, пусть лучше мир прогнется под нас!</a:t>
            </a:r>
            <a:endParaRPr lang="en-US"/>
          </a:p>
        </p:txBody>
      </p:sp>
      <p:sp>
        <p:nvSpPr>
          <p:cNvPr id="5" name="Номер слайда 22"/>
          <p:cNvSpPr>
            <a:spLocks noGrp="1"/>
          </p:cNvSpPr>
          <p:nvPr>
            <p:ph type="sldNum" sz="quarter" idx="12"/>
          </p:nvPr>
        </p:nvSpPr>
        <p:spPr/>
        <p:txBody>
          <a:bodyPr/>
          <a:lstStyle>
            <a:lvl1pPr>
              <a:defRPr/>
            </a:lvl1pPr>
          </a:lstStyle>
          <a:p>
            <a:pPr>
              <a:defRPr/>
            </a:pPr>
            <a:fld id="{3305DC66-C5EC-4BD1-81E2-FDDC48442579}"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extLst/>
          </a:lstStyle>
          <a:p>
            <a:pPr>
              <a:defRPr/>
            </a:pPr>
            <a:fld id="{0C938F59-324D-4A17-BDAD-38C32D4ABDB1}" type="datetime1">
              <a:rPr lang="en-US"/>
              <a:pPr>
                <a:defRPr/>
              </a:pPr>
              <a:t>12/10/2013</a:t>
            </a:fld>
            <a:endParaRPr lang="en-US"/>
          </a:p>
        </p:txBody>
      </p:sp>
      <p:sp>
        <p:nvSpPr>
          <p:cNvPr id="3" name="Нижний колонтитул 2"/>
          <p:cNvSpPr>
            <a:spLocks noGrp="1"/>
          </p:cNvSpPr>
          <p:nvPr>
            <p:ph type="ftr" sz="quarter" idx="11"/>
          </p:nvPr>
        </p:nvSpPr>
        <p:spPr/>
        <p:txBody>
          <a:bodyPr/>
          <a:lstStyle>
            <a:lvl1pPr>
              <a:defRPr/>
            </a:lvl1pPr>
            <a:extLst/>
          </a:lstStyle>
          <a:p>
            <a:pPr>
              <a:defRPr/>
            </a:pPr>
            <a:r>
              <a:rPr lang="ru-RU"/>
              <a:t>не стоит прогибаться под измечивый мир, пусть лучше мир прогнется под нас!</a:t>
            </a:r>
            <a:endParaRPr lang="en-US"/>
          </a:p>
        </p:txBody>
      </p:sp>
      <p:sp>
        <p:nvSpPr>
          <p:cNvPr id="4" name="Номер слайда 3"/>
          <p:cNvSpPr>
            <a:spLocks noGrp="1"/>
          </p:cNvSpPr>
          <p:nvPr>
            <p:ph type="sldNum" sz="quarter" idx="12"/>
          </p:nvPr>
        </p:nvSpPr>
        <p:spPr/>
        <p:txBody>
          <a:bodyPr/>
          <a:lstStyle>
            <a:lvl1pPr>
              <a:defRPr/>
            </a:lvl1pPr>
            <a:extLst/>
          </a:lstStyle>
          <a:p>
            <a:pPr>
              <a:defRPr/>
            </a:pPr>
            <a:fld id="{202BB778-6D57-4319-8D26-AE13DDDAA18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Полилиния 3"/>
          <p:cNvSpPr>
            <a:spLocks/>
          </p:cNvSpPr>
          <p:nvPr/>
        </p:nvSpPr>
        <p:spPr bwMode="auto">
          <a:xfrm>
            <a:off x="4829175" y="1073150"/>
            <a:ext cx="4321175"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5" name="Полилиния 4"/>
          <p:cNvSpPr>
            <a:spLocks/>
          </p:cNvSpPr>
          <p:nvPr/>
        </p:nvSpPr>
        <p:spPr bwMode="auto">
          <a:xfrm>
            <a:off x="374650" y="0"/>
            <a:ext cx="5513388" cy="6615113"/>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6" name="Полилиния 5"/>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7" name="Полилиния 6"/>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8" name="Полилиния 7"/>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9" name="Полилиния 8"/>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0" name="Полилиния 9"/>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1" name="Полилиния 10"/>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2" name="Полилиния 11"/>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3" name="Полилиния 12"/>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4" name="Полилиния 13"/>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5" name="Полилиния 14"/>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6" name="Полилиния 15"/>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7" name="Полилиния 16"/>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8" name="Полилиния 17"/>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9" name="Прямоугольник 18"/>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0" name="Прямоугольник 19"/>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1" name="Прямоугольник 20"/>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2" name="Прямоугольник 21"/>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3" name="Прямоугольник 22"/>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4" name="Прямоугольник 23"/>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3" name="Текст 2"/>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2" name="Заголовок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lang="ru-RU" smtClean="0"/>
              <a:t>Образец заголовка</a:t>
            </a:r>
            <a:endParaRPr lang="en-US"/>
          </a:p>
        </p:txBody>
      </p:sp>
      <p:sp>
        <p:nvSpPr>
          <p:cNvPr id="25" name="Дата 3"/>
          <p:cNvSpPr>
            <a:spLocks noGrp="1"/>
          </p:cNvSpPr>
          <p:nvPr>
            <p:ph type="dt" sz="half" idx="10"/>
          </p:nvPr>
        </p:nvSpPr>
        <p:spPr/>
        <p:txBody>
          <a:bodyPr/>
          <a:lstStyle>
            <a:lvl1pPr>
              <a:defRPr/>
            </a:lvl1pPr>
            <a:extLst/>
          </a:lstStyle>
          <a:p>
            <a:pPr>
              <a:defRPr/>
            </a:pPr>
            <a:fld id="{A54D8C3C-7148-43F7-BF3A-9553DECEB2E8}" type="datetime1">
              <a:rPr lang="en-US"/>
              <a:pPr>
                <a:defRPr/>
              </a:pPr>
              <a:t>12/10/2013</a:t>
            </a:fld>
            <a:endParaRPr lang="en-US"/>
          </a:p>
        </p:txBody>
      </p:sp>
      <p:sp>
        <p:nvSpPr>
          <p:cNvPr id="26" name="Нижний колонтитул 4"/>
          <p:cNvSpPr>
            <a:spLocks noGrp="1"/>
          </p:cNvSpPr>
          <p:nvPr>
            <p:ph type="ftr" sz="quarter" idx="11"/>
          </p:nvPr>
        </p:nvSpPr>
        <p:spPr/>
        <p:txBody>
          <a:bodyPr/>
          <a:lstStyle>
            <a:lvl1pPr>
              <a:defRPr/>
            </a:lvl1pPr>
            <a:extLst/>
          </a:lstStyle>
          <a:p>
            <a:pPr>
              <a:defRPr/>
            </a:pPr>
            <a:r>
              <a:rPr lang="ru-RU"/>
              <a:t>не стоит прогибаться под измечивый мир, пусть лучше мир прогнется под нас!</a:t>
            </a:r>
            <a:endParaRPr lang="en-US"/>
          </a:p>
        </p:txBody>
      </p:sp>
      <p:sp>
        <p:nvSpPr>
          <p:cNvPr id="27" name="Номер слайда 5"/>
          <p:cNvSpPr>
            <a:spLocks noGrp="1"/>
          </p:cNvSpPr>
          <p:nvPr>
            <p:ph type="sldNum" sz="quarter" idx="12"/>
          </p:nvPr>
        </p:nvSpPr>
        <p:spPr/>
        <p:txBody>
          <a:bodyPr/>
          <a:lstStyle>
            <a:lvl1pPr>
              <a:defRPr/>
            </a:lvl1pPr>
            <a:extLst/>
          </a:lstStyle>
          <a:p>
            <a:pPr>
              <a:defRPr/>
            </a:pPr>
            <a:fld id="{389357A6-610C-4E97-8056-A37C93DB144E}"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273050"/>
            <a:ext cx="8229600" cy="1162050"/>
          </a:xfrm>
        </p:spPr>
        <p:txBody>
          <a:bodyPr anchor="ctr"/>
          <a:lstStyle>
            <a:lvl1pPr algn="l">
              <a:buNone/>
              <a:defRPr sz="3600" b="0"/>
            </a:lvl1pPr>
            <a:extLst/>
          </a:lstStyle>
          <a:p>
            <a:r>
              <a:rPr lang="ru-RU" smtClean="0"/>
              <a:t>Образец заголовка</a:t>
            </a:r>
            <a:endParaRPr lang="en-US"/>
          </a:p>
        </p:txBody>
      </p:sp>
      <p:sp>
        <p:nvSpPr>
          <p:cNvPr id="3" name="Текст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ru-RU" smtClean="0"/>
              <a:t>Образец текста</a:t>
            </a:r>
          </a:p>
        </p:txBody>
      </p:sp>
      <p:sp>
        <p:nvSpPr>
          <p:cNvPr id="4" name="Содержимое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5750BF9B-F717-49B6-9AFB-CB6B81E03228}" type="datetime1">
              <a:rPr lang="en-US"/>
              <a:pPr>
                <a:defRPr/>
              </a:pPr>
              <a:t>12/10/2013</a:t>
            </a:fld>
            <a:endParaRPr lang="en-US"/>
          </a:p>
        </p:txBody>
      </p:sp>
      <p:sp>
        <p:nvSpPr>
          <p:cNvPr id="6" name="Нижний колонтитул 2"/>
          <p:cNvSpPr>
            <a:spLocks noGrp="1"/>
          </p:cNvSpPr>
          <p:nvPr>
            <p:ph type="ftr" sz="quarter" idx="11"/>
          </p:nvPr>
        </p:nvSpPr>
        <p:spPr/>
        <p:txBody>
          <a:bodyPr/>
          <a:lstStyle>
            <a:lvl1pPr>
              <a:defRPr/>
            </a:lvl1pPr>
          </a:lstStyle>
          <a:p>
            <a:pPr>
              <a:defRPr/>
            </a:pPr>
            <a:r>
              <a:rPr lang="ru-RU"/>
              <a:t>не стоит прогибаться под измечивый мир, пусть лучше мир прогнется под нас!</a:t>
            </a:r>
            <a:endParaRPr lang="en-US"/>
          </a:p>
        </p:txBody>
      </p:sp>
      <p:sp>
        <p:nvSpPr>
          <p:cNvPr id="7" name="Номер слайда 22"/>
          <p:cNvSpPr>
            <a:spLocks noGrp="1"/>
          </p:cNvSpPr>
          <p:nvPr>
            <p:ph type="sldNum" sz="quarter" idx="12"/>
          </p:nvPr>
        </p:nvSpPr>
        <p:spPr/>
        <p:txBody>
          <a:bodyPr/>
          <a:lstStyle>
            <a:lvl1pPr>
              <a:defRPr/>
            </a:lvl1pPr>
          </a:lstStyle>
          <a:p>
            <a:pPr>
              <a:defRPr/>
            </a:pPr>
            <a:fld id="{5770FD37-8532-400C-A2DB-910A4CDBF072}"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5" name="Прямоугольник 4"/>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cxnSp>
        <p:nvCxnSpPr>
          <p:cNvPr id="6" name="Прямая соединительная линия 5"/>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Группа 19"/>
          <p:cNvGrpSpPr>
            <a:grpSpLocks/>
          </p:cNvGrpSpPr>
          <p:nvPr/>
        </p:nvGrpSpPr>
        <p:grpSpPr bwMode="auto">
          <a:xfrm rot="5400000">
            <a:off x="8515351" y="1219200"/>
            <a:ext cx="131762" cy="128587"/>
            <a:chOff x="6668087" y="1297746"/>
            <a:chExt cx="161840" cy="156602"/>
          </a:xfrm>
        </p:grpSpPr>
        <p:cxnSp>
          <p:nvCxnSpPr>
            <p:cNvPr id="8" name="Прямая соединительная линия 7"/>
            <p:cNvCxnSpPr/>
            <p:nvPr/>
          </p:nvCxnSpPr>
          <p:spPr>
            <a:xfrm rot="16200000">
              <a:off x="6663593" y="1296441"/>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rot="5400000" flipH="1">
              <a:off x="6744513" y="1295466"/>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Группа 25"/>
          <p:cNvGrpSpPr>
            <a:grpSpLocks/>
          </p:cNvGrpSpPr>
          <p:nvPr/>
        </p:nvGrpSpPr>
        <p:grpSpPr bwMode="auto">
          <a:xfrm rot="5400000">
            <a:off x="8667751" y="1371600"/>
            <a:ext cx="131762" cy="128587"/>
            <a:chOff x="6668087" y="1297746"/>
            <a:chExt cx="161840" cy="156602"/>
          </a:xfrm>
        </p:grpSpPr>
        <p:cxnSp>
          <p:nvCxnSpPr>
            <p:cNvPr id="12" name="Прямая соединительная линия 11"/>
            <p:cNvCxnSpPr/>
            <p:nvPr/>
          </p:nvCxnSpPr>
          <p:spPr>
            <a:xfrm rot="16200000">
              <a:off x="6663593" y="1296441"/>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Прямая соединительная линия 12"/>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Прямая соединительная линия 13"/>
            <p:cNvCxnSpPr/>
            <p:nvPr/>
          </p:nvCxnSpPr>
          <p:spPr>
            <a:xfrm rot="5400000" flipH="1">
              <a:off x="6744513" y="1295466"/>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Группа 29"/>
          <p:cNvGrpSpPr>
            <a:grpSpLocks/>
          </p:cNvGrpSpPr>
          <p:nvPr/>
        </p:nvGrpSpPr>
        <p:grpSpPr bwMode="auto">
          <a:xfrm rot="5400000">
            <a:off x="8320087" y="1474788"/>
            <a:ext cx="131763" cy="128588"/>
            <a:chOff x="6668087" y="1297746"/>
            <a:chExt cx="161840" cy="156602"/>
          </a:xfrm>
        </p:grpSpPr>
        <p:cxnSp>
          <p:nvCxnSpPr>
            <p:cNvPr id="16" name="Прямая соединительная линия 15"/>
            <p:cNvCxnSpPr/>
            <p:nvPr/>
          </p:nvCxnSpPr>
          <p:spPr>
            <a:xfrm rot="16200000">
              <a:off x="6663592" y="1296440"/>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Прямая соединительная линия 16"/>
            <p:cNvCxnSpPr/>
            <p:nvPr/>
          </p:nvCxnSpPr>
          <p:spPr>
            <a:xfrm rot="16200000" flipV="1">
              <a:off x="6685198" y="1391513"/>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Прямая соединительная линия 17"/>
            <p:cNvCxnSpPr/>
            <p:nvPr/>
          </p:nvCxnSpPr>
          <p:spPr>
            <a:xfrm rot="5400000" flipH="1">
              <a:off x="6744512" y="1295466"/>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Заголовок 1"/>
          <p:cNvSpPr>
            <a:spLocks noGrp="1"/>
          </p:cNvSpPr>
          <p:nvPr>
            <p:ph type="title"/>
          </p:nvPr>
        </p:nvSpPr>
        <p:spPr bwMode="grayWhite">
          <a:xfrm>
            <a:off x="914400" y="441251"/>
            <a:ext cx="6858000" cy="701749"/>
          </a:xfrm>
        </p:spPr>
        <p:txBody>
          <a:bodyPr anchor="b"/>
          <a:lstStyle>
            <a:lvl1pPr algn="l">
              <a:buNone/>
              <a:defRPr sz="2100" b="0"/>
            </a:lvl1pPr>
            <a:extLst/>
          </a:lstStyle>
          <a:p>
            <a:r>
              <a:rPr lang="ru-RU" smtClean="0"/>
              <a:t>Образец заголовка</a:t>
            </a:r>
            <a:endParaRPr lang="en-US"/>
          </a:p>
        </p:txBody>
      </p:sp>
      <p:sp>
        <p:nvSpPr>
          <p:cNvPr id="3" name="Рисунок 2"/>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extLst/>
          </a:lstStyle>
          <a:p>
            <a:pPr lvl="0"/>
            <a:r>
              <a:rPr lang="ru-RU" noProof="0" smtClean="0"/>
              <a:t>Вставка рисунка</a:t>
            </a:r>
            <a:endParaRPr lang="en-US" noProof="0"/>
          </a:p>
        </p:txBody>
      </p:sp>
      <p:sp>
        <p:nvSpPr>
          <p:cNvPr id="4" name="Текст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ru-RU" smtClean="0"/>
              <a:t>Образец текста</a:t>
            </a:r>
          </a:p>
        </p:txBody>
      </p:sp>
      <p:sp>
        <p:nvSpPr>
          <p:cNvPr id="19" name="Дата 4"/>
          <p:cNvSpPr>
            <a:spLocks noGrp="1"/>
          </p:cNvSpPr>
          <p:nvPr>
            <p:ph type="dt" sz="half" idx="10"/>
          </p:nvPr>
        </p:nvSpPr>
        <p:spPr>
          <a:xfrm>
            <a:off x="6477000" y="55563"/>
            <a:ext cx="2133600" cy="365125"/>
          </a:xfrm>
        </p:spPr>
        <p:txBody>
          <a:bodyPr/>
          <a:lstStyle>
            <a:lvl1pPr>
              <a:defRPr/>
            </a:lvl1pPr>
            <a:extLst/>
          </a:lstStyle>
          <a:p>
            <a:pPr>
              <a:defRPr/>
            </a:pPr>
            <a:fld id="{4086CD81-4650-41FD-B8BB-AEAE78D88FA9}" type="datetime1">
              <a:rPr lang="en-US"/>
              <a:pPr>
                <a:defRPr/>
              </a:pPr>
              <a:t>12/10/2013</a:t>
            </a:fld>
            <a:endParaRPr lang="en-US"/>
          </a:p>
        </p:txBody>
      </p:sp>
      <p:sp>
        <p:nvSpPr>
          <p:cNvPr id="20" name="Нижний колонтитул 5"/>
          <p:cNvSpPr>
            <a:spLocks noGrp="1"/>
          </p:cNvSpPr>
          <p:nvPr>
            <p:ph type="ftr" sz="quarter" idx="11"/>
          </p:nvPr>
        </p:nvSpPr>
        <p:spPr>
          <a:xfrm>
            <a:off x="914400" y="55563"/>
            <a:ext cx="5562600" cy="365125"/>
          </a:xfrm>
        </p:spPr>
        <p:txBody>
          <a:bodyPr/>
          <a:lstStyle>
            <a:lvl1pPr>
              <a:defRPr/>
            </a:lvl1pPr>
            <a:extLst/>
          </a:lstStyle>
          <a:p>
            <a:pPr>
              <a:defRPr/>
            </a:pPr>
            <a:r>
              <a:rPr lang="ru-RU"/>
              <a:t>не стоит прогибаться под измечивый мир, пусть лучше мир прогнется под нас!</a:t>
            </a:r>
            <a:endParaRPr lang="en-US"/>
          </a:p>
        </p:txBody>
      </p:sp>
      <p:sp>
        <p:nvSpPr>
          <p:cNvPr id="21" name="Номер слайда 6"/>
          <p:cNvSpPr>
            <a:spLocks noGrp="1"/>
          </p:cNvSpPr>
          <p:nvPr>
            <p:ph type="sldNum" sz="quarter" idx="12"/>
          </p:nvPr>
        </p:nvSpPr>
        <p:spPr>
          <a:xfrm>
            <a:off x="8610600" y="55563"/>
            <a:ext cx="457200" cy="365125"/>
          </a:xfrm>
        </p:spPr>
        <p:txBody>
          <a:bodyPr/>
          <a:lstStyle>
            <a:lvl1pPr>
              <a:defRPr/>
            </a:lvl1pPr>
            <a:extLst/>
          </a:lstStyle>
          <a:p>
            <a:pPr>
              <a:defRPr/>
            </a:pPr>
            <a:fld id="{AF4B2800-BD70-4A25-A0B7-C8C34945D913}"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BFEFCFA8-6B20-4AD5-83CC-2C08A665C005}" type="datetime1">
              <a:rPr lang="en-US"/>
              <a:pPr>
                <a:defRPr/>
              </a:pPr>
              <a:t>12/10/2013</a:t>
            </a:fld>
            <a:endParaRPr lang="en-US"/>
          </a:p>
        </p:txBody>
      </p:sp>
      <p:sp>
        <p:nvSpPr>
          <p:cNvPr id="5" name="Нижний колонтитул 2"/>
          <p:cNvSpPr>
            <a:spLocks noGrp="1"/>
          </p:cNvSpPr>
          <p:nvPr>
            <p:ph type="ftr" sz="quarter" idx="11"/>
          </p:nvPr>
        </p:nvSpPr>
        <p:spPr/>
        <p:txBody>
          <a:bodyPr/>
          <a:lstStyle>
            <a:lvl1pPr>
              <a:defRPr/>
            </a:lvl1pPr>
          </a:lstStyle>
          <a:p>
            <a:pPr>
              <a:defRPr/>
            </a:pPr>
            <a:r>
              <a:rPr lang="ru-RU"/>
              <a:t>не стоит прогибаться под измечивый мир, пусть лучше мир прогнется под нас!</a:t>
            </a:r>
            <a:endParaRPr lang="en-US"/>
          </a:p>
        </p:txBody>
      </p:sp>
      <p:sp>
        <p:nvSpPr>
          <p:cNvPr id="6" name="Номер слайда 22"/>
          <p:cNvSpPr>
            <a:spLocks noGrp="1"/>
          </p:cNvSpPr>
          <p:nvPr>
            <p:ph type="sldNum" sz="quarter" idx="12"/>
          </p:nvPr>
        </p:nvSpPr>
        <p:spPr/>
        <p:txBody>
          <a:bodyPr/>
          <a:lstStyle>
            <a:lvl1pPr>
              <a:defRPr/>
            </a:lvl1pPr>
          </a:lstStyle>
          <a:p>
            <a:pPr>
              <a:defRPr/>
            </a:pPr>
            <a:fld id="{83BE8317-2B67-4E4B-B275-7A18BC5196E4}"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981200" cy="5851525"/>
          </a:xfrm>
        </p:spPr>
        <p:txBody>
          <a:bodyPr vert="eaVert" anchor="ct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609600" y="274639"/>
            <a:ext cx="5867400" cy="5851525"/>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3C651330-2494-4167-A89B-00344B504034}" type="datetime1">
              <a:rPr lang="en-US"/>
              <a:pPr>
                <a:defRPr/>
              </a:pPr>
              <a:t>12/10/2013</a:t>
            </a:fld>
            <a:endParaRPr lang="en-US"/>
          </a:p>
        </p:txBody>
      </p:sp>
      <p:sp>
        <p:nvSpPr>
          <p:cNvPr id="5" name="Нижний колонтитул 2"/>
          <p:cNvSpPr>
            <a:spLocks noGrp="1"/>
          </p:cNvSpPr>
          <p:nvPr>
            <p:ph type="ftr" sz="quarter" idx="11"/>
          </p:nvPr>
        </p:nvSpPr>
        <p:spPr/>
        <p:txBody>
          <a:bodyPr/>
          <a:lstStyle>
            <a:lvl1pPr>
              <a:defRPr/>
            </a:lvl1pPr>
          </a:lstStyle>
          <a:p>
            <a:pPr>
              <a:defRPr/>
            </a:pPr>
            <a:r>
              <a:rPr lang="ru-RU"/>
              <a:t>не стоит прогибаться под измечивый мир, пусть лучше мир прогнется под нас!</a:t>
            </a:r>
            <a:endParaRPr lang="en-US"/>
          </a:p>
        </p:txBody>
      </p:sp>
      <p:sp>
        <p:nvSpPr>
          <p:cNvPr id="6" name="Номер слайда 22"/>
          <p:cNvSpPr>
            <a:spLocks noGrp="1"/>
          </p:cNvSpPr>
          <p:nvPr>
            <p:ph type="sldNum" sz="quarter" idx="12"/>
          </p:nvPr>
        </p:nvSpPr>
        <p:spPr/>
        <p:txBody>
          <a:bodyPr/>
          <a:lstStyle>
            <a:lvl1pPr>
              <a:defRPr/>
            </a:lvl1pPr>
          </a:lstStyle>
          <a:p>
            <a:pPr>
              <a:defRPr/>
            </a:pPr>
            <a:fld id="{9AFD6F9A-E783-468A-B4F0-A55857720E57}"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ru-RU" smtClean="0"/>
              <a:t>Образец заголовка</a:t>
            </a:r>
            <a:endParaRPr lang="en-US"/>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13"/>
          <p:cNvSpPr>
            <a:spLocks noGrp="1"/>
          </p:cNvSpPr>
          <p:nvPr>
            <p:ph type="dt" sz="half" idx="10"/>
          </p:nvPr>
        </p:nvSpPr>
        <p:spPr/>
        <p:txBody>
          <a:bodyPr/>
          <a:lstStyle>
            <a:lvl1pPr>
              <a:defRPr/>
            </a:lvl1pPr>
          </a:lstStyle>
          <a:p>
            <a:pPr>
              <a:defRPr/>
            </a:pPr>
            <a:fld id="{EDE1C1C0-8CDF-4B8E-91AC-CA72B9033A39}" type="datetime1">
              <a:rPr lang="en-US"/>
              <a:pPr>
                <a:defRPr/>
              </a:pPr>
              <a:t>12/10/2013</a:t>
            </a:fld>
            <a:endParaRPr lang="en-US"/>
          </a:p>
        </p:txBody>
      </p:sp>
      <p:sp>
        <p:nvSpPr>
          <p:cNvPr id="5" name="Нижний колонтитул 2"/>
          <p:cNvSpPr>
            <a:spLocks noGrp="1"/>
          </p:cNvSpPr>
          <p:nvPr>
            <p:ph type="ftr" sz="quarter" idx="11"/>
          </p:nvPr>
        </p:nvSpPr>
        <p:spPr/>
        <p:txBody>
          <a:bodyPr/>
          <a:lstStyle>
            <a:lvl1pPr>
              <a:defRPr/>
            </a:lvl1pPr>
          </a:lstStyle>
          <a:p>
            <a:pPr>
              <a:defRPr/>
            </a:pPr>
            <a:r>
              <a:rPr lang="ru-RU"/>
              <a:t>не стоит прогибаться под измечивый мир, пусть лучше мир прогнется под нас!</a:t>
            </a:r>
            <a:endParaRPr lang="en-US"/>
          </a:p>
        </p:txBody>
      </p:sp>
      <p:sp>
        <p:nvSpPr>
          <p:cNvPr id="6" name="Номер слайда 22"/>
          <p:cNvSpPr>
            <a:spLocks noGrp="1"/>
          </p:cNvSpPr>
          <p:nvPr>
            <p:ph type="sldNum" sz="quarter" idx="12"/>
          </p:nvPr>
        </p:nvSpPr>
        <p:spPr/>
        <p:txBody>
          <a:bodyPr/>
          <a:lstStyle>
            <a:lvl1pPr>
              <a:defRPr/>
            </a:lvl1pPr>
          </a:lstStyle>
          <a:p>
            <a:pPr>
              <a:defRPr/>
            </a:pPr>
            <a:fld id="{B556F459-9F61-476C-BDC4-6E583C2E76BB}"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406AB714-57EF-4BD7-BC17-EB0A82EE1421}" type="datetime1">
              <a:rPr lang="en-US"/>
              <a:pPr>
                <a:defRPr/>
              </a:pPr>
              <a:t>12/10/2013</a:t>
            </a:fld>
            <a:endParaRPr lang="en-US"/>
          </a:p>
        </p:txBody>
      </p:sp>
      <p:sp>
        <p:nvSpPr>
          <p:cNvPr id="5" name="Нижний колонтитул 2"/>
          <p:cNvSpPr>
            <a:spLocks noGrp="1"/>
          </p:cNvSpPr>
          <p:nvPr>
            <p:ph type="ftr" sz="quarter" idx="11"/>
          </p:nvPr>
        </p:nvSpPr>
        <p:spPr/>
        <p:txBody>
          <a:bodyPr/>
          <a:lstStyle>
            <a:lvl1pPr>
              <a:defRPr/>
            </a:lvl1pPr>
          </a:lstStyle>
          <a:p>
            <a:pPr>
              <a:defRPr/>
            </a:pPr>
            <a:r>
              <a:rPr lang="ru-RU"/>
              <a:t>не стоит прогибаться под измечивый мир, пусть лучше мир прогнется под нас!</a:t>
            </a:r>
            <a:endParaRPr lang="en-US"/>
          </a:p>
        </p:txBody>
      </p:sp>
      <p:sp>
        <p:nvSpPr>
          <p:cNvPr id="6" name="Номер слайда 22"/>
          <p:cNvSpPr>
            <a:spLocks noGrp="1"/>
          </p:cNvSpPr>
          <p:nvPr>
            <p:ph type="sldNum" sz="quarter" idx="12"/>
          </p:nvPr>
        </p:nvSpPr>
        <p:spPr/>
        <p:txBody>
          <a:bodyPr/>
          <a:lstStyle>
            <a:lvl1pPr>
              <a:defRPr/>
            </a:lvl1pPr>
          </a:lstStyle>
          <a:p>
            <a:pPr>
              <a:defRPr/>
            </a:pPr>
            <a:fld id="{73B705B4-56A9-416E-86A8-4C3F4CFFAE89}"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13"/>
          <p:cNvSpPr>
            <a:spLocks noGrp="1"/>
          </p:cNvSpPr>
          <p:nvPr>
            <p:ph type="dt" sz="half" idx="10"/>
          </p:nvPr>
        </p:nvSpPr>
        <p:spPr/>
        <p:txBody>
          <a:bodyPr/>
          <a:lstStyle>
            <a:lvl1pPr>
              <a:defRPr/>
            </a:lvl1pPr>
          </a:lstStyle>
          <a:p>
            <a:pPr>
              <a:defRPr/>
            </a:pPr>
            <a:fld id="{D93C429F-7724-43E1-94C4-E92A86C5C2C5}" type="datetime1">
              <a:rPr lang="en-US"/>
              <a:pPr>
                <a:defRPr/>
              </a:pPr>
              <a:t>12/10/2013</a:t>
            </a:fld>
            <a:endParaRPr lang="en-US"/>
          </a:p>
        </p:txBody>
      </p:sp>
      <p:sp>
        <p:nvSpPr>
          <p:cNvPr id="5" name="Нижний колонтитул 2"/>
          <p:cNvSpPr>
            <a:spLocks noGrp="1"/>
          </p:cNvSpPr>
          <p:nvPr>
            <p:ph type="ftr" sz="quarter" idx="11"/>
          </p:nvPr>
        </p:nvSpPr>
        <p:spPr/>
        <p:txBody>
          <a:bodyPr/>
          <a:lstStyle>
            <a:lvl1pPr>
              <a:defRPr/>
            </a:lvl1pPr>
          </a:lstStyle>
          <a:p>
            <a:pPr>
              <a:defRPr/>
            </a:pPr>
            <a:r>
              <a:rPr lang="ru-RU"/>
              <a:t>не стоит прогибаться под измечивый мир, пусть лучше мир прогнется под нас!</a:t>
            </a:r>
            <a:endParaRPr lang="en-US"/>
          </a:p>
        </p:txBody>
      </p:sp>
      <p:sp>
        <p:nvSpPr>
          <p:cNvPr id="6" name="Номер слайда 22"/>
          <p:cNvSpPr>
            <a:spLocks noGrp="1"/>
          </p:cNvSpPr>
          <p:nvPr>
            <p:ph type="sldNum" sz="quarter" idx="12"/>
          </p:nvPr>
        </p:nvSpPr>
        <p:spPr/>
        <p:txBody>
          <a:bodyPr/>
          <a:lstStyle>
            <a:lvl1pPr>
              <a:defRPr/>
            </a:lvl1pPr>
          </a:lstStyle>
          <a:p>
            <a:pPr>
              <a:defRPr/>
            </a:pPr>
            <a:fld id="{28D3961B-7248-45E3-8AAE-40DB39835EFB}"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27EFC6FE-1B97-4257-8A8E-45E6236B1668}" type="datetime1">
              <a:rPr lang="en-US"/>
              <a:pPr>
                <a:defRPr/>
              </a:pPr>
              <a:t>12/10/2013</a:t>
            </a:fld>
            <a:endParaRPr lang="en-US"/>
          </a:p>
        </p:txBody>
      </p:sp>
      <p:sp>
        <p:nvSpPr>
          <p:cNvPr id="6" name="Нижний колонтитул 2"/>
          <p:cNvSpPr>
            <a:spLocks noGrp="1"/>
          </p:cNvSpPr>
          <p:nvPr>
            <p:ph type="ftr" sz="quarter" idx="11"/>
          </p:nvPr>
        </p:nvSpPr>
        <p:spPr/>
        <p:txBody>
          <a:bodyPr/>
          <a:lstStyle>
            <a:lvl1pPr>
              <a:defRPr/>
            </a:lvl1pPr>
          </a:lstStyle>
          <a:p>
            <a:pPr>
              <a:defRPr/>
            </a:pPr>
            <a:r>
              <a:rPr lang="ru-RU"/>
              <a:t>не стоит прогибаться под измечивый мир, пусть лучше мир прогнется под нас!</a:t>
            </a:r>
            <a:endParaRPr lang="en-US"/>
          </a:p>
        </p:txBody>
      </p:sp>
      <p:sp>
        <p:nvSpPr>
          <p:cNvPr id="7" name="Номер слайда 22"/>
          <p:cNvSpPr>
            <a:spLocks noGrp="1"/>
          </p:cNvSpPr>
          <p:nvPr>
            <p:ph type="sldNum" sz="quarter" idx="12"/>
          </p:nvPr>
        </p:nvSpPr>
        <p:spPr/>
        <p:txBody>
          <a:bodyPr/>
          <a:lstStyle>
            <a:lvl1pPr>
              <a:defRPr/>
            </a:lvl1pPr>
          </a:lstStyle>
          <a:p>
            <a:pPr>
              <a:defRPr/>
            </a:pPr>
            <a:fld id="{333D6348-6FE9-4B84-95F3-8FFB5CDDAF07}"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13"/>
          <p:cNvSpPr>
            <a:spLocks noGrp="1"/>
          </p:cNvSpPr>
          <p:nvPr>
            <p:ph type="dt" sz="half" idx="10"/>
          </p:nvPr>
        </p:nvSpPr>
        <p:spPr/>
        <p:txBody>
          <a:bodyPr/>
          <a:lstStyle>
            <a:lvl1pPr>
              <a:defRPr/>
            </a:lvl1pPr>
          </a:lstStyle>
          <a:p>
            <a:pPr>
              <a:defRPr/>
            </a:pPr>
            <a:fld id="{C0BE8094-1DDA-4EBC-8275-5D8226F01CC2}" type="datetime1">
              <a:rPr lang="en-US"/>
              <a:pPr>
                <a:defRPr/>
              </a:pPr>
              <a:t>12/10/2013</a:t>
            </a:fld>
            <a:endParaRPr lang="en-US"/>
          </a:p>
        </p:txBody>
      </p:sp>
      <p:sp>
        <p:nvSpPr>
          <p:cNvPr id="8" name="Нижний колонтитул 2"/>
          <p:cNvSpPr>
            <a:spLocks noGrp="1"/>
          </p:cNvSpPr>
          <p:nvPr>
            <p:ph type="ftr" sz="quarter" idx="11"/>
          </p:nvPr>
        </p:nvSpPr>
        <p:spPr/>
        <p:txBody>
          <a:bodyPr/>
          <a:lstStyle>
            <a:lvl1pPr>
              <a:defRPr/>
            </a:lvl1pPr>
          </a:lstStyle>
          <a:p>
            <a:pPr>
              <a:defRPr/>
            </a:pPr>
            <a:r>
              <a:rPr lang="ru-RU"/>
              <a:t>не стоит прогибаться под измечивый мир, пусть лучше мир прогнется под нас!</a:t>
            </a:r>
            <a:endParaRPr lang="en-US"/>
          </a:p>
        </p:txBody>
      </p:sp>
      <p:sp>
        <p:nvSpPr>
          <p:cNvPr id="9" name="Номер слайда 22"/>
          <p:cNvSpPr>
            <a:spLocks noGrp="1"/>
          </p:cNvSpPr>
          <p:nvPr>
            <p:ph type="sldNum" sz="quarter" idx="12"/>
          </p:nvPr>
        </p:nvSpPr>
        <p:spPr/>
        <p:txBody>
          <a:bodyPr/>
          <a:lstStyle>
            <a:lvl1pPr>
              <a:defRPr/>
            </a:lvl1pPr>
          </a:lstStyle>
          <a:p>
            <a:pPr>
              <a:defRPr/>
            </a:pPr>
            <a:fld id="{2D100DF8-7326-4014-9E3B-A86D8A25AFA7}"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13"/>
          <p:cNvSpPr>
            <a:spLocks noGrp="1"/>
          </p:cNvSpPr>
          <p:nvPr>
            <p:ph type="dt" sz="half" idx="10"/>
          </p:nvPr>
        </p:nvSpPr>
        <p:spPr/>
        <p:txBody>
          <a:bodyPr/>
          <a:lstStyle>
            <a:lvl1pPr>
              <a:defRPr/>
            </a:lvl1pPr>
          </a:lstStyle>
          <a:p>
            <a:pPr>
              <a:defRPr/>
            </a:pPr>
            <a:fld id="{AE191656-9458-4A5C-B25D-6655104D9FFF}" type="datetime1">
              <a:rPr lang="en-US"/>
              <a:pPr>
                <a:defRPr/>
              </a:pPr>
              <a:t>12/10/2013</a:t>
            </a:fld>
            <a:endParaRPr lang="en-US"/>
          </a:p>
        </p:txBody>
      </p:sp>
      <p:sp>
        <p:nvSpPr>
          <p:cNvPr id="4" name="Нижний колонтитул 2"/>
          <p:cNvSpPr>
            <a:spLocks noGrp="1"/>
          </p:cNvSpPr>
          <p:nvPr>
            <p:ph type="ftr" sz="quarter" idx="11"/>
          </p:nvPr>
        </p:nvSpPr>
        <p:spPr/>
        <p:txBody>
          <a:bodyPr/>
          <a:lstStyle>
            <a:lvl1pPr>
              <a:defRPr/>
            </a:lvl1pPr>
          </a:lstStyle>
          <a:p>
            <a:pPr>
              <a:defRPr/>
            </a:pPr>
            <a:r>
              <a:rPr lang="ru-RU"/>
              <a:t>не стоит прогибаться под измечивый мир, пусть лучше мир прогнется под нас!</a:t>
            </a:r>
            <a:endParaRPr lang="en-US"/>
          </a:p>
        </p:txBody>
      </p:sp>
      <p:sp>
        <p:nvSpPr>
          <p:cNvPr id="5" name="Номер слайда 22"/>
          <p:cNvSpPr>
            <a:spLocks noGrp="1"/>
          </p:cNvSpPr>
          <p:nvPr>
            <p:ph type="sldNum" sz="quarter" idx="12"/>
          </p:nvPr>
        </p:nvSpPr>
        <p:spPr/>
        <p:txBody>
          <a:bodyPr/>
          <a:lstStyle>
            <a:lvl1pPr>
              <a:defRPr/>
            </a:lvl1pPr>
          </a:lstStyle>
          <a:p>
            <a:pPr>
              <a:defRPr/>
            </a:pPr>
            <a:fld id="{F7705D02-DF7F-4A09-9BB8-BB8B306766C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2064"/>
            <a:ext cx="8229600" cy="914400"/>
          </a:xfrm>
        </p:spPr>
        <p:txBody>
          <a:bodyPr/>
          <a:lstStyle>
            <a:extLst/>
          </a:lstStyle>
          <a:p>
            <a:r>
              <a:rPr lang="ru-RU" smtClean="0"/>
              <a:t>Образец заголовка</a:t>
            </a:r>
            <a:endParaRPr lang="en-US"/>
          </a:p>
        </p:txBody>
      </p:sp>
      <p:sp>
        <p:nvSpPr>
          <p:cNvPr id="3" name="Содержимое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vl1pPr>
            <a:extLst/>
          </a:lstStyle>
          <a:p>
            <a:pPr>
              <a:defRPr/>
            </a:pPr>
            <a:fld id="{3F3A6B93-7BE4-415C-AC49-9F5BBC75BB9A}" type="datetime1">
              <a:rPr lang="en-US"/>
              <a:pPr>
                <a:defRPr/>
              </a:pPr>
              <a:t>12/10/2013</a:t>
            </a:fld>
            <a:endParaRPr lang="en-US"/>
          </a:p>
        </p:txBody>
      </p:sp>
      <p:sp>
        <p:nvSpPr>
          <p:cNvPr id="6" name="Нижний колонтитул 5"/>
          <p:cNvSpPr>
            <a:spLocks noGrp="1"/>
          </p:cNvSpPr>
          <p:nvPr>
            <p:ph type="ftr" sz="quarter" idx="11"/>
          </p:nvPr>
        </p:nvSpPr>
        <p:spPr/>
        <p:txBody>
          <a:bodyPr/>
          <a:lstStyle>
            <a:lvl1pPr>
              <a:defRPr/>
            </a:lvl1pPr>
            <a:extLst/>
          </a:lstStyle>
          <a:p>
            <a:pPr>
              <a:defRPr/>
            </a:pPr>
            <a:r>
              <a:rPr lang="ru-RU"/>
              <a:t>не стоит прогибаться под измечивый мир, пусть лучше мир прогнется под нас!</a:t>
            </a:r>
            <a:endParaRPr lang="en-US"/>
          </a:p>
        </p:txBody>
      </p:sp>
      <p:sp>
        <p:nvSpPr>
          <p:cNvPr id="7" name="Номер слайда 6"/>
          <p:cNvSpPr>
            <a:spLocks noGrp="1"/>
          </p:cNvSpPr>
          <p:nvPr>
            <p:ph type="sldNum" sz="quarter" idx="12"/>
          </p:nvPr>
        </p:nvSpPr>
        <p:spPr/>
        <p:txBody>
          <a:bodyPr/>
          <a:lstStyle>
            <a:lvl1pPr>
              <a:defRPr/>
            </a:lvl1pPr>
            <a:extLst/>
          </a:lstStyle>
          <a:p>
            <a:pPr>
              <a:defRPr/>
            </a:pPr>
            <a:fld id="{7CF8AB20-7FEF-4627-AD19-2B1CFFFDEFD8}"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p:txBody>
          <a:bodyPr/>
          <a:lstStyle>
            <a:lvl1pPr>
              <a:defRPr/>
            </a:lvl1pPr>
          </a:lstStyle>
          <a:p>
            <a:pPr>
              <a:defRPr/>
            </a:pPr>
            <a:fld id="{64B0B7FF-B458-40CB-9AC3-CB6962B851C8}" type="datetime1">
              <a:rPr lang="en-US"/>
              <a:pPr>
                <a:defRPr/>
              </a:pPr>
              <a:t>12/10/2013</a:t>
            </a:fld>
            <a:endParaRPr lang="en-US"/>
          </a:p>
        </p:txBody>
      </p:sp>
      <p:sp>
        <p:nvSpPr>
          <p:cNvPr id="3" name="Нижний колонтитул 2"/>
          <p:cNvSpPr>
            <a:spLocks noGrp="1"/>
          </p:cNvSpPr>
          <p:nvPr>
            <p:ph type="ftr" sz="quarter" idx="11"/>
          </p:nvPr>
        </p:nvSpPr>
        <p:spPr/>
        <p:txBody>
          <a:bodyPr/>
          <a:lstStyle>
            <a:lvl1pPr>
              <a:defRPr/>
            </a:lvl1pPr>
          </a:lstStyle>
          <a:p>
            <a:pPr>
              <a:defRPr/>
            </a:pPr>
            <a:r>
              <a:rPr lang="ru-RU"/>
              <a:t>не стоит прогибаться под измечивый мир, пусть лучше мир прогнется под нас!</a:t>
            </a:r>
            <a:endParaRPr lang="en-US"/>
          </a:p>
        </p:txBody>
      </p:sp>
      <p:sp>
        <p:nvSpPr>
          <p:cNvPr id="4" name="Номер слайда 22"/>
          <p:cNvSpPr>
            <a:spLocks noGrp="1"/>
          </p:cNvSpPr>
          <p:nvPr>
            <p:ph type="sldNum" sz="quarter" idx="12"/>
          </p:nvPr>
        </p:nvSpPr>
        <p:spPr/>
        <p:txBody>
          <a:bodyPr/>
          <a:lstStyle>
            <a:lvl1pPr>
              <a:defRPr/>
            </a:lvl1pPr>
          </a:lstStyle>
          <a:p>
            <a:pPr>
              <a:defRPr/>
            </a:pPr>
            <a:fld id="{A8919684-2565-48BF-8A6D-C0436AB5F544}"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ru-RU" smtClean="0"/>
              <a:t>Образец заголовка</a:t>
            </a:r>
            <a:endParaRPr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C2B77C0E-E681-48BB-BB3B-A511B80EDDF7}" type="datetime1">
              <a:rPr lang="en-US"/>
              <a:pPr>
                <a:defRPr/>
              </a:pPr>
              <a:t>12/10/2013</a:t>
            </a:fld>
            <a:endParaRPr lang="en-US"/>
          </a:p>
        </p:txBody>
      </p:sp>
      <p:sp>
        <p:nvSpPr>
          <p:cNvPr id="6" name="Нижний колонтитул 2"/>
          <p:cNvSpPr>
            <a:spLocks noGrp="1"/>
          </p:cNvSpPr>
          <p:nvPr>
            <p:ph type="ftr" sz="quarter" idx="11"/>
          </p:nvPr>
        </p:nvSpPr>
        <p:spPr/>
        <p:txBody>
          <a:bodyPr/>
          <a:lstStyle>
            <a:lvl1pPr>
              <a:defRPr/>
            </a:lvl1pPr>
          </a:lstStyle>
          <a:p>
            <a:pPr>
              <a:defRPr/>
            </a:pPr>
            <a:r>
              <a:rPr lang="ru-RU"/>
              <a:t>не стоит прогибаться под измечивый мир, пусть лучше мир прогнется под нас!</a:t>
            </a:r>
            <a:endParaRPr lang="en-US"/>
          </a:p>
        </p:txBody>
      </p:sp>
      <p:sp>
        <p:nvSpPr>
          <p:cNvPr id="7" name="Номер слайда 22"/>
          <p:cNvSpPr>
            <a:spLocks noGrp="1"/>
          </p:cNvSpPr>
          <p:nvPr>
            <p:ph type="sldNum" sz="quarter" idx="12"/>
          </p:nvPr>
        </p:nvSpPr>
        <p:spPr/>
        <p:txBody>
          <a:bodyPr/>
          <a:lstStyle>
            <a:lvl1pPr>
              <a:defRPr/>
            </a:lvl1pPr>
          </a:lstStyle>
          <a:p>
            <a:pPr>
              <a:defRPr/>
            </a:pPr>
            <a:fld id="{E49752F6-31B2-4422-A5BE-9CA77DE3F4CC}"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13"/>
          <p:cNvSpPr>
            <a:spLocks noGrp="1"/>
          </p:cNvSpPr>
          <p:nvPr>
            <p:ph type="dt" sz="half" idx="10"/>
          </p:nvPr>
        </p:nvSpPr>
        <p:spPr/>
        <p:txBody>
          <a:bodyPr/>
          <a:lstStyle>
            <a:lvl1pPr>
              <a:defRPr/>
            </a:lvl1pPr>
          </a:lstStyle>
          <a:p>
            <a:pPr>
              <a:defRPr/>
            </a:pPr>
            <a:fld id="{F7332875-C702-4C96-A18F-87002D590323}" type="datetime1">
              <a:rPr lang="en-US"/>
              <a:pPr>
                <a:defRPr/>
              </a:pPr>
              <a:t>12/10/2013</a:t>
            </a:fld>
            <a:endParaRPr lang="en-US"/>
          </a:p>
        </p:txBody>
      </p:sp>
      <p:sp>
        <p:nvSpPr>
          <p:cNvPr id="6" name="Нижний колонтитул 2"/>
          <p:cNvSpPr>
            <a:spLocks noGrp="1"/>
          </p:cNvSpPr>
          <p:nvPr>
            <p:ph type="ftr" sz="quarter" idx="11"/>
          </p:nvPr>
        </p:nvSpPr>
        <p:spPr/>
        <p:txBody>
          <a:bodyPr/>
          <a:lstStyle>
            <a:lvl1pPr>
              <a:defRPr/>
            </a:lvl1pPr>
          </a:lstStyle>
          <a:p>
            <a:pPr>
              <a:defRPr/>
            </a:pPr>
            <a:r>
              <a:rPr lang="ru-RU"/>
              <a:t>не стоит прогибаться под измечивый мир, пусть лучше мир прогнется под нас!</a:t>
            </a:r>
            <a:endParaRPr lang="en-US"/>
          </a:p>
        </p:txBody>
      </p:sp>
      <p:sp>
        <p:nvSpPr>
          <p:cNvPr id="7" name="Номер слайда 22"/>
          <p:cNvSpPr>
            <a:spLocks noGrp="1"/>
          </p:cNvSpPr>
          <p:nvPr>
            <p:ph type="sldNum" sz="quarter" idx="12"/>
          </p:nvPr>
        </p:nvSpPr>
        <p:spPr/>
        <p:txBody>
          <a:bodyPr/>
          <a:lstStyle>
            <a:lvl1pPr>
              <a:defRPr/>
            </a:lvl1pPr>
          </a:lstStyle>
          <a:p>
            <a:pPr>
              <a:defRPr/>
            </a:pPr>
            <a:fld id="{11BB9D79-50A9-485A-A70A-889FF4F79ABB}"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C6C83099-F27C-42E1-A77E-D3D78684CA8C}" type="datetime1">
              <a:rPr lang="en-US"/>
              <a:pPr>
                <a:defRPr/>
              </a:pPr>
              <a:t>12/10/2013</a:t>
            </a:fld>
            <a:endParaRPr lang="en-US"/>
          </a:p>
        </p:txBody>
      </p:sp>
      <p:sp>
        <p:nvSpPr>
          <p:cNvPr id="5" name="Нижний колонтитул 2"/>
          <p:cNvSpPr>
            <a:spLocks noGrp="1"/>
          </p:cNvSpPr>
          <p:nvPr>
            <p:ph type="ftr" sz="quarter" idx="11"/>
          </p:nvPr>
        </p:nvSpPr>
        <p:spPr/>
        <p:txBody>
          <a:bodyPr/>
          <a:lstStyle>
            <a:lvl1pPr>
              <a:defRPr/>
            </a:lvl1pPr>
          </a:lstStyle>
          <a:p>
            <a:pPr>
              <a:defRPr/>
            </a:pPr>
            <a:r>
              <a:rPr lang="ru-RU"/>
              <a:t>не стоит прогибаться под измечивый мир, пусть лучше мир прогнется под нас!</a:t>
            </a:r>
            <a:endParaRPr lang="en-US"/>
          </a:p>
        </p:txBody>
      </p:sp>
      <p:sp>
        <p:nvSpPr>
          <p:cNvPr id="6" name="Номер слайда 22"/>
          <p:cNvSpPr>
            <a:spLocks noGrp="1"/>
          </p:cNvSpPr>
          <p:nvPr>
            <p:ph type="sldNum" sz="quarter" idx="12"/>
          </p:nvPr>
        </p:nvSpPr>
        <p:spPr/>
        <p:txBody>
          <a:bodyPr/>
          <a:lstStyle>
            <a:lvl1pPr>
              <a:defRPr/>
            </a:lvl1pPr>
          </a:lstStyle>
          <a:p>
            <a:pPr>
              <a:defRPr/>
            </a:pPr>
            <a:fld id="{D04FCC6F-3E5B-45B4-BEB4-6233E9B1184D}"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89390A89-15DE-4CAD-A902-4F94675A30AD}" type="datetime1">
              <a:rPr lang="en-US"/>
              <a:pPr>
                <a:defRPr/>
              </a:pPr>
              <a:t>12/10/2013</a:t>
            </a:fld>
            <a:endParaRPr lang="en-US"/>
          </a:p>
        </p:txBody>
      </p:sp>
      <p:sp>
        <p:nvSpPr>
          <p:cNvPr id="5" name="Нижний колонтитул 2"/>
          <p:cNvSpPr>
            <a:spLocks noGrp="1"/>
          </p:cNvSpPr>
          <p:nvPr>
            <p:ph type="ftr" sz="quarter" idx="11"/>
          </p:nvPr>
        </p:nvSpPr>
        <p:spPr/>
        <p:txBody>
          <a:bodyPr/>
          <a:lstStyle>
            <a:lvl1pPr>
              <a:defRPr/>
            </a:lvl1pPr>
          </a:lstStyle>
          <a:p>
            <a:pPr>
              <a:defRPr/>
            </a:pPr>
            <a:r>
              <a:rPr lang="ru-RU"/>
              <a:t>не стоит прогибаться под измечивый мир, пусть лучше мир прогнется под нас!</a:t>
            </a:r>
            <a:endParaRPr lang="en-US"/>
          </a:p>
        </p:txBody>
      </p:sp>
      <p:sp>
        <p:nvSpPr>
          <p:cNvPr id="6" name="Номер слайда 22"/>
          <p:cNvSpPr>
            <a:spLocks noGrp="1"/>
          </p:cNvSpPr>
          <p:nvPr>
            <p:ph type="sldNum" sz="quarter" idx="12"/>
          </p:nvPr>
        </p:nvSpPr>
        <p:spPr/>
        <p:txBody>
          <a:bodyPr/>
          <a:lstStyle>
            <a:lvl1pPr>
              <a:defRPr/>
            </a:lvl1pPr>
          </a:lstStyle>
          <a:p>
            <a:pPr>
              <a:defRPr/>
            </a:pPr>
            <a:fld id="{8B8BBA3F-654F-4ADF-9726-485D7B82FD11}"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оугольник 3"/>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5" name="Прямоугольник 4"/>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6" name="Прямоугольник 5"/>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7" name="Прямоугольник 6"/>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10" name="Прямоугольник 9"/>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11" name="Прямоугольник 10"/>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12" name="Прямоугольник 11"/>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13" name="Прямоугольник 12"/>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14" name="Прямоугольник 13"/>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8" name="Заголовок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lang="ru-RU" smtClean="0"/>
              <a:t>Образец заголовка</a:t>
            </a:r>
            <a:endParaRPr lang="en-US"/>
          </a:p>
        </p:txBody>
      </p:sp>
      <p:sp>
        <p:nvSpPr>
          <p:cNvPr id="9" name="Подзаголовок 8"/>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15" name="Дата 27"/>
          <p:cNvSpPr>
            <a:spLocks noGrp="1"/>
          </p:cNvSpPr>
          <p:nvPr>
            <p:ph type="dt" sz="half" idx="10"/>
          </p:nvPr>
        </p:nvSpPr>
        <p:spPr/>
        <p:txBody>
          <a:bodyPr/>
          <a:lstStyle>
            <a:lvl1pPr>
              <a:defRPr/>
            </a:lvl1pPr>
            <a:extLst/>
          </a:lstStyle>
          <a:p>
            <a:pPr>
              <a:defRPr/>
            </a:pPr>
            <a:fld id="{FEF3B9A1-B1FD-4F39-8F30-3203F6B64D5B}" type="datetime1">
              <a:rPr lang="en-US"/>
              <a:pPr>
                <a:defRPr/>
              </a:pPr>
              <a:t>12/10/2013</a:t>
            </a:fld>
            <a:endParaRPr lang="en-US"/>
          </a:p>
        </p:txBody>
      </p:sp>
      <p:sp>
        <p:nvSpPr>
          <p:cNvPr id="16" name="Нижний колонтитул 16"/>
          <p:cNvSpPr>
            <a:spLocks noGrp="1"/>
          </p:cNvSpPr>
          <p:nvPr>
            <p:ph type="ftr" sz="quarter" idx="11"/>
          </p:nvPr>
        </p:nvSpPr>
        <p:spPr/>
        <p:txBody>
          <a:bodyPr/>
          <a:lstStyle>
            <a:lvl1pPr>
              <a:defRPr/>
            </a:lvl1pPr>
            <a:extLst/>
          </a:lstStyle>
          <a:p>
            <a:pPr>
              <a:defRPr/>
            </a:pPr>
            <a:r>
              <a:rPr lang="ru-RU"/>
              <a:t>не стоит прогибаться под измечивый мир, пусть лучше мир прогнется под нас!</a:t>
            </a:r>
            <a:endParaRPr lang="en-US"/>
          </a:p>
        </p:txBody>
      </p:sp>
      <p:sp>
        <p:nvSpPr>
          <p:cNvPr id="17" name="Номер слайда 28"/>
          <p:cNvSpPr>
            <a:spLocks noGrp="1"/>
          </p:cNvSpPr>
          <p:nvPr>
            <p:ph type="sldNum" sz="quarter" idx="12"/>
          </p:nvPr>
        </p:nvSpPr>
        <p:spPr/>
        <p:txBody>
          <a:bodyPr/>
          <a:lstStyle>
            <a:lvl1pPr>
              <a:defRPr/>
            </a:lvl1pPr>
            <a:extLst/>
          </a:lstStyle>
          <a:p>
            <a:pPr>
              <a:defRPr/>
            </a:pPr>
            <a:fld id="{F3F0F73B-D0BD-4CF4-9AD6-546F29D9E95A}"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Содержимое 2"/>
          <p:cNvSpPr>
            <a:spLocks noGrp="1"/>
          </p:cNvSpPr>
          <p:nvPr>
            <p:ph idx="1"/>
          </p:nvPr>
        </p:nvSpPr>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D1DE437B-E4DF-41F4-8F4D-FDE5BB2D5721}" type="datetime1">
              <a:rPr lang="en-US"/>
              <a:pPr>
                <a:defRPr/>
              </a:pPr>
              <a:t>12/10/2013</a:t>
            </a:fld>
            <a:endParaRPr lang="en-US"/>
          </a:p>
        </p:txBody>
      </p:sp>
      <p:sp>
        <p:nvSpPr>
          <p:cNvPr id="5" name="Нижний колонтитул 2"/>
          <p:cNvSpPr>
            <a:spLocks noGrp="1"/>
          </p:cNvSpPr>
          <p:nvPr>
            <p:ph type="ftr" sz="quarter" idx="11"/>
          </p:nvPr>
        </p:nvSpPr>
        <p:spPr/>
        <p:txBody>
          <a:bodyPr/>
          <a:lstStyle>
            <a:lvl1pPr>
              <a:defRPr/>
            </a:lvl1pPr>
          </a:lstStyle>
          <a:p>
            <a:pPr>
              <a:defRPr/>
            </a:pPr>
            <a:r>
              <a:rPr lang="ru-RU"/>
              <a:t>не стоит прогибаться под измечивый мир, пусть лучше мир прогнется под нас!</a:t>
            </a:r>
            <a:endParaRPr lang="en-US"/>
          </a:p>
        </p:txBody>
      </p:sp>
      <p:sp>
        <p:nvSpPr>
          <p:cNvPr id="6" name="Номер слайда 22"/>
          <p:cNvSpPr>
            <a:spLocks noGrp="1"/>
          </p:cNvSpPr>
          <p:nvPr>
            <p:ph type="sldNum" sz="quarter" idx="12"/>
          </p:nvPr>
        </p:nvSpPr>
        <p:spPr/>
        <p:txBody>
          <a:bodyPr/>
          <a:lstStyle>
            <a:lvl1pPr>
              <a:defRPr/>
            </a:lvl1pPr>
          </a:lstStyle>
          <a:p>
            <a:pPr>
              <a:defRPr/>
            </a:pPr>
            <a:fld id="{1C394D97-66B4-445A-83A5-6AB0F7C82A97}"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Полилиния 3"/>
          <p:cNvSpPr>
            <a:spLocks/>
          </p:cNvSpPr>
          <p:nvPr/>
        </p:nvSpPr>
        <p:spPr bwMode="auto">
          <a:xfrm>
            <a:off x="4829175" y="1073150"/>
            <a:ext cx="4321175"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prstClr val="white"/>
              </a:solidFill>
              <a:latin typeface="Corbel"/>
              <a:cs typeface="+mn-cs"/>
            </a:endParaRPr>
          </a:p>
        </p:txBody>
      </p:sp>
      <p:sp>
        <p:nvSpPr>
          <p:cNvPr id="5" name="Полилиния 4"/>
          <p:cNvSpPr>
            <a:spLocks/>
          </p:cNvSpPr>
          <p:nvPr/>
        </p:nvSpPr>
        <p:spPr bwMode="auto">
          <a:xfrm>
            <a:off x="374650" y="0"/>
            <a:ext cx="5513388" cy="6615113"/>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prstClr val="white"/>
              </a:solidFill>
              <a:latin typeface="Corbel"/>
              <a:cs typeface="+mn-cs"/>
            </a:endParaRPr>
          </a:p>
        </p:txBody>
      </p:sp>
      <p:sp>
        <p:nvSpPr>
          <p:cNvPr id="6" name="Полилиния 5"/>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prstClr val="white"/>
              </a:solidFill>
              <a:latin typeface="Corbel"/>
              <a:cs typeface="+mn-cs"/>
            </a:endParaRPr>
          </a:p>
        </p:txBody>
      </p:sp>
      <p:sp>
        <p:nvSpPr>
          <p:cNvPr id="7" name="Полилиния 6"/>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prstClr val="white"/>
              </a:solidFill>
              <a:latin typeface="Corbel"/>
              <a:cs typeface="+mn-cs"/>
            </a:endParaRPr>
          </a:p>
        </p:txBody>
      </p:sp>
      <p:sp>
        <p:nvSpPr>
          <p:cNvPr id="8" name="Полилиния 7"/>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prstClr val="white"/>
              </a:solidFill>
              <a:latin typeface="Corbel"/>
              <a:cs typeface="+mn-cs"/>
            </a:endParaRPr>
          </a:p>
        </p:txBody>
      </p:sp>
      <p:sp>
        <p:nvSpPr>
          <p:cNvPr id="9" name="Полилиния 8"/>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prstClr val="white"/>
              </a:solidFill>
              <a:latin typeface="Corbel"/>
              <a:cs typeface="+mn-cs"/>
            </a:endParaRPr>
          </a:p>
        </p:txBody>
      </p:sp>
      <p:sp>
        <p:nvSpPr>
          <p:cNvPr id="10" name="Полилиния 9"/>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prstClr val="white"/>
              </a:solidFill>
              <a:latin typeface="Corbel"/>
              <a:cs typeface="+mn-cs"/>
            </a:endParaRPr>
          </a:p>
        </p:txBody>
      </p:sp>
      <p:sp>
        <p:nvSpPr>
          <p:cNvPr id="11" name="Полилиния 10"/>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prstClr val="white"/>
              </a:solidFill>
              <a:latin typeface="Corbel"/>
              <a:cs typeface="+mn-cs"/>
            </a:endParaRPr>
          </a:p>
        </p:txBody>
      </p:sp>
      <p:sp>
        <p:nvSpPr>
          <p:cNvPr id="12" name="Полилиния 11"/>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prstClr val="white"/>
              </a:solidFill>
              <a:latin typeface="Corbel"/>
              <a:cs typeface="+mn-cs"/>
            </a:endParaRPr>
          </a:p>
        </p:txBody>
      </p:sp>
      <p:sp>
        <p:nvSpPr>
          <p:cNvPr id="13" name="Полилиния 12"/>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prstClr val="white"/>
              </a:solidFill>
              <a:latin typeface="Corbel"/>
              <a:cs typeface="+mn-cs"/>
            </a:endParaRPr>
          </a:p>
        </p:txBody>
      </p:sp>
      <p:sp>
        <p:nvSpPr>
          <p:cNvPr id="14" name="Полилиния 13"/>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prstClr val="white"/>
              </a:solidFill>
              <a:latin typeface="Corbel"/>
              <a:cs typeface="+mn-cs"/>
            </a:endParaRPr>
          </a:p>
        </p:txBody>
      </p:sp>
      <p:sp>
        <p:nvSpPr>
          <p:cNvPr id="15" name="Полилиния 14"/>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prstClr val="white"/>
              </a:solidFill>
              <a:latin typeface="Corbel"/>
              <a:cs typeface="+mn-cs"/>
            </a:endParaRPr>
          </a:p>
        </p:txBody>
      </p:sp>
      <p:sp>
        <p:nvSpPr>
          <p:cNvPr id="16" name="Полилиния 15"/>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prstClr val="white"/>
              </a:solidFill>
              <a:latin typeface="Corbel"/>
              <a:cs typeface="+mn-cs"/>
            </a:endParaRPr>
          </a:p>
        </p:txBody>
      </p:sp>
      <p:sp>
        <p:nvSpPr>
          <p:cNvPr id="17" name="Полилиния 16"/>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prstClr val="white"/>
              </a:solidFill>
              <a:latin typeface="Corbel"/>
              <a:cs typeface="+mn-cs"/>
            </a:endParaRPr>
          </a:p>
        </p:txBody>
      </p:sp>
      <p:sp>
        <p:nvSpPr>
          <p:cNvPr id="18" name="Полилиния 17"/>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prstClr val="white"/>
              </a:solidFill>
              <a:latin typeface="Corbel"/>
              <a:cs typeface="+mn-cs"/>
            </a:endParaRPr>
          </a:p>
        </p:txBody>
      </p:sp>
      <p:sp>
        <p:nvSpPr>
          <p:cNvPr id="19" name="Прямоугольник 18"/>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20" name="Прямоугольник 19"/>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21" name="Прямоугольник 20"/>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22" name="Прямоугольник 21"/>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23" name="Прямоугольник 22"/>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24" name="Прямоугольник 23"/>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3" name="Текст 2"/>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2" name="Заголовок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lang="ru-RU" smtClean="0"/>
              <a:t>Образец заголовка</a:t>
            </a:r>
            <a:endParaRPr lang="en-US"/>
          </a:p>
        </p:txBody>
      </p:sp>
      <p:sp>
        <p:nvSpPr>
          <p:cNvPr id="25" name="Дата 3"/>
          <p:cNvSpPr>
            <a:spLocks noGrp="1"/>
          </p:cNvSpPr>
          <p:nvPr>
            <p:ph type="dt" sz="half" idx="10"/>
          </p:nvPr>
        </p:nvSpPr>
        <p:spPr/>
        <p:txBody>
          <a:bodyPr/>
          <a:lstStyle>
            <a:lvl1pPr>
              <a:defRPr/>
            </a:lvl1pPr>
            <a:extLst/>
          </a:lstStyle>
          <a:p>
            <a:pPr>
              <a:defRPr/>
            </a:pPr>
            <a:fld id="{23277328-C609-40D2-9954-3BD915BAC828}" type="datetime1">
              <a:rPr lang="en-US"/>
              <a:pPr>
                <a:defRPr/>
              </a:pPr>
              <a:t>12/10/2013</a:t>
            </a:fld>
            <a:endParaRPr lang="en-US"/>
          </a:p>
        </p:txBody>
      </p:sp>
      <p:sp>
        <p:nvSpPr>
          <p:cNvPr id="26" name="Нижний колонтитул 4"/>
          <p:cNvSpPr>
            <a:spLocks noGrp="1"/>
          </p:cNvSpPr>
          <p:nvPr>
            <p:ph type="ftr" sz="quarter" idx="11"/>
          </p:nvPr>
        </p:nvSpPr>
        <p:spPr/>
        <p:txBody>
          <a:bodyPr/>
          <a:lstStyle>
            <a:lvl1pPr>
              <a:defRPr/>
            </a:lvl1pPr>
            <a:extLst/>
          </a:lstStyle>
          <a:p>
            <a:pPr>
              <a:defRPr/>
            </a:pPr>
            <a:r>
              <a:rPr lang="ru-RU"/>
              <a:t>не стоит прогибаться под измечивый мир, пусть лучше мир прогнется под нас!</a:t>
            </a:r>
            <a:endParaRPr lang="en-US"/>
          </a:p>
        </p:txBody>
      </p:sp>
      <p:sp>
        <p:nvSpPr>
          <p:cNvPr id="27" name="Номер слайда 5"/>
          <p:cNvSpPr>
            <a:spLocks noGrp="1"/>
          </p:cNvSpPr>
          <p:nvPr>
            <p:ph type="sldNum" sz="quarter" idx="12"/>
          </p:nvPr>
        </p:nvSpPr>
        <p:spPr/>
        <p:txBody>
          <a:bodyPr/>
          <a:lstStyle>
            <a:lvl1pPr>
              <a:defRPr/>
            </a:lvl1pPr>
            <a:extLst/>
          </a:lstStyle>
          <a:p>
            <a:pPr>
              <a:defRPr/>
            </a:pPr>
            <a:fld id="{1D186DD8-7CF3-4BB9-AE8E-2E0FF9C880F2}" type="slidenum">
              <a:rPr lang="en-US"/>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2064"/>
            <a:ext cx="8229600" cy="914400"/>
          </a:xfrm>
        </p:spPr>
        <p:txBody>
          <a:bodyPr/>
          <a:lstStyle>
            <a:extLst/>
          </a:lstStyle>
          <a:p>
            <a:r>
              <a:rPr lang="ru-RU" smtClean="0"/>
              <a:t>Образец заголовка</a:t>
            </a:r>
            <a:endParaRPr lang="en-US"/>
          </a:p>
        </p:txBody>
      </p:sp>
      <p:sp>
        <p:nvSpPr>
          <p:cNvPr id="3" name="Содержимое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vl1pPr>
            <a:extLst/>
          </a:lstStyle>
          <a:p>
            <a:pPr>
              <a:defRPr/>
            </a:pPr>
            <a:fld id="{4DF5B807-6380-463E-9D16-807A43D1D01B}" type="datetime1">
              <a:rPr lang="en-US"/>
              <a:pPr>
                <a:defRPr/>
              </a:pPr>
              <a:t>12/10/2013</a:t>
            </a:fld>
            <a:endParaRPr lang="en-US"/>
          </a:p>
        </p:txBody>
      </p:sp>
      <p:sp>
        <p:nvSpPr>
          <p:cNvPr id="6" name="Нижний колонтитул 5"/>
          <p:cNvSpPr>
            <a:spLocks noGrp="1"/>
          </p:cNvSpPr>
          <p:nvPr>
            <p:ph type="ftr" sz="quarter" idx="11"/>
          </p:nvPr>
        </p:nvSpPr>
        <p:spPr/>
        <p:txBody>
          <a:bodyPr/>
          <a:lstStyle>
            <a:lvl1pPr>
              <a:defRPr/>
            </a:lvl1pPr>
            <a:extLst/>
          </a:lstStyle>
          <a:p>
            <a:pPr>
              <a:defRPr/>
            </a:pPr>
            <a:r>
              <a:rPr lang="ru-RU"/>
              <a:t>не стоит прогибаться под измечивый мир, пусть лучше мир прогнется под нас!</a:t>
            </a:r>
            <a:endParaRPr lang="en-US"/>
          </a:p>
        </p:txBody>
      </p:sp>
      <p:sp>
        <p:nvSpPr>
          <p:cNvPr id="7" name="Номер слайда 6"/>
          <p:cNvSpPr>
            <a:spLocks noGrp="1"/>
          </p:cNvSpPr>
          <p:nvPr>
            <p:ph type="sldNum" sz="quarter" idx="12"/>
          </p:nvPr>
        </p:nvSpPr>
        <p:spPr/>
        <p:txBody>
          <a:bodyPr/>
          <a:lstStyle>
            <a:lvl1pPr>
              <a:defRPr/>
            </a:lvl1pPr>
            <a:extLst/>
          </a:lstStyle>
          <a:p>
            <a:pPr>
              <a:defRPr/>
            </a:pPr>
            <a:fld id="{EB00B1B8-D37E-4289-B9CA-7B36FCE889A1}" type="slidenum">
              <a:rPr lang="en-US"/>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7" name="Прямоугольник 6"/>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8" name="Прямоугольник 7"/>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9" name="Прямоугольник 8"/>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10" name="Прямоугольник 9"/>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11" name="Прямоугольник 10"/>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12" name="Прямоугольник 11"/>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13" name="Прямоугольник 12"/>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14" name="Прямоугольник 13"/>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15" name="Прямоугольник 14"/>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16" name="Прямоугольник 15"/>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2" name="Заголовок 1"/>
          <p:cNvSpPr>
            <a:spLocks noGrp="1"/>
          </p:cNvSpPr>
          <p:nvPr>
            <p:ph type="title"/>
          </p:nvPr>
        </p:nvSpPr>
        <p:spPr>
          <a:xfrm>
            <a:off x="504824" y="512064"/>
            <a:ext cx="7772400" cy="914400"/>
          </a:xfrm>
        </p:spPr>
        <p:txBody>
          <a:bodyPr/>
          <a:lstStyle>
            <a:lvl1pPr>
              <a:defRPr sz="4000"/>
            </a:lvl1pPr>
            <a:extLst/>
          </a:lstStyle>
          <a:p>
            <a:r>
              <a:rPr lang="ru-RU" smtClean="0"/>
              <a:t>Образец заголовка</a:t>
            </a:r>
            <a:endParaRPr lang="en-US"/>
          </a:p>
        </p:txBody>
      </p:sp>
      <p:sp>
        <p:nvSpPr>
          <p:cNvPr id="3" name="Текст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Содержимое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7" name="Дата 6"/>
          <p:cNvSpPr>
            <a:spLocks noGrp="1"/>
          </p:cNvSpPr>
          <p:nvPr>
            <p:ph type="dt" sz="half" idx="10"/>
          </p:nvPr>
        </p:nvSpPr>
        <p:spPr/>
        <p:txBody>
          <a:bodyPr/>
          <a:lstStyle>
            <a:lvl1pPr>
              <a:defRPr/>
            </a:lvl1pPr>
            <a:extLst/>
          </a:lstStyle>
          <a:p>
            <a:pPr>
              <a:defRPr/>
            </a:pPr>
            <a:fld id="{A552DC65-F508-403D-BEAB-A2EE01612919}" type="datetime1">
              <a:rPr lang="en-US"/>
              <a:pPr>
                <a:defRPr/>
              </a:pPr>
              <a:t>12/10/2013</a:t>
            </a:fld>
            <a:endParaRPr lang="en-US"/>
          </a:p>
        </p:txBody>
      </p:sp>
      <p:sp>
        <p:nvSpPr>
          <p:cNvPr id="18" name="Нижний колонтитул 7"/>
          <p:cNvSpPr>
            <a:spLocks noGrp="1"/>
          </p:cNvSpPr>
          <p:nvPr>
            <p:ph type="ftr" sz="quarter" idx="11"/>
          </p:nvPr>
        </p:nvSpPr>
        <p:spPr/>
        <p:txBody>
          <a:bodyPr/>
          <a:lstStyle>
            <a:lvl1pPr>
              <a:defRPr/>
            </a:lvl1pPr>
            <a:extLst/>
          </a:lstStyle>
          <a:p>
            <a:pPr>
              <a:defRPr/>
            </a:pPr>
            <a:r>
              <a:rPr lang="ru-RU"/>
              <a:t>не стоит прогибаться под измечивый мир, пусть лучше мир прогнется под нас!</a:t>
            </a:r>
            <a:endParaRPr lang="en-US"/>
          </a:p>
        </p:txBody>
      </p:sp>
      <p:sp>
        <p:nvSpPr>
          <p:cNvPr id="19" name="Номер слайда 8"/>
          <p:cNvSpPr>
            <a:spLocks noGrp="1"/>
          </p:cNvSpPr>
          <p:nvPr>
            <p:ph type="sldNum" sz="quarter" idx="12"/>
          </p:nvPr>
        </p:nvSpPr>
        <p:spPr/>
        <p:txBody>
          <a:bodyPr/>
          <a:lstStyle>
            <a:lvl1pPr>
              <a:defRPr/>
            </a:lvl1pPr>
            <a:extLst/>
          </a:lstStyle>
          <a:p>
            <a:pPr>
              <a:defRPr/>
            </a:pPr>
            <a:fld id="{FDD163B6-3E2C-48C7-B5A9-30C8D20708E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7" name="Прямоугольник 6"/>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Прямоугольник 7"/>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9" name="Прямоугольник 8"/>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0" name="Прямоугольник 9"/>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1" name="Прямоугольник 10"/>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2" name="Прямоугольник 11"/>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3" name="Прямоугольник 12"/>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4" name="Прямоугольник 13"/>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5" name="Прямоугольник 14"/>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6" name="Прямоугольник 15"/>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Заголовок 1"/>
          <p:cNvSpPr>
            <a:spLocks noGrp="1"/>
          </p:cNvSpPr>
          <p:nvPr>
            <p:ph type="title"/>
          </p:nvPr>
        </p:nvSpPr>
        <p:spPr>
          <a:xfrm>
            <a:off x="504824" y="512064"/>
            <a:ext cx="7772400" cy="914400"/>
          </a:xfrm>
        </p:spPr>
        <p:txBody>
          <a:bodyPr/>
          <a:lstStyle>
            <a:lvl1pPr>
              <a:defRPr sz="4000"/>
            </a:lvl1pPr>
            <a:extLst/>
          </a:lstStyle>
          <a:p>
            <a:r>
              <a:rPr lang="ru-RU" smtClean="0"/>
              <a:t>Образец заголовка</a:t>
            </a:r>
            <a:endParaRPr lang="en-US"/>
          </a:p>
        </p:txBody>
      </p:sp>
      <p:sp>
        <p:nvSpPr>
          <p:cNvPr id="3" name="Текст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Содержимое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7" name="Дата 6"/>
          <p:cNvSpPr>
            <a:spLocks noGrp="1"/>
          </p:cNvSpPr>
          <p:nvPr>
            <p:ph type="dt" sz="half" idx="10"/>
          </p:nvPr>
        </p:nvSpPr>
        <p:spPr/>
        <p:txBody>
          <a:bodyPr/>
          <a:lstStyle>
            <a:lvl1pPr>
              <a:defRPr/>
            </a:lvl1pPr>
            <a:extLst/>
          </a:lstStyle>
          <a:p>
            <a:pPr>
              <a:defRPr/>
            </a:pPr>
            <a:fld id="{EA61636E-1671-49A0-833D-0BC01F059E16}" type="datetime1">
              <a:rPr lang="en-US"/>
              <a:pPr>
                <a:defRPr/>
              </a:pPr>
              <a:t>12/10/2013</a:t>
            </a:fld>
            <a:endParaRPr lang="en-US"/>
          </a:p>
        </p:txBody>
      </p:sp>
      <p:sp>
        <p:nvSpPr>
          <p:cNvPr id="18" name="Нижний колонтитул 7"/>
          <p:cNvSpPr>
            <a:spLocks noGrp="1"/>
          </p:cNvSpPr>
          <p:nvPr>
            <p:ph type="ftr" sz="quarter" idx="11"/>
          </p:nvPr>
        </p:nvSpPr>
        <p:spPr/>
        <p:txBody>
          <a:bodyPr/>
          <a:lstStyle>
            <a:lvl1pPr>
              <a:defRPr/>
            </a:lvl1pPr>
            <a:extLst/>
          </a:lstStyle>
          <a:p>
            <a:pPr>
              <a:defRPr/>
            </a:pPr>
            <a:r>
              <a:rPr lang="ru-RU"/>
              <a:t>не стоит прогибаться под измечивый мир, пусть лучше мир прогнется под нас!</a:t>
            </a:r>
            <a:endParaRPr lang="en-US"/>
          </a:p>
        </p:txBody>
      </p:sp>
      <p:sp>
        <p:nvSpPr>
          <p:cNvPr id="19" name="Номер слайда 8"/>
          <p:cNvSpPr>
            <a:spLocks noGrp="1"/>
          </p:cNvSpPr>
          <p:nvPr>
            <p:ph type="sldNum" sz="quarter" idx="12"/>
          </p:nvPr>
        </p:nvSpPr>
        <p:spPr/>
        <p:txBody>
          <a:bodyPr/>
          <a:lstStyle>
            <a:lvl1pPr>
              <a:defRPr/>
            </a:lvl1pPr>
            <a:extLst/>
          </a:lstStyle>
          <a:p>
            <a:pPr>
              <a:defRPr/>
            </a:pPr>
            <a:fld id="{4143A543-E81B-458D-A158-78C6EB22D777}"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2064"/>
            <a:ext cx="7772400" cy="914400"/>
          </a:xfrm>
        </p:spPr>
        <p:txBody>
          <a:bodyPr/>
          <a:lstStyle>
            <a:lvl1pPr>
              <a:defRPr sz="4000" cap="none" baseline="0"/>
            </a:lvl1pPr>
            <a:extLst/>
          </a:lstStyle>
          <a:p>
            <a:r>
              <a:rPr lang="ru-RU" smtClean="0"/>
              <a:t>Образец заголовка</a:t>
            </a:r>
            <a:endParaRPr lang="en-US"/>
          </a:p>
        </p:txBody>
      </p:sp>
      <p:sp>
        <p:nvSpPr>
          <p:cNvPr id="3" name="Дата 13"/>
          <p:cNvSpPr>
            <a:spLocks noGrp="1"/>
          </p:cNvSpPr>
          <p:nvPr>
            <p:ph type="dt" sz="half" idx="10"/>
          </p:nvPr>
        </p:nvSpPr>
        <p:spPr/>
        <p:txBody>
          <a:bodyPr/>
          <a:lstStyle>
            <a:lvl1pPr>
              <a:defRPr/>
            </a:lvl1pPr>
          </a:lstStyle>
          <a:p>
            <a:pPr>
              <a:defRPr/>
            </a:pPr>
            <a:fld id="{5C444370-8B54-4F16-A255-E054C2F0897D}" type="datetime1">
              <a:rPr lang="en-US"/>
              <a:pPr>
                <a:defRPr/>
              </a:pPr>
              <a:t>12/10/2013</a:t>
            </a:fld>
            <a:endParaRPr lang="en-US"/>
          </a:p>
        </p:txBody>
      </p:sp>
      <p:sp>
        <p:nvSpPr>
          <p:cNvPr id="4" name="Нижний колонтитул 2"/>
          <p:cNvSpPr>
            <a:spLocks noGrp="1"/>
          </p:cNvSpPr>
          <p:nvPr>
            <p:ph type="ftr" sz="quarter" idx="11"/>
          </p:nvPr>
        </p:nvSpPr>
        <p:spPr/>
        <p:txBody>
          <a:bodyPr/>
          <a:lstStyle>
            <a:lvl1pPr>
              <a:defRPr/>
            </a:lvl1pPr>
          </a:lstStyle>
          <a:p>
            <a:pPr>
              <a:defRPr/>
            </a:pPr>
            <a:r>
              <a:rPr lang="ru-RU"/>
              <a:t>не стоит прогибаться под измечивый мир, пусть лучше мир прогнется под нас!</a:t>
            </a:r>
            <a:endParaRPr lang="en-US"/>
          </a:p>
        </p:txBody>
      </p:sp>
      <p:sp>
        <p:nvSpPr>
          <p:cNvPr id="5" name="Номер слайда 22"/>
          <p:cNvSpPr>
            <a:spLocks noGrp="1"/>
          </p:cNvSpPr>
          <p:nvPr>
            <p:ph type="sldNum" sz="quarter" idx="12"/>
          </p:nvPr>
        </p:nvSpPr>
        <p:spPr/>
        <p:txBody>
          <a:bodyPr/>
          <a:lstStyle>
            <a:lvl1pPr>
              <a:defRPr/>
            </a:lvl1pPr>
          </a:lstStyle>
          <a:p>
            <a:pPr>
              <a:defRPr/>
            </a:pPr>
            <a:fld id="{3E7B7D93-E19C-4E62-A24B-41CAF25A9961}" type="slidenum">
              <a:rPr lang="en-US"/>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extLst/>
          </a:lstStyle>
          <a:p>
            <a:pPr>
              <a:defRPr/>
            </a:pPr>
            <a:fld id="{E317642C-6BA3-49B0-B647-E5065466DC64}" type="datetime1">
              <a:rPr lang="en-US"/>
              <a:pPr>
                <a:defRPr/>
              </a:pPr>
              <a:t>12/10/2013</a:t>
            </a:fld>
            <a:endParaRPr lang="en-US"/>
          </a:p>
        </p:txBody>
      </p:sp>
      <p:sp>
        <p:nvSpPr>
          <p:cNvPr id="3" name="Нижний колонтитул 2"/>
          <p:cNvSpPr>
            <a:spLocks noGrp="1"/>
          </p:cNvSpPr>
          <p:nvPr>
            <p:ph type="ftr" sz="quarter" idx="11"/>
          </p:nvPr>
        </p:nvSpPr>
        <p:spPr/>
        <p:txBody>
          <a:bodyPr/>
          <a:lstStyle>
            <a:lvl1pPr>
              <a:defRPr/>
            </a:lvl1pPr>
            <a:extLst/>
          </a:lstStyle>
          <a:p>
            <a:pPr>
              <a:defRPr/>
            </a:pPr>
            <a:r>
              <a:rPr lang="ru-RU"/>
              <a:t>не стоит прогибаться под измечивый мир, пусть лучше мир прогнется под нас!</a:t>
            </a:r>
            <a:endParaRPr lang="en-US"/>
          </a:p>
        </p:txBody>
      </p:sp>
      <p:sp>
        <p:nvSpPr>
          <p:cNvPr id="4" name="Номер слайда 3"/>
          <p:cNvSpPr>
            <a:spLocks noGrp="1"/>
          </p:cNvSpPr>
          <p:nvPr>
            <p:ph type="sldNum" sz="quarter" idx="12"/>
          </p:nvPr>
        </p:nvSpPr>
        <p:spPr/>
        <p:txBody>
          <a:bodyPr/>
          <a:lstStyle>
            <a:lvl1pPr>
              <a:defRPr/>
            </a:lvl1pPr>
            <a:extLst/>
          </a:lstStyle>
          <a:p>
            <a:pPr>
              <a:defRPr/>
            </a:pPr>
            <a:fld id="{010BBF5A-4B0A-4761-8707-8EEEB971A3BF}" type="slidenum">
              <a:rPr lang="en-US"/>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273050"/>
            <a:ext cx="8229600" cy="1162050"/>
          </a:xfrm>
        </p:spPr>
        <p:txBody>
          <a:bodyPr anchor="ctr"/>
          <a:lstStyle>
            <a:lvl1pPr algn="l">
              <a:buNone/>
              <a:defRPr sz="3600" b="0"/>
            </a:lvl1pPr>
            <a:extLst/>
          </a:lstStyle>
          <a:p>
            <a:r>
              <a:rPr lang="ru-RU" smtClean="0"/>
              <a:t>Образец заголовка</a:t>
            </a:r>
            <a:endParaRPr lang="en-US"/>
          </a:p>
        </p:txBody>
      </p:sp>
      <p:sp>
        <p:nvSpPr>
          <p:cNvPr id="3" name="Текст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ru-RU" smtClean="0"/>
              <a:t>Образец текста</a:t>
            </a:r>
          </a:p>
        </p:txBody>
      </p:sp>
      <p:sp>
        <p:nvSpPr>
          <p:cNvPr id="4" name="Содержимое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6D3AE685-6146-435C-834B-7C8482AB671E}" type="datetime1">
              <a:rPr lang="en-US"/>
              <a:pPr>
                <a:defRPr/>
              </a:pPr>
              <a:t>12/10/2013</a:t>
            </a:fld>
            <a:endParaRPr lang="en-US"/>
          </a:p>
        </p:txBody>
      </p:sp>
      <p:sp>
        <p:nvSpPr>
          <p:cNvPr id="6" name="Нижний колонтитул 2"/>
          <p:cNvSpPr>
            <a:spLocks noGrp="1"/>
          </p:cNvSpPr>
          <p:nvPr>
            <p:ph type="ftr" sz="quarter" idx="11"/>
          </p:nvPr>
        </p:nvSpPr>
        <p:spPr/>
        <p:txBody>
          <a:bodyPr/>
          <a:lstStyle>
            <a:lvl1pPr>
              <a:defRPr/>
            </a:lvl1pPr>
          </a:lstStyle>
          <a:p>
            <a:pPr>
              <a:defRPr/>
            </a:pPr>
            <a:r>
              <a:rPr lang="ru-RU"/>
              <a:t>не стоит прогибаться под измечивый мир, пусть лучше мир прогнется под нас!</a:t>
            </a:r>
            <a:endParaRPr lang="en-US"/>
          </a:p>
        </p:txBody>
      </p:sp>
      <p:sp>
        <p:nvSpPr>
          <p:cNvPr id="7" name="Номер слайда 22"/>
          <p:cNvSpPr>
            <a:spLocks noGrp="1"/>
          </p:cNvSpPr>
          <p:nvPr>
            <p:ph type="sldNum" sz="quarter" idx="12"/>
          </p:nvPr>
        </p:nvSpPr>
        <p:spPr/>
        <p:txBody>
          <a:bodyPr/>
          <a:lstStyle>
            <a:lvl1pPr>
              <a:defRPr/>
            </a:lvl1pPr>
          </a:lstStyle>
          <a:p>
            <a:pPr>
              <a:defRPr/>
            </a:pPr>
            <a:fld id="{85A3F0F6-730A-4A13-8825-B089A1F4DD6B}" type="slidenum">
              <a:rPr lang="en-US"/>
              <a:pPr>
                <a:defRPr/>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5" name="Прямоугольник 4"/>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cxnSp>
        <p:nvCxnSpPr>
          <p:cNvPr id="6" name="Прямая соединительная линия 5"/>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Группа 19"/>
          <p:cNvGrpSpPr>
            <a:grpSpLocks/>
          </p:cNvGrpSpPr>
          <p:nvPr/>
        </p:nvGrpSpPr>
        <p:grpSpPr bwMode="auto">
          <a:xfrm rot="5400000">
            <a:off x="8515351" y="1219200"/>
            <a:ext cx="131762" cy="128587"/>
            <a:chOff x="6668087" y="1297746"/>
            <a:chExt cx="161840" cy="156602"/>
          </a:xfrm>
        </p:grpSpPr>
        <p:cxnSp>
          <p:nvCxnSpPr>
            <p:cNvPr id="8" name="Прямая соединительная линия 7"/>
            <p:cNvCxnSpPr/>
            <p:nvPr/>
          </p:nvCxnSpPr>
          <p:spPr>
            <a:xfrm rot="16200000">
              <a:off x="6663593" y="1296441"/>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rot="5400000" flipH="1">
              <a:off x="6744513" y="1295466"/>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Группа 25"/>
          <p:cNvGrpSpPr>
            <a:grpSpLocks/>
          </p:cNvGrpSpPr>
          <p:nvPr/>
        </p:nvGrpSpPr>
        <p:grpSpPr bwMode="auto">
          <a:xfrm rot="5400000">
            <a:off x="8667751" y="1371600"/>
            <a:ext cx="131762" cy="128587"/>
            <a:chOff x="6668087" y="1297746"/>
            <a:chExt cx="161840" cy="156602"/>
          </a:xfrm>
        </p:grpSpPr>
        <p:cxnSp>
          <p:nvCxnSpPr>
            <p:cNvPr id="12" name="Прямая соединительная линия 11"/>
            <p:cNvCxnSpPr/>
            <p:nvPr/>
          </p:nvCxnSpPr>
          <p:spPr>
            <a:xfrm rot="16200000">
              <a:off x="6663593" y="1296441"/>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Прямая соединительная линия 12"/>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Прямая соединительная линия 13"/>
            <p:cNvCxnSpPr/>
            <p:nvPr/>
          </p:nvCxnSpPr>
          <p:spPr>
            <a:xfrm rot="5400000" flipH="1">
              <a:off x="6744513" y="1295466"/>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Группа 29"/>
          <p:cNvGrpSpPr>
            <a:grpSpLocks/>
          </p:cNvGrpSpPr>
          <p:nvPr/>
        </p:nvGrpSpPr>
        <p:grpSpPr bwMode="auto">
          <a:xfrm rot="5400000">
            <a:off x="8320087" y="1474788"/>
            <a:ext cx="131763" cy="128588"/>
            <a:chOff x="6668087" y="1297746"/>
            <a:chExt cx="161840" cy="156602"/>
          </a:xfrm>
        </p:grpSpPr>
        <p:cxnSp>
          <p:nvCxnSpPr>
            <p:cNvPr id="16" name="Прямая соединительная линия 15"/>
            <p:cNvCxnSpPr/>
            <p:nvPr/>
          </p:nvCxnSpPr>
          <p:spPr>
            <a:xfrm rot="16200000">
              <a:off x="6663592" y="1296440"/>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Прямая соединительная линия 16"/>
            <p:cNvCxnSpPr/>
            <p:nvPr/>
          </p:nvCxnSpPr>
          <p:spPr>
            <a:xfrm rot="16200000" flipV="1">
              <a:off x="6685198" y="1391513"/>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Прямая соединительная линия 17"/>
            <p:cNvCxnSpPr/>
            <p:nvPr/>
          </p:nvCxnSpPr>
          <p:spPr>
            <a:xfrm rot="5400000" flipH="1">
              <a:off x="6744512" y="1295466"/>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Заголовок 1"/>
          <p:cNvSpPr>
            <a:spLocks noGrp="1"/>
          </p:cNvSpPr>
          <p:nvPr>
            <p:ph type="title"/>
          </p:nvPr>
        </p:nvSpPr>
        <p:spPr bwMode="grayWhite">
          <a:xfrm>
            <a:off x="914400" y="441251"/>
            <a:ext cx="6858000" cy="701749"/>
          </a:xfrm>
        </p:spPr>
        <p:txBody>
          <a:bodyPr anchor="b"/>
          <a:lstStyle>
            <a:lvl1pPr algn="l">
              <a:buNone/>
              <a:defRPr sz="2100" b="0"/>
            </a:lvl1pPr>
            <a:extLst/>
          </a:lstStyle>
          <a:p>
            <a:r>
              <a:rPr lang="ru-RU" smtClean="0"/>
              <a:t>Образец заголовка</a:t>
            </a:r>
            <a:endParaRPr lang="en-US"/>
          </a:p>
        </p:txBody>
      </p:sp>
      <p:sp>
        <p:nvSpPr>
          <p:cNvPr id="3" name="Рисунок 2"/>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extLst/>
          </a:lstStyle>
          <a:p>
            <a:pPr lvl="0"/>
            <a:r>
              <a:rPr lang="ru-RU" noProof="0" smtClean="0"/>
              <a:t>Вставка рисунка</a:t>
            </a:r>
            <a:endParaRPr lang="en-US" noProof="0"/>
          </a:p>
        </p:txBody>
      </p:sp>
      <p:sp>
        <p:nvSpPr>
          <p:cNvPr id="4" name="Текст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ru-RU" smtClean="0"/>
              <a:t>Образец текста</a:t>
            </a:r>
          </a:p>
        </p:txBody>
      </p:sp>
      <p:sp>
        <p:nvSpPr>
          <p:cNvPr id="19" name="Дата 4"/>
          <p:cNvSpPr>
            <a:spLocks noGrp="1"/>
          </p:cNvSpPr>
          <p:nvPr>
            <p:ph type="dt" sz="half" idx="10"/>
          </p:nvPr>
        </p:nvSpPr>
        <p:spPr>
          <a:xfrm>
            <a:off x="6477000" y="55563"/>
            <a:ext cx="2133600" cy="365125"/>
          </a:xfrm>
        </p:spPr>
        <p:txBody>
          <a:bodyPr/>
          <a:lstStyle>
            <a:lvl1pPr>
              <a:defRPr/>
            </a:lvl1pPr>
            <a:extLst/>
          </a:lstStyle>
          <a:p>
            <a:pPr>
              <a:defRPr/>
            </a:pPr>
            <a:fld id="{B51385A9-F466-4E38-A9C9-2B6EE52533C0}" type="datetime1">
              <a:rPr lang="en-US"/>
              <a:pPr>
                <a:defRPr/>
              </a:pPr>
              <a:t>12/10/2013</a:t>
            </a:fld>
            <a:endParaRPr lang="en-US"/>
          </a:p>
        </p:txBody>
      </p:sp>
      <p:sp>
        <p:nvSpPr>
          <p:cNvPr id="20" name="Нижний колонтитул 5"/>
          <p:cNvSpPr>
            <a:spLocks noGrp="1"/>
          </p:cNvSpPr>
          <p:nvPr>
            <p:ph type="ftr" sz="quarter" idx="11"/>
          </p:nvPr>
        </p:nvSpPr>
        <p:spPr>
          <a:xfrm>
            <a:off x="914400" y="55563"/>
            <a:ext cx="5562600" cy="365125"/>
          </a:xfrm>
        </p:spPr>
        <p:txBody>
          <a:bodyPr/>
          <a:lstStyle>
            <a:lvl1pPr>
              <a:defRPr/>
            </a:lvl1pPr>
            <a:extLst/>
          </a:lstStyle>
          <a:p>
            <a:pPr>
              <a:defRPr/>
            </a:pPr>
            <a:r>
              <a:rPr lang="ru-RU"/>
              <a:t>не стоит прогибаться под измечивый мир, пусть лучше мир прогнется под нас!</a:t>
            </a:r>
            <a:endParaRPr lang="en-US"/>
          </a:p>
        </p:txBody>
      </p:sp>
      <p:sp>
        <p:nvSpPr>
          <p:cNvPr id="21" name="Номер слайда 6"/>
          <p:cNvSpPr>
            <a:spLocks noGrp="1"/>
          </p:cNvSpPr>
          <p:nvPr>
            <p:ph type="sldNum" sz="quarter" idx="12"/>
          </p:nvPr>
        </p:nvSpPr>
        <p:spPr>
          <a:xfrm>
            <a:off x="8610600" y="55563"/>
            <a:ext cx="457200" cy="365125"/>
          </a:xfrm>
        </p:spPr>
        <p:txBody>
          <a:bodyPr/>
          <a:lstStyle>
            <a:lvl1pPr>
              <a:defRPr/>
            </a:lvl1pPr>
            <a:extLst/>
          </a:lstStyle>
          <a:p>
            <a:pPr>
              <a:defRPr/>
            </a:pPr>
            <a:fld id="{074DD1BF-8A94-41B8-801F-6E6E051CD7FA}" type="slidenum">
              <a:rPr lang="en-US"/>
              <a:pPr>
                <a:defRPr/>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905396CE-B662-4E64-886D-3A9CA014C476}" type="datetime1">
              <a:rPr lang="en-US"/>
              <a:pPr>
                <a:defRPr/>
              </a:pPr>
              <a:t>12/10/2013</a:t>
            </a:fld>
            <a:endParaRPr lang="en-US"/>
          </a:p>
        </p:txBody>
      </p:sp>
      <p:sp>
        <p:nvSpPr>
          <p:cNvPr id="5" name="Нижний колонтитул 2"/>
          <p:cNvSpPr>
            <a:spLocks noGrp="1"/>
          </p:cNvSpPr>
          <p:nvPr>
            <p:ph type="ftr" sz="quarter" idx="11"/>
          </p:nvPr>
        </p:nvSpPr>
        <p:spPr/>
        <p:txBody>
          <a:bodyPr/>
          <a:lstStyle>
            <a:lvl1pPr>
              <a:defRPr/>
            </a:lvl1pPr>
          </a:lstStyle>
          <a:p>
            <a:pPr>
              <a:defRPr/>
            </a:pPr>
            <a:r>
              <a:rPr lang="ru-RU"/>
              <a:t>не стоит прогибаться под измечивый мир, пусть лучше мир прогнется под нас!</a:t>
            </a:r>
            <a:endParaRPr lang="en-US"/>
          </a:p>
        </p:txBody>
      </p:sp>
      <p:sp>
        <p:nvSpPr>
          <p:cNvPr id="6" name="Номер слайда 22"/>
          <p:cNvSpPr>
            <a:spLocks noGrp="1"/>
          </p:cNvSpPr>
          <p:nvPr>
            <p:ph type="sldNum" sz="quarter" idx="12"/>
          </p:nvPr>
        </p:nvSpPr>
        <p:spPr/>
        <p:txBody>
          <a:bodyPr/>
          <a:lstStyle>
            <a:lvl1pPr>
              <a:defRPr/>
            </a:lvl1pPr>
          </a:lstStyle>
          <a:p>
            <a:pPr>
              <a:defRPr/>
            </a:pPr>
            <a:fld id="{AA0877E5-B885-4765-8FE0-3A9254392D3D}" type="slidenum">
              <a:rPr lang="en-US"/>
              <a:pPr>
                <a:defRPr/>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981200" cy="5851525"/>
          </a:xfrm>
        </p:spPr>
        <p:txBody>
          <a:bodyPr vert="eaVert" anchor="ct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609600" y="274639"/>
            <a:ext cx="5867400" cy="5851525"/>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0B1DE2F5-1C07-4DDF-98FC-AF87B027516A}" type="datetime1">
              <a:rPr lang="en-US"/>
              <a:pPr>
                <a:defRPr/>
              </a:pPr>
              <a:t>12/10/2013</a:t>
            </a:fld>
            <a:endParaRPr lang="en-US"/>
          </a:p>
        </p:txBody>
      </p:sp>
      <p:sp>
        <p:nvSpPr>
          <p:cNvPr id="5" name="Нижний колонтитул 2"/>
          <p:cNvSpPr>
            <a:spLocks noGrp="1"/>
          </p:cNvSpPr>
          <p:nvPr>
            <p:ph type="ftr" sz="quarter" idx="11"/>
          </p:nvPr>
        </p:nvSpPr>
        <p:spPr/>
        <p:txBody>
          <a:bodyPr/>
          <a:lstStyle>
            <a:lvl1pPr>
              <a:defRPr/>
            </a:lvl1pPr>
          </a:lstStyle>
          <a:p>
            <a:pPr>
              <a:defRPr/>
            </a:pPr>
            <a:r>
              <a:rPr lang="ru-RU"/>
              <a:t>не стоит прогибаться под измечивый мир, пусть лучше мир прогнется под нас!</a:t>
            </a:r>
            <a:endParaRPr lang="en-US"/>
          </a:p>
        </p:txBody>
      </p:sp>
      <p:sp>
        <p:nvSpPr>
          <p:cNvPr id="6" name="Номер слайда 22"/>
          <p:cNvSpPr>
            <a:spLocks noGrp="1"/>
          </p:cNvSpPr>
          <p:nvPr>
            <p:ph type="sldNum" sz="quarter" idx="12"/>
          </p:nvPr>
        </p:nvSpPr>
        <p:spPr/>
        <p:txBody>
          <a:bodyPr/>
          <a:lstStyle>
            <a:lvl1pPr>
              <a:defRPr/>
            </a:lvl1pPr>
          </a:lstStyle>
          <a:p>
            <a:pPr>
              <a:defRPr/>
            </a:pPr>
            <a:fld id="{2E528BD8-A196-446B-9BBF-29F081E1FA18}" type="slidenum">
              <a:rPr lang="en-US"/>
              <a:pPr>
                <a:defRPr/>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pPr>
              <a:defRPr/>
            </a:pPr>
            <a:fld id="{10495D56-FD77-426E-8901-E37E6DE10225}" type="datetime1">
              <a:rPr lang="en-US" smtClean="0"/>
              <a:pPr>
                <a:defRPr/>
              </a:pPr>
              <a:t>12/10/2013</a:t>
            </a:fld>
            <a:endParaRPr lang="en-US"/>
          </a:p>
        </p:txBody>
      </p:sp>
      <p:sp>
        <p:nvSpPr>
          <p:cNvPr id="17" name="Нижний колонтитул 16"/>
          <p:cNvSpPr>
            <a:spLocks noGrp="1"/>
          </p:cNvSpPr>
          <p:nvPr>
            <p:ph type="ftr" sz="quarter" idx="11"/>
          </p:nvPr>
        </p:nvSpPr>
        <p:spPr/>
        <p:txBody>
          <a:bodyPr/>
          <a:lstStyle/>
          <a:p>
            <a:pPr>
              <a:defRPr/>
            </a:pPr>
            <a:r>
              <a:rPr lang="ru-RU" smtClean="0"/>
              <a:t>не стоит прогибаться под измечивый мир, пусть лучше мир прогнется под нас!</a:t>
            </a:r>
            <a:endParaRPr lang="en-US"/>
          </a:p>
        </p:txBody>
      </p:sp>
      <p:sp>
        <p:nvSpPr>
          <p:cNvPr id="29" name="Номер слайда 28"/>
          <p:cNvSpPr>
            <a:spLocks noGrp="1"/>
          </p:cNvSpPr>
          <p:nvPr>
            <p:ph type="sldNum" sz="quarter" idx="12"/>
          </p:nvPr>
        </p:nvSpPr>
        <p:spPr/>
        <p:txBody>
          <a:bodyPr/>
          <a:lstStyle/>
          <a:p>
            <a:pPr>
              <a:defRPr/>
            </a:pPr>
            <a:fld id="{A168D7B7-BBE0-429E-B49F-9A4CDC868312}" type="slidenum">
              <a:rPr lang="en-US" smtClean="0"/>
              <a:pPr>
                <a:defRPr/>
              </a:pPr>
              <a:t>‹#›</a:t>
            </a:fld>
            <a:endParaRPr lang="en-US"/>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059A9FE0-F6A3-4591-BBA1-40AC58B5962A}" type="datetime1">
              <a:rPr lang="en-US" smtClean="0"/>
              <a:pPr>
                <a:defRPr/>
              </a:pPr>
              <a:t>12/10/2013</a:t>
            </a:fld>
            <a:endParaRPr lang="en-US"/>
          </a:p>
        </p:txBody>
      </p:sp>
      <p:sp>
        <p:nvSpPr>
          <p:cNvPr id="5" name="Нижний колонтитул 4"/>
          <p:cNvSpPr>
            <a:spLocks noGrp="1"/>
          </p:cNvSpPr>
          <p:nvPr>
            <p:ph type="ftr" sz="quarter" idx="11"/>
          </p:nvPr>
        </p:nvSpPr>
        <p:spPr/>
        <p:txBody>
          <a:bodyPr/>
          <a:lstStyle/>
          <a:p>
            <a:pPr>
              <a:defRPr/>
            </a:pPr>
            <a:r>
              <a:rPr lang="ru-RU" smtClean="0"/>
              <a:t>не стоит прогибаться под измечивый мир, пусть лучше мир прогнется под нас!</a:t>
            </a:r>
            <a:endParaRPr lang="en-US"/>
          </a:p>
        </p:txBody>
      </p:sp>
      <p:sp>
        <p:nvSpPr>
          <p:cNvPr id="6" name="Номер слайда 5"/>
          <p:cNvSpPr>
            <a:spLocks noGrp="1"/>
          </p:cNvSpPr>
          <p:nvPr>
            <p:ph type="sldNum" sz="quarter" idx="12"/>
          </p:nvPr>
        </p:nvSpPr>
        <p:spPr/>
        <p:txBody>
          <a:bodyPr/>
          <a:lstStyle/>
          <a:p>
            <a:pPr>
              <a:defRPr/>
            </a:pPr>
            <a:fld id="{9C793E74-168D-4F8E-ABAF-4F3AC4E88499}" type="slidenum">
              <a:rPr lang="en-US" smtClean="0"/>
              <a:pPr>
                <a:defRPr/>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pPr>
              <a:defRPr/>
            </a:pPr>
            <a:fld id="{A54D8C3C-7148-43F7-BF3A-9553DECEB2E8}" type="datetime1">
              <a:rPr lang="en-US" smtClean="0"/>
              <a:pPr>
                <a:defRPr/>
              </a:pPr>
              <a:t>12/10/2013</a:t>
            </a:fld>
            <a:endParaRPr lang="en-US"/>
          </a:p>
        </p:txBody>
      </p:sp>
      <p:sp>
        <p:nvSpPr>
          <p:cNvPr id="5" name="Нижний колонтитул 4"/>
          <p:cNvSpPr>
            <a:spLocks noGrp="1"/>
          </p:cNvSpPr>
          <p:nvPr>
            <p:ph type="ftr" sz="quarter" idx="11"/>
          </p:nvPr>
        </p:nvSpPr>
        <p:spPr/>
        <p:txBody>
          <a:bodyPr/>
          <a:lstStyle/>
          <a:p>
            <a:pPr>
              <a:defRPr/>
            </a:pPr>
            <a:r>
              <a:rPr lang="ru-RU" smtClean="0"/>
              <a:t>не стоит прогибаться под измечивый мир, пусть лучше мир прогнется под нас!</a:t>
            </a:r>
            <a:endParaRPr lang="en-US"/>
          </a:p>
        </p:txBody>
      </p:sp>
      <p:sp>
        <p:nvSpPr>
          <p:cNvPr id="6" name="Номер слайда 5"/>
          <p:cNvSpPr>
            <a:spLocks noGrp="1"/>
          </p:cNvSpPr>
          <p:nvPr>
            <p:ph type="sldNum" sz="quarter" idx="12"/>
          </p:nvPr>
        </p:nvSpPr>
        <p:spPr>
          <a:xfrm>
            <a:off x="7924800" y="6416675"/>
            <a:ext cx="762000" cy="365125"/>
          </a:xfrm>
        </p:spPr>
        <p:txBody>
          <a:bodyPr/>
          <a:lstStyle/>
          <a:p>
            <a:pPr>
              <a:defRPr/>
            </a:pPr>
            <a:fld id="{389357A6-610C-4E97-8056-A37C93DB144E}" type="slidenum">
              <a:rPr lang="en-US" smtClean="0"/>
              <a:pPr>
                <a:defRPr/>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fld id="{3F3A6B93-7BE4-415C-AC49-9F5BBC75BB9A}" type="datetime1">
              <a:rPr lang="en-US" smtClean="0"/>
              <a:pPr>
                <a:defRPr/>
              </a:pPr>
              <a:t>12/10/2013</a:t>
            </a:fld>
            <a:endParaRPr lang="en-US"/>
          </a:p>
        </p:txBody>
      </p:sp>
      <p:sp>
        <p:nvSpPr>
          <p:cNvPr id="6" name="Нижний колонтитул 5"/>
          <p:cNvSpPr>
            <a:spLocks noGrp="1"/>
          </p:cNvSpPr>
          <p:nvPr>
            <p:ph type="ftr" sz="quarter" idx="11"/>
          </p:nvPr>
        </p:nvSpPr>
        <p:spPr/>
        <p:txBody>
          <a:bodyPr/>
          <a:lstStyle/>
          <a:p>
            <a:pPr>
              <a:defRPr/>
            </a:pPr>
            <a:r>
              <a:rPr lang="ru-RU" smtClean="0"/>
              <a:t>не стоит прогибаться под измечивый мир, пусть лучше мир прогнется под нас!</a:t>
            </a:r>
            <a:endParaRPr lang="en-US"/>
          </a:p>
        </p:txBody>
      </p:sp>
      <p:sp>
        <p:nvSpPr>
          <p:cNvPr id="7" name="Номер слайда 6"/>
          <p:cNvSpPr>
            <a:spLocks noGrp="1"/>
          </p:cNvSpPr>
          <p:nvPr>
            <p:ph type="sldNum" sz="quarter" idx="12"/>
          </p:nvPr>
        </p:nvSpPr>
        <p:spPr/>
        <p:txBody>
          <a:bodyPr/>
          <a:lstStyle/>
          <a:p>
            <a:pPr>
              <a:defRPr/>
            </a:pPr>
            <a:fld id="{7CF8AB20-7FEF-4627-AD19-2B1CFFFDEFD8}"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2064"/>
            <a:ext cx="7772400" cy="914400"/>
          </a:xfrm>
        </p:spPr>
        <p:txBody>
          <a:bodyPr/>
          <a:lstStyle>
            <a:lvl1pPr>
              <a:defRPr sz="4000" cap="none" baseline="0"/>
            </a:lvl1pPr>
            <a:extLst/>
          </a:lstStyle>
          <a:p>
            <a:r>
              <a:rPr lang="ru-RU" smtClean="0"/>
              <a:t>Образец заголовка</a:t>
            </a:r>
            <a:endParaRPr lang="en-US"/>
          </a:p>
        </p:txBody>
      </p:sp>
      <p:sp>
        <p:nvSpPr>
          <p:cNvPr id="3" name="Дата 13"/>
          <p:cNvSpPr>
            <a:spLocks noGrp="1"/>
          </p:cNvSpPr>
          <p:nvPr>
            <p:ph type="dt" sz="half" idx="10"/>
          </p:nvPr>
        </p:nvSpPr>
        <p:spPr/>
        <p:txBody>
          <a:bodyPr/>
          <a:lstStyle>
            <a:lvl1pPr>
              <a:defRPr/>
            </a:lvl1pPr>
          </a:lstStyle>
          <a:p>
            <a:pPr>
              <a:defRPr/>
            </a:pPr>
            <a:fld id="{9E96C6C7-F923-4330-B28F-B58D8B72E243}" type="datetime1">
              <a:rPr lang="en-US"/>
              <a:pPr>
                <a:defRPr/>
              </a:pPr>
              <a:t>12/10/2013</a:t>
            </a:fld>
            <a:endParaRPr lang="en-US"/>
          </a:p>
        </p:txBody>
      </p:sp>
      <p:sp>
        <p:nvSpPr>
          <p:cNvPr id="4" name="Нижний колонтитул 2"/>
          <p:cNvSpPr>
            <a:spLocks noGrp="1"/>
          </p:cNvSpPr>
          <p:nvPr>
            <p:ph type="ftr" sz="quarter" idx="11"/>
          </p:nvPr>
        </p:nvSpPr>
        <p:spPr/>
        <p:txBody>
          <a:bodyPr/>
          <a:lstStyle>
            <a:lvl1pPr>
              <a:defRPr/>
            </a:lvl1pPr>
          </a:lstStyle>
          <a:p>
            <a:pPr>
              <a:defRPr/>
            </a:pPr>
            <a:r>
              <a:rPr lang="ru-RU"/>
              <a:t>не стоит прогибаться под измечивый мир, пусть лучше мир прогнется под нас!</a:t>
            </a:r>
            <a:endParaRPr lang="en-US"/>
          </a:p>
        </p:txBody>
      </p:sp>
      <p:sp>
        <p:nvSpPr>
          <p:cNvPr id="5" name="Номер слайда 22"/>
          <p:cNvSpPr>
            <a:spLocks noGrp="1"/>
          </p:cNvSpPr>
          <p:nvPr>
            <p:ph type="sldNum" sz="quarter" idx="12"/>
          </p:nvPr>
        </p:nvSpPr>
        <p:spPr/>
        <p:txBody>
          <a:bodyPr/>
          <a:lstStyle>
            <a:lvl1pPr>
              <a:defRPr/>
            </a:lvl1pPr>
          </a:lstStyle>
          <a:p>
            <a:pPr>
              <a:defRPr/>
            </a:pPr>
            <a:fld id="{8DDDCFE8-B14B-43B1-B769-D7110990C8DF}"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pPr>
              <a:defRPr/>
            </a:pPr>
            <a:fld id="{EA61636E-1671-49A0-833D-0BC01F059E16}" type="datetime1">
              <a:rPr lang="en-US" smtClean="0"/>
              <a:pPr>
                <a:defRPr/>
              </a:pPr>
              <a:t>12/10/2013</a:t>
            </a:fld>
            <a:endParaRPr lang="en-US"/>
          </a:p>
        </p:txBody>
      </p:sp>
      <p:sp>
        <p:nvSpPr>
          <p:cNvPr id="8" name="Нижний колонтитул 7"/>
          <p:cNvSpPr>
            <a:spLocks noGrp="1"/>
          </p:cNvSpPr>
          <p:nvPr>
            <p:ph type="ftr" sz="quarter" idx="11"/>
          </p:nvPr>
        </p:nvSpPr>
        <p:spPr/>
        <p:txBody>
          <a:bodyPr/>
          <a:lstStyle/>
          <a:p>
            <a:pPr>
              <a:defRPr/>
            </a:pPr>
            <a:r>
              <a:rPr lang="ru-RU" smtClean="0"/>
              <a:t>не стоит прогибаться под измечивый мир, пусть лучше мир прогнется под нас!</a:t>
            </a:r>
            <a:endParaRPr lang="en-US"/>
          </a:p>
        </p:txBody>
      </p:sp>
      <p:sp>
        <p:nvSpPr>
          <p:cNvPr id="9" name="Номер слайда 8"/>
          <p:cNvSpPr>
            <a:spLocks noGrp="1"/>
          </p:cNvSpPr>
          <p:nvPr>
            <p:ph type="sldNum" sz="quarter" idx="12"/>
          </p:nvPr>
        </p:nvSpPr>
        <p:spPr/>
        <p:txBody>
          <a:bodyPr/>
          <a:lstStyle/>
          <a:p>
            <a:pPr>
              <a:defRPr/>
            </a:pPr>
            <a:fld id="{4143A543-E81B-458D-A158-78C6EB22D777}" type="slidenum">
              <a:rPr lang="en-US" smtClean="0"/>
              <a:pPr>
                <a:defRPr/>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pPr>
              <a:defRPr/>
            </a:pPr>
            <a:fld id="{9E96C6C7-F923-4330-B28F-B58D8B72E243}" type="datetime1">
              <a:rPr lang="en-US" smtClean="0"/>
              <a:pPr>
                <a:defRPr/>
              </a:pPr>
              <a:t>12/10/2013</a:t>
            </a:fld>
            <a:endParaRPr lang="en-US"/>
          </a:p>
        </p:txBody>
      </p:sp>
      <p:sp>
        <p:nvSpPr>
          <p:cNvPr id="4" name="Нижний колонтитул 3"/>
          <p:cNvSpPr>
            <a:spLocks noGrp="1"/>
          </p:cNvSpPr>
          <p:nvPr>
            <p:ph type="ftr" sz="quarter" idx="11"/>
          </p:nvPr>
        </p:nvSpPr>
        <p:spPr/>
        <p:txBody>
          <a:bodyPr/>
          <a:lstStyle/>
          <a:p>
            <a:pPr>
              <a:defRPr/>
            </a:pPr>
            <a:r>
              <a:rPr lang="ru-RU" smtClean="0"/>
              <a:t>не стоит прогибаться под измечивый мир, пусть лучше мир прогнется под нас!</a:t>
            </a:r>
            <a:endParaRPr lang="en-US"/>
          </a:p>
        </p:txBody>
      </p:sp>
      <p:sp>
        <p:nvSpPr>
          <p:cNvPr id="5" name="Номер слайда 4"/>
          <p:cNvSpPr>
            <a:spLocks noGrp="1"/>
          </p:cNvSpPr>
          <p:nvPr>
            <p:ph type="sldNum" sz="quarter" idx="12"/>
          </p:nvPr>
        </p:nvSpPr>
        <p:spPr/>
        <p:txBody>
          <a:bodyPr/>
          <a:lstStyle/>
          <a:p>
            <a:pPr>
              <a:defRPr/>
            </a:pPr>
            <a:fld id="{8DDDCFE8-B14B-43B1-B769-D7110990C8DF}" type="slidenum">
              <a:rPr lang="en-US" smtClean="0"/>
              <a:pPr>
                <a:defRPr/>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A912C796-1BEF-40DD-AB57-75F76E1F20A8}" type="datetime1">
              <a:rPr lang="en-US" smtClean="0"/>
              <a:pPr>
                <a:defRPr/>
              </a:pPr>
              <a:t>12/10/2013</a:t>
            </a:fld>
            <a:endParaRPr lang="en-US"/>
          </a:p>
        </p:txBody>
      </p:sp>
      <p:sp>
        <p:nvSpPr>
          <p:cNvPr id="3" name="Нижний колонтитул 2"/>
          <p:cNvSpPr>
            <a:spLocks noGrp="1"/>
          </p:cNvSpPr>
          <p:nvPr>
            <p:ph type="ftr" sz="quarter" idx="11"/>
          </p:nvPr>
        </p:nvSpPr>
        <p:spPr/>
        <p:txBody>
          <a:bodyPr/>
          <a:lstStyle/>
          <a:p>
            <a:pPr>
              <a:defRPr/>
            </a:pPr>
            <a:r>
              <a:rPr lang="ru-RU" smtClean="0"/>
              <a:t>не стоит прогибаться под измечивый мир, пусть лучше мир прогнется под нас!</a:t>
            </a:r>
            <a:endParaRPr lang="en-US"/>
          </a:p>
        </p:txBody>
      </p:sp>
      <p:sp>
        <p:nvSpPr>
          <p:cNvPr id="4" name="Номер слайда 3"/>
          <p:cNvSpPr>
            <a:spLocks noGrp="1"/>
          </p:cNvSpPr>
          <p:nvPr>
            <p:ph type="sldNum" sz="quarter" idx="12"/>
          </p:nvPr>
        </p:nvSpPr>
        <p:spPr/>
        <p:txBody>
          <a:bodyPr/>
          <a:lstStyle/>
          <a:p>
            <a:pPr>
              <a:defRPr/>
            </a:pPr>
            <a:fld id="{A2538E35-0365-40AE-B917-801ACC3026B4}" type="slidenum">
              <a:rPr lang="en-US" smtClean="0"/>
              <a:pPr>
                <a:defRPr/>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fld id="{CB1619B0-FA80-453F-84DE-3284104D4121}" type="datetime1">
              <a:rPr lang="en-US" smtClean="0"/>
              <a:pPr>
                <a:defRPr/>
              </a:pPr>
              <a:t>12/10/2013</a:t>
            </a:fld>
            <a:endParaRPr lang="en-US"/>
          </a:p>
        </p:txBody>
      </p:sp>
      <p:sp>
        <p:nvSpPr>
          <p:cNvPr id="6" name="Нижний колонтитул 5"/>
          <p:cNvSpPr>
            <a:spLocks noGrp="1"/>
          </p:cNvSpPr>
          <p:nvPr>
            <p:ph type="ftr" sz="quarter" idx="11"/>
          </p:nvPr>
        </p:nvSpPr>
        <p:spPr/>
        <p:txBody>
          <a:bodyPr/>
          <a:lstStyle/>
          <a:p>
            <a:pPr>
              <a:defRPr/>
            </a:pPr>
            <a:r>
              <a:rPr lang="ru-RU" smtClean="0"/>
              <a:t>не стоит прогибаться под измечивый мир, пусть лучше мир прогнется под нас!</a:t>
            </a:r>
            <a:endParaRPr lang="en-US"/>
          </a:p>
        </p:txBody>
      </p:sp>
      <p:sp>
        <p:nvSpPr>
          <p:cNvPr id="7" name="Номер слайда 6"/>
          <p:cNvSpPr>
            <a:spLocks noGrp="1"/>
          </p:cNvSpPr>
          <p:nvPr>
            <p:ph type="sldNum" sz="quarter" idx="12"/>
          </p:nvPr>
        </p:nvSpPr>
        <p:spPr/>
        <p:txBody>
          <a:bodyPr/>
          <a:lstStyle/>
          <a:p>
            <a:pPr>
              <a:defRPr/>
            </a:pPr>
            <a:fld id="{52128F66-1C7E-473A-BB61-D34493DA76C5}" type="slidenum">
              <a:rPr lang="en-US" smtClean="0"/>
              <a:pPr>
                <a:defRPr/>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pPr>
              <a:defRPr/>
            </a:pPr>
            <a:fld id="{43D46A0B-6063-4DED-9237-680945F282B9}" type="datetime1">
              <a:rPr lang="en-US" smtClean="0"/>
              <a:pPr>
                <a:defRPr/>
              </a:pPr>
              <a:t>12/10/2013</a:t>
            </a:fld>
            <a:endParaRPr lang="en-US"/>
          </a:p>
        </p:txBody>
      </p:sp>
      <p:sp>
        <p:nvSpPr>
          <p:cNvPr id="6" name="Нижний колонтитул 5"/>
          <p:cNvSpPr>
            <a:spLocks noGrp="1"/>
          </p:cNvSpPr>
          <p:nvPr>
            <p:ph type="ftr" sz="quarter" idx="11"/>
          </p:nvPr>
        </p:nvSpPr>
        <p:spPr/>
        <p:txBody>
          <a:bodyPr/>
          <a:lstStyle/>
          <a:p>
            <a:pPr>
              <a:defRPr/>
            </a:pPr>
            <a:r>
              <a:rPr lang="ru-RU" smtClean="0"/>
              <a:t>не стоит прогибаться под измечивый мир, пусть лучше мир прогнется под нас!</a:t>
            </a:r>
            <a:endParaRPr lang="en-US"/>
          </a:p>
        </p:txBody>
      </p:sp>
      <p:sp>
        <p:nvSpPr>
          <p:cNvPr id="7" name="Номер слайда 6"/>
          <p:cNvSpPr>
            <a:spLocks noGrp="1"/>
          </p:cNvSpPr>
          <p:nvPr>
            <p:ph type="sldNum" sz="quarter" idx="12"/>
          </p:nvPr>
        </p:nvSpPr>
        <p:spPr/>
        <p:txBody>
          <a:bodyPr/>
          <a:lstStyle/>
          <a:p>
            <a:pPr>
              <a:defRPr/>
            </a:pPr>
            <a:fld id="{FF558175-563C-41B8-9A54-8B8DF8795D88}" type="slidenum">
              <a:rPr lang="en-US" smtClean="0"/>
              <a:pPr>
                <a:defRPr/>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96796827-EDDA-4384-AE0C-C13996E1FE8F}" type="datetime1">
              <a:rPr lang="en-US" smtClean="0"/>
              <a:pPr>
                <a:defRPr/>
              </a:pPr>
              <a:t>12/10/2013</a:t>
            </a:fld>
            <a:endParaRPr lang="en-US"/>
          </a:p>
        </p:txBody>
      </p:sp>
      <p:sp>
        <p:nvSpPr>
          <p:cNvPr id="5" name="Нижний колонтитул 4"/>
          <p:cNvSpPr>
            <a:spLocks noGrp="1"/>
          </p:cNvSpPr>
          <p:nvPr>
            <p:ph type="ftr" sz="quarter" idx="11"/>
          </p:nvPr>
        </p:nvSpPr>
        <p:spPr/>
        <p:txBody>
          <a:bodyPr/>
          <a:lstStyle/>
          <a:p>
            <a:pPr>
              <a:defRPr/>
            </a:pPr>
            <a:r>
              <a:rPr lang="ru-RU" smtClean="0"/>
              <a:t>не стоит прогибаться под измечивый мир, пусть лучше мир прогнется под нас!</a:t>
            </a:r>
            <a:endParaRPr lang="en-US"/>
          </a:p>
        </p:txBody>
      </p:sp>
      <p:sp>
        <p:nvSpPr>
          <p:cNvPr id="6" name="Номер слайда 5"/>
          <p:cNvSpPr>
            <a:spLocks noGrp="1"/>
          </p:cNvSpPr>
          <p:nvPr>
            <p:ph type="sldNum" sz="quarter" idx="12"/>
          </p:nvPr>
        </p:nvSpPr>
        <p:spPr/>
        <p:txBody>
          <a:bodyPr/>
          <a:lstStyle/>
          <a:p>
            <a:pPr>
              <a:defRPr/>
            </a:pPr>
            <a:fld id="{E67CB801-28C3-42F5-83ED-0AF2172B9111}" type="slidenum">
              <a:rPr lang="en-US" smtClean="0"/>
              <a:pPr>
                <a:defRPr/>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54DEA887-440D-46A4-B33F-0AC38E8ABABA}" type="datetime1">
              <a:rPr lang="en-US" smtClean="0"/>
              <a:pPr>
                <a:defRPr/>
              </a:pPr>
              <a:t>12/10/2013</a:t>
            </a:fld>
            <a:endParaRPr lang="en-US"/>
          </a:p>
        </p:txBody>
      </p:sp>
      <p:sp>
        <p:nvSpPr>
          <p:cNvPr id="5" name="Нижний колонтитул 4"/>
          <p:cNvSpPr>
            <a:spLocks noGrp="1"/>
          </p:cNvSpPr>
          <p:nvPr>
            <p:ph type="ftr" sz="quarter" idx="11"/>
          </p:nvPr>
        </p:nvSpPr>
        <p:spPr/>
        <p:txBody>
          <a:bodyPr/>
          <a:lstStyle/>
          <a:p>
            <a:pPr>
              <a:defRPr/>
            </a:pPr>
            <a:r>
              <a:rPr lang="ru-RU" smtClean="0"/>
              <a:t>не стоит прогибаться под измечивый мир, пусть лучше мир прогнется под нас!</a:t>
            </a:r>
            <a:endParaRPr lang="en-US"/>
          </a:p>
        </p:txBody>
      </p:sp>
      <p:sp>
        <p:nvSpPr>
          <p:cNvPr id="6" name="Номер слайда 5"/>
          <p:cNvSpPr>
            <a:spLocks noGrp="1"/>
          </p:cNvSpPr>
          <p:nvPr>
            <p:ph type="sldNum" sz="quarter" idx="12"/>
          </p:nvPr>
        </p:nvSpPr>
        <p:spPr/>
        <p:txBody>
          <a:bodyPr/>
          <a:lstStyle/>
          <a:p>
            <a:pPr>
              <a:defRPr/>
            </a:pPr>
            <a:fld id="{CF26B905-3A68-4EFD-8E06-F8EC12D82556}"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extLst/>
          </a:lstStyle>
          <a:p>
            <a:pPr>
              <a:defRPr/>
            </a:pPr>
            <a:fld id="{A912C796-1BEF-40DD-AB57-75F76E1F20A8}" type="datetime1">
              <a:rPr lang="en-US"/>
              <a:pPr>
                <a:defRPr/>
              </a:pPr>
              <a:t>12/10/2013</a:t>
            </a:fld>
            <a:endParaRPr lang="en-US"/>
          </a:p>
        </p:txBody>
      </p:sp>
      <p:sp>
        <p:nvSpPr>
          <p:cNvPr id="3" name="Нижний колонтитул 2"/>
          <p:cNvSpPr>
            <a:spLocks noGrp="1"/>
          </p:cNvSpPr>
          <p:nvPr>
            <p:ph type="ftr" sz="quarter" idx="11"/>
          </p:nvPr>
        </p:nvSpPr>
        <p:spPr/>
        <p:txBody>
          <a:bodyPr/>
          <a:lstStyle>
            <a:lvl1pPr>
              <a:defRPr/>
            </a:lvl1pPr>
            <a:extLst/>
          </a:lstStyle>
          <a:p>
            <a:pPr>
              <a:defRPr/>
            </a:pPr>
            <a:r>
              <a:rPr lang="ru-RU"/>
              <a:t>не стоит прогибаться под измечивый мир, пусть лучше мир прогнется под нас!</a:t>
            </a:r>
            <a:endParaRPr lang="en-US"/>
          </a:p>
        </p:txBody>
      </p:sp>
      <p:sp>
        <p:nvSpPr>
          <p:cNvPr id="4" name="Номер слайда 3"/>
          <p:cNvSpPr>
            <a:spLocks noGrp="1"/>
          </p:cNvSpPr>
          <p:nvPr>
            <p:ph type="sldNum" sz="quarter" idx="12"/>
          </p:nvPr>
        </p:nvSpPr>
        <p:spPr/>
        <p:txBody>
          <a:bodyPr/>
          <a:lstStyle>
            <a:lvl1pPr>
              <a:defRPr/>
            </a:lvl1pPr>
            <a:extLst/>
          </a:lstStyle>
          <a:p>
            <a:pPr>
              <a:defRPr/>
            </a:pPr>
            <a:fld id="{A2538E35-0365-40AE-B917-801ACC3026B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273050"/>
            <a:ext cx="8229600" cy="1162050"/>
          </a:xfrm>
        </p:spPr>
        <p:txBody>
          <a:bodyPr anchor="ctr"/>
          <a:lstStyle>
            <a:lvl1pPr algn="l">
              <a:buNone/>
              <a:defRPr sz="3600" b="0"/>
            </a:lvl1pPr>
            <a:extLst/>
          </a:lstStyle>
          <a:p>
            <a:r>
              <a:rPr lang="ru-RU" smtClean="0"/>
              <a:t>Образец заголовка</a:t>
            </a:r>
            <a:endParaRPr lang="en-US"/>
          </a:p>
        </p:txBody>
      </p:sp>
      <p:sp>
        <p:nvSpPr>
          <p:cNvPr id="3" name="Текст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ru-RU" smtClean="0"/>
              <a:t>Образец текста</a:t>
            </a:r>
          </a:p>
        </p:txBody>
      </p:sp>
      <p:sp>
        <p:nvSpPr>
          <p:cNvPr id="4" name="Содержимое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CB1619B0-FA80-453F-84DE-3284104D4121}" type="datetime1">
              <a:rPr lang="en-US"/>
              <a:pPr>
                <a:defRPr/>
              </a:pPr>
              <a:t>12/10/2013</a:t>
            </a:fld>
            <a:endParaRPr lang="en-US"/>
          </a:p>
        </p:txBody>
      </p:sp>
      <p:sp>
        <p:nvSpPr>
          <p:cNvPr id="6" name="Нижний колонтитул 2"/>
          <p:cNvSpPr>
            <a:spLocks noGrp="1"/>
          </p:cNvSpPr>
          <p:nvPr>
            <p:ph type="ftr" sz="quarter" idx="11"/>
          </p:nvPr>
        </p:nvSpPr>
        <p:spPr/>
        <p:txBody>
          <a:bodyPr/>
          <a:lstStyle>
            <a:lvl1pPr>
              <a:defRPr/>
            </a:lvl1pPr>
          </a:lstStyle>
          <a:p>
            <a:pPr>
              <a:defRPr/>
            </a:pPr>
            <a:r>
              <a:rPr lang="ru-RU"/>
              <a:t>не стоит прогибаться под измечивый мир, пусть лучше мир прогнется под нас!</a:t>
            </a:r>
            <a:endParaRPr lang="en-US"/>
          </a:p>
        </p:txBody>
      </p:sp>
      <p:sp>
        <p:nvSpPr>
          <p:cNvPr id="7" name="Номер слайда 22"/>
          <p:cNvSpPr>
            <a:spLocks noGrp="1"/>
          </p:cNvSpPr>
          <p:nvPr>
            <p:ph type="sldNum" sz="quarter" idx="12"/>
          </p:nvPr>
        </p:nvSpPr>
        <p:spPr/>
        <p:txBody>
          <a:bodyPr/>
          <a:lstStyle>
            <a:lvl1pPr>
              <a:defRPr/>
            </a:lvl1pPr>
          </a:lstStyle>
          <a:p>
            <a:pPr>
              <a:defRPr/>
            </a:pPr>
            <a:fld id="{52128F66-1C7E-473A-BB61-D34493DA76C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5" name="Прямоугольник 4"/>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6" name="Прямая соединительная линия 5"/>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Группа 19"/>
          <p:cNvGrpSpPr>
            <a:grpSpLocks/>
          </p:cNvGrpSpPr>
          <p:nvPr/>
        </p:nvGrpSpPr>
        <p:grpSpPr bwMode="auto">
          <a:xfrm rot="5400000">
            <a:off x="8515351" y="1219200"/>
            <a:ext cx="131762" cy="128587"/>
            <a:chOff x="6668087" y="1297746"/>
            <a:chExt cx="161840" cy="156602"/>
          </a:xfrm>
        </p:grpSpPr>
        <p:cxnSp>
          <p:nvCxnSpPr>
            <p:cNvPr id="8" name="Прямая соединительная линия 7"/>
            <p:cNvCxnSpPr/>
            <p:nvPr/>
          </p:nvCxnSpPr>
          <p:spPr>
            <a:xfrm rot="16200000">
              <a:off x="6663593" y="1296441"/>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rot="5400000" flipH="1">
              <a:off x="6744513" y="1295466"/>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Группа 25"/>
          <p:cNvGrpSpPr>
            <a:grpSpLocks/>
          </p:cNvGrpSpPr>
          <p:nvPr/>
        </p:nvGrpSpPr>
        <p:grpSpPr bwMode="auto">
          <a:xfrm rot="5400000">
            <a:off x="8667751" y="1371600"/>
            <a:ext cx="131762" cy="128587"/>
            <a:chOff x="6668087" y="1297746"/>
            <a:chExt cx="161840" cy="156602"/>
          </a:xfrm>
        </p:grpSpPr>
        <p:cxnSp>
          <p:nvCxnSpPr>
            <p:cNvPr id="12" name="Прямая соединительная линия 11"/>
            <p:cNvCxnSpPr/>
            <p:nvPr/>
          </p:nvCxnSpPr>
          <p:spPr>
            <a:xfrm rot="16200000">
              <a:off x="6663593" y="1296441"/>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Прямая соединительная линия 12"/>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Прямая соединительная линия 13"/>
            <p:cNvCxnSpPr/>
            <p:nvPr/>
          </p:nvCxnSpPr>
          <p:spPr>
            <a:xfrm rot="5400000" flipH="1">
              <a:off x="6744513" y="1295466"/>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Группа 29"/>
          <p:cNvGrpSpPr>
            <a:grpSpLocks/>
          </p:cNvGrpSpPr>
          <p:nvPr/>
        </p:nvGrpSpPr>
        <p:grpSpPr bwMode="auto">
          <a:xfrm rot="5400000">
            <a:off x="8320087" y="1474788"/>
            <a:ext cx="131763" cy="128588"/>
            <a:chOff x="6668087" y="1297746"/>
            <a:chExt cx="161840" cy="156602"/>
          </a:xfrm>
        </p:grpSpPr>
        <p:cxnSp>
          <p:nvCxnSpPr>
            <p:cNvPr id="16" name="Прямая соединительная линия 15"/>
            <p:cNvCxnSpPr/>
            <p:nvPr/>
          </p:nvCxnSpPr>
          <p:spPr>
            <a:xfrm rot="16200000">
              <a:off x="6663592" y="1296440"/>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Прямая соединительная линия 16"/>
            <p:cNvCxnSpPr/>
            <p:nvPr/>
          </p:nvCxnSpPr>
          <p:spPr>
            <a:xfrm rot="16200000" flipV="1">
              <a:off x="6685198" y="1391513"/>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Прямая соединительная линия 17"/>
            <p:cNvCxnSpPr/>
            <p:nvPr/>
          </p:nvCxnSpPr>
          <p:spPr>
            <a:xfrm rot="5400000" flipH="1">
              <a:off x="6744512" y="1295466"/>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Заголовок 1"/>
          <p:cNvSpPr>
            <a:spLocks noGrp="1"/>
          </p:cNvSpPr>
          <p:nvPr>
            <p:ph type="title"/>
          </p:nvPr>
        </p:nvSpPr>
        <p:spPr bwMode="grayWhite">
          <a:xfrm>
            <a:off x="914400" y="441251"/>
            <a:ext cx="6858000" cy="701749"/>
          </a:xfrm>
        </p:spPr>
        <p:txBody>
          <a:bodyPr anchor="b"/>
          <a:lstStyle>
            <a:lvl1pPr algn="l">
              <a:buNone/>
              <a:defRPr sz="2100" b="0"/>
            </a:lvl1pPr>
            <a:extLst/>
          </a:lstStyle>
          <a:p>
            <a:r>
              <a:rPr lang="ru-RU" smtClean="0"/>
              <a:t>Образец заголовка</a:t>
            </a:r>
            <a:endParaRPr lang="en-US"/>
          </a:p>
        </p:txBody>
      </p:sp>
      <p:sp>
        <p:nvSpPr>
          <p:cNvPr id="3" name="Рисунок 2"/>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extLst/>
          </a:lstStyle>
          <a:p>
            <a:pPr lvl="0"/>
            <a:r>
              <a:rPr lang="ru-RU" noProof="0" smtClean="0"/>
              <a:t>Вставка рисунка</a:t>
            </a:r>
            <a:endParaRPr lang="en-US" noProof="0"/>
          </a:p>
        </p:txBody>
      </p:sp>
      <p:sp>
        <p:nvSpPr>
          <p:cNvPr id="4" name="Текст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ru-RU" smtClean="0"/>
              <a:t>Образец текста</a:t>
            </a:r>
          </a:p>
        </p:txBody>
      </p:sp>
      <p:sp>
        <p:nvSpPr>
          <p:cNvPr id="19" name="Дата 4"/>
          <p:cNvSpPr>
            <a:spLocks noGrp="1"/>
          </p:cNvSpPr>
          <p:nvPr>
            <p:ph type="dt" sz="half" idx="10"/>
          </p:nvPr>
        </p:nvSpPr>
        <p:spPr>
          <a:xfrm>
            <a:off x="6477000" y="55563"/>
            <a:ext cx="2133600" cy="365125"/>
          </a:xfrm>
        </p:spPr>
        <p:txBody>
          <a:bodyPr/>
          <a:lstStyle>
            <a:lvl1pPr>
              <a:defRPr/>
            </a:lvl1pPr>
            <a:extLst/>
          </a:lstStyle>
          <a:p>
            <a:pPr>
              <a:defRPr/>
            </a:pPr>
            <a:fld id="{43D46A0B-6063-4DED-9237-680945F282B9}" type="datetime1">
              <a:rPr lang="en-US"/>
              <a:pPr>
                <a:defRPr/>
              </a:pPr>
              <a:t>12/10/2013</a:t>
            </a:fld>
            <a:endParaRPr lang="en-US"/>
          </a:p>
        </p:txBody>
      </p:sp>
      <p:sp>
        <p:nvSpPr>
          <p:cNvPr id="20" name="Нижний колонтитул 5"/>
          <p:cNvSpPr>
            <a:spLocks noGrp="1"/>
          </p:cNvSpPr>
          <p:nvPr>
            <p:ph type="ftr" sz="quarter" idx="11"/>
          </p:nvPr>
        </p:nvSpPr>
        <p:spPr>
          <a:xfrm>
            <a:off x="914400" y="55563"/>
            <a:ext cx="5562600" cy="365125"/>
          </a:xfrm>
        </p:spPr>
        <p:txBody>
          <a:bodyPr/>
          <a:lstStyle>
            <a:lvl1pPr>
              <a:defRPr/>
            </a:lvl1pPr>
            <a:extLst/>
          </a:lstStyle>
          <a:p>
            <a:pPr>
              <a:defRPr/>
            </a:pPr>
            <a:r>
              <a:rPr lang="ru-RU"/>
              <a:t>не стоит прогибаться под измечивый мир, пусть лучше мир прогнется под нас!</a:t>
            </a:r>
            <a:endParaRPr lang="en-US"/>
          </a:p>
        </p:txBody>
      </p:sp>
      <p:sp>
        <p:nvSpPr>
          <p:cNvPr id="21" name="Номер слайда 6"/>
          <p:cNvSpPr>
            <a:spLocks noGrp="1"/>
          </p:cNvSpPr>
          <p:nvPr>
            <p:ph type="sldNum" sz="quarter" idx="12"/>
          </p:nvPr>
        </p:nvSpPr>
        <p:spPr>
          <a:xfrm>
            <a:off x="8610600" y="55563"/>
            <a:ext cx="457200" cy="365125"/>
          </a:xfrm>
        </p:spPr>
        <p:txBody>
          <a:bodyPr/>
          <a:lstStyle>
            <a:lvl1pPr>
              <a:defRPr/>
            </a:lvl1pPr>
            <a:extLst/>
          </a:lstStyle>
          <a:p>
            <a:pPr>
              <a:defRPr/>
            </a:pPr>
            <a:fld id="{FF558175-563C-41B8-9A54-8B8DF8795D8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рямоугольник 6"/>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Прямоугольник 7"/>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9" name="Прямоугольник 8"/>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0" name="Прямоугольник 9"/>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1" name="Прямоугольник 10"/>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2" name="Прямоугольник 11"/>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5" name="Прямоугольник 14"/>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6" name="Прямоугольник 15"/>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7" name="Прямоугольник 16"/>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2" name="Заголовок 21"/>
          <p:cNvSpPr>
            <a:spLocks noGrp="1"/>
          </p:cNvSpPr>
          <p:nvPr>
            <p:ph type="title"/>
          </p:nvPr>
        </p:nvSpPr>
        <p:spPr>
          <a:xfrm>
            <a:off x="914400" y="512763"/>
            <a:ext cx="7772400" cy="914400"/>
          </a:xfrm>
          <a:prstGeom prst="rect">
            <a:avLst/>
          </a:prstGeom>
        </p:spPr>
        <p:txBody>
          <a:bodyPr vert="horz" anchor="t">
            <a:noAutofit/>
          </a:bodyPr>
          <a:lstStyle>
            <a:extLst/>
          </a:lstStyle>
          <a:p>
            <a:r>
              <a:rPr lang="ru-RU" smtClean="0"/>
              <a:t>Образец заголовка</a:t>
            </a:r>
            <a:endParaRPr lang="en-US"/>
          </a:p>
        </p:txBody>
      </p:sp>
      <p:sp>
        <p:nvSpPr>
          <p:cNvPr id="1036" name="Текст 12"/>
          <p:cNvSpPr>
            <a:spLocks noGrp="1"/>
          </p:cNvSpPr>
          <p:nvPr>
            <p:ph type="body" idx="1"/>
          </p:nvPr>
        </p:nvSpPr>
        <p:spPr bwMode="auto">
          <a:xfrm>
            <a:off x="914400" y="178435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a:xfrm>
            <a:off x="6477000" y="6416675"/>
            <a:ext cx="2133600" cy="365125"/>
          </a:xfrm>
          <a:prstGeom prst="rect">
            <a:avLst/>
          </a:prstGeom>
        </p:spPr>
        <p:txBody>
          <a:bodyPr vert="horz" anchor="b"/>
          <a:lstStyle>
            <a:lvl1pPr algn="l" eaLnBrk="1" fontAlgn="auto" latinLnBrk="0" hangingPunct="1">
              <a:spcBef>
                <a:spcPts val="0"/>
              </a:spcBef>
              <a:spcAft>
                <a:spcPts val="0"/>
              </a:spcAft>
              <a:defRPr kumimoji="0" sz="1100">
                <a:solidFill>
                  <a:schemeClr val="tx2"/>
                </a:solidFill>
                <a:latin typeface="+mn-lt"/>
                <a:cs typeface="+mn-cs"/>
              </a:defRPr>
            </a:lvl1pPr>
            <a:extLst/>
          </a:lstStyle>
          <a:p>
            <a:pPr>
              <a:defRPr/>
            </a:pPr>
            <a:fld id="{95B17DAB-EA0A-4DB6-A504-9689A72591E0}" type="datetime1">
              <a:rPr lang="en-US"/>
              <a:pPr>
                <a:defRPr/>
              </a:pPr>
              <a:t>12/10/2013</a:t>
            </a:fld>
            <a:endParaRPr lang="en-US"/>
          </a:p>
        </p:txBody>
      </p:sp>
      <p:sp>
        <p:nvSpPr>
          <p:cNvPr id="3" name="Нижний колонтитул 2"/>
          <p:cNvSpPr>
            <a:spLocks noGrp="1"/>
          </p:cNvSpPr>
          <p:nvPr>
            <p:ph type="ftr" sz="quarter" idx="3"/>
          </p:nvPr>
        </p:nvSpPr>
        <p:spPr>
          <a:xfrm>
            <a:off x="914400" y="6416675"/>
            <a:ext cx="5562600" cy="365125"/>
          </a:xfrm>
          <a:prstGeom prst="rect">
            <a:avLst/>
          </a:prstGeom>
        </p:spPr>
        <p:txBody>
          <a:bodyPr vert="horz" anchor="b"/>
          <a:lstStyle>
            <a:lvl1pPr algn="r" eaLnBrk="1" fontAlgn="auto" latinLnBrk="0" hangingPunct="1">
              <a:spcBef>
                <a:spcPts val="0"/>
              </a:spcBef>
              <a:spcAft>
                <a:spcPts val="0"/>
              </a:spcAft>
              <a:defRPr kumimoji="0" sz="1100">
                <a:solidFill>
                  <a:schemeClr val="tx2"/>
                </a:solidFill>
                <a:latin typeface="+mn-lt"/>
                <a:cs typeface="+mn-cs"/>
              </a:defRPr>
            </a:lvl1pPr>
            <a:extLst/>
          </a:lstStyle>
          <a:p>
            <a:pPr>
              <a:defRPr/>
            </a:pPr>
            <a:r>
              <a:rPr lang="ru-RU"/>
              <a:t>не стоит прогибаться под измечивый мир, пусть лучше мир прогнется под нас!</a:t>
            </a:r>
            <a:endParaRPr lang="en-US"/>
          </a:p>
        </p:txBody>
      </p:sp>
      <p:sp>
        <p:nvSpPr>
          <p:cNvPr id="23" name="Номер слайда 22"/>
          <p:cNvSpPr>
            <a:spLocks noGrp="1"/>
          </p:cNvSpPr>
          <p:nvPr>
            <p:ph type="sldNum" sz="quarter" idx="4"/>
          </p:nvPr>
        </p:nvSpPr>
        <p:spPr>
          <a:xfrm>
            <a:off x="8610600" y="6416675"/>
            <a:ext cx="457200" cy="365125"/>
          </a:xfrm>
          <a:prstGeom prst="rect">
            <a:avLst/>
          </a:prstGeom>
        </p:spPr>
        <p:txBody>
          <a:bodyPr vert="horz" anchor="b"/>
          <a:lstStyle>
            <a:lvl1pPr algn="l" eaLnBrk="1" fontAlgn="auto" latinLnBrk="0" hangingPunct="1">
              <a:spcBef>
                <a:spcPts val="0"/>
              </a:spcBef>
              <a:spcAft>
                <a:spcPts val="0"/>
              </a:spcAft>
              <a:defRPr kumimoji="0" sz="1200">
                <a:solidFill>
                  <a:schemeClr val="tx2"/>
                </a:solidFill>
                <a:latin typeface="+mn-lt"/>
                <a:cs typeface="+mn-cs"/>
              </a:defRPr>
            </a:lvl1pPr>
            <a:extLst/>
          </a:lstStyle>
          <a:p>
            <a:pPr>
              <a:defRPr/>
            </a:pPr>
            <a:fld id="{7BBA6EF1-268D-4B76-BCD1-9CBA5E8E003C}"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009" r:id="rId1"/>
    <p:sldLayoutId id="2147483973" r:id="rId2"/>
    <p:sldLayoutId id="2147484010" r:id="rId3"/>
    <p:sldLayoutId id="2147484011" r:id="rId4"/>
    <p:sldLayoutId id="2147484012" r:id="rId5"/>
    <p:sldLayoutId id="2147483974" r:id="rId6"/>
    <p:sldLayoutId id="2147484013" r:id="rId7"/>
    <p:sldLayoutId id="2147483975" r:id="rId8"/>
    <p:sldLayoutId id="2147484014" r:id="rId9"/>
    <p:sldLayoutId id="2147483976" r:id="rId10"/>
    <p:sldLayoutId id="2147483977" r:id="rId11"/>
  </p:sldLayoutIdLst>
  <p:hf hdr="0" ftr="0" dt="0"/>
  <p:txStyles>
    <p:titleStyle>
      <a:lvl1pPr algn="l" rtl="0" eaLnBrk="0" fontAlgn="base" hangingPunct="0">
        <a:spcBef>
          <a:spcPct val="0"/>
        </a:spcBef>
        <a:spcAft>
          <a:spcPct val="0"/>
        </a:spcAft>
        <a:defRPr sz="4000" kern="1200" spc="-100">
          <a:solidFill>
            <a:srgbClr val="FAE0EC"/>
          </a:solidFill>
          <a:latin typeface="+mj-lt"/>
          <a:ea typeface="+mj-ea"/>
          <a:cs typeface="+mj-cs"/>
        </a:defRPr>
      </a:lvl1pPr>
      <a:lvl2pPr algn="l" rtl="0" eaLnBrk="0" fontAlgn="base" hangingPunct="0">
        <a:spcBef>
          <a:spcPct val="0"/>
        </a:spcBef>
        <a:spcAft>
          <a:spcPct val="0"/>
        </a:spcAft>
        <a:defRPr sz="4000">
          <a:solidFill>
            <a:srgbClr val="FAE0EC"/>
          </a:solidFill>
          <a:latin typeface="Consolas" pitchFamily="49" charset="0"/>
        </a:defRPr>
      </a:lvl2pPr>
      <a:lvl3pPr algn="l" rtl="0" eaLnBrk="0" fontAlgn="base" hangingPunct="0">
        <a:spcBef>
          <a:spcPct val="0"/>
        </a:spcBef>
        <a:spcAft>
          <a:spcPct val="0"/>
        </a:spcAft>
        <a:defRPr sz="4000">
          <a:solidFill>
            <a:srgbClr val="FAE0EC"/>
          </a:solidFill>
          <a:latin typeface="Consolas" pitchFamily="49" charset="0"/>
        </a:defRPr>
      </a:lvl3pPr>
      <a:lvl4pPr algn="l" rtl="0" eaLnBrk="0" fontAlgn="base" hangingPunct="0">
        <a:spcBef>
          <a:spcPct val="0"/>
        </a:spcBef>
        <a:spcAft>
          <a:spcPct val="0"/>
        </a:spcAft>
        <a:defRPr sz="4000">
          <a:solidFill>
            <a:srgbClr val="FAE0EC"/>
          </a:solidFill>
          <a:latin typeface="Consolas" pitchFamily="49" charset="0"/>
        </a:defRPr>
      </a:lvl4pPr>
      <a:lvl5pPr algn="l" rtl="0" eaLnBrk="0" fontAlgn="base" hangingPunct="0">
        <a:spcBef>
          <a:spcPct val="0"/>
        </a:spcBef>
        <a:spcAft>
          <a:spcPct val="0"/>
        </a:spcAft>
        <a:defRPr sz="4000">
          <a:solidFill>
            <a:srgbClr val="FAE0EC"/>
          </a:solidFill>
          <a:latin typeface="Consolas" pitchFamily="49" charset="0"/>
        </a:defRPr>
      </a:lvl5pPr>
      <a:lvl6pPr marL="457200" algn="l" rtl="0" fontAlgn="base">
        <a:spcBef>
          <a:spcPct val="0"/>
        </a:spcBef>
        <a:spcAft>
          <a:spcPct val="0"/>
        </a:spcAft>
        <a:defRPr sz="4000">
          <a:solidFill>
            <a:srgbClr val="FAE0EC"/>
          </a:solidFill>
          <a:latin typeface="Consolas" pitchFamily="49" charset="0"/>
        </a:defRPr>
      </a:lvl6pPr>
      <a:lvl7pPr marL="914400" algn="l" rtl="0" fontAlgn="base">
        <a:spcBef>
          <a:spcPct val="0"/>
        </a:spcBef>
        <a:spcAft>
          <a:spcPct val="0"/>
        </a:spcAft>
        <a:defRPr sz="4000">
          <a:solidFill>
            <a:srgbClr val="FAE0EC"/>
          </a:solidFill>
          <a:latin typeface="Consolas" pitchFamily="49" charset="0"/>
        </a:defRPr>
      </a:lvl7pPr>
      <a:lvl8pPr marL="1371600" algn="l" rtl="0" fontAlgn="base">
        <a:spcBef>
          <a:spcPct val="0"/>
        </a:spcBef>
        <a:spcAft>
          <a:spcPct val="0"/>
        </a:spcAft>
        <a:defRPr sz="4000">
          <a:solidFill>
            <a:srgbClr val="FAE0EC"/>
          </a:solidFill>
          <a:latin typeface="Consolas" pitchFamily="49" charset="0"/>
        </a:defRPr>
      </a:lvl8pPr>
      <a:lvl9pPr marL="1828800" algn="l" rtl="0" fontAlgn="base">
        <a:spcBef>
          <a:spcPct val="0"/>
        </a:spcBef>
        <a:spcAft>
          <a:spcPct val="0"/>
        </a:spcAft>
        <a:defRPr sz="4000">
          <a:solidFill>
            <a:srgbClr val="FAE0EC"/>
          </a:solidFill>
          <a:latin typeface="Consolas" pitchFamily="49" charset="0"/>
        </a:defRPr>
      </a:lvl9pPr>
      <a:extLst/>
    </p:titleStyle>
    <p:bodyStyle>
      <a:lvl1pPr marL="411163" indent="-342900" algn="l" rtl="0" eaLnBrk="0" fontAlgn="base" hangingPunct="0">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mn-cs"/>
        </a:defRPr>
      </a:lvl1pPr>
      <a:lvl2pPr marL="739775" indent="-285750" algn="l" rtl="0" eaLnBrk="0" fontAlgn="base" hangingPunct="0">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mn-cs"/>
        </a:defRPr>
      </a:lvl2pPr>
      <a:lvl3pPr marL="995363"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260475" indent="-228600" algn="l" rtl="0" eaLnBrk="0" fontAlgn="base" hangingPunct="0">
        <a:spcBef>
          <a:spcPct val="20000"/>
        </a:spcBef>
        <a:spcAft>
          <a:spcPct val="0"/>
        </a:spcAft>
        <a:buClr>
          <a:srgbClr val="DE6C36"/>
        </a:buClr>
        <a:buFont typeface="Wingdings 3" pitchFamily="18" charset="2"/>
        <a:buChar char=""/>
        <a:defRPr sz="2200" kern="1200">
          <a:solidFill>
            <a:schemeClr val="tx1"/>
          </a:solidFill>
          <a:latin typeface="+mn-lt"/>
          <a:ea typeface="+mn-ea"/>
          <a:cs typeface="+mn-cs"/>
        </a:defRPr>
      </a:lvl4pPr>
      <a:lvl5pPr marL="1481138" indent="-209550" algn="l" rtl="0" eaLnBrk="0" fontAlgn="base" hangingPunct="0">
        <a:spcBef>
          <a:spcPct val="20000"/>
        </a:spcBef>
        <a:spcAft>
          <a:spcPct val="0"/>
        </a:spcAft>
        <a:buClr>
          <a:srgbClr val="DE6C36"/>
        </a:buClr>
        <a:buFont typeface="Wingdings 2"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рямоугольник 6"/>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8" name="Прямоугольник 7"/>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9" name="Прямоугольник 8"/>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10" name="Прямоугольник 9"/>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11" name="Прямоугольник 10"/>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12" name="Прямоугольник 11"/>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15" name="Прямоугольник 14"/>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16" name="Прямоугольник 15"/>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17" name="Прямоугольник 16"/>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22" name="Заголовок 21"/>
          <p:cNvSpPr>
            <a:spLocks noGrp="1"/>
          </p:cNvSpPr>
          <p:nvPr>
            <p:ph type="title"/>
          </p:nvPr>
        </p:nvSpPr>
        <p:spPr>
          <a:xfrm>
            <a:off x="914400" y="512763"/>
            <a:ext cx="7772400" cy="914400"/>
          </a:xfrm>
          <a:prstGeom prst="rect">
            <a:avLst/>
          </a:prstGeom>
        </p:spPr>
        <p:txBody>
          <a:bodyPr vert="horz" anchor="t">
            <a:noAutofit/>
          </a:bodyPr>
          <a:lstStyle>
            <a:extLst/>
          </a:lstStyle>
          <a:p>
            <a:r>
              <a:rPr lang="ru-RU" smtClean="0"/>
              <a:t>Образец заголовка</a:t>
            </a:r>
            <a:endParaRPr lang="en-US"/>
          </a:p>
        </p:txBody>
      </p:sp>
      <p:sp>
        <p:nvSpPr>
          <p:cNvPr id="2060" name="Текст 12"/>
          <p:cNvSpPr>
            <a:spLocks noGrp="1"/>
          </p:cNvSpPr>
          <p:nvPr>
            <p:ph type="body" idx="1"/>
          </p:nvPr>
        </p:nvSpPr>
        <p:spPr bwMode="auto">
          <a:xfrm>
            <a:off x="914400" y="178435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a:xfrm>
            <a:off x="6477000" y="6416675"/>
            <a:ext cx="2133600" cy="365125"/>
          </a:xfrm>
          <a:prstGeom prst="rect">
            <a:avLst/>
          </a:prstGeom>
        </p:spPr>
        <p:txBody>
          <a:bodyPr vert="horz" anchor="b"/>
          <a:lstStyle>
            <a:lvl1pPr algn="l" eaLnBrk="1" fontAlgn="auto" latinLnBrk="0" hangingPunct="1">
              <a:spcBef>
                <a:spcPts val="0"/>
              </a:spcBef>
              <a:spcAft>
                <a:spcPts val="0"/>
              </a:spcAft>
              <a:defRPr kumimoji="0" sz="1100">
                <a:solidFill>
                  <a:srgbClr val="F4E7ED"/>
                </a:solidFill>
                <a:latin typeface="Corbel"/>
                <a:cs typeface="+mn-cs"/>
              </a:defRPr>
            </a:lvl1pPr>
            <a:extLst/>
          </a:lstStyle>
          <a:p>
            <a:pPr>
              <a:defRPr/>
            </a:pPr>
            <a:fld id="{E247C196-6F8C-46EA-A29E-8ACC90C7AA57}" type="datetime1">
              <a:rPr lang="en-US"/>
              <a:pPr>
                <a:defRPr/>
              </a:pPr>
              <a:t>12/10/2013</a:t>
            </a:fld>
            <a:endParaRPr lang="en-US"/>
          </a:p>
        </p:txBody>
      </p:sp>
      <p:sp>
        <p:nvSpPr>
          <p:cNvPr id="3" name="Нижний колонтитул 2"/>
          <p:cNvSpPr>
            <a:spLocks noGrp="1"/>
          </p:cNvSpPr>
          <p:nvPr>
            <p:ph type="ftr" sz="quarter" idx="3"/>
          </p:nvPr>
        </p:nvSpPr>
        <p:spPr>
          <a:xfrm>
            <a:off x="914400" y="6416675"/>
            <a:ext cx="5562600" cy="365125"/>
          </a:xfrm>
          <a:prstGeom prst="rect">
            <a:avLst/>
          </a:prstGeom>
        </p:spPr>
        <p:txBody>
          <a:bodyPr vert="horz" anchor="b"/>
          <a:lstStyle>
            <a:lvl1pPr algn="r" eaLnBrk="1" fontAlgn="auto" latinLnBrk="0" hangingPunct="1">
              <a:spcBef>
                <a:spcPts val="0"/>
              </a:spcBef>
              <a:spcAft>
                <a:spcPts val="0"/>
              </a:spcAft>
              <a:defRPr kumimoji="0" sz="1100">
                <a:solidFill>
                  <a:srgbClr val="F4E7ED"/>
                </a:solidFill>
                <a:latin typeface="Corbel"/>
                <a:cs typeface="+mn-cs"/>
              </a:defRPr>
            </a:lvl1pPr>
            <a:extLst/>
          </a:lstStyle>
          <a:p>
            <a:pPr>
              <a:defRPr/>
            </a:pPr>
            <a:r>
              <a:rPr lang="ru-RU"/>
              <a:t>не стоит прогибаться под измечивый мир, пусть лучше мир прогнется под нас!</a:t>
            </a:r>
            <a:endParaRPr lang="en-US"/>
          </a:p>
        </p:txBody>
      </p:sp>
      <p:sp>
        <p:nvSpPr>
          <p:cNvPr id="23" name="Номер слайда 22"/>
          <p:cNvSpPr>
            <a:spLocks noGrp="1"/>
          </p:cNvSpPr>
          <p:nvPr>
            <p:ph type="sldNum" sz="quarter" idx="4"/>
          </p:nvPr>
        </p:nvSpPr>
        <p:spPr>
          <a:xfrm>
            <a:off x="8610600" y="6416675"/>
            <a:ext cx="457200" cy="365125"/>
          </a:xfrm>
          <a:prstGeom prst="rect">
            <a:avLst/>
          </a:prstGeom>
        </p:spPr>
        <p:txBody>
          <a:bodyPr vert="horz" anchor="b"/>
          <a:lstStyle>
            <a:lvl1pPr algn="l" eaLnBrk="1" fontAlgn="auto" latinLnBrk="0" hangingPunct="1">
              <a:spcBef>
                <a:spcPts val="0"/>
              </a:spcBef>
              <a:spcAft>
                <a:spcPts val="0"/>
              </a:spcAft>
              <a:defRPr kumimoji="0" sz="1200">
                <a:solidFill>
                  <a:srgbClr val="F4E7ED"/>
                </a:solidFill>
                <a:latin typeface="Corbel"/>
                <a:cs typeface="+mn-cs"/>
              </a:defRPr>
            </a:lvl1pPr>
            <a:extLst/>
          </a:lstStyle>
          <a:p>
            <a:pPr>
              <a:defRPr/>
            </a:pPr>
            <a:fld id="{4AA63A80-4349-4D83-BCED-1B33D614A0C2}"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015" r:id="rId1"/>
    <p:sldLayoutId id="2147483978" r:id="rId2"/>
    <p:sldLayoutId id="2147484016" r:id="rId3"/>
    <p:sldLayoutId id="2147484017" r:id="rId4"/>
    <p:sldLayoutId id="2147484018" r:id="rId5"/>
    <p:sldLayoutId id="2147483979" r:id="rId6"/>
    <p:sldLayoutId id="2147484019" r:id="rId7"/>
    <p:sldLayoutId id="2147483980" r:id="rId8"/>
    <p:sldLayoutId id="2147484020" r:id="rId9"/>
    <p:sldLayoutId id="2147483981" r:id="rId10"/>
    <p:sldLayoutId id="2147483982" r:id="rId11"/>
  </p:sldLayoutIdLst>
  <p:hf hdr="0" ftr="0" dt="0"/>
  <p:txStyles>
    <p:titleStyle>
      <a:lvl1pPr algn="l" rtl="0" eaLnBrk="0" fontAlgn="base" hangingPunct="0">
        <a:spcBef>
          <a:spcPct val="0"/>
        </a:spcBef>
        <a:spcAft>
          <a:spcPct val="0"/>
        </a:spcAft>
        <a:defRPr sz="4000" kern="1200" spc="-100">
          <a:solidFill>
            <a:srgbClr val="FAE0EC"/>
          </a:solidFill>
          <a:latin typeface="+mj-lt"/>
          <a:ea typeface="+mj-ea"/>
          <a:cs typeface="+mj-cs"/>
        </a:defRPr>
      </a:lvl1pPr>
      <a:lvl2pPr algn="l" rtl="0" eaLnBrk="0" fontAlgn="base" hangingPunct="0">
        <a:spcBef>
          <a:spcPct val="0"/>
        </a:spcBef>
        <a:spcAft>
          <a:spcPct val="0"/>
        </a:spcAft>
        <a:defRPr sz="4000">
          <a:solidFill>
            <a:srgbClr val="FAE0EC"/>
          </a:solidFill>
          <a:latin typeface="Consolas" pitchFamily="49" charset="0"/>
        </a:defRPr>
      </a:lvl2pPr>
      <a:lvl3pPr algn="l" rtl="0" eaLnBrk="0" fontAlgn="base" hangingPunct="0">
        <a:spcBef>
          <a:spcPct val="0"/>
        </a:spcBef>
        <a:spcAft>
          <a:spcPct val="0"/>
        </a:spcAft>
        <a:defRPr sz="4000">
          <a:solidFill>
            <a:srgbClr val="FAE0EC"/>
          </a:solidFill>
          <a:latin typeface="Consolas" pitchFamily="49" charset="0"/>
        </a:defRPr>
      </a:lvl3pPr>
      <a:lvl4pPr algn="l" rtl="0" eaLnBrk="0" fontAlgn="base" hangingPunct="0">
        <a:spcBef>
          <a:spcPct val="0"/>
        </a:spcBef>
        <a:spcAft>
          <a:spcPct val="0"/>
        </a:spcAft>
        <a:defRPr sz="4000">
          <a:solidFill>
            <a:srgbClr val="FAE0EC"/>
          </a:solidFill>
          <a:latin typeface="Consolas" pitchFamily="49" charset="0"/>
        </a:defRPr>
      </a:lvl4pPr>
      <a:lvl5pPr algn="l" rtl="0" eaLnBrk="0" fontAlgn="base" hangingPunct="0">
        <a:spcBef>
          <a:spcPct val="0"/>
        </a:spcBef>
        <a:spcAft>
          <a:spcPct val="0"/>
        </a:spcAft>
        <a:defRPr sz="4000">
          <a:solidFill>
            <a:srgbClr val="FAE0EC"/>
          </a:solidFill>
          <a:latin typeface="Consolas" pitchFamily="49" charset="0"/>
        </a:defRPr>
      </a:lvl5pPr>
      <a:lvl6pPr marL="457200" algn="l" rtl="0" fontAlgn="base">
        <a:spcBef>
          <a:spcPct val="0"/>
        </a:spcBef>
        <a:spcAft>
          <a:spcPct val="0"/>
        </a:spcAft>
        <a:defRPr sz="4000">
          <a:solidFill>
            <a:srgbClr val="FAE0EC"/>
          </a:solidFill>
          <a:latin typeface="Consolas" pitchFamily="49" charset="0"/>
        </a:defRPr>
      </a:lvl6pPr>
      <a:lvl7pPr marL="914400" algn="l" rtl="0" fontAlgn="base">
        <a:spcBef>
          <a:spcPct val="0"/>
        </a:spcBef>
        <a:spcAft>
          <a:spcPct val="0"/>
        </a:spcAft>
        <a:defRPr sz="4000">
          <a:solidFill>
            <a:srgbClr val="FAE0EC"/>
          </a:solidFill>
          <a:latin typeface="Consolas" pitchFamily="49" charset="0"/>
        </a:defRPr>
      </a:lvl7pPr>
      <a:lvl8pPr marL="1371600" algn="l" rtl="0" fontAlgn="base">
        <a:spcBef>
          <a:spcPct val="0"/>
        </a:spcBef>
        <a:spcAft>
          <a:spcPct val="0"/>
        </a:spcAft>
        <a:defRPr sz="4000">
          <a:solidFill>
            <a:srgbClr val="FAE0EC"/>
          </a:solidFill>
          <a:latin typeface="Consolas" pitchFamily="49" charset="0"/>
        </a:defRPr>
      </a:lvl8pPr>
      <a:lvl9pPr marL="1828800" algn="l" rtl="0" fontAlgn="base">
        <a:spcBef>
          <a:spcPct val="0"/>
        </a:spcBef>
        <a:spcAft>
          <a:spcPct val="0"/>
        </a:spcAft>
        <a:defRPr sz="4000">
          <a:solidFill>
            <a:srgbClr val="FAE0EC"/>
          </a:solidFill>
          <a:latin typeface="Consolas" pitchFamily="49" charset="0"/>
        </a:defRPr>
      </a:lvl9pPr>
      <a:extLst/>
    </p:titleStyle>
    <p:bodyStyle>
      <a:lvl1pPr marL="411163" indent="-342900" algn="l" rtl="0" eaLnBrk="0" fontAlgn="base" hangingPunct="0">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mn-cs"/>
        </a:defRPr>
      </a:lvl1pPr>
      <a:lvl2pPr marL="739775" indent="-285750" algn="l" rtl="0" eaLnBrk="0" fontAlgn="base" hangingPunct="0">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mn-cs"/>
        </a:defRPr>
      </a:lvl2pPr>
      <a:lvl3pPr marL="995363"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260475" indent="-228600" algn="l" rtl="0" eaLnBrk="0" fontAlgn="base" hangingPunct="0">
        <a:spcBef>
          <a:spcPct val="20000"/>
        </a:spcBef>
        <a:spcAft>
          <a:spcPct val="0"/>
        </a:spcAft>
        <a:buClr>
          <a:srgbClr val="DE6C36"/>
        </a:buClr>
        <a:buFont typeface="Wingdings 3" pitchFamily="18" charset="2"/>
        <a:buChar char=""/>
        <a:defRPr sz="2200" kern="1200">
          <a:solidFill>
            <a:schemeClr val="tx1"/>
          </a:solidFill>
          <a:latin typeface="+mn-lt"/>
          <a:ea typeface="+mn-ea"/>
          <a:cs typeface="+mn-cs"/>
        </a:defRPr>
      </a:lvl4pPr>
      <a:lvl5pPr marL="1481138" indent="-209550" algn="l" rtl="0" eaLnBrk="0" fontAlgn="base" hangingPunct="0">
        <a:spcBef>
          <a:spcPct val="20000"/>
        </a:spcBef>
        <a:spcAft>
          <a:spcPct val="0"/>
        </a:spcAft>
        <a:buClr>
          <a:srgbClr val="DE6C36"/>
        </a:buClr>
        <a:buFont typeface="Wingdings 2"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рямоугольник 6"/>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8" name="Прямоугольник 7"/>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9" name="Прямоугольник 8"/>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10" name="Прямоугольник 9"/>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11" name="Прямоугольник 10"/>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12" name="Прямоугольник 11"/>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15" name="Прямоугольник 14"/>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16" name="Прямоугольник 15"/>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17" name="Прямоугольник 16"/>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22" name="Заголовок 21"/>
          <p:cNvSpPr>
            <a:spLocks noGrp="1"/>
          </p:cNvSpPr>
          <p:nvPr>
            <p:ph type="title"/>
          </p:nvPr>
        </p:nvSpPr>
        <p:spPr>
          <a:xfrm>
            <a:off x="914400" y="512763"/>
            <a:ext cx="7772400" cy="914400"/>
          </a:xfrm>
          <a:prstGeom prst="rect">
            <a:avLst/>
          </a:prstGeom>
        </p:spPr>
        <p:txBody>
          <a:bodyPr vert="horz" anchor="t">
            <a:noAutofit/>
          </a:bodyPr>
          <a:lstStyle>
            <a:extLst/>
          </a:lstStyle>
          <a:p>
            <a:r>
              <a:rPr lang="ru-RU" smtClean="0"/>
              <a:t>Образец заголовка</a:t>
            </a:r>
            <a:endParaRPr lang="en-US"/>
          </a:p>
        </p:txBody>
      </p:sp>
      <p:sp>
        <p:nvSpPr>
          <p:cNvPr id="3084" name="Текст 12"/>
          <p:cNvSpPr>
            <a:spLocks noGrp="1"/>
          </p:cNvSpPr>
          <p:nvPr>
            <p:ph type="body" idx="1"/>
          </p:nvPr>
        </p:nvSpPr>
        <p:spPr bwMode="auto">
          <a:xfrm>
            <a:off x="914400" y="178435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a:xfrm>
            <a:off x="6477000" y="6416675"/>
            <a:ext cx="2133600" cy="365125"/>
          </a:xfrm>
          <a:prstGeom prst="rect">
            <a:avLst/>
          </a:prstGeom>
        </p:spPr>
        <p:txBody>
          <a:bodyPr vert="horz" anchor="b"/>
          <a:lstStyle>
            <a:lvl1pPr algn="l" eaLnBrk="1" fontAlgn="auto" latinLnBrk="0" hangingPunct="1">
              <a:spcBef>
                <a:spcPts val="0"/>
              </a:spcBef>
              <a:spcAft>
                <a:spcPts val="0"/>
              </a:spcAft>
              <a:defRPr kumimoji="0" sz="1100">
                <a:solidFill>
                  <a:srgbClr val="F4E7ED"/>
                </a:solidFill>
                <a:latin typeface="Corbel"/>
                <a:cs typeface="+mn-cs"/>
              </a:defRPr>
            </a:lvl1pPr>
            <a:extLst/>
          </a:lstStyle>
          <a:p>
            <a:pPr>
              <a:defRPr/>
            </a:pPr>
            <a:fld id="{1684FE5C-487D-4662-8012-8F056E706A13}" type="datetime1">
              <a:rPr lang="en-US"/>
              <a:pPr>
                <a:defRPr/>
              </a:pPr>
              <a:t>12/10/2013</a:t>
            </a:fld>
            <a:endParaRPr lang="en-US"/>
          </a:p>
        </p:txBody>
      </p:sp>
      <p:sp>
        <p:nvSpPr>
          <p:cNvPr id="3" name="Нижний колонтитул 2"/>
          <p:cNvSpPr>
            <a:spLocks noGrp="1"/>
          </p:cNvSpPr>
          <p:nvPr>
            <p:ph type="ftr" sz="quarter" idx="3"/>
          </p:nvPr>
        </p:nvSpPr>
        <p:spPr>
          <a:xfrm>
            <a:off x="914400" y="6416675"/>
            <a:ext cx="5562600" cy="365125"/>
          </a:xfrm>
          <a:prstGeom prst="rect">
            <a:avLst/>
          </a:prstGeom>
        </p:spPr>
        <p:txBody>
          <a:bodyPr vert="horz" anchor="b"/>
          <a:lstStyle>
            <a:lvl1pPr algn="r" eaLnBrk="1" fontAlgn="auto" latinLnBrk="0" hangingPunct="1">
              <a:spcBef>
                <a:spcPts val="0"/>
              </a:spcBef>
              <a:spcAft>
                <a:spcPts val="0"/>
              </a:spcAft>
              <a:defRPr kumimoji="0" sz="1100">
                <a:solidFill>
                  <a:srgbClr val="F4E7ED"/>
                </a:solidFill>
                <a:latin typeface="Corbel"/>
                <a:cs typeface="+mn-cs"/>
              </a:defRPr>
            </a:lvl1pPr>
            <a:extLst/>
          </a:lstStyle>
          <a:p>
            <a:pPr>
              <a:defRPr/>
            </a:pPr>
            <a:r>
              <a:rPr lang="ru-RU"/>
              <a:t>не стоит прогибаться под измечивый мир, пусть лучше мир прогнется под нас!</a:t>
            </a:r>
            <a:endParaRPr lang="en-US"/>
          </a:p>
        </p:txBody>
      </p:sp>
      <p:sp>
        <p:nvSpPr>
          <p:cNvPr id="23" name="Номер слайда 22"/>
          <p:cNvSpPr>
            <a:spLocks noGrp="1"/>
          </p:cNvSpPr>
          <p:nvPr>
            <p:ph type="sldNum" sz="quarter" idx="4"/>
          </p:nvPr>
        </p:nvSpPr>
        <p:spPr>
          <a:xfrm>
            <a:off x="8610600" y="6416675"/>
            <a:ext cx="457200" cy="365125"/>
          </a:xfrm>
          <a:prstGeom prst="rect">
            <a:avLst/>
          </a:prstGeom>
        </p:spPr>
        <p:txBody>
          <a:bodyPr vert="horz" anchor="b"/>
          <a:lstStyle>
            <a:lvl1pPr algn="l" eaLnBrk="1" fontAlgn="auto" latinLnBrk="0" hangingPunct="1">
              <a:spcBef>
                <a:spcPts val="0"/>
              </a:spcBef>
              <a:spcAft>
                <a:spcPts val="0"/>
              </a:spcAft>
              <a:defRPr kumimoji="0" sz="1200">
                <a:solidFill>
                  <a:srgbClr val="F4E7ED"/>
                </a:solidFill>
                <a:latin typeface="Corbel"/>
                <a:cs typeface="+mn-cs"/>
              </a:defRPr>
            </a:lvl1pPr>
            <a:extLst/>
          </a:lstStyle>
          <a:p>
            <a:pPr>
              <a:defRPr/>
            </a:pPr>
            <a:fld id="{97181CB7-F19F-401B-95EF-A92F40880E72}"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021" r:id="rId1"/>
    <p:sldLayoutId id="2147483983" r:id="rId2"/>
    <p:sldLayoutId id="2147484022" r:id="rId3"/>
    <p:sldLayoutId id="2147484023" r:id="rId4"/>
    <p:sldLayoutId id="2147484024" r:id="rId5"/>
    <p:sldLayoutId id="2147483984" r:id="rId6"/>
    <p:sldLayoutId id="2147484025" r:id="rId7"/>
    <p:sldLayoutId id="2147483985" r:id="rId8"/>
    <p:sldLayoutId id="2147484026" r:id="rId9"/>
    <p:sldLayoutId id="2147483986" r:id="rId10"/>
    <p:sldLayoutId id="2147483987" r:id="rId11"/>
  </p:sldLayoutIdLst>
  <p:hf hdr="0" ftr="0" dt="0"/>
  <p:txStyles>
    <p:titleStyle>
      <a:lvl1pPr algn="l" rtl="0" eaLnBrk="0" fontAlgn="base" hangingPunct="0">
        <a:spcBef>
          <a:spcPct val="0"/>
        </a:spcBef>
        <a:spcAft>
          <a:spcPct val="0"/>
        </a:spcAft>
        <a:defRPr sz="4000" kern="1200" spc="-100">
          <a:solidFill>
            <a:srgbClr val="FAE0EC"/>
          </a:solidFill>
          <a:latin typeface="+mj-lt"/>
          <a:ea typeface="+mj-ea"/>
          <a:cs typeface="+mj-cs"/>
        </a:defRPr>
      </a:lvl1pPr>
      <a:lvl2pPr algn="l" rtl="0" eaLnBrk="0" fontAlgn="base" hangingPunct="0">
        <a:spcBef>
          <a:spcPct val="0"/>
        </a:spcBef>
        <a:spcAft>
          <a:spcPct val="0"/>
        </a:spcAft>
        <a:defRPr sz="4000">
          <a:solidFill>
            <a:srgbClr val="FAE0EC"/>
          </a:solidFill>
          <a:latin typeface="Consolas" pitchFamily="49" charset="0"/>
        </a:defRPr>
      </a:lvl2pPr>
      <a:lvl3pPr algn="l" rtl="0" eaLnBrk="0" fontAlgn="base" hangingPunct="0">
        <a:spcBef>
          <a:spcPct val="0"/>
        </a:spcBef>
        <a:spcAft>
          <a:spcPct val="0"/>
        </a:spcAft>
        <a:defRPr sz="4000">
          <a:solidFill>
            <a:srgbClr val="FAE0EC"/>
          </a:solidFill>
          <a:latin typeface="Consolas" pitchFamily="49" charset="0"/>
        </a:defRPr>
      </a:lvl3pPr>
      <a:lvl4pPr algn="l" rtl="0" eaLnBrk="0" fontAlgn="base" hangingPunct="0">
        <a:spcBef>
          <a:spcPct val="0"/>
        </a:spcBef>
        <a:spcAft>
          <a:spcPct val="0"/>
        </a:spcAft>
        <a:defRPr sz="4000">
          <a:solidFill>
            <a:srgbClr val="FAE0EC"/>
          </a:solidFill>
          <a:latin typeface="Consolas" pitchFamily="49" charset="0"/>
        </a:defRPr>
      </a:lvl4pPr>
      <a:lvl5pPr algn="l" rtl="0" eaLnBrk="0" fontAlgn="base" hangingPunct="0">
        <a:spcBef>
          <a:spcPct val="0"/>
        </a:spcBef>
        <a:spcAft>
          <a:spcPct val="0"/>
        </a:spcAft>
        <a:defRPr sz="4000">
          <a:solidFill>
            <a:srgbClr val="FAE0EC"/>
          </a:solidFill>
          <a:latin typeface="Consolas" pitchFamily="49" charset="0"/>
        </a:defRPr>
      </a:lvl5pPr>
      <a:lvl6pPr marL="457200" algn="l" rtl="0" fontAlgn="base">
        <a:spcBef>
          <a:spcPct val="0"/>
        </a:spcBef>
        <a:spcAft>
          <a:spcPct val="0"/>
        </a:spcAft>
        <a:defRPr sz="4000">
          <a:solidFill>
            <a:srgbClr val="FAE0EC"/>
          </a:solidFill>
          <a:latin typeface="Consolas" pitchFamily="49" charset="0"/>
        </a:defRPr>
      </a:lvl6pPr>
      <a:lvl7pPr marL="914400" algn="l" rtl="0" fontAlgn="base">
        <a:spcBef>
          <a:spcPct val="0"/>
        </a:spcBef>
        <a:spcAft>
          <a:spcPct val="0"/>
        </a:spcAft>
        <a:defRPr sz="4000">
          <a:solidFill>
            <a:srgbClr val="FAE0EC"/>
          </a:solidFill>
          <a:latin typeface="Consolas" pitchFamily="49" charset="0"/>
        </a:defRPr>
      </a:lvl7pPr>
      <a:lvl8pPr marL="1371600" algn="l" rtl="0" fontAlgn="base">
        <a:spcBef>
          <a:spcPct val="0"/>
        </a:spcBef>
        <a:spcAft>
          <a:spcPct val="0"/>
        </a:spcAft>
        <a:defRPr sz="4000">
          <a:solidFill>
            <a:srgbClr val="FAE0EC"/>
          </a:solidFill>
          <a:latin typeface="Consolas" pitchFamily="49" charset="0"/>
        </a:defRPr>
      </a:lvl8pPr>
      <a:lvl9pPr marL="1828800" algn="l" rtl="0" fontAlgn="base">
        <a:spcBef>
          <a:spcPct val="0"/>
        </a:spcBef>
        <a:spcAft>
          <a:spcPct val="0"/>
        </a:spcAft>
        <a:defRPr sz="4000">
          <a:solidFill>
            <a:srgbClr val="FAE0EC"/>
          </a:solidFill>
          <a:latin typeface="Consolas" pitchFamily="49" charset="0"/>
        </a:defRPr>
      </a:lvl9pPr>
      <a:extLst/>
    </p:titleStyle>
    <p:bodyStyle>
      <a:lvl1pPr marL="411163" indent="-342900" algn="l" rtl="0" eaLnBrk="0" fontAlgn="base" hangingPunct="0">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mn-cs"/>
        </a:defRPr>
      </a:lvl1pPr>
      <a:lvl2pPr marL="739775" indent="-285750" algn="l" rtl="0" eaLnBrk="0" fontAlgn="base" hangingPunct="0">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mn-cs"/>
        </a:defRPr>
      </a:lvl2pPr>
      <a:lvl3pPr marL="995363"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260475" indent="-228600" algn="l" rtl="0" eaLnBrk="0" fontAlgn="base" hangingPunct="0">
        <a:spcBef>
          <a:spcPct val="20000"/>
        </a:spcBef>
        <a:spcAft>
          <a:spcPct val="0"/>
        </a:spcAft>
        <a:buClr>
          <a:srgbClr val="DE6C36"/>
        </a:buClr>
        <a:buFont typeface="Wingdings 3" pitchFamily="18" charset="2"/>
        <a:buChar char=""/>
        <a:defRPr sz="2200" kern="1200">
          <a:solidFill>
            <a:schemeClr val="tx1"/>
          </a:solidFill>
          <a:latin typeface="+mn-lt"/>
          <a:ea typeface="+mn-ea"/>
          <a:cs typeface="+mn-cs"/>
        </a:defRPr>
      </a:lvl4pPr>
      <a:lvl5pPr marL="1481138" indent="-209550" algn="l" rtl="0" eaLnBrk="0" fontAlgn="base" hangingPunct="0">
        <a:spcBef>
          <a:spcPct val="20000"/>
        </a:spcBef>
        <a:spcAft>
          <a:spcPct val="0"/>
        </a:spcAft>
        <a:buClr>
          <a:srgbClr val="DE6C36"/>
        </a:buClr>
        <a:buFont typeface="Wingdings 2"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ru-RU" smtClean="0"/>
              <a:t>Образец заголовка</a:t>
            </a:r>
            <a:endParaRPr lang="en-US"/>
          </a:p>
        </p:txBody>
      </p:sp>
      <p:sp>
        <p:nvSpPr>
          <p:cNvPr id="4099" name="Текст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1CBC9F6A-02D9-43D8-9E3D-22801EA2BC4D}" type="datetime1">
              <a:rPr lang="en-US"/>
              <a:pPr>
                <a:defRPr/>
              </a:pPr>
              <a:t>12/10/2013</a:t>
            </a:fld>
            <a:endParaRPr lang="en-US"/>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r>
              <a:rPr lang="ru-RU"/>
              <a:t>не стоит прогибаться под измечивый мир, пусть лучше мир прогнется под нас!</a:t>
            </a:r>
            <a:endParaRPr lang="en-US"/>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EA2B1602-02E0-4569-A79D-DC5A3D63546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 id="2147483998" r:id="rId11"/>
  </p:sldLayoutIdLst>
  <p:hf hdr="0" ftr="0" dt="0"/>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Verdana" pitchFamily="34" charset="0"/>
        </a:defRPr>
      </a:lvl2pPr>
      <a:lvl3pPr algn="ctr" rtl="0" eaLnBrk="0" fontAlgn="base" hangingPunct="0">
        <a:spcBef>
          <a:spcPct val="0"/>
        </a:spcBef>
        <a:spcAft>
          <a:spcPct val="0"/>
        </a:spcAft>
        <a:defRPr sz="4100" b="1">
          <a:solidFill>
            <a:schemeClr val="tx1"/>
          </a:solidFill>
          <a:latin typeface="Verdana" pitchFamily="34" charset="0"/>
        </a:defRPr>
      </a:lvl3pPr>
      <a:lvl4pPr algn="ctr" rtl="0" eaLnBrk="0" fontAlgn="base" hangingPunct="0">
        <a:spcBef>
          <a:spcPct val="0"/>
        </a:spcBef>
        <a:spcAft>
          <a:spcPct val="0"/>
        </a:spcAft>
        <a:defRPr sz="4100" b="1">
          <a:solidFill>
            <a:schemeClr val="tx1"/>
          </a:solidFill>
          <a:latin typeface="Verdana" pitchFamily="34" charset="0"/>
        </a:defRPr>
      </a:lvl4pPr>
      <a:lvl5pPr algn="ctr" rtl="0" eaLnBrk="0" fontAlgn="base" hangingPunct="0">
        <a:spcBef>
          <a:spcPct val="0"/>
        </a:spcBef>
        <a:spcAft>
          <a:spcPct val="0"/>
        </a:spcAft>
        <a:defRPr sz="4100" b="1">
          <a:solidFill>
            <a:schemeClr val="tx1"/>
          </a:solidFill>
          <a:latin typeface="Verdana" pitchFamily="34" charset="0"/>
        </a:defRPr>
      </a:lvl5pPr>
      <a:lvl6pPr marL="457200" algn="ctr" rtl="0" fontAlgn="base">
        <a:spcBef>
          <a:spcPct val="0"/>
        </a:spcBef>
        <a:spcAft>
          <a:spcPct val="0"/>
        </a:spcAft>
        <a:defRPr sz="4100" b="1">
          <a:solidFill>
            <a:schemeClr val="tx1"/>
          </a:solidFill>
          <a:latin typeface="Verdana" pitchFamily="34" charset="0"/>
        </a:defRPr>
      </a:lvl6pPr>
      <a:lvl7pPr marL="914400" algn="ctr" rtl="0" fontAlgn="base">
        <a:spcBef>
          <a:spcPct val="0"/>
        </a:spcBef>
        <a:spcAft>
          <a:spcPct val="0"/>
        </a:spcAft>
        <a:defRPr sz="4100" b="1">
          <a:solidFill>
            <a:schemeClr val="tx1"/>
          </a:solidFill>
          <a:latin typeface="Verdana" pitchFamily="34" charset="0"/>
        </a:defRPr>
      </a:lvl7pPr>
      <a:lvl8pPr marL="1371600" algn="ctr" rtl="0" fontAlgn="base">
        <a:spcBef>
          <a:spcPct val="0"/>
        </a:spcBef>
        <a:spcAft>
          <a:spcPct val="0"/>
        </a:spcAft>
        <a:defRPr sz="4100" b="1">
          <a:solidFill>
            <a:schemeClr val="tx1"/>
          </a:solidFill>
          <a:latin typeface="Verdana" pitchFamily="34" charset="0"/>
        </a:defRPr>
      </a:lvl8pPr>
      <a:lvl9pPr marL="1828800" algn="ctr" rtl="0" fontAlgn="base">
        <a:spcBef>
          <a:spcPct val="0"/>
        </a:spcBef>
        <a:spcAft>
          <a:spcPct val="0"/>
        </a:spcAft>
        <a:defRPr sz="4100" b="1">
          <a:solidFill>
            <a:schemeClr val="tx1"/>
          </a:solidFill>
          <a:latin typeface="Verdana" pitchFamily="34" charset="0"/>
        </a:defRPr>
      </a:lvl9pPr>
    </p:titleStyle>
    <p:bodyStyle>
      <a:lvl1pPr marL="547688" indent="-411163" algn="l" rtl="0" eaLnBrk="0" fontAlgn="base" hangingPunct="0">
        <a:spcBef>
          <a:spcPct val="20000"/>
        </a:spcBef>
        <a:spcAft>
          <a:spcPct val="0"/>
        </a:spcAft>
        <a:buClr>
          <a:srgbClr val="000000"/>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рямоугольник 6"/>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8" name="Прямоугольник 7"/>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9" name="Прямоугольник 8"/>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10" name="Прямоугольник 9"/>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11" name="Прямоугольник 10"/>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12" name="Прямоугольник 11"/>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15" name="Прямоугольник 14"/>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16" name="Прямоугольник 15"/>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17" name="Прямоугольник 16"/>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22" name="Заголовок 21"/>
          <p:cNvSpPr>
            <a:spLocks noGrp="1"/>
          </p:cNvSpPr>
          <p:nvPr>
            <p:ph type="title"/>
          </p:nvPr>
        </p:nvSpPr>
        <p:spPr>
          <a:xfrm>
            <a:off x="914400" y="512763"/>
            <a:ext cx="7772400" cy="914400"/>
          </a:xfrm>
          <a:prstGeom prst="rect">
            <a:avLst/>
          </a:prstGeom>
        </p:spPr>
        <p:txBody>
          <a:bodyPr vert="horz" anchor="t">
            <a:noAutofit/>
          </a:bodyPr>
          <a:lstStyle>
            <a:extLst/>
          </a:lstStyle>
          <a:p>
            <a:r>
              <a:rPr lang="ru-RU" smtClean="0"/>
              <a:t>Образец заголовка</a:t>
            </a:r>
            <a:endParaRPr lang="en-US"/>
          </a:p>
        </p:txBody>
      </p:sp>
      <p:sp>
        <p:nvSpPr>
          <p:cNvPr id="5132" name="Текст 12"/>
          <p:cNvSpPr>
            <a:spLocks noGrp="1"/>
          </p:cNvSpPr>
          <p:nvPr>
            <p:ph type="body" idx="1"/>
          </p:nvPr>
        </p:nvSpPr>
        <p:spPr bwMode="auto">
          <a:xfrm>
            <a:off x="914400" y="178435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a:xfrm>
            <a:off x="6477000" y="6416675"/>
            <a:ext cx="2133600" cy="365125"/>
          </a:xfrm>
          <a:prstGeom prst="rect">
            <a:avLst/>
          </a:prstGeom>
        </p:spPr>
        <p:txBody>
          <a:bodyPr vert="horz" anchor="b"/>
          <a:lstStyle>
            <a:lvl1pPr algn="l" eaLnBrk="1" fontAlgn="auto" latinLnBrk="0" hangingPunct="1">
              <a:spcBef>
                <a:spcPts val="0"/>
              </a:spcBef>
              <a:spcAft>
                <a:spcPts val="0"/>
              </a:spcAft>
              <a:defRPr kumimoji="0" sz="1100">
                <a:solidFill>
                  <a:srgbClr val="F4E7ED"/>
                </a:solidFill>
                <a:latin typeface="Corbel"/>
                <a:cs typeface="+mn-cs"/>
              </a:defRPr>
            </a:lvl1pPr>
            <a:extLst/>
          </a:lstStyle>
          <a:p>
            <a:pPr>
              <a:defRPr/>
            </a:pPr>
            <a:fld id="{7C72EA2F-D239-4ED8-96B0-C5669834BDA7}" type="datetime1">
              <a:rPr lang="en-US"/>
              <a:pPr>
                <a:defRPr/>
              </a:pPr>
              <a:t>12/10/2013</a:t>
            </a:fld>
            <a:endParaRPr lang="en-US"/>
          </a:p>
        </p:txBody>
      </p:sp>
      <p:sp>
        <p:nvSpPr>
          <p:cNvPr id="3" name="Нижний колонтитул 2"/>
          <p:cNvSpPr>
            <a:spLocks noGrp="1"/>
          </p:cNvSpPr>
          <p:nvPr>
            <p:ph type="ftr" sz="quarter" idx="3"/>
          </p:nvPr>
        </p:nvSpPr>
        <p:spPr>
          <a:xfrm>
            <a:off x="914400" y="6416675"/>
            <a:ext cx="5562600" cy="365125"/>
          </a:xfrm>
          <a:prstGeom prst="rect">
            <a:avLst/>
          </a:prstGeom>
        </p:spPr>
        <p:txBody>
          <a:bodyPr vert="horz" anchor="b"/>
          <a:lstStyle>
            <a:lvl1pPr algn="r" eaLnBrk="1" fontAlgn="auto" latinLnBrk="0" hangingPunct="1">
              <a:spcBef>
                <a:spcPts val="0"/>
              </a:spcBef>
              <a:spcAft>
                <a:spcPts val="0"/>
              </a:spcAft>
              <a:defRPr kumimoji="0" sz="1100">
                <a:solidFill>
                  <a:srgbClr val="F4E7ED"/>
                </a:solidFill>
                <a:latin typeface="Corbel"/>
                <a:cs typeface="+mn-cs"/>
              </a:defRPr>
            </a:lvl1pPr>
            <a:extLst/>
          </a:lstStyle>
          <a:p>
            <a:pPr>
              <a:defRPr/>
            </a:pPr>
            <a:r>
              <a:rPr lang="ru-RU"/>
              <a:t>не стоит прогибаться под измечивый мир, пусть лучше мир прогнется под нас!</a:t>
            </a:r>
            <a:endParaRPr lang="en-US"/>
          </a:p>
        </p:txBody>
      </p:sp>
      <p:sp>
        <p:nvSpPr>
          <p:cNvPr id="23" name="Номер слайда 22"/>
          <p:cNvSpPr>
            <a:spLocks noGrp="1"/>
          </p:cNvSpPr>
          <p:nvPr>
            <p:ph type="sldNum" sz="quarter" idx="4"/>
          </p:nvPr>
        </p:nvSpPr>
        <p:spPr>
          <a:xfrm>
            <a:off x="8610600" y="6416675"/>
            <a:ext cx="457200" cy="365125"/>
          </a:xfrm>
          <a:prstGeom prst="rect">
            <a:avLst/>
          </a:prstGeom>
        </p:spPr>
        <p:txBody>
          <a:bodyPr vert="horz" anchor="b"/>
          <a:lstStyle>
            <a:lvl1pPr algn="l" eaLnBrk="1" fontAlgn="auto" latinLnBrk="0" hangingPunct="1">
              <a:spcBef>
                <a:spcPts val="0"/>
              </a:spcBef>
              <a:spcAft>
                <a:spcPts val="0"/>
              </a:spcAft>
              <a:defRPr kumimoji="0" sz="1200">
                <a:solidFill>
                  <a:srgbClr val="F4E7ED"/>
                </a:solidFill>
                <a:latin typeface="Corbel"/>
                <a:cs typeface="+mn-cs"/>
              </a:defRPr>
            </a:lvl1pPr>
            <a:extLst/>
          </a:lstStyle>
          <a:p>
            <a:pPr>
              <a:defRPr/>
            </a:pPr>
            <a:fld id="{ECBEA3B5-6057-42EB-8F14-03A7E3E4DACE}"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027" r:id="rId1"/>
    <p:sldLayoutId id="2147483999" r:id="rId2"/>
    <p:sldLayoutId id="2147484028" r:id="rId3"/>
    <p:sldLayoutId id="2147484029" r:id="rId4"/>
    <p:sldLayoutId id="2147484030" r:id="rId5"/>
    <p:sldLayoutId id="2147484000" r:id="rId6"/>
    <p:sldLayoutId id="2147484031" r:id="rId7"/>
    <p:sldLayoutId id="2147484001" r:id="rId8"/>
    <p:sldLayoutId id="2147484032" r:id="rId9"/>
    <p:sldLayoutId id="2147484002" r:id="rId10"/>
    <p:sldLayoutId id="2147484003" r:id="rId11"/>
  </p:sldLayoutIdLst>
  <p:hf hdr="0" ftr="0" dt="0"/>
  <p:txStyles>
    <p:titleStyle>
      <a:lvl1pPr algn="l" rtl="0" eaLnBrk="0" fontAlgn="base" hangingPunct="0">
        <a:spcBef>
          <a:spcPct val="0"/>
        </a:spcBef>
        <a:spcAft>
          <a:spcPct val="0"/>
        </a:spcAft>
        <a:defRPr sz="4000" kern="1200" spc="-100">
          <a:solidFill>
            <a:srgbClr val="FAE0EC"/>
          </a:solidFill>
          <a:latin typeface="+mj-lt"/>
          <a:ea typeface="+mj-ea"/>
          <a:cs typeface="+mj-cs"/>
        </a:defRPr>
      </a:lvl1pPr>
      <a:lvl2pPr algn="l" rtl="0" eaLnBrk="0" fontAlgn="base" hangingPunct="0">
        <a:spcBef>
          <a:spcPct val="0"/>
        </a:spcBef>
        <a:spcAft>
          <a:spcPct val="0"/>
        </a:spcAft>
        <a:defRPr sz="4000">
          <a:solidFill>
            <a:srgbClr val="FAE0EC"/>
          </a:solidFill>
          <a:latin typeface="Consolas" pitchFamily="49" charset="0"/>
        </a:defRPr>
      </a:lvl2pPr>
      <a:lvl3pPr algn="l" rtl="0" eaLnBrk="0" fontAlgn="base" hangingPunct="0">
        <a:spcBef>
          <a:spcPct val="0"/>
        </a:spcBef>
        <a:spcAft>
          <a:spcPct val="0"/>
        </a:spcAft>
        <a:defRPr sz="4000">
          <a:solidFill>
            <a:srgbClr val="FAE0EC"/>
          </a:solidFill>
          <a:latin typeface="Consolas" pitchFamily="49" charset="0"/>
        </a:defRPr>
      </a:lvl3pPr>
      <a:lvl4pPr algn="l" rtl="0" eaLnBrk="0" fontAlgn="base" hangingPunct="0">
        <a:spcBef>
          <a:spcPct val="0"/>
        </a:spcBef>
        <a:spcAft>
          <a:spcPct val="0"/>
        </a:spcAft>
        <a:defRPr sz="4000">
          <a:solidFill>
            <a:srgbClr val="FAE0EC"/>
          </a:solidFill>
          <a:latin typeface="Consolas" pitchFamily="49" charset="0"/>
        </a:defRPr>
      </a:lvl4pPr>
      <a:lvl5pPr algn="l" rtl="0" eaLnBrk="0" fontAlgn="base" hangingPunct="0">
        <a:spcBef>
          <a:spcPct val="0"/>
        </a:spcBef>
        <a:spcAft>
          <a:spcPct val="0"/>
        </a:spcAft>
        <a:defRPr sz="4000">
          <a:solidFill>
            <a:srgbClr val="FAE0EC"/>
          </a:solidFill>
          <a:latin typeface="Consolas" pitchFamily="49" charset="0"/>
        </a:defRPr>
      </a:lvl5pPr>
      <a:lvl6pPr marL="457200" algn="l" rtl="0" fontAlgn="base">
        <a:spcBef>
          <a:spcPct val="0"/>
        </a:spcBef>
        <a:spcAft>
          <a:spcPct val="0"/>
        </a:spcAft>
        <a:defRPr sz="4000">
          <a:solidFill>
            <a:srgbClr val="FAE0EC"/>
          </a:solidFill>
          <a:latin typeface="Consolas" pitchFamily="49" charset="0"/>
        </a:defRPr>
      </a:lvl6pPr>
      <a:lvl7pPr marL="914400" algn="l" rtl="0" fontAlgn="base">
        <a:spcBef>
          <a:spcPct val="0"/>
        </a:spcBef>
        <a:spcAft>
          <a:spcPct val="0"/>
        </a:spcAft>
        <a:defRPr sz="4000">
          <a:solidFill>
            <a:srgbClr val="FAE0EC"/>
          </a:solidFill>
          <a:latin typeface="Consolas" pitchFamily="49" charset="0"/>
        </a:defRPr>
      </a:lvl7pPr>
      <a:lvl8pPr marL="1371600" algn="l" rtl="0" fontAlgn="base">
        <a:spcBef>
          <a:spcPct val="0"/>
        </a:spcBef>
        <a:spcAft>
          <a:spcPct val="0"/>
        </a:spcAft>
        <a:defRPr sz="4000">
          <a:solidFill>
            <a:srgbClr val="FAE0EC"/>
          </a:solidFill>
          <a:latin typeface="Consolas" pitchFamily="49" charset="0"/>
        </a:defRPr>
      </a:lvl8pPr>
      <a:lvl9pPr marL="1828800" algn="l" rtl="0" fontAlgn="base">
        <a:spcBef>
          <a:spcPct val="0"/>
        </a:spcBef>
        <a:spcAft>
          <a:spcPct val="0"/>
        </a:spcAft>
        <a:defRPr sz="4000">
          <a:solidFill>
            <a:srgbClr val="FAE0EC"/>
          </a:solidFill>
          <a:latin typeface="Consolas" pitchFamily="49" charset="0"/>
        </a:defRPr>
      </a:lvl9pPr>
      <a:extLst/>
    </p:titleStyle>
    <p:bodyStyle>
      <a:lvl1pPr marL="411163" indent="-342900" algn="l" rtl="0" eaLnBrk="0" fontAlgn="base" hangingPunct="0">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mn-cs"/>
        </a:defRPr>
      </a:lvl1pPr>
      <a:lvl2pPr marL="739775" indent="-285750" algn="l" rtl="0" eaLnBrk="0" fontAlgn="base" hangingPunct="0">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mn-cs"/>
        </a:defRPr>
      </a:lvl2pPr>
      <a:lvl3pPr marL="995363"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260475" indent="-228600" algn="l" rtl="0" eaLnBrk="0" fontAlgn="base" hangingPunct="0">
        <a:spcBef>
          <a:spcPct val="20000"/>
        </a:spcBef>
        <a:spcAft>
          <a:spcPct val="0"/>
        </a:spcAft>
        <a:buClr>
          <a:srgbClr val="DE6C36"/>
        </a:buClr>
        <a:buFont typeface="Wingdings 3" pitchFamily="18" charset="2"/>
        <a:buChar char=""/>
        <a:defRPr sz="2200" kern="1200">
          <a:solidFill>
            <a:schemeClr val="tx1"/>
          </a:solidFill>
          <a:latin typeface="+mn-lt"/>
          <a:ea typeface="+mn-ea"/>
          <a:cs typeface="+mn-cs"/>
        </a:defRPr>
      </a:lvl4pPr>
      <a:lvl5pPr marL="1481138" indent="-209550" algn="l" rtl="0" eaLnBrk="0" fontAlgn="base" hangingPunct="0">
        <a:spcBef>
          <a:spcPct val="20000"/>
        </a:spcBef>
        <a:spcAft>
          <a:spcPct val="0"/>
        </a:spcAft>
        <a:buClr>
          <a:srgbClr val="DE6C36"/>
        </a:buClr>
        <a:buFont typeface="Wingdings 2"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defRPr/>
            </a:pPr>
            <a:fld id="{95B17DAB-EA0A-4DB6-A504-9689A72591E0}" type="datetime1">
              <a:rPr lang="en-US" smtClean="0"/>
              <a:pPr>
                <a:defRPr/>
              </a:pPr>
              <a:t>12/10/2013</a:t>
            </a:fld>
            <a:endParaRPr lang="en-US"/>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r>
              <a:rPr lang="ru-RU" smtClean="0"/>
              <a:t>не стоит прогибаться под измечивый мир, пусть лучше мир прогнется под нас!</a:t>
            </a:r>
            <a:endParaRPr lang="en-US"/>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defRPr/>
            </a:pPr>
            <a:fld id="{7BBA6EF1-268D-4B76-BCD1-9CBA5E8E003C}"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4064" r:id="rId1"/>
    <p:sldLayoutId id="2147484065" r:id="rId2"/>
    <p:sldLayoutId id="2147484066" r:id="rId3"/>
    <p:sldLayoutId id="2147484067" r:id="rId4"/>
    <p:sldLayoutId id="2147484068" r:id="rId5"/>
    <p:sldLayoutId id="2147484069" r:id="rId6"/>
    <p:sldLayoutId id="2147484070" r:id="rId7"/>
    <p:sldLayoutId id="2147484071" r:id="rId8"/>
    <p:sldLayoutId id="2147484072" r:id="rId9"/>
    <p:sldLayoutId id="2147484073" r:id="rId10"/>
    <p:sldLayoutId id="2147484074" r:id="rId11"/>
  </p:sldLayoutIdLst>
  <p:hf hdr="0" ft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2.xml"/><Relationship Id="rId1" Type="http://schemas.openxmlformats.org/officeDocument/2006/relationships/audio" Target="mashina_vremeni_-_odnazhd_mir_progntsya_pod_nas.mp3" TargetMode="Externa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6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6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62.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arget="../media/image28.jpeg" Type="http://schemas.openxmlformats.org/officeDocument/2006/relationships/image"/><Relationship Id="rId2" Target="../notesSlides/notesSlide14.xml" Type="http://schemas.openxmlformats.org/officeDocument/2006/relationships/notesSlide"/><Relationship Id="rId1" Target="../slideLayouts/slideLayout7.xml" Type="http://schemas.openxmlformats.org/officeDocument/2006/relationships/slideLayout"/></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arget="../media/image33.jpeg" Type="http://schemas.openxmlformats.org/officeDocument/2006/relationships/image"/><Relationship Id="rId2" Target="../notesSlides/notesSlide16.xml" Type="http://schemas.openxmlformats.org/officeDocument/2006/relationships/notesSlide"/><Relationship Id="rId1" Target="../slideLayouts/slideLayout7.xml" Type="http://schemas.openxmlformats.org/officeDocument/2006/relationships/slideLayout"/></Relationships>
</file>

<file path=ppt/slides/_rels/slide18.xml.rels><?xml version="1.0" encoding="UTF-8" standalone="yes" ?><Relationships xmlns="http://schemas.openxmlformats.org/package/2006/relationships"><Relationship Id="rId3" Target="../media/image34.jpeg" Type="http://schemas.openxmlformats.org/officeDocument/2006/relationships/image"/><Relationship Id="rId2" Target="../notesSlides/notesSlide17.xml" Type="http://schemas.openxmlformats.org/officeDocument/2006/relationships/notesSlide"/><Relationship Id="rId1" Target="../slideLayouts/slideLayout7.xml" Type="http://schemas.openxmlformats.org/officeDocument/2006/relationships/slideLayout"/></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2.xml"/><Relationship Id="rId1" Type="http://schemas.openxmlformats.org/officeDocument/2006/relationships/video" Target="levsha-Segment1(00-23-50-00-27-50).avi" TargetMode="Externa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2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2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51.jpeg"/><Relationship Id="rId4" Type="http://schemas.openxmlformats.org/officeDocument/2006/relationships/image" Target="../media/image50.jpeg"/></Relationships>
</file>

<file path=ppt/slides/_rels/slide2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54.jpeg"/><Relationship Id="rId4" Type="http://schemas.openxmlformats.org/officeDocument/2006/relationships/image" Target="../media/image53.jpeg"/></Relationships>
</file>

<file path=ppt/slides/_rels/slide29.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jpe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58.jpeg"/><Relationship Id="rId5" Type="http://schemas.openxmlformats.org/officeDocument/2006/relationships/image" Target="../media/image57.png"/><Relationship Id="rId4" Type="http://schemas.openxmlformats.org/officeDocument/2006/relationships/image" Target="../media/image56.jpeg"/><Relationship Id="rId9" Type="http://schemas.openxmlformats.org/officeDocument/2006/relationships/image" Target="../media/image61.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2.xml"/><Relationship Id="rId1" Type="http://schemas.openxmlformats.org/officeDocument/2006/relationships/audio" Target="file:///D:\&#1044;&#1077;&#1085;&#1100;%20&#1083;&#1077;&#1074;&#1096;&#1080;\mashina_vremeni_-_odnazhd_mir_progntsya_pod_nas.mp3" TargetMode="External"/><Relationship Id="rId5" Type="http://schemas.openxmlformats.org/officeDocument/2006/relationships/image" Target="../media/image8.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arget="../media/image64.jpeg" Type="http://schemas.openxmlformats.org/officeDocument/2006/relationships/image"/><Relationship Id="rId2" Target="../notesSlides/notesSlide29.xml" Type="http://schemas.openxmlformats.org/officeDocument/2006/relationships/notesSlide"/><Relationship Id="rId1" Target="../slideLayouts/slideLayout7.xml" Type="http://schemas.openxmlformats.org/officeDocument/2006/relationships/slideLayout"/><Relationship Id="rId4" Target="../media/image65.jpeg" Type="http://schemas.openxmlformats.org/officeDocument/2006/relationships/image"/></Relationships>
</file>

<file path=ppt/slides/_rels/slide3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7.xml"/><Relationship Id="rId5" Type="http://schemas.openxmlformats.org/officeDocument/2006/relationships/image" Target="../media/image69.png"/><Relationship Id="rId4" Type="http://schemas.openxmlformats.org/officeDocument/2006/relationships/image" Target="../media/image68.png"/></Relationships>
</file>

<file path=ppt/slides/_rels/slide3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jpeg"/><Relationship Id="rId1" Type="http://schemas.openxmlformats.org/officeDocument/2006/relationships/slideLayout" Target="../slideLayouts/slideLayout18.xml"/><Relationship Id="rId5" Type="http://schemas.openxmlformats.org/officeDocument/2006/relationships/image" Target="../media/image73.png"/><Relationship Id="rId4" Type="http://schemas.openxmlformats.org/officeDocument/2006/relationships/image" Target="../media/image72.png"/></Relationships>
</file>

<file path=ppt/slides/_rels/slide34.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51.xml"/><Relationship Id="rId4" Type="http://schemas.openxmlformats.org/officeDocument/2006/relationships/image" Target="../media/image76.jpeg"/></Relationships>
</file>

<file path=ppt/slides/_rels/slide35.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40.xml"/><Relationship Id="rId7" Type="http://schemas.openxmlformats.org/officeDocument/2006/relationships/image" Target="../media/image79.png"/><Relationship Id="rId2" Type="http://schemas.openxmlformats.org/officeDocument/2006/relationships/audio" Target="Mashina_Vremeni_-_Odnazhdi_mir_prognetsa_pod_nas_(-).mp3" TargetMode="External"/><Relationship Id="rId1" Type="http://schemas.openxmlformats.org/officeDocument/2006/relationships/audio" Target="mashina_vremeni_-_odnazhd_mir_progntsya_pod_nas.mp3" TargetMode="External"/><Relationship Id="rId6" Type="http://schemas.openxmlformats.org/officeDocument/2006/relationships/image" Target="../media/image78.png"/><Relationship Id="rId5" Type="http://schemas.openxmlformats.org/officeDocument/2006/relationships/hyperlink" Target="mashina_vremeni_-_odnazhd_mir_progntsya_pod_nas.mp3" TargetMode="External"/><Relationship Id="rId4" Type="http://schemas.openxmlformats.org/officeDocument/2006/relationships/notesSlide" Target="../notesSlides/notesSlide30.xml"/></Relationships>
</file>

<file path=ppt/slides/_rels/slide37.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40.xml"/></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audio" Target="mashina_vremeni_-_odnazhd_mir_progntsya_pod_nas.mp3" TargetMode="External"/><Relationship Id="rId5" Type="http://schemas.openxmlformats.org/officeDocument/2006/relationships/image" Target="../media/image6.png"/><Relationship Id="rId4" Type="http://schemas.openxmlformats.org/officeDocument/2006/relationships/image" Target="../media/image81.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6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6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6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62.xml"/></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37890" name="Picture 2"/>
          <p:cNvPicPr>
            <a:picLocks noChangeArrowheads="1" noChangeAspect="1"/>
          </p:cNvPicPr>
          <p:nvPr/>
        </p:nvPicPr>
        <p:blipFill>
          <a:blip cstate="print" r:embed="rId4"/>
          <a:srcRect r="5"/>
          <a:stretch>
            <a:fillRect/>
          </a:stretch>
        </p:blipFill>
        <p:spPr bwMode="auto">
          <a:xfrm>
            <a:off x="0" y="-228600"/>
            <a:ext cx="9144000" cy="2209800"/>
          </a:xfrm>
          <a:prstGeom prst="rect">
            <a:avLst/>
          </a:prstGeom>
          <a:noFill/>
          <a:ln w="9525">
            <a:noFill/>
            <a:miter lim="800000"/>
            <a:headEnd/>
            <a:tailEnd/>
          </a:ln>
        </p:spPr>
      </p:pic>
      <p:pic>
        <p:nvPicPr>
          <p:cNvPr id="37891" name="Прямоугольник 6"/>
          <p:cNvPicPr>
            <a:picLocks noChangeArrowheads="1"/>
          </p:cNvPicPr>
          <p:nvPr/>
        </p:nvPicPr>
        <p:blipFill>
          <a:blip cstate="print" r:embed="rId5"/>
          <a:srcRect/>
          <a:stretch>
            <a:fillRect/>
          </a:stretch>
        </p:blipFill>
        <p:spPr bwMode="auto">
          <a:xfrm>
            <a:off x="396875" y="2189163"/>
            <a:ext cx="8455025" cy="1901825"/>
          </a:xfrm>
          <a:prstGeom prst="rect">
            <a:avLst/>
          </a:prstGeom>
          <a:noFill/>
          <a:ln w="9525">
            <a:noFill/>
            <a:miter lim="800000"/>
            <a:headEnd/>
            <a:tailEnd/>
          </a:ln>
        </p:spPr>
      </p:pic>
      <p:pic>
        <p:nvPicPr>
          <p:cNvPr id="8" name="mashina_vremeni_-_odnazhd_mir_progntsya_pod_nas.mp3">
            <a:hlinkClick action="ppaction://media" r:id=""/>
          </p:cNvPr>
          <p:cNvPicPr>
            <a:picLocks noChangeAspect="1" noRot="1"/>
          </p:cNvPicPr>
          <p:nvPr>
            <a:audioFile r:link="rId1"/>
          </p:nvPr>
        </p:nvPicPr>
        <p:blipFill>
          <a:blip cstate="print" r:embed="rId6"/>
          <a:srcRect/>
          <a:stretch>
            <a:fillRect/>
          </a:stretch>
        </p:blipFill>
        <p:spPr bwMode="auto">
          <a:xfrm>
            <a:off x="8077200" y="5715000"/>
            <a:ext cx="304800" cy="304800"/>
          </a:xfrm>
          <a:prstGeom prst="rect">
            <a:avLst/>
          </a:prstGeom>
          <a:noFill/>
          <a:ln w="9525">
            <a:noFill/>
            <a:miter lim="800000"/>
            <a:headEnd/>
            <a:tailEnd/>
          </a:ln>
        </p:spPr>
      </p:pic>
      <p:sp>
        <p:nvSpPr>
          <p:cNvPr id="37893" name="TextBox 8"/>
          <p:cNvSpPr txBox="1">
            <a:spLocks noChangeArrowheads="1"/>
          </p:cNvSpPr>
          <p:nvPr/>
        </p:nvSpPr>
        <p:spPr bwMode="auto">
          <a:xfrm>
            <a:off x="685800" y="5486400"/>
            <a:ext cx="5791200" cy="923925"/>
          </a:xfrm>
          <a:prstGeom prst="rect">
            <a:avLst/>
          </a:prstGeom>
          <a:noFill/>
          <a:ln w="9525">
            <a:noFill/>
            <a:miter lim="800000"/>
            <a:headEnd/>
            <a:tailEnd/>
          </a:ln>
        </p:spPr>
        <p:txBody>
          <a:bodyPr>
            <a:spAutoFit/>
          </a:bodyPr>
          <a:lstStyle/>
          <a:p>
            <a:r>
              <a:rPr lang="ru-RU" sz="5400">
                <a:latin charset="0" pitchFamily="34" typeface="Corbel"/>
              </a:rPr>
              <a:t>Кто такие левши?</a:t>
            </a:r>
          </a:p>
        </p:txBody>
      </p:sp>
      <p:sp>
        <p:nvSpPr>
          <p:cNvPr id="31750" name="Номер слайда 5"/>
          <p:cNvSpPr>
            <a:spLocks noGrp="1"/>
          </p:cNvSpPr>
          <p:nvPr>
            <p:ph idx="12" sz="quarter" type="sldNum"/>
          </p:nvPr>
        </p:nvSpPr>
        <p:spPr bwMode="auto">
          <a:ln>
            <a:miter lim="800000"/>
            <a:headEnd/>
            <a:tailEnd/>
          </a:ln>
        </p:spPr>
        <p:txBody>
          <a:bodyPr anchorCtr="0" bIns="45720" compatLnSpc="1" lIns="91440" numCol="1" rIns="91440" tIns="45720" wrap="square">
            <a:prstTxWarp prst="textNoShape">
              <a:avLst/>
            </a:prstTxWarp>
          </a:bodyPr>
          <a:lstStyle/>
          <a:p>
            <a:pPr fontAlgn="base">
              <a:spcBef>
                <a:spcPct val="0"/>
              </a:spcBef>
              <a:spcAft>
                <a:spcPct val="0"/>
              </a:spcAft>
              <a:defRPr/>
            </a:pPr>
            <a:fld id="{8952C754-5462-4DBE-B4C0-9B1E627D16F6}" type="slidenum">
              <a:rPr lang="en-US" smtClean="0"/>
              <a:pPr fontAlgn="base">
                <a:spcBef>
                  <a:spcPct val="0"/>
                </a:spcBef>
                <a:spcAft>
                  <a:spcPct val="0"/>
                </a:spcAft>
                <a:defRPr/>
              </a:pPr>
              <a:t>1</a:t>
            </a:fld>
            <a:endParaRPr lang="en-US" smtClean="0"/>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delay="0" evt="onBegin">
                          <p:tn val="2"/>
                        </p:cond>
                      </p:stCondLst>
                      <p:childTnLst>
                        <p:par>
                          <p:cTn fill="hold" id="4">
                            <p:stCondLst>
                              <p:cond delay="0"/>
                            </p:stCondLst>
                            <p:childTnLst>
                              <p:par>
                                <p:cTn fill="hold" id="5" nodeType="afterEffect" presetClass="mediacall" presetID="1" presetSubtype="0">
                                  <p:stCondLst>
                                    <p:cond delay="0"/>
                                  </p:stCondLst>
                                  <p:childTnLst>
                                    <p:cmd cmd="playFrom(0.0)" type="call">
                                      <p:cBhvr>
                                        <p:cTn dur="1" fill="hold" id="6"/>
                                        <p:tgtEl>
                                          <p:spTgt spid="8"/>
                                        </p:tgtEl>
                                      </p:cBhvr>
                                    </p:cmd>
                                  </p:childTnLst>
                                </p:cTn>
                              </p:par>
                            </p:childTnLst>
                          </p:cTn>
                        </p:par>
                      </p:childTnLst>
                    </p:cTn>
                  </p:par>
                </p:childTnLst>
              </p:cTn>
              <p:prevCondLst>
                <p:cond delay="0" evt="onPrev">
                  <p:tgtEl>
                    <p:sldTgt/>
                  </p:tgtEl>
                </p:cond>
              </p:prevCondLst>
              <p:nextCondLst>
                <p:cond delay="0" evt="onNext">
                  <p:tgtEl>
                    <p:sldTgt/>
                  </p:tgtEl>
                </p:cond>
              </p:nextCondLst>
            </p:seq>
            <p:audio>
              <p:cMediaNode showWhenStopped="0">
                <p:cTn display="0" fill="hold" id="7" repeatCount="indefinite">
                  <p:stCondLst>
                    <p:cond delay="indefinite"/>
                  </p:stCondLst>
                  <p:endCondLst>
                    <p:cond delay="0" evt="onPrev">
                      <p:tgtEl>
                        <p:sldTgt/>
                      </p:tgtEl>
                    </p:cond>
                    <p:cond delay="0" evt="onStopAudio">
                      <p:tgtEl>
                        <p:sldTgt/>
                      </p:tgtEl>
                    </p:cond>
                  </p:endCondLst>
                </p:cTn>
                <p:tgtEl>
                  <p:spTgt spid="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3" cstate="print"/>
          <a:srcRect/>
          <a:stretch>
            <a:fillRect/>
          </a:stretch>
        </p:blipFill>
        <p:spPr bwMode="auto">
          <a:xfrm>
            <a:off x="152400" y="533400"/>
            <a:ext cx="2743200" cy="6324600"/>
          </a:xfrm>
          <a:prstGeom prst="rect">
            <a:avLst/>
          </a:prstGeom>
          <a:noFill/>
          <a:ln w="9525">
            <a:noFill/>
            <a:miter lim="800000"/>
            <a:headEnd/>
            <a:tailEnd/>
          </a:ln>
        </p:spPr>
      </p:pic>
      <p:pic>
        <p:nvPicPr>
          <p:cNvPr id="47107" name="Picture 3"/>
          <p:cNvPicPr>
            <a:picLocks noChangeAspect="1" noChangeArrowheads="1"/>
          </p:cNvPicPr>
          <p:nvPr/>
        </p:nvPicPr>
        <p:blipFill>
          <a:blip r:embed="rId4" cstate="print"/>
          <a:srcRect/>
          <a:stretch>
            <a:fillRect/>
          </a:stretch>
        </p:blipFill>
        <p:spPr bwMode="auto">
          <a:xfrm>
            <a:off x="3886200" y="4876800"/>
            <a:ext cx="4457700" cy="1752600"/>
          </a:xfrm>
          <a:prstGeom prst="rect">
            <a:avLst/>
          </a:prstGeom>
          <a:noFill/>
          <a:ln w="9525">
            <a:noFill/>
            <a:miter lim="800000"/>
            <a:headEnd/>
            <a:tailEnd/>
          </a:ln>
        </p:spPr>
      </p:pic>
      <p:pic>
        <p:nvPicPr>
          <p:cNvPr id="47108" name="Picture 4"/>
          <p:cNvPicPr>
            <a:picLocks noChangeAspect="1" noChangeArrowheads="1"/>
          </p:cNvPicPr>
          <p:nvPr/>
        </p:nvPicPr>
        <p:blipFill>
          <a:blip r:embed="rId5" cstate="print"/>
          <a:srcRect/>
          <a:stretch>
            <a:fillRect/>
          </a:stretch>
        </p:blipFill>
        <p:spPr bwMode="auto">
          <a:xfrm>
            <a:off x="3733800" y="228600"/>
            <a:ext cx="4267200" cy="863600"/>
          </a:xfrm>
          <a:prstGeom prst="rect">
            <a:avLst/>
          </a:prstGeom>
          <a:noFill/>
          <a:ln w="9525">
            <a:noFill/>
            <a:miter lim="800000"/>
            <a:headEnd/>
            <a:tailEnd/>
          </a:ln>
        </p:spPr>
      </p:pic>
      <p:sp>
        <p:nvSpPr>
          <p:cNvPr id="5" name="Прямоугольник 4"/>
          <p:cNvSpPr/>
          <p:nvPr/>
        </p:nvSpPr>
        <p:spPr>
          <a:xfrm>
            <a:off x="228600" y="0"/>
            <a:ext cx="25908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47110" name="Picture 2"/>
          <p:cNvPicPr>
            <a:picLocks noChangeAspect="1" noChangeArrowheads="1"/>
          </p:cNvPicPr>
          <p:nvPr/>
        </p:nvPicPr>
        <p:blipFill>
          <a:blip r:embed="rId6" cstate="print"/>
          <a:srcRect/>
          <a:stretch>
            <a:fillRect/>
          </a:stretch>
        </p:blipFill>
        <p:spPr bwMode="auto">
          <a:xfrm>
            <a:off x="3581400" y="1143000"/>
            <a:ext cx="2133600" cy="1752600"/>
          </a:xfrm>
          <a:prstGeom prst="rect">
            <a:avLst/>
          </a:prstGeom>
          <a:noFill/>
          <a:ln w="9525">
            <a:noFill/>
            <a:miter lim="800000"/>
            <a:headEnd/>
            <a:tailEnd/>
          </a:ln>
        </p:spPr>
      </p:pic>
      <p:pic>
        <p:nvPicPr>
          <p:cNvPr id="47111" name="Picture 2"/>
          <p:cNvPicPr>
            <a:picLocks noChangeAspect="1" noChangeArrowheads="1"/>
          </p:cNvPicPr>
          <p:nvPr/>
        </p:nvPicPr>
        <p:blipFill>
          <a:blip r:embed="rId7" cstate="print"/>
          <a:srcRect/>
          <a:stretch>
            <a:fillRect/>
          </a:stretch>
        </p:blipFill>
        <p:spPr bwMode="auto">
          <a:xfrm>
            <a:off x="5029200" y="2971800"/>
            <a:ext cx="2133600" cy="1828800"/>
          </a:xfrm>
          <a:prstGeom prst="rect">
            <a:avLst/>
          </a:prstGeom>
          <a:noFill/>
          <a:ln w="9525">
            <a:noFill/>
            <a:miter lim="800000"/>
            <a:headEnd/>
            <a:tailEnd/>
          </a:ln>
        </p:spPr>
      </p:pic>
      <p:pic>
        <p:nvPicPr>
          <p:cNvPr id="47112" name="Picture 2"/>
          <p:cNvPicPr>
            <a:picLocks noChangeAspect="1" noChangeArrowheads="1"/>
          </p:cNvPicPr>
          <p:nvPr/>
        </p:nvPicPr>
        <p:blipFill>
          <a:blip r:embed="rId8" cstate="print"/>
          <a:srcRect/>
          <a:stretch>
            <a:fillRect/>
          </a:stretch>
        </p:blipFill>
        <p:spPr bwMode="auto">
          <a:xfrm>
            <a:off x="6477000" y="1143000"/>
            <a:ext cx="2057400" cy="1752600"/>
          </a:xfrm>
          <a:prstGeom prst="rect">
            <a:avLst/>
          </a:prstGeom>
          <a:noFill/>
          <a:ln w="9525">
            <a:noFill/>
            <a:miter lim="800000"/>
            <a:headEnd/>
            <a:tailEnd/>
          </a:ln>
        </p:spPr>
      </p:pic>
      <p:sp>
        <p:nvSpPr>
          <p:cNvPr id="40969" name="Номер слайда 9"/>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28CA33C2-490C-4DCB-B900-0E04A0F74768}" type="slidenum">
              <a:rPr lang="en-US" smtClean="0"/>
              <a:pPr fontAlgn="base">
                <a:spcBef>
                  <a:spcPct val="0"/>
                </a:spcBef>
                <a:spcAft>
                  <a:spcPct val="0"/>
                </a:spcAft>
                <a:defRPr/>
              </a:pPr>
              <a:t>10</a:t>
            </a:fld>
            <a:endParaRPr lang="en-U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Номер слайда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D32E4E70-2570-43D9-AA05-C2B1853ADEFF}" type="slidenum">
              <a:rPr lang="en-US" smtClean="0"/>
              <a:pPr fontAlgn="base">
                <a:spcBef>
                  <a:spcPct val="0"/>
                </a:spcBef>
                <a:spcAft>
                  <a:spcPct val="0"/>
                </a:spcAft>
                <a:defRPr/>
              </a:pPr>
              <a:t>11</a:t>
            </a:fld>
            <a:endParaRPr lang="en-US" smtClean="0"/>
          </a:p>
        </p:txBody>
      </p:sp>
      <p:sp>
        <p:nvSpPr>
          <p:cNvPr id="48131" name="Прямоугольник 2"/>
          <p:cNvSpPr>
            <a:spLocks noChangeArrowheads="1"/>
          </p:cNvSpPr>
          <p:nvPr/>
        </p:nvSpPr>
        <p:spPr bwMode="auto">
          <a:xfrm>
            <a:off x="533400" y="457200"/>
            <a:ext cx="8153400" cy="6172200"/>
          </a:xfrm>
          <a:prstGeom prst="rect">
            <a:avLst/>
          </a:prstGeom>
          <a:noFill/>
          <a:ln w="9525">
            <a:noFill/>
            <a:miter lim="800000"/>
            <a:headEnd/>
            <a:tailEnd/>
          </a:ln>
        </p:spPr>
        <p:txBody>
          <a:bodyPr>
            <a:spAutoFit/>
          </a:bodyPr>
          <a:lstStyle/>
          <a:p>
            <a:pPr algn="just"/>
            <a:r>
              <a:rPr lang="ru-RU" sz="1400">
                <a:latin typeface="Corbel" pitchFamily="34" charset="0"/>
              </a:rPr>
              <a:t>Из получившейся комбинации букв определите свой тип: </a:t>
            </a:r>
          </a:p>
          <a:p>
            <a:pPr algn="just"/>
            <a:r>
              <a:rPr lang="ru-RU" sz="1000">
                <a:latin typeface="Corbel" pitchFamily="34" charset="0"/>
              </a:rPr>
              <a:t>ПППП - ориентация на общепринятое мнение, на стереотипы. Это консервативный тип характера. Тип с наиболее стабильным (правильным) поведением. </a:t>
            </a:r>
          </a:p>
          <a:p>
            <a:pPr algn="just"/>
            <a:r>
              <a:rPr lang="ru-RU" sz="1000">
                <a:latin typeface="Corbel" pitchFamily="34" charset="0"/>
              </a:rPr>
              <a:t>ПППЛ - неуверенный консерватизм, слабый темперамент. При наличии одного теста на фоне противоположных остальных, соответствующая черта проявляется наиболее ярко. В данном случае - нерешительность. </a:t>
            </a:r>
          </a:p>
          <a:p>
            <a:pPr algn="just"/>
            <a:r>
              <a:rPr lang="ru-RU" sz="1000">
                <a:latin typeface="Corbel" pitchFamily="34" charset="0"/>
              </a:rPr>
              <a:t>ППЛП - такому человеку присущи способности к кокетству, решительность, чувство юмора, активность, энергичность, темпераментность, артистизм. При общении с ним необходимы юмор и решительность, так как этот сильный тип характера не воспринимает слабых. </a:t>
            </a:r>
          </a:p>
          <a:p>
            <a:pPr algn="just"/>
            <a:r>
              <a:rPr lang="ru-RU" sz="1000">
                <a:latin typeface="Corbel" pitchFamily="34" charset="0"/>
              </a:rPr>
              <a:t>ППЛЛ - редкий и самостоятельный тип характера. Близок к предыдущему типу, но менее решителен и энергичен, несколько мягче. Некоторое противоречие между нерешительностью (левое аплодирование) и твердость характера (правый ведущий глаз). Высокая контактность, но медленное привыкание. </a:t>
            </a:r>
          </a:p>
          <a:p>
            <a:pPr algn="just"/>
            <a:r>
              <a:rPr lang="ru-RU" sz="1000">
                <a:latin typeface="Corbel" pitchFamily="34" charset="0"/>
              </a:rPr>
              <a:t>ПЛПП - деловой тип характера, сочетающий аналитический склад ума и мягкость (основная черта). Чаще встречается у женщин. Общепринятый тип деловой женщины. Медленное привыкание, осторожность. Такие люди никогда не идут на конфликт "в лоб", у них преобладает расчет, терпимость, замедленность в развитии отношений, некоторая холодность. </a:t>
            </a:r>
          </a:p>
          <a:p>
            <a:pPr algn="just"/>
            <a:r>
              <a:rPr lang="ru-RU" sz="1000">
                <a:latin typeface="Corbel" pitchFamily="34" charset="0"/>
              </a:rPr>
              <a:t>ПЛПЛ - самый слабый тип характера, очень редок. Беззащитность и слабость связаны с неспособностью идти на конфликт, так и с подверженностью различным влияниям. Встречается только у женщин. </a:t>
            </a:r>
          </a:p>
          <a:p>
            <a:pPr algn="just"/>
            <a:r>
              <a:rPr lang="ru-RU" sz="1000">
                <a:latin typeface="Corbel" pitchFamily="34" charset="0"/>
              </a:rPr>
              <a:t>ПЛЛП - склонность к новым впечатлениям и способность не создавать конфликтов, некоторое непостоянство. Подобным характерам свойственны эмоциональная медлительность, томность, простота, редкая смелость в общении, способность переключаться на новый тип поведения. Значительно чаще встречается у женщин. </a:t>
            </a:r>
          </a:p>
          <a:p>
            <a:pPr algn="just"/>
            <a:r>
              <a:rPr lang="ru-RU" sz="1000">
                <a:latin typeface="Corbel" pitchFamily="34" charset="0"/>
              </a:rPr>
              <a:t>ПЛЛЛ - непостоянный и независимый тип характера. Основная черта - аналитичность в сочетании с остальными левыми тестами. Встречается редко. </a:t>
            </a:r>
          </a:p>
          <a:p>
            <a:pPr algn="just"/>
            <a:r>
              <a:rPr lang="ru-RU" sz="1000">
                <a:latin typeface="Corbel" pitchFamily="34" charset="0"/>
              </a:rPr>
              <a:t>ЛППП - один из наиболее часто встречающихся типов характера с хорошей адаптацией к различным условиям. Основная черта - эмоциональность в сочетании с достаточной настойчивостью, которая проявляется, прежде всего, в основных стратегических вопросах жизни - брак, образование и т.д. Высокая подверженность чужому влиянию. Легко контактирует практически со всеми остальными типами характера. У мужчин эмоциональность понижена, наблюдается склонность к флегматичности. </a:t>
            </a:r>
          </a:p>
          <a:p>
            <a:pPr algn="just"/>
            <a:r>
              <a:rPr lang="ru-RU" sz="1000">
                <a:latin typeface="Corbel" pitchFamily="34" charset="0"/>
              </a:rPr>
              <a:t>ЛППЛ - еще меньшая настойчивость, мягкость, уступчивость осторожному влиянию. Требует особо тщательного отношения к себе. Тип "маленькой королевы". </a:t>
            </a:r>
          </a:p>
          <a:p>
            <a:pPr algn="just"/>
            <a:r>
              <a:rPr lang="ru-RU" sz="1000">
                <a:latin typeface="Corbel" pitchFamily="34" charset="0"/>
              </a:rPr>
              <a:t>ЛПЛП - самый сильный тип характера, трудно поддается убеждению - для этого требуется сильное, разнообразное влияние. Способен проявлять настойчивость, но иногда она переходит в "зацикливание" на второстепенных деталях. Сильная индивидуальность, обладает способностью к преодолению трудностей. Некоторый консерватизм из-за недостаточного внимания к чужой точке зрения. Такие люди не любят инфантильности. </a:t>
            </a:r>
          </a:p>
          <a:p>
            <a:pPr algn="just"/>
            <a:r>
              <a:rPr lang="ru-RU" sz="1000">
                <a:latin typeface="Corbel" pitchFamily="34" charset="0"/>
              </a:rPr>
              <a:t>ЛПЛЛ - сильный, но не навязчивый характер, практически не поддающийся убеждению. Основная черта - внутренняя агрессивность, прикрытая внешней мягкостью и эмоциональностью. Быстрое взаимодействие, но медленное взаимопонимание. </a:t>
            </a:r>
          </a:p>
          <a:p>
            <a:pPr algn="just"/>
            <a:r>
              <a:rPr lang="ru-RU" sz="1000">
                <a:latin typeface="Corbel" pitchFamily="34" charset="0"/>
              </a:rPr>
              <a:t>ЛЛПП - дружелюбие и простота, некоторая разбросанность интересов. </a:t>
            </a:r>
          </a:p>
          <a:p>
            <a:pPr algn="just"/>
            <a:r>
              <a:rPr lang="ru-RU" sz="1000">
                <a:latin typeface="Corbel" pitchFamily="34" charset="0"/>
              </a:rPr>
              <a:t>ЛЛПЛ - основные черты - простодушие, мягкость, доверчивость. Это очень редкий тип. </a:t>
            </a:r>
          </a:p>
          <a:p>
            <a:pPr algn="just"/>
            <a:r>
              <a:rPr lang="ru-RU" sz="1000">
                <a:latin typeface="Corbel" pitchFamily="34" charset="0"/>
              </a:rPr>
              <a:t>ЛЛЛП - эмоциональность в сочетании с решительностью (основная черта). Энергичность и некоторая разбросанность приводят к тому, что у подобных типов возможны быстро, под влиянием эмоций, принимаемые непродуманные решения. Поэтому в общении с ним важны дополнительные "тормозные механизмы". </a:t>
            </a:r>
          </a:p>
          <a:p>
            <a:pPr algn="just"/>
            <a:r>
              <a:rPr lang="ru-RU" sz="1000">
                <a:latin typeface="Corbel" pitchFamily="34" charset="0"/>
              </a:rPr>
              <a:t>ЛЛЛЛ - обладатели полного набора "левых" тестов - это люди, для которых характерны способность взглянуть на вещи по новому, наибольшая эмоциональность, индивидуальность, эгоизм, упрямство. Стремление к самозащите иногда переходит в замкнутость.</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3" cstate="print"/>
          <a:srcRect/>
          <a:stretch>
            <a:fillRect/>
          </a:stretch>
        </p:blipFill>
        <p:spPr bwMode="auto">
          <a:xfrm>
            <a:off x="2286000" y="2209800"/>
            <a:ext cx="4410075" cy="2352675"/>
          </a:xfrm>
          <a:prstGeom prst="rect">
            <a:avLst/>
          </a:prstGeom>
          <a:noFill/>
          <a:ln w="9525">
            <a:noFill/>
            <a:miter lim="800000"/>
            <a:headEnd/>
            <a:tailEnd/>
          </a:ln>
        </p:spPr>
      </p:pic>
      <p:sp>
        <p:nvSpPr>
          <p:cNvPr id="43011" name="Номер слайда 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5F2D7E62-F7CC-4B3A-BB8E-0F47BFB94DCD}" type="slidenum">
              <a:rPr lang="en-US" smtClean="0"/>
              <a:pPr fontAlgn="base">
                <a:spcBef>
                  <a:spcPct val="0"/>
                </a:spcBef>
                <a:spcAft>
                  <a:spcPct val="0"/>
                </a:spcAft>
                <a:defRPr/>
              </a:pPr>
              <a:t>12</a:t>
            </a:fld>
            <a:endParaRPr lang="en-US"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Прямоугольник 2"/>
          <p:cNvSpPr>
            <a:spLocks noChangeArrowheads="1"/>
          </p:cNvSpPr>
          <p:nvPr/>
        </p:nvSpPr>
        <p:spPr bwMode="auto">
          <a:xfrm>
            <a:off x="304800" y="3200400"/>
            <a:ext cx="5029200" cy="2862263"/>
          </a:xfrm>
          <a:prstGeom prst="rect">
            <a:avLst/>
          </a:prstGeom>
          <a:noFill/>
          <a:ln w="9525">
            <a:noFill/>
            <a:miter lim="800000"/>
            <a:headEnd/>
            <a:tailEnd/>
          </a:ln>
        </p:spPr>
        <p:txBody>
          <a:bodyPr>
            <a:spAutoFit/>
          </a:bodyPr>
          <a:lstStyle/>
          <a:p>
            <a:pPr algn="just"/>
            <a:endParaRPr lang="ru-RU">
              <a:latin typeface="Corbel" pitchFamily="34" charset="0"/>
            </a:endParaRPr>
          </a:p>
          <a:p>
            <a:pPr algn="just"/>
            <a:r>
              <a:rPr lang="ru-RU">
                <a:latin typeface="Corbel" pitchFamily="34" charset="0"/>
              </a:rPr>
              <a:t>Если у левый глаз и левое ухо являются ведущими, то наиболее правильным расположением рабочего места будет следующее: ведущие глаз, ухо (левые в нашем случае) должны быть ближе к источнику информации, т.е. к учителю и доске, а правые ухо, глаз ближе к стене кабинета. Так как более 60% информации человек получает именно ведущими органами. </a:t>
            </a:r>
          </a:p>
        </p:txBody>
      </p:sp>
      <p:pic>
        <p:nvPicPr>
          <p:cNvPr id="50179" name="Picture 2"/>
          <p:cNvPicPr>
            <a:picLocks noChangeAspect="1" noChangeArrowheads="1"/>
          </p:cNvPicPr>
          <p:nvPr/>
        </p:nvPicPr>
        <p:blipFill>
          <a:blip r:embed="rId3" cstate="print"/>
          <a:srcRect/>
          <a:stretch>
            <a:fillRect/>
          </a:stretch>
        </p:blipFill>
        <p:spPr bwMode="auto">
          <a:xfrm>
            <a:off x="304800" y="457200"/>
            <a:ext cx="2698750" cy="1981200"/>
          </a:xfrm>
          <a:prstGeom prst="rect">
            <a:avLst/>
          </a:prstGeom>
          <a:noFill/>
          <a:ln w="9525">
            <a:noFill/>
            <a:miter lim="800000"/>
            <a:headEnd/>
            <a:tailEnd/>
          </a:ln>
        </p:spPr>
      </p:pic>
      <p:sp>
        <p:nvSpPr>
          <p:cNvPr id="50180" name="Прямоугольник 5"/>
          <p:cNvSpPr>
            <a:spLocks noChangeArrowheads="1"/>
          </p:cNvSpPr>
          <p:nvPr/>
        </p:nvSpPr>
        <p:spPr bwMode="auto">
          <a:xfrm>
            <a:off x="3429000" y="381000"/>
            <a:ext cx="5181600" cy="2308225"/>
          </a:xfrm>
          <a:prstGeom prst="rect">
            <a:avLst/>
          </a:prstGeom>
          <a:noFill/>
          <a:ln w="9525">
            <a:noFill/>
            <a:miter lim="800000"/>
            <a:headEnd/>
            <a:tailEnd/>
          </a:ln>
        </p:spPr>
        <p:txBody>
          <a:bodyPr>
            <a:spAutoFit/>
          </a:bodyPr>
          <a:lstStyle/>
          <a:p>
            <a:pPr algn="just"/>
            <a:r>
              <a:rPr lang="ru-RU">
                <a:latin typeface="Corbel" pitchFamily="34" charset="0"/>
              </a:rPr>
              <a:t>Окно и свет для ребенка левши должны располагаться справа от него, в то время когда ребенок пишет в школе или выполняет домашние задания дома. Это  важно, так как ребенок не закрывает рукой попадающий в тетрадь свет. Так же, ребенок в школе должен сидеть по левую сторону от своего соседа по парте, что бы они не сталкивались руками и не мешали друг другу. </a:t>
            </a:r>
          </a:p>
        </p:txBody>
      </p:sp>
      <p:sp>
        <p:nvSpPr>
          <p:cNvPr id="44037" name="Номер слайда 6"/>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43CEC8CF-0A93-4D61-89D5-B23E20D6B1A9}" type="slidenum">
              <a:rPr lang="en-US" smtClean="0"/>
              <a:pPr fontAlgn="base">
                <a:spcBef>
                  <a:spcPct val="0"/>
                </a:spcBef>
                <a:spcAft>
                  <a:spcPct val="0"/>
                </a:spcAft>
                <a:defRPr/>
              </a:pPr>
              <a:t>13</a:t>
            </a:fld>
            <a:endParaRPr lang="en-US" smtClean="0"/>
          </a:p>
        </p:txBody>
      </p:sp>
      <p:pic>
        <p:nvPicPr>
          <p:cNvPr id="50182" name="Picture 2"/>
          <p:cNvPicPr>
            <a:picLocks noChangeAspect="1" noChangeArrowheads="1"/>
          </p:cNvPicPr>
          <p:nvPr/>
        </p:nvPicPr>
        <p:blipFill>
          <a:blip r:embed="rId4" cstate="print"/>
          <a:srcRect/>
          <a:stretch>
            <a:fillRect/>
          </a:stretch>
        </p:blipFill>
        <p:spPr bwMode="auto">
          <a:xfrm>
            <a:off x="5562600" y="3657600"/>
            <a:ext cx="3200400" cy="213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1202" name="TextBox 2"/>
          <p:cNvSpPr txBox="1">
            <a:spLocks noChangeArrowheads="1"/>
          </p:cNvSpPr>
          <p:nvPr/>
        </p:nvSpPr>
        <p:spPr bwMode="auto">
          <a:xfrm>
            <a:off x="4953000" y="381000"/>
            <a:ext cx="3295650" cy="523875"/>
          </a:xfrm>
          <a:prstGeom prst="rect">
            <a:avLst/>
          </a:prstGeom>
          <a:noFill/>
          <a:ln w="9525">
            <a:noFill/>
            <a:miter lim="800000"/>
            <a:headEnd/>
            <a:tailEnd/>
          </a:ln>
        </p:spPr>
        <p:txBody>
          <a:bodyPr wrap="none">
            <a:spAutoFit/>
          </a:bodyPr>
          <a:lstStyle/>
          <a:p>
            <a:r>
              <a:rPr lang="ru-RU" sz="2800">
                <a:latin typeface="Corbel" pitchFamily="34" charset="0"/>
              </a:rPr>
              <a:t>Товары  для левшей</a:t>
            </a:r>
          </a:p>
        </p:txBody>
      </p:sp>
      <p:sp>
        <p:nvSpPr>
          <p:cNvPr id="45059" name="Номер слайда 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D510C905-1A6C-4DE6-B4D8-C4888AE79DF0}" type="slidenum">
              <a:rPr lang="en-US" smtClean="0"/>
              <a:pPr fontAlgn="base">
                <a:spcBef>
                  <a:spcPct val="0"/>
                </a:spcBef>
                <a:spcAft>
                  <a:spcPct val="0"/>
                </a:spcAft>
                <a:defRPr/>
              </a:pPr>
              <a:t>14</a:t>
            </a:fld>
            <a:endParaRPr lang="en-US" smtClean="0"/>
          </a:p>
        </p:txBody>
      </p:sp>
      <p:pic>
        <p:nvPicPr>
          <p:cNvPr id="51204" name="Picture 2"/>
          <p:cNvPicPr>
            <a:picLocks noChangeAspect="1" noChangeArrowheads="1"/>
          </p:cNvPicPr>
          <p:nvPr/>
        </p:nvPicPr>
        <p:blipFill>
          <a:blip r:embed="rId3" cstate="print"/>
          <a:srcRect/>
          <a:stretch>
            <a:fillRect/>
          </a:stretch>
        </p:blipFill>
        <p:spPr bwMode="auto">
          <a:xfrm>
            <a:off x="609600" y="457200"/>
            <a:ext cx="2133600" cy="2743200"/>
          </a:xfrm>
          <a:prstGeom prst="rect">
            <a:avLst/>
          </a:prstGeom>
          <a:noFill/>
          <a:ln w="9525">
            <a:noFill/>
            <a:miter lim="800000"/>
            <a:headEnd/>
            <a:tailEnd/>
          </a:ln>
        </p:spPr>
      </p:pic>
      <p:pic>
        <p:nvPicPr>
          <p:cNvPr id="51205" name="Picture 2"/>
          <p:cNvPicPr>
            <a:picLocks noChangeAspect="1" noChangeArrowheads="1"/>
          </p:cNvPicPr>
          <p:nvPr/>
        </p:nvPicPr>
        <p:blipFill>
          <a:blip r:embed="rId4" cstate="print"/>
          <a:srcRect/>
          <a:stretch>
            <a:fillRect/>
          </a:stretch>
        </p:blipFill>
        <p:spPr bwMode="auto">
          <a:xfrm>
            <a:off x="3124200" y="1660525"/>
            <a:ext cx="2743200" cy="2949575"/>
          </a:xfrm>
          <a:prstGeom prst="rect">
            <a:avLst/>
          </a:prstGeom>
          <a:noFill/>
          <a:ln w="9525">
            <a:noFill/>
            <a:miter lim="800000"/>
            <a:headEnd/>
            <a:tailEnd/>
          </a:ln>
        </p:spPr>
      </p:pic>
      <p:pic>
        <p:nvPicPr>
          <p:cNvPr id="51206" name="Picture 2"/>
          <p:cNvPicPr>
            <a:picLocks noChangeAspect="1" noChangeArrowheads="1"/>
          </p:cNvPicPr>
          <p:nvPr/>
        </p:nvPicPr>
        <p:blipFill>
          <a:blip r:embed="rId5" cstate="print"/>
          <a:srcRect/>
          <a:stretch>
            <a:fillRect/>
          </a:stretch>
        </p:blipFill>
        <p:spPr bwMode="auto">
          <a:xfrm>
            <a:off x="5410200" y="4800600"/>
            <a:ext cx="2971800" cy="167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6082" name="Номер слайда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F69B99E3-19CE-421F-92F6-B9F439A689C5}" type="slidenum">
              <a:rPr lang="en-US" smtClean="0"/>
              <a:pPr fontAlgn="base">
                <a:spcBef>
                  <a:spcPct val="0"/>
                </a:spcBef>
                <a:spcAft>
                  <a:spcPct val="0"/>
                </a:spcAft>
                <a:defRPr/>
              </a:pPr>
              <a:t>15</a:t>
            </a:fld>
            <a:endParaRPr lang="en-US" smtClean="0"/>
          </a:p>
        </p:txBody>
      </p:sp>
      <p:pic>
        <p:nvPicPr>
          <p:cNvPr id="52227" name="Picture 2"/>
          <p:cNvPicPr>
            <a:picLocks noChangeAspect="1" noChangeArrowheads="1"/>
          </p:cNvPicPr>
          <p:nvPr/>
        </p:nvPicPr>
        <p:blipFill>
          <a:blip r:embed="rId3" cstate="print"/>
          <a:srcRect/>
          <a:stretch>
            <a:fillRect/>
          </a:stretch>
        </p:blipFill>
        <p:spPr bwMode="auto">
          <a:xfrm>
            <a:off x="304800" y="762000"/>
            <a:ext cx="8610600" cy="5149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7106" name="Номер слайда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AC1D3BFE-8AE9-4185-B4F9-9E1AA1668C86}" type="slidenum">
              <a:rPr lang="en-US" smtClean="0"/>
              <a:pPr fontAlgn="base">
                <a:spcBef>
                  <a:spcPct val="0"/>
                </a:spcBef>
                <a:spcAft>
                  <a:spcPct val="0"/>
                </a:spcAft>
                <a:defRPr/>
              </a:pPr>
              <a:t>16</a:t>
            </a:fld>
            <a:endParaRPr lang="en-US" smtClean="0"/>
          </a:p>
        </p:txBody>
      </p:sp>
      <p:pic>
        <p:nvPicPr>
          <p:cNvPr id="53251" name="Picture 2"/>
          <p:cNvPicPr>
            <a:picLocks noChangeAspect="1" noChangeArrowheads="1"/>
          </p:cNvPicPr>
          <p:nvPr/>
        </p:nvPicPr>
        <p:blipFill>
          <a:blip r:embed="rId3" cstate="print"/>
          <a:srcRect/>
          <a:stretch>
            <a:fillRect/>
          </a:stretch>
        </p:blipFill>
        <p:spPr bwMode="auto">
          <a:xfrm>
            <a:off x="381000" y="3429000"/>
            <a:ext cx="3810000" cy="2381250"/>
          </a:xfrm>
          <a:prstGeom prst="rect">
            <a:avLst/>
          </a:prstGeom>
          <a:noFill/>
          <a:ln w="9525">
            <a:noFill/>
            <a:miter lim="800000"/>
            <a:headEnd/>
            <a:tailEnd/>
          </a:ln>
        </p:spPr>
      </p:pic>
      <p:pic>
        <p:nvPicPr>
          <p:cNvPr id="53252" name="Picture 3"/>
          <p:cNvPicPr>
            <a:picLocks noChangeAspect="1" noChangeArrowheads="1"/>
          </p:cNvPicPr>
          <p:nvPr/>
        </p:nvPicPr>
        <p:blipFill>
          <a:blip r:embed="rId4" cstate="print"/>
          <a:srcRect/>
          <a:stretch>
            <a:fillRect/>
          </a:stretch>
        </p:blipFill>
        <p:spPr bwMode="auto">
          <a:xfrm>
            <a:off x="4572000" y="838200"/>
            <a:ext cx="3810000" cy="2381250"/>
          </a:xfrm>
          <a:prstGeom prst="rect">
            <a:avLst/>
          </a:prstGeom>
          <a:noFill/>
          <a:ln w="9525">
            <a:noFill/>
            <a:miter lim="800000"/>
            <a:headEnd/>
            <a:tailEnd/>
          </a:ln>
        </p:spPr>
      </p:pic>
      <p:pic>
        <p:nvPicPr>
          <p:cNvPr id="53253" name="Picture 4"/>
          <p:cNvPicPr>
            <a:picLocks noChangeAspect="1" noChangeArrowheads="1"/>
          </p:cNvPicPr>
          <p:nvPr/>
        </p:nvPicPr>
        <p:blipFill>
          <a:blip r:embed="rId5" cstate="print"/>
          <a:srcRect/>
          <a:stretch>
            <a:fillRect/>
          </a:stretch>
        </p:blipFill>
        <p:spPr bwMode="auto">
          <a:xfrm>
            <a:off x="4572000" y="4495800"/>
            <a:ext cx="3962400" cy="1638300"/>
          </a:xfrm>
          <a:prstGeom prst="rect">
            <a:avLst/>
          </a:prstGeom>
          <a:noFill/>
          <a:ln w="9525">
            <a:noFill/>
            <a:miter lim="800000"/>
            <a:headEnd/>
            <a:tailEnd/>
          </a:ln>
        </p:spPr>
      </p:pic>
      <p:pic>
        <p:nvPicPr>
          <p:cNvPr id="53254" name="Picture 3"/>
          <p:cNvPicPr>
            <a:picLocks noChangeAspect="1" noChangeArrowheads="1"/>
          </p:cNvPicPr>
          <p:nvPr/>
        </p:nvPicPr>
        <p:blipFill>
          <a:blip r:embed="rId6" cstate="print"/>
          <a:srcRect/>
          <a:stretch>
            <a:fillRect/>
          </a:stretch>
        </p:blipFill>
        <p:spPr bwMode="auto">
          <a:xfrm>
            <a:off x="685800" y="381000"/>
            <a:ext cx="2857500"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8130" name="Номер слайда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D72D4E81-E069-49D3-AF21-4845957A70F8}" type="slidenum">
              <a:rPr lang="en-US" smtClean="0"/>
              <a:pPr fontAlgn="base">
                <a:spcBef>
                  <a:spcPct val="0"/>
                </a:spcBef>
                <a:spcAft>
                  <a:spcPct val="0"/>
                </a:spcAft>
                <a:defRPr/>
              </a:pPr>
              <a:t>17</a:t>
            </a:fld>
            <a:endParaRPr lang="en-US" smtClean="0"/>
          </a:p>
        </p:txBody>
      </p:sp>
      <p:pic>
        <p:nvPicPr>
          <p:cNvPr id="54275" name="Picture 2"/>
          <p:cNvPicPr>
            <a:picLocks noChangeAspect="1" noChangeArrowheads="1"/>
          </p:cNvPicPr>
          <p:nvPr/>
        </p:nvPicPr>
        <p:blipFill>
          <a:blip r:embed="rId3" cstate="print"/>
          <a:srcRect/>
          <a:stretch>
            <a:fillRect/>
          </a:stretch>
        </p:blipFill>
        <p:spPr bwMode="auto">
          <a:xfrm>
            <a:off x="304800" y="685800"/>
            <a:ext cx="8534400"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9154" name="Номер слайда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0E4EA376-8D56-4F07-B48A-C047EDBC1455}" type="slidenum">
              <a:rPr lang="en-US" smtClean="0"/>
              <a:pPr fontAlgn="base">
                <a:spcBef>
                  <a:spcPct val="0"/>
                </a:spcBef>
                <a:spcAft>
                  <a:spcPct val="0"/>
                </a:spcAft>
                <a:defRPr/>
              </a:pPr>
              <a:t>18</a:t>
            </a:fld>
            <a:endParaRPr lang="en-US" smtClean="0"/>
          </a:p>
        </p:txBody>
      </p:sp>
      <p:pic>
        <p:nvPicPr>
          <p:cNvPr id="55299" name="Picture 2"/>
          <p:cNvPicPr>
            <a:picLocks noChangeAspect="1" noChangeArrowheads="1"/>
          </p:cNvPicPr>
          <p:nvPr/>
        </p:nvPicPr>
        <p:blipFill>
          <a:blip r:embed="rId3" cstate="print"/>
          <a:srcRect/>
          <a:stretch>
            <a:fillRect/>
          </a:stretch>
        </p:blipFill>
        <p:spPr bwMode="auto">
          <a:xfrm>
            <a:off x="381000" y="838200"/>
            <a:ext cx="8399463"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838200" y="152400"/>
            <a:ext cx="4953000" cy="533400"/>
          </a:xfrm>
        </p:spPr>
        <p:txBody>
          <a:bodyPr/>
          <a:lstStyle/>
          <a:p>
            <a:pPr eaLnBrk="1" fontAlgn="auto" hangingPunct="1">
              <a:spcAft>
                <a:spcPts val="0"/>
              </a:spcAft>
              <a:defRPr/>
            </a:pPr>
            <a:r>
              <a:rPr lang="ru-RU" sz="2000" dirty="0" smtClean="0">
                <a:solidFill>
                  <a:schemeClr val="tx2">
                    <a:satMod val="200000"/>
                  </a:schemeClr>
                </a:solidFill>
              </a:rPr>
              <a:t>13 августа ВСЕМИРНЫЙ ДЕНЬ ЛЕВШИ </a:t>
            </a:r>
            <a:br>
              <a:rPr lang="ru-RU" sz="2000" dirty="0" smtClean="0">
                <a:solidFill>
                  <a:schemeClr val="tx2">
                    <a:satMod val="200000"/>
                  </a:schemeClr>
                </a:solidFill>
              </a:rPr>
            </a:br>
            <a:endParaRPr lang="ru-RU" sz="2000" dirty="0">
              <a:solidFill>
                <a:schemeClr val="tx2">
                  <a:satMod val="200000"/>
                </a:schemeClr>
              </a:solidFill>
            </a:endParaRPr>
          </a:p>
        </p:txBody>
      </p:sp>
      <p:sp>
        <p:nvSpPr>
          <p:cNvPr id="56323" name="Прямоугольник 2"/>
          <p:cNvSpPr>
            <a:spLocks noChangeArrowheads="1"/>
          </p:cNvSpPr>
          <p:nvPr/>
        </p:nvSpPr>
        <p:spPr bwMode="auto">
          <a:xfrm>
            <a:off x="304800" y="1066800"/>
            <a:ext cx="5410200" cy="923925"/>
          </a:xfrm>
          <a:prstGeom prst="rect">
            <a:avLst/>
          </a:prstGeom>
          <a:noFill/>
          <a:ln w="9525">
            <a:noFill/>
            <a:miter lim="800000"/>
            <a:headEnd/>
            <a:tailEnd/>
          </a:ln>
        </p:spPr>
        <p:txBody>
          <a:bodyPr>
            <a:spAutoFit/>
          </a:bodyPr>
          <a:lstStyle/>
          <a:p>
            <a:pPr indent="446088" algn="just"/>
            <a:r>
              <a:rPr lang="ru-RU">
                <a:latin typeface="Corbel" pitchFamily="34" charset="0"/>
              </a:rPr>
              <a:t>Движение левшей началось в 1980 году с митингов в США в защиту уволенного полицейского Франклина Уинборна. </a:t>
            </a:r>
          </a:p>
        </p:txBody>
      </p:sp>
      <p:pic>
        <p:nvPicPr>
          <p:cNvPr id="56324" name="Picture 2"/>
          <p:cNvPicPr>
            <a:picLocks noChangeAspect="1" noChangeArrowheads="1"/>
          </p:cNvPicPr>
          <p:nvPr/>
        </p:nvPicPr>
        <p:blipFill>
          <a:blip r:embed="rId3" cstate="print"/>
          <a:srcRect/>
          <a:stretch>
            <a:fillRect/>
          </a:stretch>
        </p:blipFill>
        <p:spPr bwMode="auto">
          <a:xfrm>
            <a:off x="6096000" y="381000"/>
            <a:ext cx="2714625" cy="3790950"/>
          </a:xfrm>
          <a:prstGeom prst="rect">
            <a:avLst/>
          </a:prstGeom>
          <a:noFill/>
          <a:ln w="9525">
            <a:noFill/>
            <a:miter lim="800000"/>
            <a:headEnd/>
            <a:tailEnd/>
          </a:ln>
        </p:spPr>
      </p:pic>
      <p:pic>
        <p:nvPicPr>
          <p:cNvPr id="56325" name="Picture 2"/>
          <p:cNvPicPr>
            <a:picLocks noChangeAspect="1" noChangeArrowheads="1"/>
          </p:cNvPicPr>
          <p:nvPr/>
        </p:nvPicPr>
        <p:blipFill>
          <a:blip r:embed="rId4" cstate="print"/>
          <a:srcRect/>
          <a:stretch>
            <a:fillRect/>
          </a:stretch>
        </p:blipFill>
        <p:spPr bwMode="auto">
          <a:xfrm>
            <a:off x="381000" y="2259013"/>
            <a:ext cx="2743200" cy="4030662"/>
          </a:xfrm>
          <a:prstGeom prst="rect">
            <a:avLst/>
          </a:prstGeom>
          <a:noFill/>
          <a:ln w="9525">
            <a:noFill/>
            <a:miter lim="800000"/>
            <a:headEnd/>
            <a:tailEnd/>
          </a:ln>
        </p:spPr>
      </p:pic>
      <p:sp>
        <p:nvSpPr>
          <p:cNvPr id="56326" name="Прямоугольник 5"/>
          <p:cNvSpPr>
            <a:spLocks noChangeArrowheads="1"/>
          </p:cNvSpPr>
          <p:nvPr/>
        </p:nvSpPr>
        <p:spPr bwMode="auto">
          <a:xfrm>
            <a:off x="4114800" y="4876800"/>
            <a:ext cx="4572000" cy="1200150"/>
          </a:xfrm>
          <a:prstGeom prst="rect">
            <a:avLst/>
          </a:prstGeom>
          <a:noFill/>
          <a:ln w="9525">
            <a:noFill/>
            <a:miter lim="800000"/>
            <a:headEnd/>
            <a:tailEnd/>
          </a:ln>
        </p:spPr>
        <p:txBody>
          <a:bodyPr>
            <a:spAutoFit/>
          </a:bodyPr>
          <a:lstStyle/>
          <a:p>
            <a:pPr indent="446088" algn="just"/>
            <a:r>
              <a:rPr lang="ru-RU">
                <a:latin typeface="Corbel" pitchFamily="34" charset="0"/>
              </a:rPr>
              <a:t>Всемирный день левшей по инициативе Британского клуба левшей был установлен 13 августа  и впервые отмечался  в 1992 году. </a:t>
            </a:r>
          </a:p>
        </p:txBody>
      </p:sp>
      <p:sp>
        <p:nvSpPr>
          <p:cNvPr id="50183" name="Номер слайда 6"/>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44F72E93-3A45-4FAC-B733-8D8223D48E77}" type="slidenum">
              <a:rPr lang="en-US" smtClean="0"/>
              <a:pPr fontAlgn="base">
                <a:spcBef>
                  <a:spcPct val="0"/>
                </a:spcBef>
                <a:spcAft>
                  <a:spcPct val="0"/>
                </a:spcAft>
                <a:defRPr/>
              </a:pPr>
              <a:t>19</a:t>
            </a:fld>
            <a:endParaRPr lang="en-US"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levsha-Segment1(00-23-50-00-27-50).avi">
            <a:hlinkClick r:id="" action="ppaction://media"/>
          </p:cNvPr>
          <p:cNvPicPr>
            <a:picLocks noRot="1" noChangeAspect="1"/>
          </p:cNvPicPr>
          <p:nvPr>
            <a:videoFile r:link="rId1"/>
          </p:nvPr>
        </p:nvPicPr>
        <p:blipFill>
          <a:blip r:embed="rId4" cstate="print"/>
          <a:srcRect/>
          <a:stretch>
            <a:fillRect/>
          </a:stretch>
        </p:blipFill>
        <p:spPr bwMode="auto">
          <a:xfrm>
            <a:off x="1676400" y="1219200"/>
            <a:ext cx="6045200" cy="4533900"/>
          </a:xfrm>
          <a:prstGeom prst="rect">
            <a:avLst/>
          </a:prstGeom>
          <a:noFill/>
          <a:ln w="9525">
            <a:noFill/>
            <a:miter lim="800000"/>
            <a:headEnd/>
            <a:tailEnd/>
          </a:ln>
        </p:spPr>
      </p:pic>
      <p:sp>
        <p:nvSpPr>
          <p:cNvPr id="32771" name="Номер слайда 2"/>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1D01A6CC-2858-4EB9-9333-DB8A5199AF1A}" type="slidenum">
              <a:rPr lang="en-US" smtClean="0"/>
              <a:pPr fontAlgn="base">
                <a:spcBef>
                  <a:spcPct val="0"/>
                </a:spcBef>
                <a:spcAft>
                  <a:spcPct val="0"/>
                </a:spcAft>
                <a:defRPr/>
              </a:pPr>
              <a:t>2</a:t>
            </a:fld>
            <a:endParaRPr lang="en-US" smtClean="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3" cstate="print"/>
          <a:srcRect/>
          <a:stretch>
            <a:fillRect/>
          </a:stretch>
        </p:blipFill>
        <p:spPr bwMode="auto">
          <a:xfrm>
            <a:off x="3124200" y="2190750"/>
            <a:ext cx="2667000" cy="3467100"/>
          </a:xfrm>
          <a:prstGeom prst="rect">
            <a:avLst/>
          </a:prstGeom>
          <a:noFill/>
          <a:ln w="9525">
            <a:noFill/>
            <a:miter lim="800000"/>
            <a:headEnd/>
            <a:tailEnd/>
          </a:ln>
        </p:spPr>
      </p:pic>
      <p:sp>
        <p:nvSpPr>
          <p:cNvPr id="57347" name="Прямоугольник 3"/>
          <p:cNvSpPr>
            <a:spLocks noChangeArrowheads="1"/>
          </p:cNvSpPr>
          <p:nvPr/>
        </p:nvSpPr>
        <p:spPr bwMode="auto">
          <a:xfrm>
            <a:off x="685800" y="304800"/>
            <a:ext cx="7772400" cy="1477963"/>
          </a:xfrm>
          <a:prstGeom prst="rect">
            <a:avLst/>
          </a:prstGeom>
          <a:noFill/>
          <a:ln w="9525">
            <a:noFill/>
            <a:miter lim="800000"/>
            <a:headEnd/>
            <a:tailEnd/>
          </a:ln>
        </p:spPr>
        <p:txBody>
          <a:bodyPr>
            <a:spAutoFit/>
          </a:bodyPr>
          <a:lstStyle/>
          <a:p>
            <a:pPr indent="446088" algn="just"/>
            <a:r>
              <a:rPr lang="ru-RU">
                <a:latin typeface="Corbel" pitchFamily="34" charset="0"/>
              </a:rPr>
              <a:t>Штаб-квартира Международной ассоциации леворуких находится в  г.Топика (США, штат Канзас). Ассоциацией подготовлен "Билль о левшах". Глава ассоциации Дин Кембелл ставит вопрос ребром: "Почему левши должны жить в мире, где они заведомо поставлены в неравные условия с остальными?". </a:t>
            </a:r>
          </a:p>
        </p:txBody>
      </p:sp>
      <p:sp>
        <p:nvSpPr>
          <p:cNvPr id="51204" name="Номер слайда 4"/>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3A899FB2-6F94-4D94-9F7D-EBF046973884}" type="slidenum">
              <a:rPr lang="en-US" smtClean="0"/>
              <a:pPr fontAlgn="base">
                <a:spcBef>
                  <a:spcPct val="0"/>
                </a:spcBef>
                <a:spcAft>
                  <a:spcPct val="0"/>
                </a:spcAft>
                <a:defRPr/>
              </a:pPr>
              <a:t>20</a:t>
            </a:fld>
            <a:endParaRPr lang="en-US"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3" cstate="print"/>
          <a:srcRect/>
          <a:stretch>
            <a:fillRect/>
          </a:stretch>
        </p:blipFill>
        <p:spPr bwMode="auto">
          <a:xfrm>
            <a:off x="1066800" y="685800"/>
            <a:ext cx="7264400" cy="5448300"/>
          </a:xfrm>
          <a:prstGeom prst="rect">
            <a:avLst/>
          </a:prstGeom>
          <a:noFill/>
          <a:ln w="9525">
            <a:noFill/>
            <a:miter lim="800000"/>
            <a:headEnd/>
            <a:tailEnd/>
          </a:ln>
        </p:spPr>
      </p:pic>
      <p:sp>
        <p:nvSpPr>
          <p:cNvPr id="52227" name="Номер слайда 2"/>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0E5031EC-330A-4700-9639-4CC8467BE9C1}" type="slidenum">
              <a:rPr lang="en-US" smtClean="0"/>
              <a:pPr fontAlgn="base">
                <a:spcBef>
                  <a:spcPct val="0"/>
                </a:spcBef>
                <a:spcAft>
                  <a:spcPct val="0"/>
                </a:spcAft>
                <a:defRPr/>
              </a:pPr>
              <a:t>21</a:t>
            </a:fld>
            <a:endParaRPr lang="en-US"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1447800" y="228600"/>
            <a:ext cx="6172200" cy="914400"/>
          </a:xfrm>
        </p:spPr>
        <p:txBody>
          <a:bodyPr/>
          <a:lstStyle/>
          <a:p>
            <a:pPr eaLnBrk="1" fontAlgn="auto" hangingPunct="1">
              <a:spcAft>
                <a:spcPts val="0"/>
              </a:spcAft>
              <a:defRPr/>
            </a:pPr>
            <a:r>
              <a:rPr lang="ru-RU" dirty="0" smtClean="0">
                <a:solidFill>
                  <a:schemeClr val="tx2">
                    <a:satMod val="200000"/>
                  </a:schemeClr>
                </a:solidFill>
              </a:rPr>
              <a:t>Известные люди левши</a:t>
            </a:r>
            <a:endParaRPr lang="ru-RU" dirty="0">
              <a:solidFill>
                <a:schemeClr val="tx2">
                  <a:satMod val="200000"/>
                </a:schemeClr>
              </a:solidFill>
            </a:endParaRPr>
          </a:p>
        </p:txBody>
      </p:sp>
      <p:pic>
        <p:nvPicPr>
          <p:cNvPr id="59395" name="Picture 2"/>
          <p:cNvPicPr>
            <a:picLocks noChangeAspect="1" noChangeArrowheads="1"/>
          </p:cNvPicPr>
          <p:nvPr/>
        </p:nvPicPr>
        <p:blipFill>
          <a:blip r:embed="rId3" cstate="print"/>
          <a:srcRect/>
          <a:stretch>
            <a:fillRect/>
          </a:stretch>
        </p:blipFill>
        <p:spPr bwMode="auto">
          <a:xfrm>
            <a:off x="2590800" y="2895600"/>
            <a:ext cx="5867400" cy="3667125"/>
          </a:xfrm>
          <a:prstGeom prst="rect">
            <a:avLst/>
          </a:prstGeom>
          <a:noFill/>
          <a:ln w="9525">
            <a:noFill/>
            <a:miter lim="800000"/>
            <a:headEnd/>
            <a:tailEnd/>
          </a:ln>
        </p:spPr>
      </p:pic>
      <p:sp>
        <p:nvSpPr>
          <p:cNvPr id="59396" name="Прямоугольник 2"/>
          <p:cNvSpPr>
            <a:spLocks noChangeArrowheads="1"/>
          </p:cNvSpPr>
          <p:nvPr/>
        </p:nvSpPr>
        <p:spPr bwMode="auto">
          <a:xfrm>
            <a:off x="152400" y="1371600"/>
            <a:ext cx="3505200" cy="3786188"/>
          </a:xfrm>
          <a:prstGeom prst="rect">
            <a:avLst/>
          </a:prstGeom>
          <a:noFill/>
          <a:ln w="9525">
            <a:noFill/>
            <a:miter lim="800000"/>
            <a:headEnd/>
            <a:tailEnd/>
          </a:ln>
        </p:spPr>
        <p:txBody>
          <a:bodyPr>
            <a:spAutoFit/>
          </a:bodyPr>
          <a:lstStyle/>
          <a:p>
            <a:pPr algn="ctr"/>
            <a:r>
              <a:rPr lang="ru-RU" sz="2400" u="sng">
                <a:latin typeface="Corbel" pitchFamily="34" charset="0"/>
              </a:rPr>
              <a:t>Ученые и бизнесмены:</a:t>
            </a:r>
          </a:p>
          <a:p>
            <a:pPr algn="ctr"/>
            <a:endParaRPr lang="ru-RU">
              <a:latin typeface="Corbel" pitchFamily="34" charset="0"/>
            </a:endParaRPr>
          </a:p>
          <a:p>
            <a:pPr algn="ctr"/>
            <a:r>
              <a:rPr lang="ru-RU">
                <a:latin typeface="Corbel" pitchFamily="34" charset="0"/>
              </a:rPr>
              <a:t>Леонардо да Винчи </a:t>
            </a:r>
          </a:p>
          <a:p>
            <a:pPr algn="ctr"/>
            <a:r>
              <a:rPr lang="ru-RU">
                <a:latin typeface="Corbel" pitchFamily="34" charset="0"/>
              </a:rPr>
              <a:t>Альберт Эйнштейн </a:t>
            </a:r>
          </a:p>
          <a:p>
            <a:pPr algn="ctr"/>
            <a:r>
              <a:rPr lang="ru-RU">
                <a:latin typeface="Corbel" pitchFamily="34" charset="0"/>
              </a:rPr>
              <a:t>Исаак Ньютон</a:t>
            </a:r>
          </a:p>
          <a:p>
            <a:pPr algn="ctr"/>
            <a:r>
              <a:rPr lang="ru-RU">
                <a:latin typeface="Corbel" pitchFamily="34" charset="0"/>
              </a:rPr>
              <a:t>Никола Тесла</a:t>
            </a:r>
          </a:p>
          <a:p>
            <a:pPr algn="ctr"/>
            <a:r>
              <a:rPr lang="ru-RU">
                <a:latin typeface="Corbel" pitchFamily="34" charset="0"/>
              </a:rPr>
              <a:t>физиолог Павлов  </a:t>
            </a:r>
          </a:p>
          <a:p>
            <a:pPr algn="ctr"/>
            <a:r>
              <a:rPr lang="ru-RU">
                <a:latin typeface="Corbel" pitchFamily="34" charset="0"/>
              </a:rPr>
              <a:t>Генри Форд</a:t>
            </a:r>
          </a:p>
          <a:p>
            <a:pPr algn="ctr"/>
            <a:r>
              <a:rPr lang="ru-RU">
                <a:latin typeface="Corbel" pitchFamily="34" charset="0"/>
              </a:rPr>
              <a:t>Билл Гейтс</a:t>
            </a:r>
          </a:p>
          <a:p>
            <a:pPr algn="ctr"/>
            <a:r>
              <a:rPr lang="ru-RU">
                <a:latin typeface="Corbel" pitchFamily="34" charset="0"/>
              </a:rPr>
              <a:t>Рокфеллеры</a:t>
            </a:r>
          </a:p>
          <a:p>
            <a:pPr algn="ctr"/>
            <a:r>
              <a:rPr lang="ru-RU">
                <a:latin typeface="Corbel" pitchFamily="34" charset="0"/>
              </a:rPr>
              <a:t>Гарри Каспаров</a:t>
            </a:r>
          </a:p>
          <a:p>
            <a:pPr algn="ctr"/>
            <a:r>
              <a:rPr lang="ru-RU">
                <a:latin typeface="Corbel" pitchFamily="34" charset="0"/>
              </a:rPr>
              <a:t>Нэйл Армстронг (космонавт)</a:t>
            </a:r>
          </a:p>
          <a:p>
            <a:pPr algn="ctr"/>
            <a:endParaRPr lang="en-US">
              <a:latin typeface="Corbel" pitchFamily="34" charset="0"/>
            </a:endParaRPr>
          </a:p>
        </p:txBody>
      </p:sp>
      <p:sp>
        <p:nvSpPr>
          <p:cNvPr id="53253" name="Номер слайда 4"/>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CFF977BE-66D2-4615-B6B0-E723ED701268}" type="slidenum">
              <a:rPr lang="en-US" smtClean="0"/>
              <a:pPr fontAlgn="base">
                <a:spcBef>
                  <a:spcPct val="0"/>
                </a:spcBef>
                <a:spcAft>
                  <a:spcPct val="0"/>
                </a:spcAft>
                <a:defRPr/>
              </a:pPr>
              <a:t>22</a:t>
            </a:fld>
            <a:endParaRPr lang="en-US" smtClean="0"/>
          </a:p>
        </p:txBody>
      </p:sp>
      <p:pic>
        <p:nvPicPr>
          <p:cNvPr id="59398" name="Picture 2"/>
          <p:cNvPicPr>
            <a:picLocks noChangeAspect="1" noChangeArrowheads="1"/>
          </p:cNvPicPr>
          <p:nvPr/>
        </p:nvPicPr>
        <p:blipFill>
          <a:blip r:embed="rId4" cstate="print"/>
          <a:srcRect/>
          <a:stretch>
            <a:fillRect/>
          </a:stretch>
        </p:blipFill>
        <p:spPr bwMode="auto">
          <a:xfrm>
            <a:off x="6705600" y="914400"/>
            <a:ext cx="2133600" cy="213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pic>
        <p:nvPicPr>
          <p:cNvPr id="60418" name="Picture 4"/>
          <p:cNvPicPr>
            <a:picLocks noChangeAspect="1" noChangeArrowheads="1"/>
          </p:cNvPicPr>
          <p:nvPr/>
        </p:nvPicPr>
        <p:blipFill>
          <a:blip r:embed="rId3" cstate="print"/>
          <a:srcRect/>
          <a:stretch>
            <a:fillRect/>
          </a:stretch>
        </p:blipFill>
        <p:spPr bwMode="auto">
          <a:xfrm>
            <a:off x="0" y="0"/>
            <a:ext cx="4286250" cy="2857500"/>
          </a:xfrm>
          <a:prstGeom prst="rect">
            <a:avLst/>
          </a:prstGeom>
          <a:noFill/>
          <a:ln w="9525">
            <a:noFill/>
            <a:miter lim="800000"/>
            <a:headEnd/>
            <a:tailEnd/>
          </a:ln>
        </p:spPr>
      </p:pic>
      <p:sp>
        <p:nvSpPr>
          <p:cNvPr id="60419" name="Прямоугольник 1"/>
          <p:cNvSpPr>
            <a:spLocks noChangeArrowheads="1"/>
          </p:cNvSpPr>
          <p:nvPr/>
        </p:nvSpPr>
        <p:spPr bwMode="auto">
          <a:xfrm>
            <a:off x="2286000" y="0"/>
            <a:ext cx="4572000" cy="6556375"/>
          </a:xfrm>
          <a:prstGeom prst="rect">
            <a:avLst/>
          </a:prstGeom>
          <a:noFill/>
          <a:ln w="9525">
            <a:noFill/>
            <a:miter lim="800000"/>
            <a:headEnd/>
            <a:tailEnd/>
          </a:ln>
        </p:spPr>
        <p:txBody>
          <a:bodyPr>
            <a:spAutoFit/>
          </a:bodyPr>
          <a:lstStyle/>
          <a:p>
            <a:pPr algn="ctr"/>
            <a:r>
              <a:rPr lang="ru-RU" sz="2400" u="sng">
                <a:latin typeface="Corbel" pitchFamily="34" charset="0"/>
              </a:rPr>
              <a:t>Музыканты:</a:t>
            </a:r>
          </a:p>
          <a:p>
            <a:pPr algn="ctr"/>
            <a:endParaRPr lang="ru-RU">
              <a:latin typeface="Corbel" pitchFamily="34" charset="0"/>
            </a:endParaRPr>
          </a:p>
          <a:p>
            <a:pPr algn="ctr"/>
            <a:r>
              <a:rPr lang="ru-RU">
                <a:latin typeface="Corbel" pitchFamily="34" charset="0"/>
              </a:rPr>
              <a:t>Никколо Паганини</a:t>
            </a:r>
          </a:p>
          <a:p>
            <a:pPr algn="ctr"/>
            <a:r>
              <a:rPr lang="ru-RU">
                <a:latin typeface="Corbel" pitchFamily="34" charset="0"/>
              </a:rPr>
              <a:t>Людвиг Ван Бетховен</a:t>
            </a:r>
          </a:p>
          <a:p>
            <a:pPr algn="ctr"/>
            <a:r>
              <a:rPr lang="ru-RU">
                <a:latin typeface="Corbel" pitchFamily="34" charset="0"/>
              </a:rPr>
              <a:t>Вольфгант Амадей Моцарт</a:t>
            </a:r>
          </a:p>
          <a:p>
            <a:pPr algn="ctr"/>
            <a:r>
              <a:rPr lang="ru-RU">
                <a:latin typeface="Corbel" pitchFamily="34" charset="0"/>
              </a:rPr>
              <a:t>Фредерик Шопен</a:t>
            </a:r>
          </a:p>
          <a:p>
            <a:pPr algn="ctr"/>
            <a:r>
              <a:rPr lang="ru-RU">
                <a:latin typeface="Corbel" pitchFamily="34" charset="0"/>
              </a:rPr>
              <a:t>Роберт Шуман </a:t>
            </a:r>
          </a:p>
          <a:p>
            <a:pPr algn="ctr"/>
            <a:r>
              <a:rPr lang="ru-RU">
                <a:latin typeface="Corbel" pitchFamily="34" charset="0"/>
              </a:rPr>
              <a:t>Сергей Рахманинов</a:t>
            </a:r>
          </a:p>
          <a:p>
            <a:pPr algn="ctr"/>
            <a:r>
              <a:rPr lang="ru-RU">
                <a:latin typeface="Corbel" pitchFamily="34" charset="0"/>
              </a:rPr>
              <a:t>Сергей Прокофьев</a:t>
            </a:r>
          </a:p>
          <a:p>
            <a:pPr algn="ctr"/>
            <a:r>
              <a:rPr lang="ru-RU">
                <a:latin typeface="Corbel" pitchFamily="34" charset="0"/>
              </a:rPr>
              <a:t>Энрике Карузо</a:t>
            </a:r>
          </a:p>
          <a:p>
            <a:pPr algn="ctr"/>
            <a:r>
              <a:rPr lang="ru-RU">
                <a:latin typeface="Corbel" pitchFamily="34" charset="0"/>
              </a:rPr>
              <a:t>Пол Маккартни</a:t>
            </a:r>
          </a:p>
          <a:p>
            <a:pPr algn="ctr"/>
            <a:r>
              <a:rPr lang="ru-RU">
                <a:latin typeface="Corbel" pitchFamily="34" charset="0"/>
              </a:rPr>
              <a:t>Дэвид Боуи</a:t>
            </a:r>
          </a:p>
          <a:p>
            <a:pPr algn="ctr"/>
            <a:r>
              <a:rPr lang="ru-RU">
                <a:latin typeface="Corbel" pitchFamily="34" charset="0"/>
              </a:rPr>
              <a:t>Мирей Матье</a:t>
            </a:r>
          </a:p>
          <a:p>
            <a:pPr algn="ctr"/>
            <a:r>
              <a:rPr lang="ru-RU">
                <a:latin typeface="Corbel" pitchFamily="34" charset="0"/>
              </a:rPr>
              <a:t>Курт Кобэйн (</a:t>
            </a:r>
            <a:r>
              <a:rPr lang="en-US">
                <a:latin typeface="Corbel" pitchFamily="34" charset="0"/>
              </a:rPr>
              <a:t>Nirvana)</a:t>
            </a:r>
          </a:p>
          <a:p>
            <a:pPr algn="ctr"/>
            <a:r>
              <a:rPr lang="ru-RU">
                <a:latin typeface="Corbel" pitchFamily="34" charset="0"/>
              </a:rPr>
              <a:t>Фил Коллинс</a:t>
            </a:r>
          </a:p>
          <a:p>
            <a:pPr algn="ctr"/>
            <a:r>
              <a:rPr lang="ru-RU">
                <a:latin typeface="Corbel" pitchFamily="34" charset="0"/>
              </a:rPr>
              <a:t>Селин Дион</a:t>
            </a:r>
          </a:p>
          <a:p>
            <a:pPr algn="ctr"/>
            <a:r>
              <a:rPr lang="ru-RU">
                <a:latin typeface="Corbel" pitchFamily="34" charset="0"/>
              </a:rPr>
              <a:t>Боб Дилан</a:t>
            </a:r>
          </a:p>
          <a:p>
            <a:pPr algn="ctr"/>
            <a:r>
              <a:rPr lang="ru-RU">
                <a:latin typeface="Corbel" pitchFamily="34" charset="0"/>
              </a:rPr>
              <a:t>Джими Хендрикс</a:t>
            </a:r>
          </a:p>
          <a:p>
            <a:pPr algn="ctr"/>
            <a:r>
              <a:rPr lang="ru-RU">
                <a:latin typeface="Corbel" pitchFamily="34" charset="0"/>
              </a:rPr>
              <a:t>Рики Мартин </a:t>
            </a:r>
          </a:p>
          <a:p>
            <a:pPr algn="ctr"/>
            <a:r>
              <a:rPr lang="ru-RU">
                <a:latin typeface="Corbel" pitchFamily="34" charset="0"/>
              </a:rPr>
              <a:t>Роберт Плант</a:t>
            </a:r>
          </a:p>
          <a:p>
            <a:pPr algn="ctr"/>
            <a:r>
              <a:rPr lang="ru-RU">
                <a:latin typeface="Corbel" pitchFamily="34" charset="0"/>
              </a:rPr>
              <a:t>Стинг</a:t>
            </a:r>
          </a:p>
          <a:p>
            <a:pPr algn="ctr"/>
            <a:r>
              <a:rPr lang="ru-RU">
                <a:latin typeface="Corbel" pitchFamily="34" charset="0"/>
              </a:rPr>
              <a:t>Эминем</a:t>
            </a:r>
          </a:p>
          <a:p>
            <a:pPr algn="ctr"/>
            <a:r>
              <a:rPr lang="ru-RU">
                <a:latin typeface="Corbel" pitchFamily="34" charset="0"/>
              </a:rPr>
              <a:t>Джорж Майклс</a:t>
            </a:r>
          </a:p>
        </p:txBody>
      </p:sp>
      <p:sp>
        <p:nvSpPr>
          <p:cNvPr id="54276" name="Номер слайда 2"/>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D39828E5-0768-441F-ADF4-A5D921B07489}" type="slidenum">
              <a:rPr lang="en-US" smtClean="0"/>
              <a:pPr fontAlgn="base">
                <a:spcBef>
                  <a:spcPct val="0"/>
                </a:spcBef>
                <a:spcAft>
                  <a:spcPct val="0"/>
                </a:spcAft>
                <a:defRPr/>
              </a:pPr>
              <a:t>23</a:t>
            </a:fld>
            <a:endParaRPr lang="en-US" smtClean="0"/>
          </a:p>
        </p:txBody>
      </p:sp>
      <p:pic>
        <p:nvPicPr>
          <p:cNvPr id="60421" name="Picture 3"/>
          <p:cNvPicPr>
            <a:picLocks noChangeAspect="1" noChangeArrowheads="1"/>
          </p:cNvPicPr>
          <p:nvPr/>
        </p:nvPicPr>
        <p:blipFill>
          <a:blip r:embed="rId4" cstate="print"/>
          <a:srcRect/>
          <a:stretch>
            <a:fillRect/>
          </a:stretch>
        </p:blipFill>
        <p:spPr bwMode="auto">
          <a:xfrm>
            <a:off x="6629400" y="0"/>
            <a:ext cx="2514600" cy="3779838"/>
          </a:xfrm>
          <a:prstGeom prst="rect">
            <a:avLst/>
          </a:prstGeom>
          <a:noFill/>
          <a:ln w="9525">
            <a:noFill/>
            <a:miter lim="800000"/>
            <a:headEnd/>
            <a:tailEnd/>
          </a:ln>
        </p:spPr>
      </p:pic>
      <p:pic>
        <p:nvPicPr>
          <p:cNvPr id="60422" name="Picture 5"/>
          <p:cNvPicPr>
            <a:picLocks noChangeAspect="1" noChangeArrowheads="1"/>
          </p:cNvPicPr>
          <p:nvPr/>
        </p:nvPicPr>
        <p:blipFill>
          <a:blip r:embed="rId5" cstate="print"/>
          <a:srcRect/>
          <a:stretch>
            <a:fillRect/>
          </a:stretch>
        </p:blipFill>
        <p:spPr bwMode="auto">
          <a:xfrm>
            <a:off x="304800" y="4191000"/>
            <a:ext cx="2876550" cy="2381250"/>
          </a:xfrm>
          <a:prstGeom prst="rect">
            <a:avLst/>
          </a:prstGeom>
          <a:noFill/>
          <a:ln w="9525">
            <a:noFill/>
            <a:miter lim="800000"/>
            <a:headEnd/>
            <a:tailEnd/>
          </a:ln>
        </p:spPr>
      </p:pic>
      <p:pic>
        <p:nvPicPr>
          <p:cNvPr id="60423" name="Picture 6"/>
          <p:cNvPicPr>
            <a:picLocks noChangeAspect="1" noChangeArrowheads="1"/>
          </p:cNvPicPr>
          <p:nvPr/>
        </p:nvPicPr>
        <p:blipFill>
          <a:blip r:embed="rId6" cstate="print"/>
          <a:srcRect/>
          <a:stretch>
            <a:fillRect/>
          </a:stretch>
        </p:blipFill>
        <p:spPr bwMode="auto">
          <a:xfrm>
            <a:off x="6400800" y="3962400"/>
            <a:ext cx="2076450" cy="2608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61442" name="Прямоугольник 1"/>
          <p:cNvSpPr>
            <a:spLocks noChangeArrowheads="1"/>
          </p:cNvSpPr>
          <p:nvPr/>
        </p:nvSpPr>
        <p:spPr bwMode="auto">
          <a:xfrm>
            <a:off x="5029200" y="228600"/>
            <a:ext cx="3810000" cy="3970338"/>
          </a:xfrm>
          <a:prstGeom prst="rect">
            <a:avLst/>
          </a:prstGeom>
          <a:noFill/>
          <a:ln w="9525">
            <a:noFill/>
            <a:miter lim="800000"/>
            <a:headEnd/>
            <a:tailEnd/>
          </a:ln>
        </p:spPr>
        <p:txBody>
          <a:bodyPr>
            <a:spAutoFit/>
          </a:bodyPr>
          <a:lstStyle/>
          <a:p>
            <a:pPr algn="ctr"/>
            <a:r>
              <a:rPr lang="ru-RU">
                <a:latin typeface="Corbel" pitchFamily="34" charset="0"/>
              </a:rPr>
              <a:t>Писатели и философы:</a:t>
            </a:r>
          </a:p>
          <a:p>
            <a:pPr algn="ctr"/>
            <a:endParaRPr lang="ru-RU">
              <a:latin typeface="Corbel" pitchFamily="34" charset="0"/>
            </a:endParaRPr>
          </a:p>
          <a:p>
            <a:pPr algn="ctr"/>
            <a:r>
              <a:rPr lang="ru-RU">
                <a:latin typeface="Corbel" pitchFamily="34" charset="0"/>
              </a:rPr>
              <a:t>Аристотель</a:t>
            </a:r>
          </a:p>
          <a:p>
            <a:pPr algn="ctr"/>
            <a:r>
              <a:rPr lang="ru-RU">
                <a:latin typeface="Corbel" pitchFamily="34" charset="0"/>
              </a:rPr>
              <a:t>Фридрих Ницше</a:t>
            </a:r>
          </a:p>
          <a:p>
            <a:pPr algn="ctr"/>
            <a:r>
              <a:rPr lang="ru-RU">
                <a:latin typeface="Corbel" pitchFamily="34" charset="0"/>
              </a:rPr>
              <a:t>Франц Кафка</a:t>
            </a:r>
          </a:p>
          <a:p>
            <a:pPr algn="ctr"/>
            <a:r>
              <a:rPr lang="ru-RU">
                <a:latin typeface="Corbel" pitchFamily="34" charset="0"/>
              </a:rPr>
              <a:t>Ганс Христиан Андерсен</a:t>
            </a:r>
          </a:p>
          <a:p>
            <a:pPr algn="ctr"/>
            <a:r>
              <a:rPr lang="ru-RU">
                <a:latin typeface="Corbel" pitchFamily="34" charset="0"/>
              </a:rPr>
              <a:t>Александр Пушкин</a:t>
            </a:r>
          </a:p>
          <a:p>
            <a:pPr algn="ctr"/>
            <a:r>
              <a:rPr lang="ru-RU">
                <a:latin typeface="Corbel" pitchFamily="34" charset="0"/>
              </a:rPr>
              <a:t>Лев Толстой</a:t>
            </a:r>
          </a:p>
          <a:p>
            <a:pPr algn="ctr"/>
            <a:r>
              <a:rPr lang="ru-RU">
                <a:latin typeface="Corbel" pitchFamily="34" charset="0"/>
              </a:rPr>
              <a:t>Владимир Даль</a:t>
            </a:r>
          </a:p>
          <a:p>
            <a:pPr algn="ctr"/>
            <a:r>
              <a:rPr lang="ru-RU">
                <a:latin typeface="Corbel" pitchFamily="34" charset="0"/>
              </a:rPr>
              <a:t>Льюис Кэрролл</a:t>
            </a:r>
          </a:p>
          <a:p>
            <a:pPr algn="ctr"/>
            <a:r>
              <a:rPr lang="ru-RU">
                <a:latin typeface="Corbel" pitchFamily="34" charset="0"/>
              </a:rPr>
              <a:t>Герберт Уэллс</a:t>
            </a:r>
          </a:p>
          <a:p>
            <a:pPr algn="ctr"/>
            <a:r>
              <a:rPr lang="ru-RU">
                <a:latin typeface="Corbel" pitchFamily="34" charset="0"/>
              </a:rPr>
              <a:t>Марк Твен</a:t>
            </a:r>
          </a:p>
          <a:p>
            <a:pPr algn="ctr"/>
            <a:r>
              <a:rPr lang="ru-RU">
                <a:latin typeface="Corbel" pitchFamily="34" charset="0"/>
              </a:rPr>
              <a:t>Джеймс Кэмерон </a:t>
            </a:r>
          </a:p>
          <a:p>
            <a:pPr algn="ctr"/>
            <a:r>
              <a:rPr lang="ru-RU">
                <a:latin typeface="Corbel" pitchFamily="34" charset="0"/>
              </a:rPr>
              <a:t>Николай Лесков</a:t>
            </a:r>
            <a:endParaRPr lang="en-US">
              <a:latin typeface="Corbel" pitchFamily="34" charset="0"/>
            </a:endParaRPr>
          </a:p>
        </p:txBody>
      </p:sp>
      <p:pic>
        <p:nvPicPr>
          <p:cNvPr id="61443" name="Picture 3"/>
          <p:cNvPicPr>
            <a:picLocks noChangeAspect="1" noChangeArrowheads="1"/>
          </p:cNvPicPr>
          <p:nvPr/>
        </p:nvPicPr>
        <p:blipFill>
          <a:blip r:embed="rId3" cstate="print"/>
          <a:srcRect/>
          <a:stretch>
            <a:fillRect/>
          </a:stretch>
        </p:blipFill>
        <p:spPr bwMode="auto">
          <a:xfrm>
            <a:off x="685800" y="1600200"/>
            <a:ext cx="3276600" cy="3276600"/>
          </a:xfrm>
          <a:prstGeom prst="rect">
            <a:avLst/>
          </a:prstGeom>
          <a:noFill/>
          <a:ln w="9525">
            <a:noFill/>
            <a:miter lim="800000"/>
            <a:headEnd/>
            <a:tailEnd/>
          </a:ln>
        </p:spPr>
      </p:pic>
      <p:sp>
        <p:nvSpPr>
          <p:cNvPr id="55300" name="Номер слайда 4"/>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3BEE9ED5-C2F3-4853-A4B7-6C63C6675780}" type="slidenum">
              <a:rPr lang="en-US" smtClean="0"/>
              <a:pPr fontAlgn="base">
                <a:spcBef>
                  <a:spcPct val="0"/>
                </a:spcBef>
                <a:spcAft>
                  <a:spcPct val="0"/>
                </a:spcAft>
                <a:defRPr/>
              </a:pPr>
              <a:t>24</a:t>
            </a:fld>
            <a:endParaRPr lang="en-US"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62466" name="Прямоугольник 1"/>
          <p:cNvSpPr>
            <a:spLocks noChangeArrowheads="1"/>
          </p:cNvSpPr>
          <p:nvPr/>
        </p:nvSpPr>
        <p:spPr bwMode="auto">
          <a:xfrm>
            <a:off x="0" y="838200"/>
            <a:ext cx="4572000" cy="4800600"/>
          </a:xfrm>
          <a:prstGeom prst="rect">
            <a:avLst/>
          </a:prstGeom>
          <a:noFill/>
          <a:ln w="9525">
            <a:noFill/>
            <a:miter lim="800000"/>
            <a:headEnd/>
            <a:tailEnd/>
          </a:ln>
        </p:spPr>
        <p:txBody>
          <a:bodyPr>
            <a:spAutoFit/>
          </a:bodyPr>
          <a:lstStyle/>
          <a:p>
            <a:pPr algn="ctr"/>
            <a:r>
              <a:rPr lang="ru-RU">
                <a:latin typeface="Corbel" pitchFamily="34" charset="0"/>
              </a:rPr>
              <a:t>Спортсмены:</a:t>
            </a:r>
          </a:p>
          <a:p>
            <a:pPr algn="ctr"/>
            <a:endParaRPr lang="ru-RU">
              <a:latin typeface="Corbel" pitchFamily="34" charset="0"/>
            </a:endParaRPr>
          </a:p>
          <a:p>
            <a:pPr algn="ctr"/>
            <a:r>
              <a:rPr lang="ru-RU">
                <a:latin typeface="Corbel" pitchFamily="34" charset="0"/>
              </a:rPr>
              <a:t>Корри Сандерс (боксер, побил В. Кличко в 2003 г)</a:t>
            </a:r>
          </a:p>
          <a:p>
            <a:pPr algn="ctr"/>
            <a:r>
              <a:rPr lang="ru-RU">
                <a:latin typeface="Corbel" pitchFamily="34" charset="0"/>
              </a:rPr>
              <a:t>Моника Селеш</a:t>
            </a:r>
          </a:p>
          <a:p>
            <a:pPr algn="ctr"/>
            <a:r>
              <a:rPr lang="ru-RU">
                <a:latin typeface="Corbel" pitchFamily="34" charset="0"/>
              </a:rPr>
              <a:t>Мартина Навратилова</a:t>
            </a:r>
          </a:p>
          <a:p>
            <a:pPr algn="ctr"/>
            <a:r>
              <a:rPr lang="ru-RU">
                <a:latin typeface="Corbel" pitchFamily="34" charset="0"/>
              </a:rPr>
              <a:t>Диего Марадона</a:t>
            </a:r>
          </a:p>
          <a:p>
            <a:pPr algn="ctr"/>
            <a:r>
              <a:rPr lang="ru-RU">
                <a:latin typeface="Corbel" pitchFamily="34" charset="0"/>
              </a:rPr>
              <a:t>Бобби Чарльтон</a:t>
            </a:r>
          </a:p>
          <a:p>
            <a:pPr algn="ctr"/>
            <a:r>
              <a:rPr lang="ru-RU">
                <a:latin typeface="Corbel" pitchFamily="34" charset="0"/>
              </a:rPr>
              <a:t>Йохан Круифф</a:t>
            </a:r>
          </a:p>
          <a:p>
            <a:pPr algn="ctr"/>
            <a:r>
              <a:rPr lang="ru-RU">
                <a:latin typeface="Corbel" pitchFamily="34" charset="0"/>
              </a:rPr>
              <a:t>Пеле</a:t>
            </a:r>
          </a:p>
          <a:p>
            <a:pPr algn="ctr"/>
            <a:r>
              <a:rPr lang="ru-RU">
                <a:latin typeface="Corbel" pitchFamily="34" charset="0"/>
              </a:rPr>
              <a:t>Рууд Гуллит</a:t>
            </a:r>
          </a:p>
          <a:p>
            <a:pPr algn="ctr"/>
            <a:r>
              <a:rPr lang="ru-RU">
                <a:latin typeface="Corbel" pitchFamily="34" charset="0"/>
              </a:rPr>
              <a:t>Мишель Платини</a:t>
            </a:r>
          </a:p>
          <a:p>
            <a:pPr algn="ctr"/>
            <a:r>
              <a:rPr lang="ru-RU">
                <a:latin typeface="Corbel" pitchFamily="34" charset="0"/>
              </a:rPr>
              <a:t>Марко Ван Бастен</a:t>
            </a:r>
          </a:p>
          <a:p>
            <a:pPr algn="ctr"/>
            <a:r>
              <a:rPr lang="ru-RU">
                <a:latin typeface="Corbel" pitchFamily="34" charset="0"/>
              </a:rPr>
              <a:t>Олег Блохин</a:t>
            </a:r>
          </a:p>
          <a:p>
            <a:pPr algn="ctr"/>
            <a:r>
              <a:rPr lang="ru-RU">
                <a:latin typeface="Corbel" pitchFamily="34" charset="0"/>
              </a:rPr>
              <a:t>Оскар Де Ла Хойя</a:t>
            </a:r>
          </a:p>
          <a:p>
            <a:pPr algn="ctr"/>
            <a:r>
              <a:rPr lang="ru-RU">
                <a:latin typeface="Corbel" pitchFamily="34" charset="0"/>
              </a:rPr>
              <a:t>Мэнни Пакьяо</a:t>
            </a:r>
          </a:p>
          <a:p>
            <a:pPr algn="ctr"/>
            <a:endParaRPr lang="ru-RU">
              <a:latin typeface="Corbel" pitchFamily="34" charset="0"/>
            </a:endParaRPr>
          </a:p>
        </p:txBody>
      </p:sp>
      <p:sp>
        <p:nvSpPr>
          <p:cNvPr id="56323" name="Номер слайда 2"/>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E25CD43D-01CD-4476-8383-331AAA6F85D3}" type="slidenum">
              <a:rPr lang="en-US" smtClean="0"/>
              <a:pPr fontAlgn="base">
                <a:spcBef>
                  <a:spcPct val="0"/>
                </a:spcBef>
                <a:spcAft>
                  <a:spcPct val="0"/>
                </a:spcAft>
                <a:defRPr/>
              </a:pPr>
              <a:t>25</a:t>
            </a:fld>
            <a:endParaRPr lang="en-US" smtClean="0"/>
          </a:p>
        </p:txBody>
      </p:sp>
      <p:pic>
        <p:nvPicPr>
          <p:cNvPr id="62468" name="Picture 2"/>
          <p:cNvPicPr>
            <a:picLocks noChangeAspect="1" noChangeArrowheads="1"/>
          </p:cNvPicPr>
          <p:nvPr/>
        </p:nvPicPr>
        <p:blipFill>
          <a:blip r:embed="rId3" cstate="print"/>
          <a:srcRect/>
          <a:stretch>
            <a:fillRect/>
          </a:stretch>
        </p:blipFill>
        <p:spPr bwMode="auto">
          <a:xfrm>
            <a:off x="4419600" y="228600"/>
            <a:ext cx="4514850" cy="3171825"/>
          </a:xfrm>
          <a:prstGeom prst="rect">
            <a:avLst/>
          </a:prstGeom>
          <a:noFill/>
          <a:ln w="9525">
            <a:noFill/>
            <a:miter lim="800000"/>
            <a:headEnd/>
            <a:tailEnd/>
          </a:ln>
        </p:spPr>
      </p:pic>
      <p:pic>
        <p:nvPicPr>
          <p:cNvPr id="62469" name="Picture 3"/>
          <p:cNvPicPr>
            <a:picLocks noChangeAspect="1" noChangeArrowheads="1"/>
          </p:cNvPicPr>
          <p:nvPr/>
        </p:nvPicPr>
        <p:blipFill>
          <a:blip r:embed="rId4" cstate="print"/>
          <a:srcRect/>
          <a:stretch>
            <a:fillRect/>
          </a:stretch>
        </p:blipFill>
        <p:spPr bwMode="auto">
          <a:xfrm>
            <a:off x="5486400" y="3733800"/>
            <a:ext cx="2619375" cy="2838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63490" name="Прямоугольник 2"/>
          <p:cNvSpPr>
            <a:spLocks noChangeArrowheads="1"/>
          </p:cNvSpPr>
          <p:nvPr/>
        </p:nvSpPr>
        <p:spPr bwMode="auto">
          <a:xfrm>
            <a:off x="3200400" y="457200"/>
            <a:ext cx="4572000" cy="4800600"/>
          </a:xfrm>
          <a:prstGeom prst="rect">
            <a:avLst/>
          </a:prstGeom>
          <a:noFill/>
          <a:ln w="9525">
            <a:noFill/>
            <a:miter lim="800000"/>
            <a:headEnd/>
            <a:tailEnd/>
          </a:ln>
        </p:spPr>
        <p:txBody>
          <a:bodyPr>
            <a:spAutoFit/>
          </a:bodyPr>
          <a:lstStyle/>
          <a:p>
            <a:pPr algn="ctr"/>
            <a:r>
              <a:rPr lang="ru-RU" u="sng">
                <a:latin typeface="Corbel" pitchFamily="34" charset="0"/>
              </a:rPr>
              <a:t>Художники:</a:t>
            </a:r>
          </a:p>
          <a:p>
            <a:pPr algn="ctr"/>
            <a:endParaRPr lang="ru-RU">
              <a:latin typeface="Corbel" pitchFamily="34" charset="0"/>
            </a:endParaRPr>
          </a:p>
          <a:p>
            <a:pPr algn="ctr"/>
            <a:r>
              <a:rPr lang="ru-RU">
                <a:latin typeface="Corbel" pitchFamily="34" charset="0"/>
              </a:rPr>
              <a:t>Рафаэль (Раффаэлло Санти)</a:t>
            </a:r>
          </a:p>
          <a:p>
            <a:pPr algn="ctr"/>
            <a:r>
              <a:rPr lang="ru-RU">
                <a:latin typeface="Corbel" pitchFamily="34" charset="0"/>
              </a:rPr>
              <a:t>Леонардо да Винчи - великий левша, художник,</a:t>
            </a:r>
          </a:p>
          <a:p>
            <a:pPr algn="ctr"/>
            <a:r>
              <a:rPr lang="ru-RU">
                <a:latin typeface="Corbel" pitchFamily="34" charset="0"/>
              </a:rPr>
              <a:t>скульптор, архитектор, строитель,</a:t>
            </a:r>
          </a:p>
          <a:p>
            <a:pPr algn="ctr"/>
            <a:r>
              <a:rPr lang="ru-RU">
                <a:latin typeface="Corbel" pitchFamily="34" charset="0"/>
              </a:rPr>
              <a:t>дизайнер, прозаик, поэт,</a:t>
            </a:r>
          </a:p>
          <a:p>
            <a:pPr algn="ctr"/>
            <a:r>
              <a:rPr lang="ru-RU">
                <a:latin typeface="Corbel" pitchFamily="34" charset="0"/>
              </a:rPr>
              <a:t>музыкант, философ, баснописец, </a:t>
            </a:r>
          </a:p>
          <a:p>
            <a:pPr algn="ctr"/>
            <a:r>
              <a:rPr lang="ru-RU">
                <a:latin typeface="Corbel" pitchFamily="34" charset="0"/>
              </a:rPr>
              <a:t>искусствовед, учёный-естествоиспытатель,</a:t>
            </a:r>
          </a:p>
          <a:p>
            <a:pPr algn="ctr"/>
            <a:r>
              <a:rPr lang="ru-RU">
                <a:latin typeface="Corbel" pitchFamily="34" charset="0"/>
              </a:rPr>
              <a:t>анатом, ботаник, зоолог</a:t>
            </a:r>
          </a:p>
          <a:p>
            <a:pPr algn="ctr"/>
            <a:r>
              <a:rPr lang="ru-RU">
                <a:latin typeface="Corbel" pitchFamily="34" charset="0"/>
              </a:rPr>
              <a:t>Микеланджело - скульптор, живописцец, поэт </a:t>
            </a:r>
          </a:p>
          <a:p>
            <a:pPr algn="ctr"/>
            <a:r>
              <a:rPr lang="ru-RU">
                <a:latin typeface="Corbel" pitchFamily="34" charset="0"/>
              </a:rPr>
              <a:t>Пабло Пикассо</a:t>
            </a:r>
          </a:p>
          <a:p>
            <a:pPr algn="ctr"/>
            <a:r>
              <a:rPr lang="ru-RU">
                <a:latin typeface="Corbel" pitchFamily="34" charset="0"/>
              </a:rPr>
              <a:t>Альбрехт Дюрер</a:t>
            </a:r>
          </a:p>
          <a:p>
            <a:pPr algn="ctr"/>
            <a:r>
              <a:rPr lang="ru-RU">
                <a:latin typeface="Corbel" pitchFamily="34" charset="0"/>
              </a:rPr>
              <a:t>Огюст Роден</a:t>
            </a:r>
          </a:p>
          <a:p>
            <a:pPr algn="ctr"/>
            <a:r>
              <a:rPr lang="ru-RU">
                <a:latin typeface="Corbel" pitchFamily="34" charset="0"/>
              </a:rPr>
              <a:t>Питер Пауль Рубенс</a:t>
            </a:r>
          </a:p>
          <a:p>
            <a:pPr algn="ctr"/>
            <a:r>
              <a:rPr lang="ru-RU">
                <a:latin typeface="Corbel" pitchFamily="34" charset="0"/>
              </a:rPr>
              <a:t>Анри Тулуз-Лотрек</a:t>
            </a:r>
          </a:p>
        </p:txBody>
      </p:sp>
      <p:sp>
        <p:nvSpPr>
          <p:cNvPr id="57347" name="Номер слайда 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AE3BAA8B-FE6A-4882-880E-6672645FE443}" type="slidenum">
              <a:rPr lang="en-US" smtClean="0"/>
              <a:pPr fontAlgn="base">
                <a:spcBef>
                  <a:spcPct val="0"/>
                </a:spcBef>
                <a:spcAft>
                  <a:spcPct val="0"/>
                </a:spcAft>
                <a:defRPr/>
              </a:pPr>
              <a:t>26</a:t>
            </a:fld>
            <a:endParaRPr lang="en-US" smtClean="0"/>
          </a:p>
        </p:txBody>
      </p:sp>
      <p:pic>
        <p:nvPicPr>
          <p:cNvPr id="63492" name="Picture 2"/>
          <p:cNvPicPr>
            <a:picLocks noChangeAspect="1" noChangeArrowheads="1"/>
          </p:cNvPicPr>
          <p:nvPr/>
        </p:nvPicPr>
        <p:blipFill>
          <a:blip r:embed="rId3" cstate="print"/>
          <a:srcRect/>
          <a:stretch>
            <a:fillRect/>
          </a:stretch>
        </p:blipFill>
        <p:spPr bwMode="auto">
          <a:xfrm>
            <a:off x="228600" y="228600"/>
            <a:ext cx="2395538"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3" cstate="print"/>
          <a:srcRect/>
          <a:stretch>
            <a:fillRect/>
          </a:stretch>
        </p:blipFill>
        <p:spPr bwMode="auto">
          <a:xfrm>
            <a:off x="304800" y="228600"/>
            <a:ext cx="2574925" cy="2600325"/>
          </a:xfrm>
          <a:prstGeom prst="rect">
            <a:avLst/>
          </a:prstGeom>
          <a:noFill/>
          <a:ln w="9525">
            <a:noFill/>
            <a:miter lim="800000"/>
            <a:headEnd/>
            <a:tailEnd/>
          </a:ln>
        </p:spPr>
      </p:pic>
      <p:pic>
        <p:nvPicPr>
          <p:cNvPr id="64515" name="Picture 3"/>
          <p:cNvPicPr>
            <a:picLocks noChangeAspect="1" noChangeArrowheads="1"/>
          </p:cNvPicPr>
          <p:nvPr/>
        </p:nvPicPr>
        <p:blipFill>
          <a:blip r:embed="rId4" cstate="print"/>
          <a:srcRect/>
          <a:stretch>
            <a:fillRect/>
          </a:stretch>
        </p:blipFill>
        <p:spPr bwMode="auto">
          <a:xfrm>
            <a:off x="381000" y="4038600"/>
            <a:ext cx="8343900" cy="2597150"/>
          </a:xfrm>
          <a:prstGeom prst="rect">
            <a:avLst/>
          </a:prstGeom>
          <a:noFill/>
          <a:ln w="9525">
            <a:noFill/>
            <a:miter lim="800000"/>
            <a:headEnd/>
            <a:tailEnd/>
          </a:ln>
        </p:spPr>
      </p:pic>
      <p:pic>
        <p:nvPicPr>
          <p:cNvPr id="64516" name="Picture 6"/>
          <p:cNvPicPr>
            <a:picLocks noChangeAspect="1" noChangeArrowheads="1"/>
          </p:cNvPicPr>
          <p:nvPr/>
        </p:nvPicPr>
        <p:blipFill>
          <a:blip r:embed="rId5" cstate="print"/>
          <a:srcRect/>
          <a:stretch>
            <a:fillRect/>
          </a:stretch>
        </p:blipFill>
        <p:spPr bwMode="auto">
          <a:xfrm>
            <a:off x="6553200" y="228600"/>
            <a:ext cx="2162175" cy="1711325"/>
          </a:xfrm>
          <a:prstGeom prst="rect">
            <a:avLst/>
          </a:prstGeom>
          <a:noFill/>
          <a:ln w="9525">
            <a:noFill/>
            <a:miter lim="800000"/>
            <a:headEnd/>
            <a:tailEnd/>
          </a:ln>
        </p:spPr>
      </p:pic>
      <p:sp>
        <p:nvSpPr>
          <p:cNvPr id="64517" name="Прямоугольник 7"/>
          <p:cNvSpPr>
            <a:spLocks noChangeArrowheads="1"/>
          </p:cNvSpPr>
          <p:nvPr/>
        </p:nvSpPr>
        <p:spPr bwMode="auto">
          <a:xfrm>
            <a:off x="5949950" y="2209800"/>
            <a:ext cx="3194050" cy="646113"/>
          </a:xfrm>
          <a:prstGeom prst="rect">
            <a:avLst/>
          </a:prstGeom>
          <a:noFill/>
          <a:ln w="9525">
            <a:noFill/>
            <a:miter lim="800000"/>
            <a:headEnd/>
            <a:tailEnd/>
          </a:ln>
        </p:spPr>
        <p:txBody>
          <a:bodyPr wrap="none">
            <a:spAutoFit/>
          </a:bodyPr>
          <a:lstStyle/>
          <a:p>
            <a:r>
              <a:rPr lang="ru-RU">
                <a:latin typeface="Corbel" pitchFamily="34" charset="0"/>
              </a:rPr>
              <a:t>Мауриц Корнелис Эшер,</a:t>
            </a:r>
          </a:p>
          <a:p>
            <a:r>
              <a:rPr lang="ru-RU">
                <a:latin typeface="Corbel" pitchFamily="34" charset="0"/>
              </a:rPr>
              <a:t> художник-график (1898–1971)</a:t>
            </a:r>
          </a:p>
        </p:txBody>
      </p:sp>
      <p:sp>
        <p:nvSpPr>
          <p:cNvPr id="58374" name="Номер слайда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2DE51A81-CE76-461F-9E9D-2D865091B60B}" type="slidenum">
              <a:rPr lang="en-US" smtClean="0"/>
              <a:pPr fontAlgn="base">
                <a:spcBef>
                  <a:spcPct val="0"/>
                </a:spcBef>
                <a:spcAft>
                  <a:spcPct val="0"/>
                </a:spcAft>
                <a:defRPr/>
              </a:pPr>
              <a:t>27</a:t>
            </a:fld>
            <a:endParaRPr lang="en-US"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3" cstate="print"/>
          <a:srcRect/>
          <a:stretch>
            <a:fillRect/>
          </a:stretch>
        </p:blipFill>
        <p:spPr bwMode="auto">
          <a:xfrm>
            <a:off x="5105400" y="3679825"/>
            <a:ext cx="3505200" cy="3014663"/>
          </a:xfrm>
          <a:prstGeom prst="rect">
            <a:avLst/>
          </a:prstGeom>
          <a:noFill/>
          <a:ln w="9525">
            <a:noFill/>
            <a:miter lim="800000"/>
            <a:headEnd/>
            <a:tailEnd/>
          </a:ln>
        </p:spPr>
      </p:pic>
      <p:pic>
        <p:nvPicPr>
          <p:cNvPr id="65539" name="Picture 5"/>
          <p:cNvPicPr>
            <a:picLocks noChangeAspect="1" noChangeArrowheads="1"/>
          </p:cNvPicPr>
          <p:nvPr/>
        </p:nvPicPr>
        <p:blipFill>
          <a:blip r:embed="rId4" cstate="print"/>
          <a:srcRect/>
          <a:stretch>
            <a:fillRect/>
          </a:stretch>
        </p:blipFill>
        <p:spPr bwMode="auto">
          <a:xfrm>
            <a:off x="762000" y="457200"/>
            <a:ext cx="3124200" cy="3992563"/>
          </a:xfrm>
          <a:prstGeom prst="rect">
            <a:avLst/>
          </a:prstGeom>
          <a:noFill/>
          <a:ln w="9525">
            <a:noFill/>
            <a:miter lim="800000"/>
            <a:headEnd/>
            <a:tailEnd/>
          </a:ln>
        </p:spPr>
      </p:pic>
      <p:pic>
        <p:nvPicPr>
          <p:cNvPr id="65540" name="Picture 4"/>
          <p:cNvPicPr>
            <a:picLocks noChangeAspect="1" noChangeArrowheads="1"/>
          </p:cNvPicPr>
          <p:nvPr/>
        </p:nvPicPr>
        <p:blipFill>
          <a:blip r:embed="rId5" cstate="print"/>
          <a:srcRect/>
          <a:stretch>
            <a:fillRect/>
          </a:stretch>
        </p:blipFill>
        <p:spPr bwMode="auto">
          <a:xfrm>
            <a:off x="5486400" y="533400"/>
            <a:ext cx="2819400" cy="2819400"/>
          </a:xfrm>
          <a:prstGeom prst="rect">
            <a:avLst/>
          </a:prstGeom>
          <a:noFill/>
          <a:ln w="9525">
            <a:noFill/>
            <a:miter lim="800000"/>
            <a:headEnd/>
            <a:tailEnd/>
          </a:ln>
        </p:spPr>
      </p:pic>
      <p:sp>
        <p:nvSpPr>
          <p:cNvPr id="59397" name="Номер слайда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03B59F3C-2F48-49E0-B38C-13E33B8787CF}" type="slidenum">
              <a:rPr lang="en-US" smtClean="0"/>
              <a:pPr fontAlgn="base">
                <a:spcBef>
                  <a:spcPct val="0"/>
                </a:spcBef>
                <a:spcAft>
                  <a:spcPct val="0"/>
                </a:spcAft>
                <a:defRPr/>
              </a:pPr>
              <a:t>28</a:t>
            </a:fld>
            <a:endParaRPr lang="en-US" smtClean="0"/>
          </a:p>
        </p:txBody>
      </p:sp>
      <p:sp>
        <p:nvSpPr>
          <p:cNvPr id="65542" name="Rectangle 1"/>
          <p:cNvSpPr>
            <a:spLocks noChangeArrowheads="1"/>
          </p:cNvSpPr>
          <p:nvPr/>
        </p:nvSpPr>
        <p:spPr bwMode="auto">
          <a:xfrm>
            <a:off x="228600" y="5334000"/>
            <a:ext cx="4572000" cy="830263"/>
          </a:xfrm>
          <a:prstGeom prst="rect">
            <a:avLst/>
          </a:prstGeom>
          <a:noFill/>
          <a:ln w="9525">
            <a:noFill/>
            <a:miter lim="800000"/>
            <a:headEnd/>
            <a:tailEnd/>
          </a:ln>
        </p:spPr>
        <p:txBody>
          <a:bodyPr anchor="ctr">
            <a:spAutoFit/>
          </a:bodyPr>
          <a:lstStyle/>
          <a:p>
            <a:pPr indent="381000" algn="just"/>
            <a:r>
              <a:rPr lang="ru-RU" sz="1600" i="1">
                <a:latin typeface="Times New Roman" pitchFamily="18" charset="0"/>
                <a:ea typeface="Calibri" pitchFamily="34" charset="0"/>
                <a:cs typeface="Times New Roman" pitchFamily="18" charset="0"/>
              </a:rPr>
              <a:t>«…математики находят путь к вратам сада. Но они никогда не заходят внутрь, чтобы оценить его наслаждения» </a:t>
            </a:r>
            <a:endParaRPr lang="ru-RU" sz="240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3" cstate="print"/>
          <a:srcRect/>
          <a:stretch>
            <a:fillRect/>
          </a:stretch>
        </p:blipFill>
        <p:spPr bwMode="auto">
          <a:xfrm>
            <a:off x="3346450" y="4797425"/>
            <a:ext cx="1384300" cy="2066925"/>
          </a:xfrm>
          <a:prstGeom prst="rect">
            <a:avLst/>
          </a:prstGeom>
          <a:noFill/>
          <a:ln w="9525">
            <a:noFill/>
            <a:miter lim="800000"/>
            <a:headEnd/>
            <a:tailEnd/>
          </a:ln>
        </p:spPr>
      </p:pic>
      <p:pic>
        <p:nvPicPr>
          <p:cNvPr id="66563" name="Picture 3"/>
          <p:cNvPicPr>
            <a:picLocks noChangeAspect="1" noChangeArrowheads="1"/>
          </p:cNvPicPr>
          <p:nvPr/>
        </p:nvPicPr>
        <p:blipFill>
          <a:blip r:embed="rId4" cstate="print"/>
          <a:srcRect/>
          <a:stretch>
            <a:fillRect/>
          </a:stretch>
        </p:blipFill>
        <p:spPr bwMode="auto">
          <a:xfrm>
            <a:off x="0" y="3810000"/>
            <a:ext cx="3263900" cy="2447925"/>
          </a:xfrm>
          <a:prstGeom prst="rect">
            <a:avLst/>
          </a:prstGeom>
          <a:noFill/>
          <a:ln w="9525">
            <a:noFill/>
            <a:miter lim="800000"/>
            <a:headEnd/>
            <a:tailEnd/>
          </a:ln>
        </p:spPr>
      </p:pic>
      <p:pic>
        <p:nvPicPr>
          <p:cNvPr id="66564" name="Picture 2"/>
          <p:cNvPicPr>
            <a:picLocks noChangeAspect="1" noChangeArrowheads="1"/>
          </p:cNvPicPr>
          <p:nvPr/>
        </p:nvPicPr>
        <p:blipFill>
          <a:blip r:embed="rId5" cstate="print"/>
          <a:srcRect/>
          <a:stretch>
            <a:fillRect/>
          </a:stretch>
        </p:blipFill>
        <p:spPr bwMode="auto">
          <a:xfrm>
            <a:off x="3041650" y="603250"/>
            <a:ext cx="2566988" cy="4071938"/>
          </a:xfrm>
          <a:prstGeom prst="rect">
            <a:avLst/>
          </a:prstGeom>
          <a:noFill/>
          <a:ln w="9525">
            <a:noFill/>
            <a:miter lim="800000"/>
            <a:headEnd/>
            <a:tailEnd/>
          </a:ln>
        </p:spPr>
      </p:pic>
      <p:pic>
        <p:nvPicPr>
          <p:cNvPr id="66565" name="Picture 2"/>
          <p:cNvPicPr>
            <a:picLocks noChangeAspect="1" noChangeArrowheads="1"/>
          </p:cNvPicPr>
          <p:nvPr/>
        </p:nvPicPr>
        <p:blipFill>
          <a:blip r:embed="rId6" cstate="print"/>
          <a:srcRect/>
          <a:stretch>
            <a:fillRect/>
          </a:stretch>
        </p:blipFill>
        <p:spPr bwMode="auto">
          <a:xfrm>
            <a:off x="7315200" y="3886200"/>
            <a:ext cx="1609725" cy="2419350"/>
          </a:xfrm>
          <a:prstGeom prst="rect">
            <a:avLst/>
          </a:prstGeom>
          <a:noFill/>
          <a:ln w="9525">
            <a:noFill/>
            <a:miter lim="800000"/>
            <a:headEnd/>
            <a:tailEnd/>
          </a:ln>
        </p:spPr>
      </p:pic>
      <p:pic>
        <p:nvPicPr>
          <p:cNvPr id="66566" name="Picture 1"/>
          <p:cNvPicPr>
            <a:picLocks noChangeAspect="1" noChangeArrowheads="1"/>
          </p:cNvPicPr>
          <p:nvPr/>
        </p:nvPicPr>
        <p:blipFill>
          <a:blip r:embed="rId7" cstate="print"/>
          <a:srcRect/>
          <a:stretch>
            <a:fillRect/>
          </a:stretch>
        </p:blipFill>
        <p:spPr bwMode="auto">
          <a:xfrm>
            <a:off x="0" y="0"/>
            <a:ext cx="1905000" cy="2454275"/>
          </a:xfrm>
          <a:prstGeom prst="rect">
            <a:avLst/>
          </a:prstGeom>
          <a:noFill/>
          <a:ln w="9525">
            <a:noFill/>
            <a:miter lim="800000"/>
            <a:headEnd/>
            <a:tailEnd/>
          </a:ln>
        </p:spPr>
      </p:pic>
      <p:pic>
        <p:nvPicPr>
          <p:cNvPr id="66567" name="Прямоугольник 2"/>
          <p:cNvPicPr>
            <a:picLocks noChangeArrowheads="1"/>
          </p:cNvPicPr>
          <p:nvPr/>
        </p:nvPicPr>
        <p:blipFill>
          <a:blip r:embed="rId8" cstate="print"/>
          <a:srcRect/>
          <a:stretch>
            <a:fillRect/>
          </a:stretch>
        </p:blipFill>
        <p:spPr bwMode="auto">
          <a:xfrm>
            <a:off x="1060450" y="-49213"/>
            <a:ext cx="6565900" cy="6608763"/>
          </a:xfrm>
          <a:prstGeom prst="rect">
            <a:avLst/>
          </a:prstGeom>
          <a:noFill/>
          <a:ln w="9525">
            <a:noFill/>
            <a:miter lim="800000"/>
            <a:headEnd/>
            <a:tailEnd/>
          </a:ln>
        </p:spPr>
      </p:pic>
      <p:pic>
        <p:nvPicPr>
          <p:cNvPr id="6146" name="Picture 2"/>
          <p:cNvPicPr>
            <a:picLocks noChangeAspect="1" noChangeArrowheads="1"/>
          </p:cNvPicPr>
          <p:nvPr/>
        </p:nvPicPr>
        <p:blipFill>
          <a:blip r:embed="rId9" cstate="print"/>
          <a:srcRect/>
          <a:stretch>
            <a:fillRect/>
          </a:stretch>
        </p:blipFill>
        <p:spPr bwMode="auto">
          <a:xfrm>
            <a:off x="6821488" y="304800"/>
            <a:ext cx="2132012" cy="2819400"/>
          </a:xfrm>
          <a:prstGeom prst="rect">
            <a:avLst/>
          </a:prstGeom>
          <a:noFill/>
          <a:ln w="9525">
            <a:noFill/>
            <a:miter lim="800000"/>
            <a:headEnd/>
            <a:tailEnd/>
          </a:ln>
          <a:effectLst>
            <a:outerShdw dist="152400" dir="2700000" algn="tl" rotWithShape="0">
              <a:srgbClr val="F1D7EC">
                <a:alpha val="39999"/>
              </a:srgbClr>
            </a:outerShdw>
          </a:effectLst>
        </p:spPr>
      </p:pic>
      <p:sp>
        <p:nvSpPr>
          <p:cNvPr id="60425" name="Номер слайда 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D1E20B9C-161B-4689-A407-4FC5015E1C80}" type="slidenum">
              <a:rPr lang="en-US" smtClean="0"/>
              <a:pPr fontAlgn="base">
                <a:spcBef>
                  <a:spcPct val="0"/>
                </a:spcBef>
                <a:spcAft>
                  <a:spcPct val="0"/>
                </a:spcAft>
                <a:defRPr/>
              </a:pPr>
              <a:t>29</a:t>
            </a:fld>
            <a:endParaRPr 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1371600"/>
            <a:ext cx="8458200" cy="3140075"/>
          </a:xfrm>
          <a:prstGeom prst="rect">
            <a:avLst/>
          </a:prstGeom>
          <a:noFill/>
        </p:spPr>
        <p:txBody>
          <a:bodyPr>
            <a:spAutoFit/>
          </a:bodyPr>
          <a:lstStyle/>
          <a:p>
            <a:pPr>
              <a:defRPr/>
            </a:pPr>
            <a:r>
              <a:rPr lang="ru-RU" dirty="0"/>
              <a:t> </a:t>
            </a:r>
          </a:p>
          <a:p>
            <a:pPr marL="342900" indent="-342900">
              <a:buFont typeface="+mj-lt"/>
              <a:buAutoNum type="arabicPeriod"/>
              <a:defRPr/>
            </a:pPr>
            <a:r>
              <a:rPr lang="ru-RU" dirty="0"/>
              <a:t>«Кто такие левши?» - Доклад-презентация.  (8 класс) </a:t>
            </a:r>
          </a:p>
          <a:p>
            <a:pPr marL="342900" indent="-342900">
              <a:buFont typeface="+mj-lt"/>
              <a:buAutoNum type="arabicPeriod"/>
              <a:defRPr/>
            </a:pPr>
            <a:r>
              <a:rPr lang="ru-RU" dirty="0"/>
              <a:t>«Сколько левшей у нас в школе» - Исследование-презентация. (6, 10 класс)</a:t>
            </a:r>
          </a:p>
          <a:p>
            <a:pPr marL="342900" indent="-342900">
              <a:buFont typeface="+mj-lt"/>
              <a:buAutoNum type="arabicPeriod"/>
              <a:defRPr/>
            </a:pPr>
            <a:r>
              <a:rPr lang="ru-RU" dirty="0"/>
              <a:t>«Как проверить - кто ты правша  или  левша?»</a:t>
            </a:r>
          </a:p>
          <a:p>
            <a:pPr marL="342900" indent="-342900">
              <a:buFont typeface="+mj-lt"/>
              <a:buAutoNum type="arabicPeriod"/>
              <a:defRPr/>
            </a:pPr>
            <a:r>
              <a:rPr lang="ru-RU" dirty="0"/>
              <a:t>«Товары для левшей» - Подборка информации – презентация. (9 класс)</a:t>
            </a:r>
          </a:p>
          <a:p>
            <a:pPr marL="342900" indent="-342900">
              <a:buFont typeface="+mj-lt"/>
              <a:buAutoNum type="arabicPeriod"/>
              <a:defRPr/>
            </a:pPr>
            <a:r>
              <a:rPr lang="ru-RU" dirty="0"/>
              <a:t>«История создания праздника День левшей» - Презентация (7класс).</a:t>
            </a:r>
          </a:p>
          <a:p>
            <a:pPr marL="342900" indent="-342900">
              <a:buFont typeface="+mj-lt"/>
              <a:buAutoNum type="arabicPeriod"/>
              <a:defRPr/>
            </a:pPr>
            <a:r>
              <a:rPr lang="ru-RU" dirty="0"/>
              <a:t>«Известные люди левши» - Доклад – презентация (12 класс)</a:t>
            </a:r>
          </a:p>
          <a:p>
            <a:pPr marL="342900" indent="-342900">
              <a:buFont typeface="+mj-lt"/>
              <a:buAutoNum type="arabicPeriod"/>
              <a:defRPr/>
            </a:pPr>
            <a:r>
              <a:rPr lang="ru-RU" dirty="0"/>
              <a:t>«Творчество левшей». </a:t>
            </a:r>
          </a:p>
          <a:p>
            <a:pPr marL="342900" indent="-342900">
              <a:buFont typeface="+mj-lt"/>
              <a:buAutoNum type="arabicPeriod"/>
              <a:defRPr/>
            </a:pPr>
            <a:endParaRPr lang="ru-RU" dirty="0"/>
          </a:p>
          <a:p>
            <a:pPr marL="342900" indent="-342900">
              <a:buFont typeface="+mj-lt"/>
              <a:buAutoNum type="arabicPeriod"/>
              <a:defRPr/>
            </a:pPr>
            <a:endParaRPr lang="ru-RU" dirty="0"/>
          </a:p>
        </p:txBody>
      </p:sp>
      <p:pic>
        <p:nvPicPr>
          <p:cNvPr id="7" name="mashina_vremeni_-_odnazhd_mir_progntsya_pod_nas.mp3">
            <a:hlinkClick r:id="" action="ppaction://media"/>
          </p:cNvPr>
          <p:cNvPicPr>
            <a:picLocks noRot="1" noChangeAspect="1"/>
          </p:cNvPicPr>
          <p:nvPr>
            <a:audioFile r:link="rId1"/>
          </p:nvPr>
        </p:nvPicPr>
        <p:blipFill>
          <a:blip r:embed="rId4" cstate="print"/>
          <a:srcRect/>
          <a:stretch>
            <a:fillRect/>
          </a:stretch>
        </p:blipFill>
        <p:spPr bwMode="auto">
          <a:xfrm>
            <a:off x="7924800" y="4572000"/>
            <a:ext cx="304800" cy="304800"/>
          </a:xfrm>
          <a:prstGeom prst="rect">
            <a:avLst/>
          </a:prstGeom>
          <a:noFill/>
          <a:ln w="9525">
            <a:noFill/>
            <a:miter lim="800000"/>
            <a:headEnd/>
            <a:tailEnd/>
          </a:ln>
        </p:spPr>
      </p:pic>
      <p:pic>
        <p:nvPicPr>
          <p:cNvPr id="39940" name="Прямоугольник 7"/>
          <p:cNvPicPr>
            <a:picLocks noChangeArrowheads="1"/>
          </p:cNvPicPr>
          <p:nvPr/>
        </p:nvPicPr>
        <p:blipFill>
          <a:blip r:embed="rId5" cstate="print"/>
          <a:srcRect/>
          <a:stretch>
            <a:fillRect/>
          </a:stretch>
        </p:blipFill>
        <p:spPr bwMode="auto">
          <a:xfrm>
            <a:off x="438150" y="5089525"/>
            <a:ext cx="8566150" cy="1566863"/>
          </a:xfrm>
          <a:prstGeom prst="rect">
            <a:avLst/>
          </a:prstGeom>
          <a:noFill/>
          <a:ln w="9525">
            <a:noFill/>
            <a:miter lim="800000"/>
            <a:headEnd/>
            <a:tailEnd/>
          </a:ln>
        </p:spPr>
      </p:pic>
      <p:sp>
        <p:nvSpPr>
          <p:cNvPr id="39941" name="Номер слайда 9"/>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6C7F8515-B17C-4F52-9B23-681835746F31}" type="slidenum">
              <a:rPr lang="en-US" smtClean="0"/>
              <a:pPr/>
              <a:t>3</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32"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533400" y="0"/>
            <a:ext cx="3429000" cy="563563"/>
          </a:xfrm>
        </p:spPr>
        <p:txBody>
          <a:bodyPr/>
          <a:lstStyle/>
          <a:p>
            <a:pPr eaLnBrk="1" fontAlgn="auto" hangingPunct="1">
              <a:spcAft>
                <a:spcPts val="0"/>
              </a:spcAft>
              <a:defRPr/>
            </a:pPr>
            <a:r>
              <a:rPr lang="ru-RU" sz="2400" dirty="0" smtClean="0">
                <a:solidFill>
                  <a:schemeClr val="tx2">
                    <a:satMod val="200000"/>
                  </a:schemeClr>
                </a:solidFill>
              </a:rPr>
              <a:t>Политики и военные:</a:t>
            </a:r>
            <a:endParaRPr lang="ru-RU" sz="2400" dirty="0">
              <a:solidFill>
                <a:schemeClr val="tx2">
                  <a:satMod val="200000"/>
                </a:schemeClr>
              </a:solidFill>
            </a:endParaRPr>
          </a:p>
        </p:txBody>
      </p:sp>
      <p:sp>
        <p:nvSpPr>
          <p:cNvPr id="67587" name="Прямоугольник 2"/>
          <p:cNvSpPr>
            <a:spLocks noChangeArrowheads="1"/>
          </p:cNvSpPr>
          <p:nvPr/>
        </p:nvSpPr>
        <p:spPr bwMode="auto">
          <a:xfrm>
            <a:off x="0" y="671513"/>
            <a:ext cx="5257800" cy="6186487"/>
          </a:xfrm>
          <a:prstGeom prst="rect">
            <a:avLst/>
          </a:prstGeom>
          <a:noFill/>
          <a:ln w="9525">
            <a:noFill/>
            <a:miter lim="800000"/>
            <a:headEnd/>
            <a:tailEnd/>
          </a:ln>
        </p:spPr>
        <p:txBody>
          <a:bodyPr>
            <a:spAutoFit/>
          </a:bodyPr>
          <a:lstStyle/>
          <a:p>
            <a:pPr algn="ctr"/>
            <a:r>
              <a:rPr lang="ru-RU">
                <a:latin typeface="Corbel" pitchFamily="34" charset="0"/>
              </a:rPr>
              <a:t>Гай Юлий Цезарь</a:t>
            </a:r>
          </a:p>
          <a:p>
            <a:pPr algn="ctr"/>
            <a:r>
              <a:rPr lang="ru-RU">
                <a:latin typeface="Corbel" pitchFamily="34" charset="0"/>
              </a:rPr>
              <a:t>Александр Македонский</a:t>
            </a:r>
          </a:p>
          <a:p>
            <a:pPr algn="ctr"/>
            <a:r>
              <a:rPr lang="ru-RU">
                <a:latin typeface="Corbel" pitchFamily="34" charset="0"/>
              </a:rPr>
              <a:t>Тиберий</a:t>
            </a:r>
          </a:p>
          <a:p>
            <a:pPr algn="ctr"/>
            <a:r>
              <a:rPr lang="ru-RU">
                <a:latin typeface="Corbel" pitchFamily="34" charset="0"/>
              </a:rPr>
              <a:t>Япанку Локу (Инкский вождь, известный как "незабвенный левша") </a:t>
            </a:r>
          </a:p>
          <a:p>
            <a:pPr algn="ctr"/>
            <a:r>
              <a:rPr lang="ru-RU">
                <a:latin typeface="Corbel" pitchFamily="34" charset="0"/>
              </a:rPr>
              <a:t>Жанна Д'Арк</a:t>
            </a:r>
          </a:p>
          <a:p>
            <a:pPr algn="ctr"/>
            <a:r>
              <a:rPr lang="ru-RU">
                <a:latin typeface="Corbel" pitchFamily="34" charset="0"/>
              </a:rPr>
              <a:t>Наполеон Бонапарт</a:t>
            </a:r>
          </a:p>
          <a:p>
            <a:pPr algn="ctr"/>
            <a:r>
              <a:rPr lang="ru-RU">
                <a:latin typeface="Corbel" pitchFamily="34" charset="0"/>
              </a:rPr>
              <a:t>Отто Бисмарк </a:t>
            </a:r>
          </a:p>
          <a:p>
            <a:pPr algn="ctr"/>
            <a:r>
              <a:rPr lang="ru-RU">
                <a:latin typeface="Corbel" pitchFamily="34" charset="0"/>
              </a:rPr>
              <a:t>Бенджамин  Франклин</a:t>
            </a:r>
          </a:p>
          <a:p>
            <a:pPr algn="ctr"/>
            <a:r>
              <a:rPr lang="ru-RU">
                <a:latin typeface="Corbel" pitchFamily="34" charset="0"/>
              </a:rPr>
              <a:t>Уинстон Черчилль</a:t>
            </a:r>
          </a:p>
          <a:p>
            <a:pPr algn="ctr"/>
            <a:r>
              <a:rPr lang="ru-RU">
                <a:latin typeface="Corbel" pitchFamily="34" charset="0"/>
              </a:rPr>
              <a:t>президент Форд</a:t>
            </a:r>
          </a:p>
          <a:p>
            <a:pPr algn="ctr"/>
            <a:r>
              <a:rPr lang="ru-RU">
                <a:latin typeface="Corbel" pitchFamily="34" charset="0"/>
              </a:rPr>
              <a:t>Рональд Рейган </a:t>
            </a:r>
          </a:p>
          <a:p>
            <a:pPr algn="ctr"/>
            <a:r>
              <a:rPr lang="ru-RU">
                <a:latin typeface="Corbel" pitchFamily="34" charset="0"/>
              </a:rPr>
              <a:t>Джорж Буш Старший</a:t>
            </a:r>
          </a:p>
          <a:p>
            <a:pPr algn="ctr"/>
            <a:r>
              <a:rPr lang="ru-RU">
                <a:latin typeface="Corbel" pitchFamily="34" charset="0"/>
              </a:rPr>
              <a:t>Джорж Буш Младший</a:t>
            </a:r>
          </a:p>
          <a:p>
            <a:pPr algn="ctr"/>
            <a:r>
              <a:rPr lang="ru-RU">
                <a:latin typeface="Corbel" pitchFamily="34" charset="0"/>
              </a:rPr>
              <a:t>Билл Клинтон</a:t>
            </a:r>
          </a:p>
          <a:p>
            <a:pPr algn="ctr"/>
            <a:r>
              <a:rPr lang="ru-RU">
                <a:latin typeface="Corbel" pitchFamily="34" charset="0"/>
              </a:rPr>
              <a:t>Фидель Кастро</a:t>
            </a:r>
          </a:p>
          <a:p>
            <a:pPr algn="ctr"/>
            <a:r>
              <a:rPr lang="ru-RU">
                <a:latin typeface="Corbel" pitchFamily="34" charset="0"/>
              </a:rPr>
              <a:t>Махатма Ганди</a:t>
            </a:r>
          </a:p>
          <a:p>
            <a:pPr algn="ctr"/>
            <a:r>
              <a:rPr lang="ru-RU">
                <a:latin typeface="Corbel" pitchFamily="34" charset="0"/>
              </a:rPr>
              <a:t>Бенджамин Метаньяху </a:t>
            </a:r>
          </a:p>
          <a:p>
            <a:pPr algn="ctr"/>
            <a:r>
              <a:rPr lang="ru-RU">
                <a:latin typeface="Corbel" pitchFamily="34" charset="0"/>
              </a:rPr>
              <a:t>Альберт Гор</a:t>
            </a:r>
          </a:p>
          <a:p>
            <a:pPr algn="ctr"/>
            <a:r>
              <a:rPr lang="ru-RU">
                <a:latin typeface="Corbel" pitchFamily="34" charset="0"/>
              </a:rPr>
              <a:t>королева Виктория </a:t>
            </a:r>
          </a:p>
          <a:p>
            <a:pPr algn="ctr"/>
            <a:r>
              <a:rPr lang="ru-RU">
                <a:latin typeface="Corbel" pitchFamily="34" charset="0"/>
              </a:rPr>
              <a:t>Барак Обама </a:t>
            </a:r>
          </a:p>
          <a:p>
            <a:pPr algn="ctr"/>
            <a:r>
              <a:rPr lang="ru-RU">
                <a:latin typeface="Corbel" pitchFamily="34" charset="0"/>
              </a:rPr>
              <a:t>и возможно, Владимир Путин (скрытый левша) </a:t>
            </a:r>
          </a:p>
        </p:txBody>
      </p:sp>
      <p:pic>
        <p:nvPicPr>
          <p:cNvPr id="67588" name="Picture 2"/>
          <p:cNvPicPr>
            <a:picLocks noChangeAspect="1" noChangeArrowheads="1"/>
          </p:cNvPicPr>
          <p:nvPr/>
        </p:nvPicPr>
        <p:blipFill>
          <a:blip r:embed="rId2" cstate="print"/>
          <a:srcRect/>
          <a:stretch>
            <a:fillRect/>
          </a:stretch>
        </p:blipFill>
        <p:spPr bwMode="auto">
          <a:xfrm>
            <a:off x="5715000" y="914400"/>
            <a:ext cx="3200400" cy="2220913"/>
          </a:xfrm>
          <a:prstGeom prst="rect">
            <a:avLst/>
          </a:prstGeom>
          <a:noFill/>
          <a:ln w="9525">
            <a:noFill/>
            <a:miter lim="800000"/>
            <a:headEnd/>
            <a:tailEnd/>
          </a:ln>
        </p:spPr>
      </p:pic>
      <p:sp>
        <p:nvSpPr>
          <p:cNvPr id="61445" name="Номер слайда 4"/>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D20DC200-375F-4B17-9DA0-EB74A0367228}" type="slidenum">
              <a:rPr lang="en-US" smtClean="0"/>
              <a:pPr fontAlgn="base">
                <a:spcBef>
                  <a:spcPct val="0"/>
                </a:spcBef>
                <a:spcAft>
                  <a:spcPct val="0"/>
                </a:spcAft>
                <a:defRPr/>
              </a:pPr>
              <a:t>30</a:t>
            </a:fld>
            <a:endParaRPr lang="en-US" smtClean="0"/>
          </a:p>
        </p:txBody>
      </p:sp>
      <p:pic>
        <p:nvPicPr>
          <p:cNvPr id="67590" name="Picture 1"/>
          <p:cNvPicPr>
            <a:picLocks noChangeAspect="1" noChangeArrowheads="1"/>
          </p:cNvPicPr>
          <p:nvPr/>
        </p:nvPicPr>
        <p:blipFill>
          <a:blip r:embed="rId3" cstate="print"/>
          <a:srcRect/>
          <a:stretch>
            <a:fillRect/>
          </a:stretch>
        </p:blipFill>
        <p:spPr bwMode="auto">
          <a:xfrm>
            <a:off x="5768975" y="3962400"/>
            <a:ext cx="3087688" cy="2276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62466" name="Номер слайда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34CDECFC-6399-48AC-8013-2483409FDE9D}" type="slidenum">
              <a:rPr lang="en-US" smtClean="0"/>
              <a:pPr fontAlgn="base">
                <a:spcBef>
                  <a:spcPct val="0"/>
                </a:spcBef>
                <a:spcAft>
                  <a:spcPct val="0"/>
                </a:spcAft>
                <a:defRPr/>
              </a:pPr>
              <a:t>31</a:t>
            </a:fld>
            <a:endParaRPr lang="en-US" smtClean="0"/>
          </a:p>
        </p:txBody>
      </p:sp>
      <p:pic>
        <p:nvPicPr>
          <p:cNvPr id="68611" name="Picture 2"/>
          <p:cNvPicPr>
            <a:picLocks noChangeAspect="1" noChangeArrowheads="1"/>
          </p:cNvPicPr>
          <p:nvPr/>
        </p:nvPicPr>
        <p:blipFill>
          <a:blip r:embed="rId3" cstate="print"/>
          <a:srcRect/>
          <a:stretch>
            <a:fillRect/>
          </a:stretch>
        </p:blipFill>
        <p:spPr bwMode="auto">
          <a:xfrm>
            <a:off x="228599" y="152400"/>
            <a:ext cx="5263767" cy="4419600"/>
          </a:xfrm>
          <a:prstGeom prst="rect">
            <a:avLst/>
          </a:prstGeom>
          <a:noFill/>
          <a:ln w="9525">
            <a:noFill/>
            <a:miter lim="800000"/>
            <a:headEnd/>
            <a:tailEnd/>
          </a:ln>
        </p:spPr>
      </p:pic>
      <p:pic>
        <p:nvPicPr>
          <p:cNvPr id="4" name="Picture 2"/>
          <p:cNvPicPr>
            <a:picLocks noChangeAspect="1" noChangeArrowheads="1"/>
          </p:cNvPicPr>
          <p:nvPr/>
        </p:nvPicPr>
        <p:blipFill>
          <a:blip r:embed="rId4" cstate="print"/>
          <a:srcRect/>
          <a:stretch>
            <a:fillRect/>
          </a:stretch>
        </p:blipFill>
        <p:spPr bwMode="auto">
          <a:xfrm>
            <a:off x="4495800" y="2772697"/>
            <a:ext cx="4289156" cy="362810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64514" name="Номер слайда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F8A616B8-48AA-4783-9AE5-0EB49789249F}" type="slidenum">
              <a:rPr lang="en-US" smtClean="0"/>
              <a:pPr fontAlgn="base">
                <a:spcBef>
                  <a:spcPct val="0"/>
                </a:spcBef>
                <a:spcAft>
                  <a:spcPct val="0"/>
                </a:spcAft>
                <a:defRPr/>
              </a:pPr>
              <a:t>32</a:t>
            </a:fld>
            <a:endParaRPr lang="en-US" smtClean="0"/>
          </a:p>
        </p:txBody>
      </p:sp>
      <p:sp>
        <p:nvSpPr>
          <p:cNvPr id="3" name="TextBox 2"/>
          <p:cNvSpPr txBox="1"/>
          <p:nvPr/>
        </p:nvSpPr>
        <p:spPr>
          <a:xfrm>
            <a:off x="304800" y="5791200"/>
            <a:ext cx="2888035" cy="461665"/>
          </a:xfrm>
          <a:prstGeom prst="rect">
            <a:avLst/>
          </a:prstGeom>
          <a:noFill/>
        </p:spPr>
        <p:txBody>
          <a:bodyPr wrap="none">
            <a:spAutoFit/>
          </a:bodyPr>
          <a:lstStyle/>
          <a:p>
            <a:pPr fontAlgn="auto">
              <a:spcBef>
                <a:spcPts val="0"/>
              </a:spcBef>
              <a:spcAft>
                <a:spcPts val="0"/>
              </a:spcAft>
              <a:defRPr/>
            </a:pPr>
            <a:r>
              <a:rPr lang="ru-RU" sz="2400" b="1" dirty="0" err="1">
                <a:solidFill>
                  <a:schemeClr val="bg2">
                    <a:lumMod val="50000"/>
                  </a:schemeClr>
                </a:solidFill>
                <a:latin typeface="+mn-lt"/>
                <a:cs typeface="+mn-cs"/>
              </a:rPr>
              <a:t>Гадельшина</a:t>
            </a:r>
            <a:r>
              <a:rPr lang="ru-RU" sz="2400" b="1" dirty="0">
                <a:solidFill>
                  <a:schemeClr val="bg2">
                    <a:lumMod val="50000"/>
                  </a:schemeClr>
                </a:solidFill>
                <a:latin typeface="+mn-lt"/>
                <a:cs typeface="+mn-cs"/>
              </a:rPr>
              <a:t> </a:t>
            </a:r>
            <a:r>
              <a:rPr lang="ru-RU" sz="2400" b="1" dirty="0" err="1" smtClean="0">
                <a:solidFill>
                  <a:schemeClr val="bg2">
                    <a:lumMod val="50000"/>
                  </a:schemeClr>
                </a:solidFill>
                <a:latin typeface="+mn-lt"/>
                <a:cs typeface="+mn-cs"/>
              </a:rPr>
              <a:t>Лейсан</a:t>
            </a:r>
            <a:endParaRPr lang="ru-RU" b="1" dirty="0">
              <a:solidFill>
                <a:schemeClr val="bg2">
                  <a:lumMod val="50000"/>
                </a:schemeClr>
              </a:solidFill>
              <a:latin typeface="+mn-lt"/>
              <a:cs typeface="+mn-cs"/>
            </a:endParaRPr>
          </a:p>
        </p:txBody>
      </p:sp>
      <p:pic>
        <p:nvPicPr>
          <p:cNvPr id="70660" name="Рисунок 3" descr="PB118702.JPG"/>
          <p:cNvPicPr>
            <a:picLocks noChangeAspect="1" noChangeArrowheads="1"/>
          </p:cNvPicPr>
          <p:nvPr/>
        </p:nvPicPr>
        <p:blipFill>
          <a:blip r:embed="rId2" cstate="print"/>
          <a:srcRect/>
          <a:stretch>
            <a:fillRect/>
          </a:stretch>
        </p:blipFill>
        <p:spPr bwMode="auto">
          <a:xfrm>
            <a:off x="298450" y="1060450"/>
            <a:ext cx="2906527" cy="2292350"/>
          </a:xfrm>
          <a:prstGeom prst="rect">
            <a:avLst/>
          </a:prstGeom>
          <a:noFill/>
          <a:ln w="9525">
            <a:noFill/>
            <a:miter lim="800000"/>
            <a:headEnd/>
            <a:tailEnd/>
          </a:ln>
        </p:spPr>
      </p:pic>
      <p:sp>
        <p:nvSpPr>
          <p:cNvPr id="5" name="Заголовок 1"/>
          <p:cNvSpPr txBox="1">
            <a:spLocks/>
          </p:cNvSpPr>
          <p:nvPr/>
        </p:nvSpPr>
        <p:spPr>
          <a:xfrm>
            <a:off x="2590800" y="304800"/>
            <a:ext cx="5791200" cy="838200"/>
          </a:xfrm>
          <a:prstGeom prst="rect">
            <a:avLst/>
          </a:prstGeom>
        </p:spPr>
        <p:txBody>
          <a:bodyPr/>
          <a:lstStyle/>
          <a:p>
            <a:pPr fontAlgn="auto">
              <a:spcAft>
                <a:spcPts val="0"/>
              </a:spcAft>
              <a:defRPr/>
            </a:pPr>
            <a:r>
              <a:rPr lang="ru-RU" sz="3600" b="1" spc="-100">
                <a:solidFill>
                  <a:schemeClr val="bg2">
                    <a:lumMod val="50000"/>
                  </a:schemeClr>
                </a:solidFill>
                <a:latin typeface="+mj-lt"/>
                <a:ea typeface="+mj-ea"/>
                <a:cs typeface="+mj-cs"/>
              </a:rPr>
              <a:t>Творчество наших левшей</a:t>
            </a:r>
            <a:endParaRPr lang="ru-RU" sz="3600" b="1" spc="-100" dirty="0">
              <a:solidFill>
                <a:schemeClr val="bg2">
                  <a:lumMod val="50000"/>
                </a:schemeClr>
              </a:solidFill>
              <a:latin typeface="+mj-lt"/>
              <a:ea typeface="+mj-ea"/>
              <a:cs typeface="+mj-cs"/>
            </a:endParaRPr>
          </a:p>
        </p:txBody>
      </p:sp>
      <p:pic>
        <p:nvPicPr>
          <p:cNvPr id="70662" name="Picture 1" descr="Гаделшина Лейсан"/>
          <p:cNvPicPr>
            <a:picLocks noChangeAspect="1" noChangeArrowheads="1"/>
          </p:cNvPicPr>
          <p:nvPr/>
        </p:nvPicPr>
        <p:blipFill>
          <a:blip r:embed="rId3" cstate="print"/>
          <a:srcRect/>
          <a:stretch>
            <a:fillRect/>
          </a:stretch>
        </p:blipFill>
        <p:spPr bwMode="auto">
          <a:xfrm>
            <a:off x="1600200" y="3200400"/>
            <a:ext cx="2747211" cy="2441575"/>
          </a:xfrm>
          <a:prstGeom prst="rect">
            <a:avLst/>
          </a:prstGeom>
          <a:noFill/>
          <a:ln w="9525">
            <a:noFill/>
            <a:miter lim="800000"/>
            <a:headEnd/>
            <a:tailEnd/>
          </a:ln>
        </p:spPr>
      </p:pic>
      <p:pic>
        <p:nvPicPr>
          <p:cNvPr id="7" name="Рисунок 2" descr="PB128706.JPG"/>
          <p:cNvPicPr>
            <a:picLocks noChangeAspect="1" noChangeArrowheads="1"/>
          </p:cNvPicPr>
          <p:nvPr/>
        </p:nvPicPr>
        <p:blipFill>
          <a:blip r:embed="rId4" cstate="print"/>
          <a:srcRect/>
          <a:stretch>
            <a:fillRect/>
          </a:stretch>
        </p:blipFill>
        <p:spPr bwMode="auto">
          <a:xfrm>
            <a:off x="4419600" y="990600"/>
            <a:ext cx="2374939" cy="2743200"/>
          </a:xfrm>
          <a:prstGeom prst="rect">
            <a:avLst/>
          </a:prstGeom>
          <a:noFill/>
          <a:ln w="9525">
            <a:noFill/>
            <a:miter lim="800000"/>
            <a:headEnd/>
            <a:tailEnd/>
          </a:ln>
        </p:spPr>
      </p:pic>
      <p:pic>
        <p:nvPicPr>
          <p:cNvPr id="8" name="Рисунок 4" descr="PB128704.JPG"/>
          <p:cNvPicPr>
            <a:picLocks noChangeAspect="1" noChangeArrowheads="1"/>
          </p:cNvPicPr>
          <p:nvPr/>
        </p:nvPicPr>
        <p:blipFill>
          <a:blip r:embed="rId5" cstate="print"/>
          <a:srcRect/>
          <a:stretch>
            <a:fillRect/>
          </a:stretch>
        </p:blipFill>
        <p:spPr bwMode="auto">
          <a:xfrm>
            <a:off x="5181600" y="3657600"/>
            <a:ext cx="2978150" cy="1935155"/>
          </a:xfrm>
          <a:prstGeom prst="rect">
            <a:avLst/>
          </a:prstGeom>
          <a:noFill/>
          <a:ln w="9525">
            <a:noFill/>
            <a:miter lim="800000"/>
            <a:headEnd/>
            <a:tailEnd/>
          </a:ln>
        </p:spPr>
      </p:pic>
      <p:sp>
        <p:nvSpPr>
          <p:cNvPr id="9" name="TextBox 8"/>
          <p:cNvSpPr txBox="1"/>
          <p:nvPr/>
        </p:nvSpPr>
        <p:spPr>
          <a:xfrm>
            <a:off x="6705601" y="1295400"/>
            <a:ext cx="2133600" cy="830997"/>
          </a:xfrm>
          <a:prstGeom prst="rect">
            <a:avLst/>
          </a:prstGeom>
          <a:noFill/>
        </p:spPr>
        <p:txBody>
          <a:bodyPr wrap="square">
            <a:spAutoFit/>
          </a:bodyPr>
          <a:lstStyle/>
          <a:p>
            <a:pPr fontAlgn="auto">
              <a:spcBef>
                <a:spcPts val="0"/>
              </a:spcBef>
              <a:spcAft>
                <a:spcPts val="0"/>
              </a:spcAft>
              <a:defRPr/>
            </a:pPr>
            <a:r>
              <a:rPr lang="ru-RU" sz="2400" b="1" dirty="0" err="1">
                <a:solidFill>
                  <a:schemeClr val="bg2">
                    <a:lumMod val="50000"/>
                  </a:schemeClr>
                </a:solidFill>
                <a:latin typeface="+mn-lt"/>
                <a:cs typeface="+mn-cs"/>
              </a:rPr>
              <a:t>Закирзянова</a:t>
            </a:r>
            <a:r>
              <a:rPr lang="ru-RU" sz="2400" b="1" dirty="0">
                <a:solidFill>
                  <a:schemeClr val="bg2">
                    <a:lumMod val="50000"/>
                  </a:schemeClr>
                </a:solidFill>
                <a:latin typeface="+mn-lt"/>
                <a:cs typeface="+mn-cs"/>
              </a:rPr>
              <a:t>  Альбина</a:t>
            </a:r>
          </a:p>
        </p:txBody>
      </p:sp>
      <p:sp>
        <p:nvSpPr>
          <p:cNvPr id="10" name="TextBox 9"/>
          <p:cNvSpPr txBox="1"/>
          <p:nvPr/>
        </p:nvSpPr>
        <p:spPr>
          <a:xfrm>
            <a:off x="5638800" y="5715000"/>
            <a:ext cx="2574925" cy="461963"/>
          </a:xfrm>
          <a:prstGeom prst="rect">
            <a:avLst/>
          </a:prstGeom>
          <a:noFill/>
        </p:spPr>
        <p:txBody>
          <a:bodyPr wrap="none">
            <a:spAutoFit/>
          </a:bodyPr>
          <a:lstStyle/>
          <a:p>
            <a:pPr fontAlgn="auto">
              <a:spcBef>
                <a:spcPts val="0"/>
              </a:spcBef>
              <a:spcAft>
                <a:spcPts val="0"/>
              </a:spcAft>
              <a:defRPr/>
            </a:pPr>
            <a:r>
              <a:rPr lang="ru-RU" sz="2400" b="1" dirty="0" err="1">
                <a:solidFill>
                  <a:schemeClr val="bg2">
                    <a:lumMod val="50000"/>
                  </a:schemeClr>
                </a:solidFill>
                <a:latin typeface="+mn-lt"/>
                <a:cs typeface="+mn-cs"/>
              </a:rPr>
              <a:t>Сарварова</a:t>
            </a:r>
            <a:r>
              <a:rPr lang="ru-RU" b="1" dirty="0">
                <a:solidFill>
                  <a:schemeClr val="bg2">
                    <a:lumMod val="50000"/>
                  </a:schemeClr>
                </a:solidFill>
                <a:latin typeface="+mn-lt"/>
                <a:cs typeface="+mn-cs"/>
              </a:rPr>
              <a:t> </a:t>
            </a:r>
            <a:r>
              <a:rPr lang="ru-RU" sz="2400" b="1" dirty="0">
                <a:solidFill>
                  <a:schemeClr val="bg2">
                    <a:lumMod val="50000"/>
                  </a:schemeClr>
                </a:solidFill>
                <a:latin typeface="+mn-lt"/>
                <a:cs typeface="+mn-cs"/>
              </a:rPr>
              <a:t>Алина</a:t>
            </a:r>
            <a:endParaRPr lang="ru-RU" b="1" dirty="0">
              <a:solidFill>
                <a:schemeClr val="bg2">
                  <a:lumMod val="50000"/>
                </a:schemeClr>
              </a:solidFill>
              <a:latin typeface="+mn-lt"/>
              <a:cs typeface="+mn-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66562" name="Номер слайда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FB0E2120-9D0E-4BD0-B815-E6F385E7DCDD}" type="slidenum">
              <a:rPr lang="en-US" smtClean="0">
                <a:latin typeface="Corbel" pitchFamily="34" charset="0"/>
              </a:rPr>
              <a:pPr fontAlgn="base">
                <a:spcBef>
                  <a:spcPct val="0"/>
                </a:spcBef>
                <a:spcAft>
                  <a:spcPct val="0"/>
                </a:spcAft>
                <a:defRPr/>
              </a:pPr>
              <a:t>33</a:t>
            </a:fld>
            <a:endParaRPr lang="en-US" smtClean="0">
              <a:latin typeface="Corbel" pitchFamily="34" charset="0"/>
            </a:endParaRPr>
          </a:p>
        </p:txBody>
      </p:sp>
      <p:sp>
        <p:nvSpPr>
          <p:cNvPr id="72707" name="TextBox 2"/>
          <p:cNvSpPr txBox="1">
            <a:spLocks noChangeArrowheads="1"/>
          </p:cNvSpPr>
          <p:nvPr/>
        </p:nvSpPr>
        <p:spPr bwMode="auto">
          <a:xfrm>
            <a:off x="6019800" y="304800"/>
            <a:ext cx="2747963" cy="954088"/>
          </a:xfrm>
          <a:prstGeom prst="rect">
            <a:avLst/>
          </a:prstGeom>
          <a:noFill/>
          <a:ln w="9525">
            <a:noFill/>
            <a:miter lim="800000"/>
            <a:headEnd/>
            <a:tailEnd/>
          </a:ln>
        </p:spPr>
        <p:txBody>
          <a:bodyPr wrap="none">
            <a:spAutoFit/>
          </a:bodyPr>
          <a:lstStyle/>
          <a:p>
            <a:r>
              <a:rPr lang="ru-RU" sz="2800" b="1">
                <a:solidFill>
                  <a:srgbClr val="591F4D"/>
                </a:solidFill>
                <a:latin typeface="Corbel" pitchFamily="34" charset="0"/>
              </a:rPr>
              <a:t>Ситдикова Лиля</a:t>
            </a:r>
          </a:p>
          <a:p>
            <a:r>
              <a:rPr lang="ru-RU" sz="2800" b="1">
                <a:solidFill>
                  <a:srgbClr val="591F4D"/>
                </a:solidFill>
                <a:latin typeface="Corbel" pitchFamily="34" charset="0"/>
              </a:rPr>
              <a:t>выпускница</a:t>
            </a:r>
          </a:p>
        </p:txBody>
      </p:sp>
      <p:pic>
        <p:nvPicPr>
          <p:cNvPr id="72708" name="Рисунок 4" descr="PB178715.JPG"/>
          <p:cNvPicPr>
            <a:picLocks noChangeAspect="1"/>
          </p:cNvPicPr>
          <p:nvPr/>
        </p:nvPicPr>
        <p:blipFill>
          <a:blip r:embed="rId2" cstate="print"/>
          <a:srcRect/>
          <a:stretch>
            <a:fillRect/>
          </a:stretch>
        </p:blipFill>
        <p:spPr bwMode="auto">
          <a:xfrm>
            <a:off x="5181600" y="1371600"/>
            <a:ext cx="3109913" cy="2332038"/>
          </a:xfrm>
          <a:prstGeom prst="rect">
            <a:avLst/>
          </a:prstGeom>
          <a:noFill/>
          <a:ln w="9525">
            <a:noFill/>
            <a:miter lim="800000"/>
            <a:headEnd/>
            <a:tailEnd/>
          </a:ln>
        </p:spPr>
      </p:pic>
      <p:pic>
        <p:nvPicPr>
          <p:cNvPr id="72709" name="Рисунок 5" descr="PB178713.JPG"/>
          <p:cNvPicPr>
            <a:picLocks noChangeAspect="1" noChangeArrowheads="1"/>
          </p:cNvPicPr>
          <p:nvPr/>
        </p:nvPicPr>
        <p:blipFill>
          <a:blip r:embed="rId3" cstate="print"/>
          <a:srcRect/>
          <a:stretch>
            <a:fillRect/>
          </a:stretch>
        </p:blipFill>
        <p:spPr bwMode="auto">
          <a:xfrm>
            <a:off x="1139825" y="-6350"/>
            <a:ext cx="2498725" cy="3517900"/>
          </a:xfrm>
          <a:prstGeom prst="rect">
            <a:avLst/>
          </a:prstGeom>
          <a:noFill/>
          <a:ln w="9525">
            <a:noFill/>
            <a:miter lim="800000"/>
            <a:headEnd/>
            <a:tailEnd/>
          </a:ln>
        </p:spPr>
      </p:pic>
      <p:pic>
        <p:nvPicPr>
          <p:cNvPr id="72710" name="Рисунок 6" descr="PB178711.JPG"/>
          <p:cNvPicPr>
            <a:picLocks noChangeAspect="1" noChangeArrowheads="1"/>
          </p:cNvPicPr>
          <p:nvPr/>
        </p:nvPicPr>
        <p:blipFill>
          <a:blip r:embed="rId4" cstate="print"/>
          <a:srcRect/>
          <a:stretch>
            <a:fillRect/>
          </a:stretch>
        </p:blipFill>
        <p:spPr bwMode="auto">
          <a:xfrm>
            <a:off x="225425" y="3602038"/>
            <a:ext cx="4505325" cy="3262312"/>
          </a:xfrm>
          <a:prstGeom prst="rect">
            <a:avLst/>
          </a:prstGeom>
          <a:noFill/>
          <a:ln w="9525">
            <a:noFill/>
            <a:miter lim="800000"/>
            <a:headEnd/>
            <a:tailEnd/>
          </a:ln>
        </p:spPr>
      </p:pic>
      <p:pic>
        <p:nvPicPr>
          <p:cNvPr id="72711" name="Picture 1" descr="Сидикова Лиля"/>
          <p:cNvPicPr>
            <a:picLocks noChangeAspect="1" noChangeArrowheads="1"/>
          </p:cNvPicPr>
          <p:nvPr/>
        </p:nvPicPr>
        <p:blipFill>
          <a:blip r:embed="rId5" cstate="print"/>
          <a:srcRect/>
          <a:stretch>
            <a:fillRect/>
          </a:stretch>
        </p:blipFill>
        <p:spPr bwMode="auto">
          <a:xfrm>
            <a:off x="5711825" y="4187825"/>
            <a:ext cx="2524125" cy="2505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1028" name="Номер слайда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33044F6C-4E00-4C77-9ACD-0B46CCED4229}" type="slidenum">
              <a:rPr lang="en-US" smtClean="0">
                <a:latin typeface="Corbel" pitchFamily="34" charset="0"/>
              </a:rPr>
              <a:pPr fontAlgn="base">
                <a:spcBef>
                  <a:spcPct val="0"/>
                </a:spcBef>
                <a:spcAft>
                  <a:spcPct val="0"/>
                </a:spcAft>
                <a:defRPr/>
              </a:pPr>
              <a:t>34</a:t>
            </a:fld>
            <a:endParaRPr lang="en-US" smtClean="0">
              <a:latin typeface="Corbel" pitchFamily="34" charset="0"/>
            </a:endParaRPr>
          </a:p>
        </p:txBody>
      </p:sp>
      <p:pic>
        <p:nvPicPr>
          <p:cNvPr id="73731" name="Picture 2" descr="марат1"/>
          <p:cNvPicPr>
            <a:picLocks noChangeAspect="1" noChangeArrowheads="1"/>
          </p:cNvPicPr>
          <p:nvPr/>
        </p:nvPicPr>
        <p:blipFill>
          <a:blip r:embed="rId2" cstate="print"/>
          <a:srcRect/>
          <a:stretch>
            <a:fillRect/>
          </a:stretch>
        </p:blipFill>
        <p:spPr bwMode="auto">
          <a:xfrm>
            <a:off x="381000" y="228600"/>
            <a:ext cx="2411413" cy="3048000"/>
          </a:xfrm>
          <a:prstGeom prst="rect">
            <a:avLst/>
          </a:prstGeom>
          <a:noFill/>
          <a:ln w="9525">
            <a:noFill/>
            <a:miter lim="800000"/>
            <a:headEnd/>
            <a:tailEnd/>
          </a:ln>
        </p:spPr>
      </p:pic>
      <p:sp>
        <p:nvSpPr>
          <p:cNvPr id="6" name="Прямоугольник 5"/>
          <p:cNvSpPr/>
          <p:nvPr/>
        </p:nvSpPr>
        <p:spPr>
          <a:xfrm>
            <a:off x="685800" y="3505200"/>
            <a:ext cx="1782763" cy="646113"/>
          </a:xfrm>
          <a:prstGeom prst="rect">
            <a:avLst/>
          </a:prstGeom>
        </p:spPr>
        <p:txBody>
          <a:bodyPr wrap="none">
            <a:spAutoFit/>
          </a:bodyPr>
          <a:lstStyle/>
          <a:p>
            <a:pPr fontAlgn="auto">
              <a:spcBef>
                <a:spcPts val="0"/>
              </a:spcBef>
              <a:spcAft>
                <a:spcPts val="0"/>
              </a:spcAft>
              <a:defRPr/>
            </a:pPr>
            <a:r>
              <a:rPr lang="ru-RU" b="1" dirty="0" err="1">
                <a:solidFill>
                  <a:schemeClr val="tx2">
                    <a:lumMod val="10000"/>
                  </a:schemeClr>
                </a:solidFill>
                <a:latin typeface="+mn-lt"/>
                <a:cs typeface="+mn-cs"/>
              </a:rPr>
              <a:t>Фахреев</a:t>
            </a:r>
            <a:r>
              <a:rPr lang="ru-RU" b="1" dirty="0">
                <a:solidFill>
                  <a:schemeClr val="tx2">
                    <a:lumMod val="10000"/>
                  </a:schemeClr>
                </a:solidFill>
                <a:latin typeface="+mn-lt"/>
                <a:cs typeface="+mn-cs"/>
              </a:rPr>
              <a:t> Марат</a:t>
            </a:r>
          </a:p>
          <a:p>
            <a:pPr fontAlgn="auto">
              <a:spcBef>
                <a:spcPts val="0"/>
              </a:spcBef>
              <a:spcAft>
                <a:spcPts val="0"/>
              </a:spcAft>
              <a:defRPr/>
            </a:pPr>
            <a:r>
              <a:rPr lang="ru-RU" b="1" dirty="0">
                <a:solidFill>
                  <a:schemeClr val="tx2">
                    <a:lumMod val="10000"/>
                  </a:schemeClr>
                </a:solidFill>
                <a:latin typeface="+mn-lt"/>
                <a:cs typeface="+mn-cs"/>
              </a:rPr>
              <a:t>«Автопортрет»</a:t>
            </a:r>
          </a:p>
        </p:txBody>
      </p:sp>
      <p:sp>
        <p:nvSpPr>
          <p:cNvPr id="73733"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latin typeface="Corbel" pitchFamily="34" charset="0"/>
            </a:endParaRPr>
          </a:p>
        </p:txBody>
      </p:sp>
      <p:sp>
        <p:nvSpPr>
          <p:cNvPr id="73735" name="Rectangle 6"/>
          <p:cNvSpPr>
            <a:spLocks noChangeArrowheads="1"/>
          </p:cNvSpPr>
          <p:nvPr/>
        </p:nvSpPr>
        <p:spPr bwMode="auto">
          <a:xfrm>
            <a:off x="5029200" y="5410200"/>
            <a:ext cx="2590800" cy="307975"/>
          </a:xfrm>
          <a:prstGeom prst="rect">
            <a:avLst/>
          </a:prstGeom>
          <a:noFill/>
          <a:ln w="9525">
            <a:noFill/>
            <a:miter lim="800000"/>
            <a:headEnd/>
            <a:tailEnd/>
          </a:ln>
        </p:spPr>
        <p:txBody>
          <a:bodyPr anchor="ctr">
            <a:spAutoFit/>
          </a:bodyPr>
          <a:lstStyle/>
          <a:p>
            <a:pPr algn="ctr"/>
            <a:r>
              <a:rPr lang="ru-RU" sz="1400" b="1" dirty="0">
                <a:solidFill>
                  <a:srgbClr val="210F17"/>
                </a:solidFill>
                <a:cs typeface="Times New Roman" pitchFamily="18" charset="0"/>
              </a:rPr>
              <a:t>ФАТТАХОВ РУСТЕМ</a:t>
            </a:r>
            <a:endParaRPr lang="ru-RU" dirty="0">
              <a:solidFill>
                <a:srgbClr val="210F17"/>
              </a:solidFill>
            </a:endParaRPr>
          </a:p>
        </p:txBody>
      </p:sp>
      <p:pic>
        <p:nvPicPr>
          <p:cNvPr id="73736" name="Picture 7" descr="изображение 009"/>
          <p:cNvPicPr>
            <a:picLocks noChangeAspect="1" noChangeArrowheads="1"/>
          </p:cNvPicPr>
          <p:nvPr/>
        </p:nvPicPr>
        <p:blipFill>
          <a:blip r:embed="rId3" cstate="print"/>
          <a:srcRect/>
          <a:stretch>
            <a:fillRect/>
          </a:stretch>
        </p:blipFill>
        <p:spPr bwMode="auto">
          <a:xfrm>
            <a:off x="4724400" y="2895600"/>
            <a:ext cx="2860675" cy="2151062"/>
          </a:xfrm>
          <a:prstGeom prst="rect">
            <a:avLst/>
          </a:prstGeom>
          <a:noFill/>
          <a:ln w="9525">
            <a:noFill/>
            <a:miter lim="800000"/>
            <a:headEnd/>
            <a:tailEnd/>
          </a:ln>
        </p:spPr>
      </p:pic>
      <p:pic>
        <p:nvPicPr>
          <p:cNvPr id="73737" name="Picture 8" descr="изображение 112"/>
          <p:cNvPicPr>
            <a:picLocks noChangeAspect="1" noChangeArrowheads="1"/>
          </p:cNvPicPr>
          <p:nvPr/>
        </p:nvPicPr>
        <p:blipFill>
          <a:blip r:embed="rId4" cstate="print"/>
          <a:srcRect/>
          <a:stretch>
            <a:fillRect/>
          </a:stretch>
        </p:blipFill>
        <p:spPr bwMode="auto">
          <a:xfrm>
            <a:off x="4724400" y="533400"/>
            <a:ext cx="2871788" cy="213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pic>
        <p:nvPicPr>
          <p:cNvPr id="74757" name="Рисунок 5" descr="PB178707.JPG"/>
          <p:cNvPicPr>
            <a:picLocks noChangeAspect="1" noChangeArrowheads="1"/>
          </p:cNvPicPr>
          <p:nvPr/>
        </p:nvPicPr>
        <p:blipFill>
          <a:blip r:embed="rId2" cstate="print"/>
          <a:srcRect/>
          <a:stretch>
            <a:fillRect/>
          </a:stretch>
        </p:blipFill>
        <p:spPr bwMode="auto">
          <a:xfrm>
            <a:off x="6321425" y="0"/>
            <a:ext cx="2822575" cy="2218910"/>
          </a:xfrm>
          <a:prstGeom prst="rect">
            <a:avLst/>
          </a:prstGeom>
          <a:noFill/>
          <a:ln w="9525">
            <a:noFill/>
            <a:miter lim="800000"/>
            <a:headEnd/>
            <a:tailEnd/>
          </a:ln>
        </p:spPr>
      </p:pic>
      <p:sp>
        <p:nvSpPr>
          <p:cNvPr id="7" name="TextBox 6"/>
          <p:cNvSpPr txBox="1"/>
          <p:nvPr/>
        </p:nvSpPr>
        <p:spPr>
          <a:xfrm rot="20764128">
            <a:off x="5146675" y="539750"/>
            <a:ext cx="4116388" cy="5910263"/>
          </a:xfrm>
          <a:prstGeom prst="rect">
            <a:avLst/>
          </a:prstGeom>
          <a:noFill/>
        </p:spPr>
        <p:txBody>
          <a:bodyPr>
            <a:spAutoFit/>
          </a:bodyPr>
          <a:lstStyle/>
          <a:p>
            <a:pPr fontAlgn="auto">
              <a:spcBef>
                <a:spcPts val="0"/>
              </a:spcBef>
              <a:spcAft>
                <a:spcPts val="0"/>
              </a:spcAft>
              <a:defRPr/>
            </a:pPr>
            <a:r>
              <a:rPr lang="ru-RU" b="1" i="1" dirty="0">
                <a:solidFill>
                  <a:schemeClr val="tx2">
                    <a:lumMod val="10000"/>
                  </a:schemeClr>
                </a:solidFill>
                <a:latin typeface="Classica Two" pitchFamily="66" charset="0"/>
                <a:cs typeface="+mn-cs"/>
              </a:rPr>
              <a:t>Мечта</a:t>
            </a:r>
            <a:endParaRPr lang="ru-RU" dirty="0">
              <a:solidFill>
                <a:schemeClr val="tx2">
                  <a:lumMod val="10000"/>
                </a:schemeClr>
              </a:solidFill>
              <a:latin typeface="Classica Two" pitchFamily="66" charset="0"/>
              <a:cs typeface="+mn-cs"/>
            </a:endParaRPr>
          </a:p>
          <a:p>
            <a:pPr fontAlgn="auto">
              <a:spcBef>
                <a:spcPts val="0"/>
              </a:spcBef>
              <a:spcAft>
                <a:spcPts val="0"/>
              </a:spcAft>
              <a:defRPr/>
            </a:pPr>
            <a:r>
              <a:rPr lang="ru-RU" dirty="0">
                <a:solidFill>
                  <a:schemeClr val="tx2">
                    <a:lumMod val="10000"/>
                  </a:schemeClr>
                </a:solidFill>
                <a:latin typeface="Classica Two" pitchFamily="66" charset="0"/>
                <a:cs typeface="+mn-cs"/>
              </a:rPr>
              <a:t> </a:t>
            </a:r>
          </a:p>
          <a:p>
            <a:pPr fontAlgn="auto">
              <a:spcBef>
                <a:spcPts val="0"/>
              </a:spcBef>
              <a:spcAft>
                <a:spcPts val="0"/>
              </a:spcAft>
              <a:defRPr/>
            </a:pPr>
            <a:r>
              <a:rPr lang="ru-RU" dirty="0">
                <a:solidFill>
                  <a:schemeClr val="tx2">
                    <a:lumMod val="10000"/>
                  </a:schemeClr>
                </a:solidFill>
                <a:latin typeface="Classica Two" pitchFamily="66" charset="0"/>
                <a:cs typeface="+mn-cs"/>
              </a:rPr>
              <a:t>Мечтаем мы так часто,</a:t>
            </a:r>
          </a:p>
          <a:p>
            <a:pPr fontAlgn="auto">
              <a:spcBef>
                <a:spcPts val="0"/>
              </a:spcBef>
              <a:spcAft>
                <a:spcPts val="0"/>
              </a:spcAft>
              <a:defRPr/>
            </a:pPr>
            <a:r>
              <a:rPr lang="ru-RU" dirty="0">
                <a:solidFill>
                  <a:schemeClr val="tx2">
                    <a:lumMod val="10000"/>
                  </a:schemeClr>
                </a:solidFill>
                <a:latin typeface="Classica Two" pitchFamily="66" charset="0"/>
                <a:cs typeface="+mn-cs"/>
              </a:rPr>
              <a:t>Мечтаем ни о чем,</a:t>
            </a:r>
          </a:p>
          <a:p>
            <a:pPr fontAlgn="auto">
              <a:spcBef>
                <a:spcPts val="0"/>
              </a:spcBef>
              <a:spcAft>
                <a:spcPts val="0"/>
              </a:spcAft>
              <a:defRPr/>
            </a:pPr>
            <a:r>
              <a:rPr lang="ru-RU" dirty="0">
                <a:solidFill>
                  <a:schemeClr val="tx2">
                    <a:lumMod val="10000"/>
                  </a:schemeClr>
                </a:solidFill>
                <a:latin typeface="Classica Two" pitchFamily="66" charset="0"/>
                <a:cs typeface="+mn-cs"/>
              </a:rPr>
              <a:t>Мечтаем о прекрасном,</a:t>
            </a:r>
          </a:p>
          <a:p>
            <a:pPr fontAlgn="auto">
              <a:spcBef>
                <a:spcPts val="0"/>
              </a:spcBef>
              <a:spcAft>
                <a:spcPts val="0"/>
              </a:spcAft>
              <a:defRPr/>
            </a:pPr>
            <a:r>
              <a:rPr lang="ru-RU" dirty="0">
                <a:solidFill>
                  <a:schemeClr val="tx2">
                    <a:lumMod val="10000"/>
                  </a:schemeClr>
                </a:solidFill>
                <a:latin typeface="Classica Two" pitchFamily="66" charset="0"/>
                <a:cs typeface="+mn-cs"/>
              </a:rPr>
              <a:t>Мечтаем обо всем.</a:t>
            </a:r>
          </a:p>
          <a:p>
            <a:pPr fontAlgn="auto">
              <a:spcBef>
                <a:spcPts val="0"/>
              </a:spcBef>
              <a:spcAft>
                <a:spcPts val="0"/>
              </a:spcAft>
              <a:defRPr/>
            </a:pPr>
            <a:r>
              <a:rPr lang="ru-RU" dirty="0">
                <a:solidFill>
                  <a:schemeClr val="tx2">
                    <a:lumMod val="10000"/>
                  </a:schemeClr>
                </a:solidFill>
                <a:latin typeface="Classica Two" pitchFamily="66" charset="0"/>
                <a:cs typeface="+mn-cs"/>
              </a:rPr>
              <a:t>Но в нашей жизни главное – </a:t>
            </a:r>
          </a:p>
          <a:p>
            <a:pPr fontAlgn="auto">
              <a:spcBef>
                <a:spcPts val="0"/>
              </a:spcBef>
              <a:spcAft>
                <a:spcPts val="0"/>
              </a:spcAft>
              <a:defRPr/>
            </a:pPr>
            <a:r>
              <a:rPr lang="ru-RU" dirty="0">
                <a:solidFill>
                  <a:schemeClr val="tx2">
                    <a:lumMod val="10000"/>
                  </a:schemeClr>
                </a:solidFill>
                <a:latin typeface="Classica Two" pitchFamily="66" charset="0"/>
                <a:cs typeface="+mn-cs"/>
              </a:rPr>
              <a:t>Смотреть на вещи реальные.</a:t>
            </a:r>
          </a:p>
          <a:p>
            <a:pPr fontAlgn="auto">
              <a:spcBef>
                <a:spcPts val="0"/>
              </a:spcBef>
              <a:spcAft>
                <a:spcPts val="0"/>
              </a:spcAft>
              <a:defRPr/>
            </a:pPr>
            <a:r>
              <a:rPr lang="ru-RU" dirty="0">
                <a:solidFill>
                  <a:schemeClr val="tx2">
                    <a:lumMod val="10000"/>
                  </a:schemeClr>
                </a:solidFill>
                <a:latin typeface="Classica Two" pitchFamily="66" charset="0"/>
                <a:cs typeface="+mn-cs"/>
              </a:rPr>
              <a:t>Мечтай ты в меру, но мечтай</a:t>
            </a:r>
          </a:p>
          <a:p>
            <a:pPr fontAlgn="auto">
              <a:spcBef>
                <a:spcPts val="0"/>
              </a:spcBef>
              <a:spcAft>
                <a:spcPts val="0"/>
              </a:spcAft>
              <a:defRPr/>
            </a:pPr>
            <a:r>
              <a:rPr lang="ru-RU" dirty="0">
                <a:solidFill>
                  <a:schemeClr val="tx2">
                    <a:lumMod val="10000"/>
                  </a:schemeClr>
                </a:solidFill>
                <a:latin typeface="Classica Two" pitchFamily="66" charset="0"/>
                <a:cs typeface="+mn-cs"/>
              </a:rPr>
              <a:t>И о мечте не забывай.</a:t>
            </a:r>
          </a:p>
          <a:p>
            <a:pPr fontAlgn="auto">
              <a:spcBef>
                <a:spcPts val="0"/>
              </a:spcBef>
              <a:spcAft>
                <a:spcPts val="0"/>
              </a:spcAft>
              <a:defRPr/>
            </a:pPr>
            <a:r>
              <a:rPr lang="ru-RU" dirty="0">
                <a:solidFill>
                  <a:schemeClr val="tx2">
                    <a:lumMod val="10000"/>
                  </a:schemeClr>
                </a:solidFill>
                <a:latin typeface="Classica Two" pitchFamily="66" charset="0"/>
                <a:cs typeface="+mn-cs"/>
              </a:rPr>
              <a:t> </a:t>
            </a:r>
          </a:p>
          <a:p>
            <a:pPr fontAlgn="auto">
              <a:spcBef>
                <a:spcPts val="0"/>
              </a:spcBef>
              <a:spcAft>
                <a:spcPts val="0"/>
              </a:spcAft>
              <a:defRPr/>
            </a:pPr>
            <a:r>
              <a:rPr lang="ru-RU" b="1" dirty="0">
                <a:solidFill>
                  <a:schemeClr val="tx2">
                    <a:lumMod val="10000"/>
                  </a:schemeClr>
                </a:solidFill>
                <a:latin typeface="Classica Two" pitchFamily="66" charset="0"/>
                <a:cs typeface="+mn-cs"/>
              </a:rPr>
              <a:t>***</a:t>
            </a:r>
            <a:endParaRPr lang="ru-RU" dirty="0">
              <a:solidFill>
                <a:schemeClr val="tx2">
                  <a:lumMod val="10000"/>
                </a:schemeClr>
              </a:solidFill>
              <a:latin typeface="Classica Two" pitchFamily="66" charset="0"/>
              <a:cs typeface="+mn-cs"/>
            </a:endParaRPr>
          </a:p>
          <a:p>
            <a:pPr fontAlgn="auto">
              <a:spcBef>
                <a:spcPts val="0"/>
              </a:spcBef>
              <a:spcAft>
                <a:spcPts val="0"/>
              </a:spcAft>
              <a:defRPr/>
            </a:pPr>
            <a:r>
              <a:rPr lang="ru-RU" dirty="0">
                <a:solidFill>
                  <a:schemeClr val="tx2">
                    <a:lumMod val="10000"/>
                  </a:schemeClr>
                </a:solidFill>
                <a:latin typeface="Classica Two" pitchFamily="66" charset="0"/>
                <a:cs typeface="+mn-cs"/>
              </a:rPr>
              <a:t>Мы не случайно здесь на свете</a:t>
            </a:r>
          </a:p>
          <a:p>
            <a:pPr fontAlgn="auto">
              <a:spcBef>
                <a:spcPts val="0"/>
              </a:spcBef>
              <a:spcAft>
                <a:spcPts val="0"/>
              </a:spcAft>
              <a:defRPr/>
            </a:pPr>
            <a:r>
              <a:rPr lang="ru-RU" dirty="0">
                <a:solidFill>
                  <a:schemeClr val="tx2">
                    <a:lumMod val="10000"/>
                  </a:schemeClr>
                </a:solidFill>
                <a:latin typeface="Classica Two" pitchFamily="66" charset="0"/>
                <a:cs typeface="+mn-cs"/>
              </a:rPr>
              <a:t>И не случайно нам жизнь была дана.</a:t>
            </a:r>
          </a:p>
          <a:p>
            <a:pPr fontAlgn="auto">
              <a:spcBef>
                <a:spcPts val="0"/>
              </a:spcBef>
              <a:spcAft>
                <a:spcPts val="0"/>
              </a:spcAft>
              <a:defRPr/>
            </a:pPr>
            <a:r>
              <a:rPr lang="ru-RU" dirty="0">
                <a:solidFill>
                  <a:schemeClr val="tx2">
                    <a:lumMod val="10000"/>
                  </a:schemeClr>
                </a:solidFill>
                <a:latin typeface="Classica Two" pitchFamily="66" charset="0"/>
                <a:cs typeface="+mn-cs"/>
              </a:rPr>
              <a:t>И не случайно живем мы в этом мире,</a:t>
            </a:r>
          </a:p>
          <a:p>
            <a:pPr fontAlgn="auto">
              <a:spcBef>
                <a:spcPts val="0"/>
              </a:spcBef>
              <a:spcAft>
                <a:spcPts val="0"/>
              </a:spcAft>
              <a:defRPr/>
            </a:pPr>
            <a:r>
              <a:rPr lang="ru-RU" dirty="0">
                <a:solidFill>
                  <a:schemeClr val="tx2">
                    <a:lumMod val="10000"/>
                  </a:schemeClr>
                </a:solidFill>
                <a:latin typeface="Classica Two" pitchFamily="66" charset="0"/>
                <a:cs typeface="+mn-cs"/>
              </a:rPr>
              <a:t>И жизнь была дана нам свысока.</a:t>
            </a:r>
          </a:p>
          <a:p>
            <a:pPr fontAlgn="auto">
              <a:spcBef>
                <a:spcPts val="0"/>
              </a:spcBef>
              <a:spcAft>
                <a:spcPts val="0"/>
              </a:spcAft>
              <a:defRPr/>
            </a:pPr>
            <a:r>
              <a:rPr lang="ru-RU" dirty="0">
                <a:solidFill>
                  <a:schemeClr val="tx2">
                    <a:lumMod val="10000"/>
                  </a:schemeClr>
                </a:solidFill>
                <a:latin typeface="Classica Two" pitchFamily="66" charset="0"/>
                <a:cs typeface="+mn-cs"/>
              </a:rPr>
              <a:t>Сотворены мы для того,</a:t>
            </a:r>
          </a:p>
          <a:p>
            <a:pPr fontAlgn="auto">
              <a:spcBef>
                <a:spcPts val="0"/>
              </a:spcBef>
              <a:spcAft>
                <a:spcPts val="0"/>
              </a:spcAft>
              <a:defRPr/>
            </a:pPr>
            <a:r>
              <a:rPr lang="ru-RU" dirty="0">
                <a:solidFill>
                  <a:schemeClr val="tx2">
                    <a:lumMod val="10000"/>
                  </a:schemeClr>
                </a:solidFill>
                <a:latin typeface="Classica Two" pitchFamily="66" charset="0"/>
                <a:cs typeface="+mn-cs"/>
              </a:rPr>
              <a:t>Чтобы дарить радость и тепло.</a:t>
            </a:r>
          </a:p>
          <a:p>
            <a:pPr indent="228600" eaLnBrk="0" hangingPunct="0">
              <a:tabLst>
                <a:tab pos="800100" algn="l"/>
                <a:tab pos="1028700" algn="l"/>
                <a:tab pos="1143000" algn="l"/>
              </a:tabLst>
              <a:defRPr/>
            </a:pPr>
            <a:endParaRPr lang="ru-RU" dirty="0">
              <a:solidFill>
                <a:schemeClr val="tx2">
                  <a:lumMod val="10000"/>
                </a:schemeClr>
              </a:solidFill>
              <a:latin typeface="Classica Two" pitchFamily="66" charset="0"/>
            </a:endParaRPr>
          </a:p>
          <a:p>
            <a:pPr fontAlgn="auto">
              <a:spcBef>
                <a:spcPts val="0"/>
              </a:spcBef>
              <a:spcAft>
                <a:spcPts val="0"/>
              </a:spcAft>
              <a:defRPr/>
            </a:pPr>
            <a:endParaRPr lang="ru-RU" dirty="0">
              <a:latin typeface="Classica Two" pitchFamily="66" charset="0"/>
              <a:cs typeface="+mn-cs"/>
            </a:endParaRPr>
          </a:p>
        </p:txBody>
      </p:sp>
      <p:sp>
        <p:nvSpPr>
          <p:cNvPr id="67587" name="Номер слайда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2A371010-B927-4095-AAD1-5313F743E70D}" type="slidenum">
              <a:rPr lang="en-US" smtClean="0">
                <a:latin typeface="Corbel" pitchFamily="34" charset="0"/>
              </a:rPr>
              <a:pPr fontAlgn="base">
                <a:spcBef>
                  <a:spcPct val="0"/>
                </a:spcBef>
                <a:spcAft>
                  <a:spcPct val="0"/>
                </a:spcAft>
                <a:defRPr/>
              </a:pPr>
              <a:t>35</a:t>
            </a:fld>
            <a:endParaRPr lang="en-US" smtClean="0">
              <a:latin typeface="Corbel" pitchFamily="34" charset="0"/>
            </a:endParaRPr>
          </a:p>
        </p:txBody>
      </p:sp>
      <p:sp>
        <p:nvSpPr>
          <p:cNvPr id="74756" name="TextBox 2"/>
          <p:cNvSpPr txBox="1">
            <a:spLocks noChangeArrowheads="1"/>
          </p:cNvSpPr>
          <p:nvPr/>
        </p:nvSpPr>
        <p:spPr bwMode="auto">
          <a:xfrm>
            <a:off x="457200" y="304800"/>
            <a:ext cx="2974975" cy="523875"/>
          </a:xfrm>
          <a:prstGeom prst="rect">
            <a:avLst/>
          </a:prstGeom>
          <a:noFill/>
          <a:ln w="9525">
            <a:noFill/>
            <a:miter lim="800000"/>
            <a:headEnd/>
            <a:tailEnd/>
          </a:ln>
        </p:spPr>
        <p:txBody>
          <a:bodyPr wrap="none">
            <a:spAutoFit/>
          </a:bodyPr>
          <a:lstStyle/>
          <a:p>
            <a:r>
              <a:rPr lang="ru-RU" sz="2800" b="1">
                <a:solidFill>
                  <a:srgbClr val="591F4D"/>
                </a:solidFill>
                <a:latin typeface="Corbel" pitchFamily="34" charset="0"/>
              </a:rPr>
              <a:t>Яруллина Лейсан</a:t>
            </a:r>
          </a:p>
        </p:txBody>
      </p:sp>
      <p:sp>
        <p:nvSpPr>
          <p:cNvPr id="74758" name="Rectangle 1"/>
          <p:cNvSpPr>
            <a:spLocks noChangeArrowheads="1"/>
          </p:cNvSpPr>
          <p:nvPr/>
        </p:nvSpPr>
        <p:spPr bwMode="auto">
          <a:xfrm rot="-768749">
            <a:off x="742950" y="982663"/>
            <a:ext cx="3927475" cy="5076825"/>
          </a:xfrm>
          <a:prstGeom prst="rect">
            <a:avLst/>
          </a:prstGeom>
          <a:noFill/>
          <a:ln w="9525">
            <a:noFill/>
            <a:miter lim="800000"/>
            <a:headEnd/>
            <a:tailEnd/>
          </a:ln>
        </p:spPr>
        <p:txBody>
          <a:bodyPr anchor="ctr">
            <a:spAutoFit/>
          </a:bodyPr>
          <a:lstStyle/>
          <a:p>
            <a:pPr>
              <a:tabLst>
                <a:tab pos="800100" algn="l"/>
                <a:tab pos="1028700" algn="l"/>
                <a:tab pos="1143000" algn="l"/>
              </a:tabLst>
            </a:pPr>
            <a:r>
              <a:rPr lang="ru-RU">
                <a:solidFill>
                  <a:srgbClr val="210F17"/>
                </a:solidFill>
                <a:latin typeface="Classica Two" pitchFamily="66" charset="0"/>
                <a:cs typeface="Times New Roman" pitchFamily="18" charset="0"/>
              </a:rPr>
              <a:t>Когда я пишу,</a:t>
            </a:r>
          </a:p>
          <a:p>
            <a:pPr eaLnBrk="0" hangingPunct="0">
              <a:tabLst>
                <a:tab pos="800100" algn="l"/>
                <a:tab pos="1028700" algn="l"/>
                <a:tab pos="1143000" algn="l"/>
              </a:tabLst>
            </a:pPr>
            <a:r>
              <a:rPr lang="ru-RU">
                <a:solidFill>
                  <a:srgbClr val="210F17"/>
                </a:solidFill>
                <a:latin typeface="Classica Two" pitchFamily="66" charset="0"/>
                <a:cs typeface="Times New Roman" pitchFamily="18" charset="0"/>
              </a:rPr>
              <a:t>На душе моей так спокойно,</a:t>
            </a:r>
            <a:endParaRPr lang="ru-RU">
              <a:solidFill>
                <a:srgbClr val="210F17"/>
              </a:solidFill>
              <a:latin typeface="Classica Two" pitchFamily="66" charset="0"/>
            </a:endParaRPr>
          </a:p>
          <a:p>
            <a:pPr eaLnBrk="0" hangingPunct="0">
              <a:tabLst>
                <a:tab pos="800100" algn="l"/>
                <a:tab pos="1028700" algn="l"/>
                <a:tab pos="1143000" algn="l"/>
              </a:tabLst>
            </a:pPr>
            <a:r>
              <a:rPr lang="ru-RU">
                <a:solidFill>
                  <a:srgbClr val="210F17"/>
                </a:solidFill>
                <a:latin typeface="Classica Two" pitchFamily="66" charset="0"/>
                <a:cs typeface="Times New Roman" pitchFamily="18" charset="0"/>
              </a:rPr>
              <a:t>Так легко.</a:t>
            </a:r>
            <a:endParaRPr lang="ru-RU">
              <a:solidFill>
                <a:srgbClr val="210F17"/>
              </a:solidFill>
              <a:latin typeface="Classica Two" pitchFamily="66" charset="0"/>
            </a:endParaRPr>
          </a:p>
          <a:p>
            <a:pPr eaLnBrk="0" hangingPunct="0">
              <a:tabLst>
                <a:tab pos="800100" algn="l"/>
                <a:tab pos="1028700" algn="l"/>
                <a:tab pos="1143000" algn="l"/>
              </a:tabLst>
            </a:pPr>
            <a:r>
              <a:rPr lang="ru-RU">
                <a:solidFill>
                  <a:srgbClr val="210F17"/>
                </a:solidFill>
                <a:latin typeface="Classica Two" pitchFamily="66" charset="0"/>
                <a:cs typeface="Times New Roman" pitchFamily="18" charset="0"/>
              </a:rPr>
              <a:t>Я словно птицей в небесах парю,</a:t>
            </a:r>
            <a:endParaRPr lang="ru-RU">
              <a:solidFill>
                <a:srgbClr val="210F17"/>
              </a:solidFill>
              <a:latin typeface="Classica Two" pitchFamily="66" charset="0"/>
            </a:endParaRPr>
          </a:p>
          <a:p>
            <a:pPr eaLnBrk="0" hangingPunct="0">
              <a:tabLst>
                <a:tab pos="800100" algn="l"/>
                <a:tab pos="1028700" algn="l"/>
                <a:tab pos="1143000" algn="l"/>
              </a:tabLst>
            </a:pPr>
            <a:r>
              <a:rPr lang="ru-RU">
                <a:solidFill>
                  <a:srgbClr val="210F17"/>
                </a:solidFill>
                <a:latin typeface="Classica Two" pitchFamily="66" charset="0"/>
                <a:cs typeface="Times New Roman" pitchFamily="18" charset="0"/>
              </a:rPr>
              <a:t>Я словно сказку говорю,</a:t>
            </a:r>
            <a:endParaRPr lang="ru-RU">
              <a:solidFill>
                <a:srgbClr val="210F17"/>
              </a:solidFill>
              <a:latin typeface="Classica Two" pitchFamily="66" charset="0"/>
            </a:endParaRPr>
          </a:p>
          <a:p>
            <a:pPr eaLnBrk="0" hangingPunct="0">
              <a:tabLst>
                <a:tab pos="800100" algn="l"/>
                <a:tab pos="1028700" algn="l"/>
                <a:tab pos="1143000" algn="l"/>
              </a:tabLst>
            </a:pPr>
            <a:r>
              <a:rPr lang="ru-RU">
                <a:solidFill>
                  <a:srgbClr val="210F17"/>
                </a:solidFill>
                <a:latin typeface="Classica Two" pitchFamily="66" charset="0"/>
                <a:cs typeface="Times New Roman" pitchFamily="18" charset="0"/>
              </a:rPr>
              <a:t>Себя стихам я отдаю.</a:t>
            </a:r>
            <a:endParaRPr lang="ru-RU">
              <a:solidFill>
                <a:srgbClr val="210F17"/>
              </a:solidFill>
              <a:latin typeface="Classica Two" pitchFamily="66" charset="0"/>
            </a:endParaRPr>
          </a:p>
          <a:p>
            <a:pPr eaLnBrk="0" hangingPunct="0">
              <a:tabLst>
                <a:tab pos="800100" algn="l"/>
                <a:tab pos="1028700" algn="l"/>
                <a:tab pos="1143000" algn="l"/>
              </a:tabLst>
            </a:pPr>
            <a:r>
              <a:rPr lang="ru-RU">
                <a:solidFill>
                  <a:srgbClr val="210F17"/>
                </a:solidFill>
                <a:latin typeface="Classica Two" pitchFamily="66" charset="0"/>
                <a:cs typeface="Times New Roman" pitchFamily="18" charset="0"/>
              </a:rPr>
              <a:t>И жизнь свою я посвящу стихам</a:t>
            </a:r>
            <a:endParaRPr lang="ru-RU">
              <a:solidFill>
                <a:srgbClr val="210F17"/>
              </a:solidFill>
              <a:latin typeface="Classica Two" pitchFamily="66" charset="0"/>
            </a:endParaRPr>
          </a:p>
          <a:p>
            <a:pPr eaLnBrk="0" hangingPunct="0">
              <a:tabLst>
                <a:tab pos="800100" algn="l"/>
                <a:tab pos="1028700" algn="l"/>
                <a:tab pos="1143000" algn="l"/>
              </a:tabLst>
            </a:pPr>
            <a:r>
              <a:rPr lang="ru-RU">
                <a:solidFill>
                  <a:srgbClr val="210F17"/>
                </a:solidFill>
                <a:latin typeface="Classica Two" pitchFamily="66" charset="0"/>
                <a:cs typeface="Times New Roman" pitchFamily="18" charset="0"/>
              </a:rPr>
              <a:t>И только им.</a:t>
            </a:r>
          </a:p>
          <a:p>
            <a:pPr eaLnBrk="0" hangingPunct="0">
              <a:tabLst>
                <a:tab pos="800100" algn="l"/>
                <a:tab pos="1028700" algn="l"/>
                <a:tab pos="1143000" algn="l"/>
              </a:tabLst>
            </a:pPr>
            <a:endParaRPr lang="ru-RU">
              <a:solidFill>
                <a:srgbClr val="210F17"/>
              </a:solidFill>
              <a:latin typeface="Classica Two" pitchFamily="66" charset="0"/>
              <a:cs typeface="Times New Roman" pitchFamily="18" charset="0"/>
            </a:endParaRPr>
          </a:p>
          <a:p>
            <a:pPr>
              <a:tabLst>
                <a:tab pos="800100" algn="l"/>
                <a:tab pos="1028700" algn="l"/>
                <a:tab pos="1143000" algn="l"/>
              </a:tabLst>
            </a:pPr>
            <a:r>
              <a:rPr lang="ru-RU" b="1" i="1">
                <a:solidFill>
                  <a:srgbClr val="210F17"/>
                </a:solidFill>
                <a:latin typeface="Classica Two" pitchFamily="66" charset="0"/>
              </a:rPr>
              <a:t>Жизнь</a:t>
            </a:r>
            <a:endParaRPr lang="ru-RU">
              <a:solidFill>
                <a:srgbClr val="210F17"/>
              </a:solidFill>
              <a:latin typeface="Classica Two" pitchFamily="66" charset="0"/>
            </a:endParaRPr>
          </a:p>
          <a:p>
            <a:pPr>
              <a:tabLst>
                <a:tab pos="800100" algn="l"/>
                <a:tab pos="1028700" algn="l"/>
                <a:tab pos="1143000" algn="l"/>
              </a:tabLst>
            </a:pPr>
            <a:r>
              <a:rPr lang="ru-RU">
                <a:solidFill>
                  <a:srgbClr val="210F17"/>
                </a:solidFill>
                <a:latin typeface="Classica Two" pitchFamily="66" charset="0"/>
              </a:rPr>
              <a:t> </a:t>
            </a:r>
          </a:p>
          <a:p>
            <a:pPr>
              <a:tabLst>
                <a:tab pos="800100" algn="l"/>
                <a:tab pos="1028700" algn="l"/>
                <a:tab pos="1143000" algn="l"/>
              </a:tabLst>
            </a:pPr>
            <a:r>
              <a:rPr lang="ru-RU">
                <a:solidFill>
                  <a:srgbClr val="210F17"/>
                </a:solidFill>
                <a:latin typeface="Classica Two" pitchFamily="66" charset="0"/>
              </a:rPr>
              <a:t>Порой бывает сложно жить,</a:t>
            </a:r>
          </a:p>
          <a:p>
            <a:pPr>
              <a:tabLst>
                <a:tab pos="800100" algn="l"/>
                <a:tab pos="1028700" algn="l"/>
                <a:tab pos="1143000" algn="l"/>
              </a:tabLst>
            </a:pPr>
            <a:r>
              <a:rPr lang="ru-RU">
                <a:solidFill>
                  <a:srgbClr val="210F17"/>
                </a:solidFill>
                <a:latin typeface="Classica Two" pitchFamily="66" charset="0"/>
              </a:rPr>
              <a:t>Но в этой жизни не прожить</a:t>
            </a:r>
          </a:p>
          <a:p>
            <a:pPr>
              <a:tabLst>
                <a:tab pos="800100" algn="l"/>
                <a:tab pos="1028700" algn="l"/>
                <a:tab pos="1143000" algn="l"/>
              </a:tabLst>
            </a:pPr>
            <a:r>
              <a:rPr lang="ru-RU">
                <a:solidFill>
                  <a:srgbClr val="210F17"/>
                </a:solidFill>
                <a:latin typeface="Classica Two" pitchFamily="66" charset="0"/>
              </a:rPr>
              <a:t>Без слез, без бед и огорчений,</a:t>
            </a:r>
          </a:p>
          <a:p>
            <a:pPr>
              <a:tabLst>
                <a:tab pos="800100" algn="l"/>
                <a:tab pos="1028700" algn="l"/>
                <a:tab pos="1143000" algn="l"/>
              </a:tabLst>
            </a:pPr>
            <a:r>
              <a:rPr lang="ru-RU">
                <a:solidFill>
                  <a:srgbClr val="210F17"/>
                </a:solidFill>
                <a:latin typeface="Classica Two" pitchFamily="66" charset="0"/>
              </a:rPr>
              <a:t>Но знай, добро всегда сильнее зла.</a:t>
            </a:r>
          </a:p>
          <a:p>
            <a:pPr>
              <a:tabLst>
                <a:tab pos="800100" algn="l"/>
                <a:tab pos="1028700" algn="l"/>
                <a:tab pos="1143000" algn="l"/>
              </a:tabLst>
            </a:pPr>
            <a:r>
              <a:rPr lang="ru-RU">
                <a:solidFill>
                  <a:srgbClr val="210F17"/>
                </a:solidFill>
                <a:latin typeface="Classica Two" pitchFamily="66" charset="0"/>
              </a:rPr>
              <a:t>И вопреки всему живи,</a:t>
            </a:r>
          </a:p>
          <a:p>
            <a:pPr>
              <a:tabLst>
                <a:tab pos="800100" algn="l"/>
                <a:tab pos="1028700" algn="l"/>
                <a:tab pos="1143000" algn="l"/>
              </a:tabLst>
            </a:pPr>
            <a:r>
              <a:rPr lang="ru-RU">
                <a:solidFill>
                  <a:srgbClr val="210F17"/>
                </a:solidFill>
                <a:latin typeface="Classica Two" pitchFamily="66" charset="0"/>
              </a:rPr>
              <a:t>И будь всегда самим собой.</a:t>
            </a:r>
          </a:p>
          <a:p>
            <a:pPr>
              <a:tabLst>
                <a:tab pos="800100" algn="l"/>
                <a:tab pos="1028700" algn="l"/>
                <a:tab pos="1143000" algn="l"/>
              </a:tabLst>
            </a:pPr>
            <a:r>
              <a:rPr lang="ru-RU">
                <a:solidFill>
                  <a:srgbClr val="210F17"/>
                </a:solidFill>
                <a:latin typeface="Monotype Corsiva" pitchFamily="66" charset="0"/>
              </a:rPr>
              <a:t>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Прямоугольник 1"/>
          <p:cNvSpPr>
            <a:spLocks noChangeArrowheads="1"/>
          </p:cNvSpPr>
          <p:nvPr/>
        </p:nvSpPr>
        <p:spPr bwMode="auto">
          <a:xfrm>
            <a:off x="304800" y="762000"/>
            <a:ext cx="6477000" cy="5632450"/>
          </a:xfrm>
          <a:prstGeom prst="rect">
            <a:avLst/>
          </a:prstGeom>
          <a:noFill/>
          <a:ln w="9525">
            <a:noFill/>
            <a:miter lim="800000"/>
            <a:headEnd/>
            <a:tailEnd/>
          </a:ln>
        </p:spPr>
        <p:txBody>
          <a:bodyPr>
            <a:spAutoFit/>
          </a:bodyPr>
          <a:lstStyle/>
          <a:p>
            <a:r>
              <a:rPr lang="ru-RU">
                <a:latin typeface="Verdana" pitchFamily="34" charset="0"/>
              </a:rPr>
              <a:t>Вот море молодых колышет супербасы,</a:t>
            </a:r>
          </a:p>
          <a:p>
            <a:r>
              <a:rPr lang="ru-RU">
                <a:latin typeface="Verdana" pitchFamily="34" charset="0"/>
              </a:rPr>
              <a:t>Мне триста лет, я выполз из тьмы.</a:t>
            </a:r>
          </a:p>
          <a:p>
            <a:r>
              <a:rPr lang="ru-RU">
                <a:latin typeface="Verdana" pitchFamily="34" charset="0"/>
              </a:rPr>
              <a:t>Они торчат под рейв и чем-то пудрят носы,</a:t>
            </a:r>
          </a:p>
          <a:p>
            <a:r>
              <a:rPr lang="ru-RU">
                <a:latin typeface="Verdana" pitchFamily="34" charset="0"/>
              </a:rPr>
              <a:t>Они не такие, как мы.</a:t>
            </a:r>
          </a:p>
          <a:p>
            <a:r>
              <a:rPr lang="ru-RU">
                <a:latin typeface="Verdana" pitchFamily="34" charset="0"/>
              </a:rPr>
              <a:t>И я не горю желаньем лезть в чужой монастырь:</a:t>
            </a:r>
          </a:p>
          <a:p>
            <a:r>
              <a:rPr lang="ru-RU">
                <a:latin typeface="Verdana" pitchFamily="34" charset="0"/>
              </a:rPr>
              <a:t>Я видел эту жизнь без прикрас,</a:t>
            </a:r>
          </a:p>
          <a:p>
            <a:r>
              <a:rPr lang="ru-RU">
                <a:latin typeface="Verdana" pitchFamily="34" charset="0"/>
              </a:rPr>
              <a:t>Не стоит прогибаться под изменчивый мир -</a:t>
            </a:r>
          </a:p>
          <a:p>
            <a:r>
              <a:rPr lang="ru-RU">
                <a:latin typeface="Verdana" pitchFamily="34" charset="0"/>
              </a:rPr>
              <a:t>Пусть лучше он прогнется под нас,</a:t>
            </a:r>
          </a:p>
          <a:p>
            <a:r>
              <a:rPr lang="ru-RU">
                <a:latin typeface="Verdana" pitchFamily="34" charset="0"/>
              </a:rPr>
              <a:t>Однажды он прогнется под нас</a:t>
            </a:r>
          </a:p>
          <a:p>
            <a:endParaRPr lang="ru-RU">
              <a:latin typeface="Verdana" pitchFamily="34" charset="0"/>
            </a:endParaRPr>
          </a:p>
          <a:p>
            <a:r>
              <a:rPr lang="ru-RU">
                <a:latin typeface="Verdana" pitchFamily="34" charset="0"/>
              </a:rPr>
              <a:t>Один мой друг, он стоил двух, он ждать не привык;</a:t>
            </a:r>
          </a:p>
          <a:p>
            <a:r>
              <a:rPr lang="ru-RU">
                <a:latin typeface="Verdana" pitchFamily="34" charset="0"/>
              </a:rPr>
              <a:t>Был каждый день последним из дней.</a:t>
            </a:r>
          </a:p>
          <a:p>
            <a:r>
              <a:rPr lang="ru-RU">
                <a:latin typeface="Verdana" pitchFamily="34" charset="0"/>
              </a:rPr>
              <a:t>Он пробовал на прочность этот мир каждый миг -</a:t>
            </a:r>
          </a:p>
          <a:p>
            <a:r>
              <a:rPr lang="ru-RU">
                <a:latin typeface="Verdana" pitchFamily="34" charset="0"/>
              </a:rPr>
              <a:t>Мир оказался прочней.</a:t>
            </a:r>
          </a:p>
          <a:p>
            <a:r>
              <a:rPr lang="ru-RU">
                <a:latin typeface="Verdana" pitchFamily="34" charset="0"/>
              </a:rPr>
              <a:t>Ну что же, спи спокойно, позабытый кумир,</a:t>
            </a:r>
          </a:p>
          <a:p>
            <a:r>
              <a:rPr lang="ru-RU">
                <a:latin typeface="Verdana" pitchFamily="34" charset="0"/>
              </a:rPr>
              <a:t>Ты брал свои вершины не раз,</a:t>
            </a:r>
          </a:p>
          <a:p>
            <a:r>
              <a:rPr lang="ru-RU">
                <a:latin typeface="Verdana" pitchFamily="34" charset="0"/>
              </a:rPr>
              <a:t>Не стоит прогибаться под изменчивый мир -</a:t>
            </a:r>
          </a:p>
          <a:p>
            <a:r>
              <a:rPr lang="ru-RU">
                <a:latin typeface="Verdana" pitchFamily="34" charset="0"/>
              </a:rPr>
              <a:t>Пусть лучше он прогнется под нас,</a:t>
            </a:r>
          </a:p>
          <a:p>
            <a:r>
              <a:rPr lang="ru-RU">
                <a:latin typeface="Verdana" pitchFamily="34" charset="0"/>
              </a:rPr>
              <a:t>Однажды он прогнется под нас.</a:t>
            </a:r>
          </a:p>
          <a:p>
            <a:endParaRPr lang="ru-RU">
              <a:latin typeface="Verdana" pitchFamily="34" charset="0"/>
            </a:endParaRPr>
          </a:p>
        </p:txBody>
      </p:sp>
      <p:pic>
        <p:nvPicPr>
          <p:cNvPr id="77827" name="Picture 3">
            <a:hlinkClick r:id="rId5" action="ppaction://hlinkfile"/>
          </p:cNvPr>
          <p:cNvPicPr>
            <a:picLocks noChangeAspect="1" noChangeArrowheads="1"/>
          </p:cNvPicPr>
          <p:nvPr/>
        </p:nvPicPr>
        <p:blipFill>
          <a:blip r:embed="rId6" cstate="print"/>
          <a:srcRect/>
          <a:stretch>
            <a:fillRect/>
          </a:stretch>
        </p:blipFill>
        <p:spPr bwMode="auto">
          <a:xfrm>
            <a:off x="5632450" y="377825"/>
            <a:ext cx="3213100" cy="3213100"/>
          </a:xfrm>
          <a:prstGeom prst="rect">
            <a:avLst/>
          </a:prstGeom>
          <a:noFill/>
          <a:ln w="9525">
            <a:noFill/>
            <a:miter lim="800000"/>
            <a:headEnd/>
            <a:tailEnd/>
          </a:ln>
        </p:spPr>
      </p:pic>
      <p:pic>
        <p:nvPicPr>
          <p:cNvPr id="3" name="mashina_vremeni_-_odnazhd_mir_progntsya_pod_nas.mp3">
            <a:hlinkClick r:id="" action="ppaction://media"/>
          </p:cNvPr>
          <p:cNvPicPr>
            <a:picLocks noRot="1" noChangeAspect="1"/>
          </p:cNvPicPr>
          <p:nvPr>
            <a:audioFile r:link="rId1"/>
          </p:nvPr>
        </p:nvPicPr>
        <p:blipFill>
          <a:blip r:embed="rId7" cstate="print">
            <a:lum contrast="-40000"/>
            <a:grayscl/>
          </a:blip>
          <a:srcRect/>
          <a:stretch>
            <a:fillRect/>
          </a:stretch>
        </p:blipFill>
        <p:spPr bwMode="auto">
          <a:xfrm>
            <a:off x="8153400" y="5943600"/>
            <a:ext cx="685800" cy="685800"/>
          </a:xfrm>
          <a:prstGeom prst="rect">
            <a:avLst/>
          </a:prstGeom>
          <a:noFill/>
          <a:ln w="9525">
            <a:noFill/>
            <a:miter lim="800000"/>
            <a:headEnd/>
            <a:tailEnd/>
          </a:ln>
        </p:spPr>
      </p:pic>
      <p:pic>
        <p:nvPicPr>
          <p:cNvPr id="5" name="Mashina_Vremeni_-_Odnazhdi_mir_prognetsa_pod_nas_(-).mp3">
            <a:hlinkClick r:id="" action="ppaction://media"/>
          </p:cNvPr>
          <p:cNvPicPr>
            <a:picLocks noRot="1" noChangeAspect="1"/>
          </p:cNvPicPr>
          <p:nvPr>
            <a:audioFile r:link="rId2"/>
          </p:nvPr>
        </p:nvPicPr>
        <p:blipFill>
          <a:blip r:embed="rId7" cstate="print"/>
          <a:srcRect/>
          <a:stretch>
            <a:fillRect/>
          </a:stretch>
        </p:blipFill>
        <p:spPr bwMode="auto">
          <a:xfrm>
            <a:off x="7543800" y="6019800"/>
            <a:ext cx="457200" cy="457200"/>
          </a:xfrm>
          <a:prstGeom prst="rect">
            <a:avLst/>
          </a:prstGeom>
          <a:noFill/>
          <a:ln w="9525">
            <a:noFill/>
            <a:miter lim="800000"/>
            <a:headEnd/>
            <a:tailEnd/>
          </a:ln>
        </p:spPr>
      </p:pic>
      <p:sp>
        <p:nvSpPr>
          <p:cNvPr id="6" name="Номер слайда 5"/>
          <p:cNvSpPr>
            <a:spLocks noGrp="1"/>
          </p:cNvSpPr>
          <p:nvPr>
            <p:ph type="sldNum" sz="quarter" idx="12"/>
          </p:nvPr>
        </p:nvSpPr>
        <p:spPr/>
        <p:txBody>
          <a:bodyPr/>
          <a:lstStyle/>
          <a:p>
            <a:pPr>
              <a:defRPr/>
            </a:pPr>
            <a:fld id="{8BEF9C00-6656-40AC-813F-CC142A5774D2}" type="slidenum">
              <a:rPr lang="en-US"/>
              <a:pPr>
                <a:defRPr/>
              </a:pPr>
              <a:t>36</a:t>
            </a:fld>
            <a:endParaRPr 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nextCondLst>
                <p:cond evt="onClick" delay="0">
                  <p:tgtEl>
                    <p:spTgt spid="3"/>
                  </p:tgtEl>
                </p:cond>
              </p:nextCondLst>
            </p:seq>
            <p:audio>
              <p:cMediaNode numSld="2">
                <p:cTn id="7" fill="hold" display="0">
                  <p:stCondLst>
                    <p:cond delay="indefinite"/>
                  </p:stCondLst>
                  <p:endCondLst>
                    <p:cond evt="onPrev" delay="0">
                      <p:tgtEl>
                        <p:sldTgt/>
                      </p:tgtEl>
                    </p:cond>
                    <p:cond evt="onStopAudio" delay="0">
                      <p:tgtEl>
                        <p:sldTgt/>
                      </p:tgtEl>
                    </p:cond>
                  </p:endCondLst>
                </p:cTn>
                <p:tgtEl>
                  <p:spTgt spid="3"/>
                </p:tgtEl>
              </p:cMediaNode>
            </p:audi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 fill="hold"/>
                                        <p:tgtEl>
                                          <p:spTgt spid="5"/>
                                        </p:tgtEl>
                                      </p:cBhvr>
                                    </p:cmd>
                                  </p:childTnLst>
                                </p:cTn>
                              </p:par>
                            </p:childTnLst>
                          </p:cTn>
                        </p:par>
                      </p:childTnLst>
                    </p:cTn>
                  </p:par>
                </p:childTnLst>
              </p:cTn>
              <p:nextCondLst>
                <p:cond evt="onClick" delay="0">
                  <p:tgtEl>
                    <p:spTgt spid="5"/>
                  </p:tgtEl>
                </p:cond>
              </p:nextCondLst>
            </p:seq>
            <p:audio>
              <p:cMediaNode numSld="2">
                <p:cTn id="13"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Прямоугольник 1"/>
          <p:cNvSpPr>
            <a:spLocks noChangeArrowheads="1"/>
          </p:cNvSpPr>
          <p:nvPr/>
        </p:nvSpPr>
        <p:spPr bwMode="auto">
          <a:xfrm>
            <a:off x="3352800" y="609600"/>
            <a:ext cx="5791200" cy="5078413"/>
          </a:xfrm>
          <a:prstGeom prst="rect">
            <a:avLst/>
          </a:prstGeom>
          <a:noFill/>
          <a:ln w="9525">
            <a:noFill/>
            <a:miter lim="800000"/>
            <a:headEnd/>
            <a:tailEnd/>
          </a:ln>
        </p:spPr>
        <p:txBody>
          <a:bodyPr>
            <a:spAutoFit/>
          </a:bodyPr>
          <a:lstStyle/>
          <a:p>
            <a:r>
              <a:rPr lang="ru-RU">
                <a:latin typeface="Verdana" pitchFamily="34" charset="0"/>
              </a:rPr>
              <a:t>Другой держался русла и течение ловил</a:t>
            </a:r>
          </a:p>
          <a:p>
            <a:r>
              <a:rPr lang="ru-RU">
                <a:latin typeface="Verdana" pitchFamily="34" charset="0"/>
              </a:rPr>
              <a:t>Подальше от крутых берегов.</a:t>
            </a:r>
          </a:p>
          <a:p>
            <a:r>
              <a:rPr lang="ru-RU">
                <a:latin typeface="Verdana" pitchFamily="34" charset="0"/>
              </a:rPr>
              <a:t>Он был как все и плыл как все, и вот он приплыл:</a:t>
            </a:r>
          </a:p>
          <a:p>
            <a:r>
              <a:rPr lang="ru-RU">
                <a:latin typeface="Verdana" pitchFamily="34" charset="0"/>
              </a:rPr>
              <a:t>Ни дома, ни друзей, ни врагов.</a:t>
            </a:r>
          </a:p>
          <a:p>
            <a:r>
              <a:rPr lang="ru-RU">
                <a:latin typeface="Verdana" pitchFamily="34" charset="0"/>
              </a:rPr>
              <a:t>И жизнь его похожа на фруктовый кефир,</a:t>
            </a:r>
          </a:p>
          <a:p>
            <a:r>
              <a:rPr lang="ru-RU">
                <a:latin typeface="Verdana" pitchFamily="34" charset="0"/>
              </a:rPr>
              <a:t>Видал я и такое не раз.</a:t>
            </a:r>
          </a:p>
          <a:p>
            <a:r>
              <a:rPr lang="ru-RU">
                <a:latin typeface="Verdana" pitchFamily="34" charset="0"/>
              </a:rPr>
              <a:t>Не стоит прогибаться под изменчивый мир -</a:t>
            </a:r>
          </a:p>
          <a:p>
            <a:r>
              <a:rPr lang="ru-RU">
                <a:latin typeface="Verdana" pitchFamily="34" charset="0"/>
              </a:rPr>
              <a:t>Пусть лучше он прогнется под нас,</a:t>
            </a:r>
          </a:p>
          <a:p>
            <a:r>
              <a:rPr lang="ru-RU">
                <a:latin typeface="Verdana" pitchFamily="34" charset="0"/>
              </a:rPr>
              <a:t>Однажды он прогнется под нас.</a:t>
            </a:r>
          </a:p>
          <a:p>
            <a:endParaRPr lang="ru-RU">
              <a:latin typeface="Verdana" pitchFamily="34" charset="0"/>
            </a:endParaRPr>
          </a:p>
          <a:p>
            <a:r>
              <a:rPr lang="ru-RU">
                <a:latin typeface="Verdana" pitchFamily="34" charset="0"/>
              </a:rPr>
              <a:t>Пусть старая джинса давно затерта до дыр</a:t>
            </a:r>
          </a:p>
          <a:p>
            <a:r>
              <a:rPr lang="ru-RU">
                <a:latin typeface="Verdana" pitchFamily="34" charset="0"/>
              </a:rPr>
              <a:t>Пускай хрипит раздолбанный бас</a:t>
            </a:r>
          </a:p>
          <a:p>
            <a:r>
              <a:rPr lang="ru-RU">
                <a:latin typeface="Verdana" pitchFamily="34" charset="0"/>
              </a:rPr>
              <a:t>Не стоит прогибаться под изменчивый мир -</a:t>
            </a:r>
          </a:p>
          <a:p>
            <a:r>
              <a:rPr lang="ru-RU">
                <a:latin typeface="Verdana" pitchFamily="34" charset="0"/>
              </a:rPr>
              <a:t>Пусть лучше он прогнется под нас.</a:t>
            </a:r>
          </a:p>
          <a:p>
            <a:r>
              <a:rPr lang="ru-RU">
                <a:latin typeface="Verdana" pitchFamily="34" charset="0"/>
              </a:rPr>
              <a:t>Однажды он прогнется под нас.</a:t>
            </a:r>
          </a:p>
          <a:p>
            <a:r>
              <a:rPr lang="ru-RU">
                <a:latin typeface="Verdana" pitchFamily="34" charset="0"/>
              </a:rPr>
              <a:t>Однажды он прогнется под нас.</a:t>
            </a:r>
          </a:p>
          <a:p>
            <a:r>
              <a:rPr lang="ru-RU">
                <a:latin typeface="Verdana" pitchFamily="34" charset="0"/>
              </a:rPr>
              <a:t>Однажды он прогнется под нас.</a:t>
            </a:r>
          </a:p>
        </p:txBody>
      </p:sp>
      <p:sp>
        <p:nvSpPr>
          <p:cNvPr id="4" name="Номер слайда 3"/>
          <p:cNvSpPr>
            <a:spLocks noGrp="1"/>
          </p:cNvSpPr>
          <p:nvPr>
            <p:ph type="sldNum" sz="quarter" idx="12"/>
          </p:nvPr>
        </p:nvSpPr>
        <p:spPr/>
        <p:txBody>
          <a:bodyPr/>
          <a:lstStyle/>
          <a:p>
            <a:pPr>
              <a:defRPr/>
            </a:pPr>
            <a:fld id="{C88EFB5F-57EF-4E33-9252-11E6E0471D2C}" type="slidenum">
              <a:rPr lang="en-US"/>
              <a:pPr>
                <a:defRPr/>
              </a:pPr>
              <a:t>37</a:t>
            </a:fld>
            <a:endParaRPr lang="en-US"/>
          </a:p>
        </p:txBody>
      </p:sp>
      <p:grpSp>
        <p:nvGrpSpPr>
          <p:cNvPr id="78852" name="Группа 7"/>
          <p:cNvGrpSpPr>
            <a:grpSpLocks/>
          </p:cNvGrpSpPr>
          <p:nvPr/>
        </p:nvGrpSpPr>
        <p:grpSpPr bwMode="auto">
          <a:xfrm>
            <a:off x="381000" y="457200"/>
            <a:ext cx="2900363" cy="3276600"/>
            <a:chOff x="452846" y="228600"/>
            <a:chExt cx="2819400" cy="3276600"/>
          </a:xfrm>
        </p:grpSpPr>
        <p:pic>
          <p:nvPicPr>
            <p:cNvPr id="78853" name="Picture 2"/>
            <p:cNvPicPr>
              <a:picLocks noChangeAspect="1" noChangeArrowheads="1"/>
            </p:cNvPicPr>
            <p:nvPr/>
          </p:nvPicPr>
          <p:blipFill>
            <a:blip r:embed="rId2" cstate="print"/>
            <a:srcRect/>
            <a:stretch>
              <a:fillRect/>
            </a:stretch>
          </p:blipFill>
          <p:spPr bwMode="auto">
            <a:xfrm>
              <a:off x="449883" y="222504"/>
              <a:ext cx="2826622" cy="3291840"/>
            </a:xfrm>
            <a:prstGeom prst="rect">
              <a:avLst/>
            </a:prstGeom>
            <a:noFill/>
            <a:ln w="9525">
              <a:noFill/>
              <a:miter lim="800000"/>
              <a:headEnd/>
              <a:tailEnd/>
            </a:ln>
          </p:spPr>
        </p:pic>
        <p:sp>
          <p:nvSpPr>
            <p:cNvPr id="5" name="Прямоугольник 4"/>
            <p:cNvSpPr/>
            <p:nvPr/>
          </p:nvSpPr>
          <p:spPr>
            <a:xfrm>
              <a:off x="533092" y="2971800"/>
              <a:ext cx="2665081"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grpSp>
    </p:spTree>
  </p:cSld>
  <p:clrMapOvr>
    <a:masterClrMapping/>
  </p:clrMapOvr>
  <p:timing>
    <p:tnLst>
      <p:par>
        <p:cTn id="1" dur="indefinite" restart="never" nodeType="tmRoot"/>
      </p:par>
    </p:tnLst>
  </p:timing>
</p:sld>
</file>

<file path=ppt/slides/slide3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79874" name="Picture 2"/>
          <p:cNvPicPr>
            <a:picLocks noChangeArrowheads="1" noChangeAspect="1"/>
          </p:cNvPicPr>
          <p:nvPr/>
        </p:nvPicPr>
        <p:blipFill>
          <a:blip cstate="print" r:embed="rId3"/>
          <a:srcRect r="5"/>
          <a:stretch>
            <a:fillRect/>
          </a:stretch>
        </p:blipFill>
        <p:spPr bwMode="auto">
          <a:xfrm>
            <a:off x="0" y="-228600"/>
            <a:ext cx="9144000" cy="2209800"/>
          </a:xfrm>
          <a:prstGeom prst="rect">
            <a:avLst/>
          </a:prstGeom>
          <a:noFill/>
          <a:ln w="9525">
            <a:noFill/>
            <a:miter lim="800000"/>
            <a:headEnd/>
            <a:tailEnd/>
          </a:ln>
        </p:spPr>
      </p:pic>
      <p:pic>
        <p:nvPicPr>
          <p:cNvPr id="79875" name="Прямоугольник 6"/>
          <p:cNvPicPr>
            <a:picLocks noChangeArrowheads="1"/>
          </p:cNvPicPr>
          <p:nvPr/>
        </p:nvPicPr>
        <p:blipFill>
          <a:blip cstate="print" r:embed="rId4"/>
          <a:srcRect/>
          <a:stretch>
            <a:fillRect/>
          </a:stretch>
        </p:blipFill>
        <p:spPr bwMode="auto">
          <a:xfrm>
            <a:off x="268288" y="2627313"/>
            <a:ext cx="8601075" cy="3273425"/>
          </a:xfrm>
          <a:prstGeom prst="rect">
            <a:avLst/>
          </a:prstGeom>
          <a:noFill/>
          <a:ln w="9525">
            <a:noFill/>
            <a:miter lim="800000"/>
            <a:headEnd/>
            <a:tailEnd/>
          </a:ln>
        </p:spPr>
      </p:pic>
      <p:pic>
        <p:nvPicPr>
          <p:cNvPr id="6" name="mashina_vremeni_-_odnazhd_mir_progntsya_pod_nas.mp3">
            <a:hlinkClick action="ppaction://media" r:id=""/>
          </p:cNvPr>
          <p:cNvPicPr>
            <a:picLocks noChangeAspect="1" noRot="1"/>
          </p:cNvPicPr>
          <p:nvPr>
            <a:audioFile r:link="rId1"/>
          </p:nvPr>
        </p:nvPicPr>
        <p:blipFill>
          <a:blip cstate="print" r:embed="rId5"/>
          <a:srcRect/>
          <a:stretch>
            <a:fillRect/>
          </a:stretch>
        </p:blipFill>
        <p:spPr bwMode="auto">
          <a:xfrm>
            <a:off x="4419600" y="3276600"/>
            <a:ext cx="304800" cy="304800"/>
          </a:xfrm>
          <a:prstGeom prst="rect">
            <a:avLst/>
          </a:prstGeom>
          <a:noFill/>
          <a:ln w="9525">
            <a:noFill/>
            <a:miter lim="800000"/>
            <a:headEnd/>
            <a:tailEnd/>
          </a:ln>
        </p:spPr>
      </p:pic>
      <p:sp>
        <p:nvSpPr>
          <p:cNvPr id="72709" name="Номер слайда 9"/>
          <p:cNvSpPr>
            <a:spLocks noGrp="1"/>
          </p:cNvSpPr>
          <p:nvPr>
            <p:ph idx="12" sz="quarter" type="sldNum"/>
          </p:nvPr>
        </p:nvSpPr>
        <p:spPr bwMode="auto">
          <a:ln>
            <a:miter lim="800000"/>
            <a:headEnd/>
            <a:tailEnd/>
          </a:ln>
        </p:spPr>
        <p:txBody>
          <a:bodyPr anchorCtr="0" bIns="45720" compatLnSpc="1" lIns="91440" numCol="1" rIns="91440" tIns="45720" wrap="square">
            <a:prstTxWarp prst="textNoShape">
              <a:avLst/>
            </a:prstTxWarp>
          </a:bodyPr>
          <a:lstStyle/>
          <a:p>
            <a:pPr fontAlgn="base">
              <a:spcBef>
                <a:spcPct val="0"/>
              </a:spcBef>
              <a:spcAft>
                <a:spcPct val="0"/>
              </a:spcAft>
              <a:defRPr/>
            </a:pPr>
            <a:fld id="{ADCEAEF3-D29A-4C04-90DA-DBC8B0339570}" type="slidenum">
              <a:rPr lang="en-US" smtClean="0"/>
              <a:pPr fontAlgn="base">
                <a:spcBef>
                  <a:spcPct val="0"/>
                </a:spcBef>
                <a:spcAft>
                  <a:spcPct val="0"/>
                </a:spcAft>
                <a:defRPr/>
              </a:pPr>
              <a:t>38</a:t>
            </a:fld>
            <a:endParaRPr lang="en-US" smtClean="0"/>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delay="0" evt="onBegin">
                          <p:tn val="2"/>
                        </p:cond>
                      </p:stCondLst>
                      <p:childTnLst>
                        <p:par>
                          <p:cTn fill="hold" id="4">
                            <p:stCondLst>
                              <p:cond delay="0"/>
                            </p:stCondLst>
                            <p:childTnLst>
                              <p:par>
                                <p:cTn fill="hold" id="5" nodeType="afterEffect" presetClass="mediacall" presetID="1" presetSubtype="0">
                                  <p:stCondLst>
                                    <p:cond delay="0"/>
                                  </p:stCondLst>
                                  <p:childTnLst>
                                    <p:cmd cmd="playFrom(0.0)" type="call">
                                      <p:cBhvr>
                                        <p:cTn dur="1" fill="hold" id="6"/>
                                        <p:tgtEl>
                                          <p:spTgt spid="6"/>
                                        </p:tgtEl>
                                      </p:cBhvr>
                                    </p:cmd>
                                  </p:childTnLst>
                                </p:cTn>
                              </p:par>
                            </p:childTnLst>
                          </p:cTn>
                        </p:par>
                      </p:childTnLst>
                    </p:cTn>
                  </p:par>
                </p:childTnLst>
              </p:cTn>
              <p:prevCondLst>
                <p:cond delay="0" evt="onPrev">
                  <p:tgtEl>
                    <p:sldTgt/>
                  </p:tgtEl>
                </p:cond>
              </p:prevCondLst>
              <p:nextCondLst>
                <p:cond delay="0" evt="onNext">
                  <p:tgtEl>
                    <p:sldTgt/>
                  </p:tgtEl>
                </p:cond>
              </p:nextCondLst>
            </p:seq>
            <p:audio>
              <p:cMediaNode showWhenStopped="0">
                <p:cTn display="0" fill="hold" id="7">
                  <p:stCondLst>
                    <p:cond delay="indefinite"/>
                  </p:stCondLst>
                  <p:endCondLst>
                    <p:cond delay="0" evt="onPrev">
                      <p:tgtEl>
                        <p:sldTgt/>
                      </p:tgtEl>
                    </p:cond>
                    <p:cond delay="0" evt="onStopAudio">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1" name="Номер слайда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D2D5EBB1-B542-4191-B912-CDA40965A337}" type="slidenum">
              <a:rPr lang="en-US" smtClean="0"/>
              <a:pPr fontAlgn="base">
                <a:spcBef>
                  <a:spcPct val="0"/>
                </a:spcBef>
                <a:spcAft>
                  <a:spcPct val="0"/>
                </a:spcAft>
                <a:defRPr/>
              </a:pPr>
              <a:t>4</a:t>
            </a:fld>
            <a:endParaRPr lang="en-US" smtClean="0"/>
          </a:p>
        </p:txBody>
      </p:sp>
      <p:sp>
        <p:nvSpPr>
          <p:cNvPr id="2" name="Заголовок 1"/>
          <p:cNvSpPr>
            <a:spLocks noGrp="1"/>
          </p:cNvSpPr>
          <p:nvPr>
            <p:ph type="title" idx="4294967295"/>
          </p:nvPr>
        </p:nvSpPr>
        <p:spPr>
          <a:xfrm>
            <a:off x="1371600" y="512763"/>
            <a:ext cx="7772400" cy="914400"/>
          </a:xfrm>
        </p:spPr>
        <p:txBody>
          <a:bodyPr/>
          <a:lstStyle/>
          <a:p>
            <a:pPr eaLnBrk="1" fontAlgn="auto" hangingPunct="1">
              <a:spcAft>
                <a:spcPts val="0"/>
              </a:spcAft>
              <a:defRPr/>
            </a:pPr>
            <a:r>
              <a:rPr lang="ru-RU" dirty="0" smtClean="0">
                <a:solidFill>
                  <a:schemeClr val="tx2">
                    <a:satMod val="200000"/>
                  </a:schemeClr>
                </a:solidFill>
              </a:rPr>
              <a:t>Кто такие левши?</a:t>
            </a:r>
            <a:endParaRPr lang="ru-RU" dirty="0">
              <a:solidFill>
                <a:schemeClr val="tx2">
                  <a:satMod val="200000"/>
                </a:schemeClr>
              </a:solidFill>
            </a:endParaRPr>
          </a:p>
        </p:txBody>
      </p:sp>
      <p:pic>
        <p:nvPicPr>
          <p:cNvPr id="40963" name="Picture 2"/>
          <p:cNvPicPr>
            <a:picLocks noChangeAspect="1" noChangeArrowheads="1"/>
          </p:cNvPicPr>
          <p:nvPr/>
        </p:nvPicPr>
        <p:blipFill>
          <a:blip r:embed="rId2" cstate="print"/>
          <a:srcRect/>
          <a:stretch>
            <a:fillRect/>
          </a:stretch>
        </p:blipFill>
        <p:spPr bwMode="auto">
          <a:xfrm>
            <a:off x="6950075" y="0"/>
            <a:ext cx="2193925" cy="1371600"/>
          </a:xfrm>
          <a:prstGeom prst="rect">
            <a:avLst/>
          </a:prstGeom>
          <a:noFill/>
          <a:ln w="9525">
            <a:noFill/>
            <a:miter lim="800000"/>
            <a:headEnd/>
            <a:tailEnd/>
          </a:ln>
        </p:spPr>
      </p:pic>
      <p:pic>
        <p:nvPicPr>
          <p:cNvPr id="40964" name="Picture 2"/>
          <p:cNvPicPr>
            <a:picLocks noChangeAspect="1" noChangeArrowheads="1"/>
          </p:cNvPicPr>
          <p:nvPr/>
        </p:nvPicPr>
        <p:blipFill>
          <a:blip r:embed="rId3" cstate="print"/>
          <a:srcRect/>
          <a:stretch>
            <a:fillRect/>
          </a:stretch>
        </p:blipFill>
        <p:spPr bwMode="auto">
          <a:xfrm>
            <a:off x="2667000" y="1639888"/>
            <a:ext cx="3276600" cy="3794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3" cstate="print"/>
          <a:srcRect/>
          <a:stretch>
            <a:fillRect/>
          </a:stretch>
        </p:blipFill>
        <p:spPr bwMode="auto">
          <a:xfrm>
            <a:off x="2895600" y="381000"/>
            <a:ext cx="2928938" cy="3487738"/>
          </a:xfrm>
          <a:prstGeom prst="rect">
            <a:avLst/>
          </a:prstGeom>
          <a:noFill/>
          <a:ln w="9525">
            <a:noFill/>
            <a:miter lim="800000"/>
            <a:headEnd/>
            <a:tailEnd/>
          </a:ln>
        </p:spPr>
      </p:pic>
      <p:sp>
        <p:nvSpPr>
          <p:cNvPr id="41987" name="Прямоугольник 3"/>
          <p:cNvSpPr>
            <a:spLocks noChangeArrowheads="1"/>
          </p:cNvSpPr>
          <p:nvPr/>
        </p:nvSpPr>
        <p:spPr bwMode="auto">
          <a:xfrm>
            <a:off x="533400" y="4724400"/>
            <a:ext cx="8305800" cy="1570038"/>
          </a:xfrm>
          <a:prstGeom prst="rect">
            <a:avLst/>
          </a:prstGeom>
          <a:noFill/>
          <a:ln w="9525">
            <a:noFill/>
            <a:miter lim="800000"/>
            <a:headEnd/>
            <a:tailEnd/>
          </a:ln>
        </p:spPr>
        <p:txBody>
          <a:bodyPr>
            <a:spAutoFit/>
          </a:bodyPr>
          <a:lstStyle/>
          <a:p>
            <a:pPr indent="538163" algn="just"/>
            <a:r>
              <a:rPr lang="ru-RU" sz="2400">
                <a:latin typeface="EvangelieTT" pitchFamily="82" charset="0"/>
              </a:rPr>
              <a:t>"Тогда скажет Царь тем, которые по правую сторону Его: "Придите, благословенные Отца Моего, наследуйте Царство, уготованное вам от создания мира... Тогда скажет и тем, которые по левую сторону: "Идите от Меня, проклятые, в огонь вечный, уготованный диаволу и ангелам его...".</a:t>
            </a:r>
          </a:p>
        </p:txBody>
      </p:sp>
      <p:sp>
        <p:nvSpPr>
          <p:cNvPr id="35844" name="Номер слайда 4"/>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17E15E6C-5B69-4B9A-9313-CF9C805EB452}" type="slidenum">
              <a:rPr lang="en-US" smtClean="0"/>
              <a:pPr fontAlgn="base">
                <a:spcBef>
                  <a:spcPct val="0"/>
                </a:spcBef>
                <a:spcAft>
                  <a:spcPct val="0"/>
                </a:spcAft>
                <a:defRPr/>
              </a:pPr>
              <a:t>5</a:t>
            </a:fld>
            <a:endParaRPr lang="en-US" smtClean="0"/>
          </a:p>
        </p:txBody>
      </p:sp>
      <p:sp>
        <p:nvSpPr>
          <p:cNvPr id="41989" name="Прямоугольник 6"/>
          <p:cNvSpPr>
            <a:spLocks noChangeArrowheads="1"/>
          </p:cNvSpPr>
          <p:nvPr/>
        </p:nvSpPr>
        <p:spPr bwMode="auto">
          <a:xfrm>
            <a:off x="2209800" y="3886200"/>
            <a:ext cx="4572000" cy="646113"/>
          </a:xfrm>
          <a:prstGeom prst="rect">
            <a:avLst/>
          </a:prstGeom>
          <a:noFill/>
          <a:ln w="9525">
            <a:noFill/>
            <a:miter lim="800000"/>
            <a:headEnd/>
            <a:tailEnd/>
          </a:ln>
        </p:spPr>
        <p:txBody>
          <a:bodyPr>
            <a:spAutoFit/>
          </a:bodyPr>
          <a:lstStyle/>
          <a:p>
            <a:r>
              <a:rPr lang="ru-RU">
                <a:latin typeface="Corbel" pitchFamily="34" charset="0"/>
              </a:rPr>
              <a:t>Страшный суд (Микеланджело, фреска в Сикстинской капелле, 1537—1541 гг.)</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3"/>
          <p:cNvPicPr>
            <a:picLocks noChangeAspect="1" noChangeArrowheads="1"/>
          </p:cNvPicPr>
          <p:nvPr/>
        </p:nvPicPr>
        <p:blipFill>
          <a:blip r:embed="rId3" cstate="print"/>
          <a:srcRect/>
          <a:stretch>
            <a:fillRect/>
          </a:stretch>
        </p:blipFill>
        <p:spPr bwMode="auto">
          <a:xfrm>
            <a:off x="2895600" y="304800"/>
            <a:ext cx="3505200" cy="3711575"/>
          </a:xfrm>
          <a:prstGeom prst="rect">
            <a:avLst/>
          </a:prstGeom>
          <a:noFill/>
          <a:ln w="9525">
            <a:noFill/>
            <a:miter lim="800000"/>
            <a:headEnd/>
            <a:tailEnd/>
          </a:ln>
        </p:spPr>
      </p:pic>
      <p:pic>
        <p:nvPicPr>
          <p:cNvPr id="43011" name="Picture 3"/>
          <p:cNvPicPr>
            <a:picLocks noChangeAspect="1" noChangeArrowheads="1"/>
          </p:cNvPicPr>
          <p:nvPr/>
        </p:nvPicPr>
        <p:blipFill>
          <a:blip r:embed="rId4" cstate="print"/>
          <a:srcRect/>
          <a:stretch>
            <a:fillRect/>
          </a:stretch>
        </p:blipFill>
        <p:spPr bwMode="auto">
          <a:xfrm>
            <a:off x="1524000" y="4191000"/>
            <a:ext cx="6086475" cy="2514600"/>
          </a:xfrm>
          <a:prstGeom prst="rect">
            <a:avLst/>
          </a:prstGeom>
          <a:noFill/>
          <a:ln w="9525">
            <a:noFill/>
            <a:miter lim="800000"/>
            <a:headEnd/>
            <a:tailEnd/>
          </a:ln>
        </p:spPr>
      </p:pic>
      <p:sp>
        <p:nvSpPr>
          <p:cNvPr id="36868" name="Номер слайда 4"/>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CE637467-F18F-4787-BB9E-8DF9F777C005}" type="slidenum">
              <a:rPr lang="en-US" smtClean="0"/>
              <a:pPr fontAlgn="base">
                <a:spcBef>
                  <a:spcPct val="0"/>
                </a:spcBef>
                <a:spcAft>
                  <a:spcPct val="0"/>
                </a:spcAft>
                <a:defRPr/>
              </a:pPr>
              <a:t>6</a:t>
            </a:fld>
            <a:endParaRPr lang="en-US"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Прямоугольник 1"/>
          <p:cNvSpPr>
            <a:spLocks noChangeArrowheads="1"/>
          </p:cNvSpPr>
          <p:nvPr/>
        </p:nvSpPr>
        <p:spPr bwMode="auto">
          <a:xfrm>
            <a:off x="457200" y="533400"/>
            <a:ext cx="8382000" cy="2862263"/>
          </a:xfrm>
          <a:prstGeom prst="rect">
            <a:avLst/>
          </a:prstGeom>
          <a:noFill/>
          <a:ln w="9525">
            <a:noFill/>
            <a:miter lim="800000"/>
            <a:headEnd/>
            <a:tailEnd/>
          </a:ln>
        </p:spPr>
        <p:txBody>
          <a:bodyPr>
            <a:spAutoFit/>
          </a:bodyPr>
          <a:lstStyle/>
          <a:p>
            <a:pPr algn="just"/>
            <a:r>
              <a:rPr lang="ru-RU">
                <a:latin typeface="Corbel" pitchFamily="34" charset="0"/>
              </a:rPr>
              <a:t>Для правшей справедливо будет отметить, что их полушария берут на себя разную работу: левое - работает с информацией оформленной в слове или другом символе (вербальное), а правое - работает с образами (образное); все, что происходит в левом полушарии контролируется и представляется в сознании (сознательное), а процессы правого сознанию недоступны (бессознательное полушарие). У левшей же эти процессы представлены по другому. Эти различия можно изобразить следующим образом.  </a:t>
            </a:r>
          </a:p>
          <a:p>
            <a:pPr algn="just"/>
            <a:endParaRPr lang="ru-RU">
              <a:latin typeface="Corbel" pitchFamily="34" charset="0"/>
            </a:endParaRPr>
          </a:p>
          <a:p>
            <a:pPr algn="just"/>
            <a:r>
              <a:rPr lang="ru-RU">
                <a:latin typeface="Corbel" pitchFamily="34" charset="0"/>
              </a:rPr>
              <a:t> </a:t>
            </a:r>
          </a:p>
          <a:p>
            <a:pPr algn="just"/>
            <a:endParaRPr lang="ru-RU">
              <a:latin typeface="Corbel" pitchFamily="34" charset="0"/>
            </a:endParaRPr>
          </a:p>
        </p:txBody>
      </p:sp>
      <p:pic>
        <p:nvPicPr>
          <p:cNvPr id="44035" name="Picture 2"/>
          <p:cNvPicPr>
            <a:picLocks noChangeAspect="1" noChangeArrowheads="1"/>
          </p:cNvPicPr>
          <p:nvPr/>
        </p:nvPicPr>
        <p:blipFill>
          <a:blip r:embed="rId3" cstate="print"/>
          <a:srcRect/>
          <a:stretch>
            <a:fillRect/>
          </a:stretch>
        </p:blipFill>
        <p:spPr bwMode="auto">
          <a:xfrm>
            <a:off x="1600200" y="4343400"/>
            <a:ext cx="6140450" cy="1905000"/>
          </a:xfrm>
          <a:prstGeom prst="rect">
            <a:avLst/>
          </a:prstGeom>
          <a:noFill/>
          <a:ln w="9525">
            <a:noFill/>
            <a:miter lim="800000"/>
            <a:headEnd/>
            <a:tailEnd/>
          </a:ln>
        </p:spPr>
      </p:pic>
      <p:sp>
        <p:nvSpPr>
          <p:cNvPr id="37892" name="Номер слайда 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899E711A-2051-48C7-A792-BD4AE23BED06}" type="slidenum">
              <a:rPr lang="en-US" smtClean="0"/>
              <a:pPr fontAlgn="base">
                <a:spcBef>
                  <a:spcPct val="0"/>
                </a:spcBef>
                <a:spcAft>
                  <a:spcPct val="0"/>
                </a:spcAft>
                <a:defRPr/>
              </a:pPr>
              <a:t>7</a:t>
            </a:fld>
            <a:endParaRPr 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Box 2"/>
          <p:cNvSpPr txBox="1">
            <a:spLocks noChangeArrowheads="1"/>
          </p:cNvSpPr>
          <p:nvPr/>
        </p:nvSpPr>
        <p:spPr bwMode="auto">
          <a:xfrm>
            <a:off x="3429000" y="304800"/>
            <a:ext cx="3025775" cy="400050"/>
          </a:xfrm>
          <a:prstGeom prst="rect">
            <a:avLst/>
          </a:prstGeom>
          <a:noFill/>
          <a:ln w="9525">
            <a:noFill/>
            <a:miter lim="800000"/>
            <a:headEnd/>
            <a:tailEnd/>
          </a:ln>
        </p:spPr>
        <p:txBody>
          <a:bodyPr wrap="none">
            <a:spAutoFit/>
          </a:bodyPr>
          <a:lstStyle/>
          <a:p>
            <a:r>
              <a:rPr lang="ru-RU" sz="2000" b="1"/>
              <a:t>Левша на разных языках</a:t>
            </a:r>
          </a:p>
        </p:txBody>
      </p:sp>
      <p:sp>
        <p:nvSpPr>
          <p:cNvPr id="4" name="Номер слайда 3"/>
          <p:cNvSpPr>
            <a:spLocks noGrp="1"/>
          </p:cNvSpPr>
          <p:nvPr>
            <p:ph type="sldNum" sz="quarter" idx="12"/>
          </p:nvPr>
        </p:nvSpPr>
        <p:spPr/>
        <p:txBody>
          <a:bodyPr/>
          <a:lstStyle/>
          <a:p>
            <a:pPr>
              <a:defRPr/>
            </a:pPr>
            <a:fld id="{AEBD03A6-DFEE-44C9-B148-7497643C7DA2}" type="slidenum">
              <a:rPr lang="en-US" smtClean="0"/>
              <a:pPr>
                <a:defRPr/>
              </a:pPr>
              <a:t>8</a:t>
            </a:fld>
            <a:endParaRPr lang="en-US"/>
          </a:p>
        </p:txBody>
      </p:sp>
      <p:graphicFrame>
        <p:nvGraphicFramePr>
          <p:cNvPr id="5" name="Таблица 4"/>
          <p:cNvGraphicFramePr>
            <a:graphicFrameLocks noGrp="1"/>
          </p:cNvGraphicFramePr>
          <p:nvPr/>
        </p:nvGraphicFramePr>
        <p:xfrm>
          <a:off x="1524000" y="838200"/>
          <a:ext cx="6781800" cy="5298440"/>
        </p:xfrm>
        <a:graphic>
          <a:graphicData uri="http://schemas.openxmlformats.org/drawingml/2006/table">
            <a:tbl>
              <a:tblPr>
                <a:tableStyleId>{284E427A-3D55-4303-BF80-6455036E1DE7}</a:tableStyleId>
              </a:tblPr>
              <a:tblGrid>
                <a:gridCol w="1600200"/>
                <a:gridCol w="2057400"/>
                <a:gridCol w="3124200"/>
              </a:tblGrid>
              <a:tr h="0">
                <a:tc>
                  <a:txBody>
                    <a:bodyPr/>
                    <a:lstStyle/>
                    <a:p>
                      <a:pPr>
                        <a:lnSpc>
                          <a:spcPct val="115000"/>
                        </a:lnSpc>
                        <a:spcAft>
                          <a:spcPts val="0"/>
                        </a:spcAft>
                      </a:pPr>
                      <a:r>
                        <a:rPr lang="ru-RU" sz="1600" b="1" dirty="0" smtClean="0"/>
                        <a:t>ЯЗЫК</a:t>
                      </a:r>
                      <a:endParaRPr lang="ru-RU" sz="1600" b="1" dirty="0">
                        <a:latin typeface="Calibri"/>
                        <a:ea typeface="Times New Roman"/>
                        <a:cs typeface="Times New Roman"/>
                      </a:endParaRPr>
                    </a:p>
                  </a:txBody>
                  <a:tcPr marL="25400" marR="25400" marT="0" marB="0"/>
                </a:tc>
                <a:tc>
                  <a:txBody>
                    <a:bodyPr/>
                    <a:lstStyle/>
                    <a:p>
                      <a:pPr>
                        <a:lnSpc>
                          <a:spcPct val="115000"/>
                        </a:lnSpc>
                        <a:spcAft>
                          <a:spcPts val="0"/>
                        </a:spcAft>
                      </a:pPr>
                      <a:r>
                        <a:rPr lang="ru-RU" sz="1600" b="1" dirty="0" smtClean="0"/>
                        <a:t>ЛЕВОРУКИЙ</a:t>
                      </a:r>
                      <a:endParaRPr lang="ru-RU" sz="1600" b="1" dirty="0">
                        <a:latin typeface="Calibri"/>
                        <a:ea typeface="Times New Roman"/>
                        <a:cs typeface="Times New Roman"/>
                      </a:endParaRPr>
                    </a:p>
                  </a:txBody>
                  <a:tcPr marL="25400" marR="25400" marT="0" marB="0"/>
                </a:tc>
                <a:tc>
                  <a:txBody>
                    <a:bodyPr/>
                    <a:lstStyle/>
                    <a:p>
                      <a:pPr>
                        <a:lnSpc>
                          <a:spcPct val="115000"/>
                        </a:lnSpc>
                        <a:spcAft>
                          <a:spcPts val="0"/>
                        </a:spcAft>
                      </a:pPr>
                      <a:r>
                        <a:rPr lang="ru-RU" sz="1600" b="1" dirty="0"/>
                        <a:t>ЗНАЧЕНИЯ</a:t>
                      </a:r>
                      <a:endParaRPr lang="ru-RU" sz="1600" b="1" dirty="0">
                        <a:latin typeface="Calibri"/>
                        <a:ea typeface="Times New Roman"/>
                        <a:cs typeface="Times New Roman"/>
                      </a:endParaRPr>
                    </a:p>
                  </a:txBody>
                  <a:tcPr marL="25400" marR="25400" marT="0" marB="0"/>
                </a:tc>
              </a:tr>
              <a:tr h="0">
                <a:tc>
                  <a:txBody>
                    <a:bodyPr/>
                    <a:lstStyle/>
                    <a:p>
                      <a:pPr>
                        <a:lnSpc>
                          <a:spcPct val="115000"/>
                        </a:lnSpc>
                        <a:spcAft>
                          <a:spcPts val="0"/>
                        </a:spcAft>
                      </a:pPr>
                      <a:r>
                        <a:rPr lang="ru-RU" sz="1400"/>
                        <a:t>Греческий</a:t>
                      </a:r>
                      <a:endParaRPr lang="ru-RU" sz="1400">
                        <a:latin typeface="Calibri"/>
                        <a:ea typeface="Times New Roman"/>
                        <a:cs typeface="Times New Roman"/>
                      </a:endParaRPr>
                    </a:p>
                  </a:txBody>
                  <a:tcPr marL="25400" marR="25400" marT="0" marB="0"/>
                </a:tc>
                <a:tc>
                  <a:txBody>
                    <a:bodyPr/>
                    <a:lstStyle/>
                    <a:p>
                      <a:pPr>
                        <a:lnSpc>
                          <a:spcPct val="115000"/>
                        </a:lnSpc>
                        <a:spcAft>
                          <a:spcPts val="0"/>
                        </a:spcAft>
                      </a:pPr>
                      <a:r>
                        <a:rPr lang="en-US" sz="1400" spc="50" dirty="0" err="1"/>
                        <a:t>Skaios</a:t>
                      </a:r>
                      <a:endParaRPr lang="ru-RU" sz="1400" dirty="0">
                        <a:latin typeface="Calibri"/>
                        <a:ea typeface="Times New Roman"/>
                        <a:cs typeface="Times New Roman"/>
                      </a:endParaRPr>
                    </a:p>
                  </a:txBody>
                  <a:tcPr marL="25400" marR="25400" marT="0" marB="0"/>
                </a:tc>
                <a:tc>
                  <a:txBody>
                    <a:bodyPr/>
                    <a:lstStyle/>
                    <a:p>
                      <a:pPr>
                        <a:lnSpc>
                          <a:spcPct val="115000"/>
                        </a:lnSpc>
                        <a:spcAft>
                          <a:spcPts val="0"/>
                        </a:spcAft>
                      </a:pPr>
                      <a:r>
                        <a:rPr lang="ru-RU" sz="1400" dirty="0"/>
                        <a:t>нехороший знак; неуклюжий</a:t>
                      </a:r>
                      <a:endParaRPr lang="ru-RU" sz="1400" dirty="0">
                        <a:latin typeface="Calibri"/>
                        <a:ea typeface="Times New Roman"/>
                        <a:cs typeface="Times New Roman"/>
                      </a:endParaRPr>
                    </a:p>
                  </a:txBody>
                  <a:tcPr marL="25400" marR="25400" marT="0" marB="0"/>
                </a:tc>
              </a:tr>
              <a:tr h="0">
                <a:tc>
                  <a:txBody>
                    <a:bodyPr/>
                    <a:lstStyle/>
                    <a:p>
                      <a:pPr>
                        <a:lnSpc>
                          <a:spcPct val="115000"/>
                        </a:lnSpc>
                        <a:spcAft>
                          <a:spcPts val="0"/>
                        </a:spcAft>
                      </a:pPr>
                      <a:r>
                        <a:rPr lang="ru-RU" sz="1400"/>
                        <a:t>Итальянский</a:t>
                      </a:r>
                      <a:endParaRPr lang="ru-RU" sz="1400">
                        <a:latin typeface="Calibri"/>
                        <a:ea typeface="Times New Roman"/>
                        <a:cs typeface="Times New Roman"/>
                      </a:endParaRPr>
                    </a:p>
                  </a:txBody>
                  <a:tcPr marL="25400" marR="25400" marT="0" marB="0" anchor="ctr"/>
                </a:tc>
                <a:tc>
                  <a:txBody>
                    <a:bodyPr/>
                    <a:lstStyle/>
                    <a:p>
                      <a:pPr>
                        <a:lnSpc>
                          <a:spcPct val="115000"/>
                        </a:lnSpc>
                        <a:spcAft>
                          <a:spcPts val="0"/>
                        </a:spcAft>
                      </a:pPr>
                      <a:r>
                        <a:rPr lang="ru-RU" sz="1400" spc="50"/>
                        <a:t>«</a:t>
                      </a:r>
                      <a:r>
                        <a:rPr lang="en-US" sz="1400" spc="50"/>
                        <a:t>sinistra</a:t>
                      </a:r>
                      <a:r>
                        <a:rPr lang="ru-RU" sz="1400" spc="50"/>
                        <a:t>» </a:t>
                      </a:r>
                      <a:endParaRPr lang="ru-RU" sz="1400">
                        <a:latin typeface="Calibri"/>
                        <a:ea typeface="Times New Roman"/>
                        <a:cs typeface="Times New Roman"/>
                      </a:endParaRPr>
                    </a:p>
                  </a:txBody>
                  <a:tcPr marL="25400" marR="25400" marT="0" marB="0" anchor="ctr"/>
                </a:tc>
                <a:tc>
                  <a:txBody>
                    <a:bodyPr/>
                    <a:lstStyle/>
                    <a:p>
                      <a:pPr marR="173990">
                        <a:lnSpc>
                          <a:spcPts val="1225"/>
                        </a:lnSpc>
                        <a:spcAft>
                          <a:spcPts val="0"/>
                        </a:spcAft>
                      </a:pPr>
                      <a:r>
                        <a:rPr lang="ru-RU" sz="1400" spc="50" dirty="0"/>
                        <a:t>зловещий и левый</a:t>
                      </a:r>
                      <a:endParaRPr lang="ru-RU" sz="1400" dirty="0">
                        <a:latin typeface="Calibri"/>
                        <a:ea typeface="Times New Roman"/>
                        <a:cs typeface="Times New Roman"/>
                      </a:endParaRPr>
                    </a:p>
                  </a:txBody>
                  <a:tcPr marL="25400" marR="25400" marT="0" marB="0" anchor="ctr"/>
                </a:tc>
              </a:tr>
              <a:tr h="0">
                <a:tc>
                  <a:txBody>
                    <a:bodyPr/>
                    <a:lstStyle/>
                    <a:p>
                      <a:pPr>
                        <a:lnSpc>
                          <a:spcPct val="115000"/>
                        </a:lnSpc>
                        <a:spcAft>
                          <a:spcPts val="0"/>
                        </a:spcAft>
                      </a:pPr>
                      <a:r>
                        <a:rPr lang="ru-RU" sz="1400" dirty="0"/>
                        <a:t>Испанский</a:t>
                      </a:r>
                      <a:endParaRPr lang="ru-RU" sz="1400" dirty="0">
                        <a:latin typeface="Calibri"/>
                        <a:ea typeface="Times New Roman"/>
                        <a:cs typeface="Times New Roman"/>
                      </a:endParaRPr>
                    </a:p>
                  </a:txBody>
                  <a:tcPr marL="25400" marR="25400" marT="0" marB="0" anchor="ctr"/>
                </a:tc>
                <a:tc>
                  <a:txBody>
                    <a:bodyPr/>
                    <a:lstStyle/>
                    <a:p>
                      <a:pPr marR="1161415" algn="just">
                        <a:lnSpc>
                          <a:spcPts val="1945"/>
                        </a:lnSpc>
                        <a:spcAft>
                          <a:spcPts val="0"/>
                        </a:spcAft>
                      </a:pPr>
                      <a:r>
                        <a:rPr lang="en-US" sz="1400" spc="50" dirty="0" err="1" smtClean="0"/>
                        <a:t>Zur</a:t>
                      </a:r>
                      <a:r>
                        <a:rPr lang="ru-RU" sz="1400" spc="50" dirty="0" smtClean="0"/>
                        <a:t> </a:t>
                      </a:r>
                      <a:r>
                        <a:rPr lang="en-US" sz="1400" spc="50" dirty="0" smtClean="0"/>
                        <a:t>do </a:t>
                      </a:r>
                      <a:r>
                        <a:rPr lang="en-US" sz="1400" spc="50" dirty="0" err="1" smtClean="0"/>
                        <a:t>Smiestro</a:t>
                      </a:r>
                      <a:endParaRPr lang="ru-RU" sz="1400" dirty="0">
                        <a:latin typeface="Calibri"/>
                        <a:ea typeface="Times New Roman"/>
                        <a:cs typeface="Times New Roman"/>
                      </a:endParaRPr>
                    </a:p>
                  </a:txBody>
                  <a:tcPr marL="25400" marR="25400" marT="0" marB="0" anchor="ctr"/>
                </a:tc>
                <a:tc>
                  <a:txBody>
                    <a:bodyPr/>
                    <a:lstStyle/>
                    <a:p>
                      <a:pPr marL="27305" indent="-27305">
                        <a:lnSpc>
                          <a:spcPts val="1295"/>
                        </a:lnSpc>
                        <a:spcAft>
                          <a:spcPts val="0"/>
                        </a:spcAft>
                      </a:pPr>
                      <a:r>
                        <a:rPr lang="en-US" sz="1400" dirty="0" err="1"/>
                        <a:t>pJo</a:t>
                      </a:r>
                      <a:r>
                        <a:rPr lang="en-US" sz="1400" dirty="0"/>
                        <a:t> </a:t>
                      </a:r>
                      <a:r>
                        <a:rPr lang="en-US" sz="1400" spc="50" dirty="0"/>
                        <a:t>Ser </a:t>
                      </a:r>
                      <a:r>
                        <a:rPr lang="en-US" sz="1400" spc="50" dirty="0" err="1"/>
                        <a:t>Zurdo</a:t>
                      </a:r>
                      <a:r>
                        <a:rPr lang="ru-RU" sz="1400" spc="50" dirty="0"/>
                        <a:t> - </a:t>
                      </a:r>
                      <a:r>
                        <a:rPr lang="ru-RU" sz="1400" dirty="0"/>
                        <a:t>быть умным буквально - не быть </a:t>
                      </a:r>
                      <a:r>
                        <a:rPr lang="ru-RU" sz="1400" dirty="0" err="1"/>
                        <a:t>леворуким</a:t>
                      </a:r>
                      <a:endParaRPr lang="ru-RU" sz="1400" dirty="0"/>
                    </a:p>
                    <a:p>
                      <a:pPr>
                        <a:lnSpc>
                          <a:spcPct val="115000"/>
                        </a:lnSpc>
                        <a:spcAft>
                          <a:spcPts val="0"/>
                        </a:spcAft>
                      </a:pPr>
                      <a:r>
                        <a:rPr lang="ru-RU" sz="1400" dirty="0"/>
                        <a:t>причудливый; странный</a:t>
                      </a:r>
                      <a:endParaRPr lang="ru-RU" sz="1400" dirty="0">
                        <a:latin typeface="Calibri"/>
                        <a:ea typeface="Times New Roman"/>
                        <a:cs typeface="Times New Roman"/>
                      </a:endParaRPr>
                    </a:p>
                  </a:txBody>
                  <a:tcPr marL="25400" marR="25400" marT="0" marB="0" anchor="ctr"/>
                </a:tc>
              </a:tr>
              <a:tr h="0">
                <a:tc>
                  <a:txBody>
                    <a:bodyPr/>
                    <a:lstStyle/>
                    <a:p>
                      <a:pPr>
                        <a:lnSpc>
                          <a:spcPct val="115000"/>
                        </a:lnSpc>
                        <a:spcAft>
                          <a:spcPts val="0"/>
                        </a:spcAft>
                      </a:pPr>
                      <a:r>
                        <a:rPr lang="ru-RU" sz="1400" dirty="0"/>
                        <a:t>Французский</a:t>
                      </a:r>
                      <a:endParaRPr lang="ru-RU" sz="1400" dirty="0">
                        <a:latin typeface="Calibri"/>
                        <a:ea typeface="Times New Roman"/>
                        <a:cs typeface="Times New Roman"/>
                      </a:endParaRPr>
                    </a:p>
                  </a:txBody>
                  <a:tcPr marL="25400" marR="25400" marT="0" marB="0"/>
                </a:tc>
                <a:tc>
                  <a:txBody>
                    <a:bodyPr/>
                    <a:lstStyle/>
                    <a:p>
                      <a:pPr>
                        <a:lnSpc>
                          <a:spcPct val="115000"/>
                        </a:lnSpc>
                        <a:spcAft>
                          <a:spcPts val="0"/>
                        </a:spcAft>
                      </a:pPr>
                      <a:r>
                        <a:rPr lang="en-US" sz="1400" spc="50"/>
                        <a:t>Gauche</a:t>
                      </a:r>
                      <a:endParaRPr lang="ru-RU" sz="1400">
                        <a:latin typeface="Calibri"/>
                        <a:ea typeface="Times New Roman"/>
                        <a:cs typeface="Times New Roman"/>
                      </a:endParaRPr>
                    </a:p>
                  </a:txBody>
                  <a:tcPr marL="25400" marR="25400" marT="0" marB="0"/>
                </a:tc>
                <a:tc>
                  <a:txBody>
                    <a:bodyPr/>
                    <a:lstStyle/>
                    <a:p>
                      <a:pPr>
                        <a:lnSpc>
                          <a:spcPct val="115000"/>
                        </a:lnSpc>
                        <a:spcAft>
                          <a:spcPts val="0"/>
                        </a:spcAft>
                      </a:pPr>
                      <a:r>
                        <a:rPr lang="ru-RU" sz="1400" dirty="0"/>
                        <a:t>неловкий; нечестный</a:t>
                      </a:r>
                      <a:endParaRPr lang="ru-RU" sz="1400" dirty="0">
                        <a:latin typeface="Calibri"/>
                        <a:ea typeface="Times New Roman"/>
                        <a:cs typeface="Times New Roman"/>
                      </a:endParaRPr>
                    </a:p>
                  </a:txBody>
                  <a:tcPr marL="25400" marR="25400" marT="0" marB="0"/>
                </a:tc>
              </a:tr>
              <a:tr h="0">
                <a:tc>
                  <a:txBody>
                    <a:bodyPr/>
                    <a:lstStyle/>
                    <a:p>
                      <a:pPr>
                        <a:lnSpc>
                          <a:spcPct val="115000"/>
                        </a:lnSpc>
                        <a:spcAft>
                          <a:spcPts val="0"/>
                        </a:spcAft>
                      </a:pPr>
                      <a:r>
                        <a:rPr lang="ru-RU" sz="1400" dirty="0"/>
                        <a:t>Ирландский</a:t>
                      </a:r>
                      <a:endParaRPr lang="ru-RU" sz="1400" dirty="0">
                        <a:latin typeface="Calibri"/>
                        <a:ea typeface="Times New Roman"/>
                        <a:cs typeface="Times New Roman"/>
                      </a:endParaRPr>
                    </a:p>
                  </a:txBody>
                  <a:tcPr marL="25400" marR="25400" marT="0" marB="0"/>
                </a:tc>
                <a:tc>
                  <a:txBody>
                    <a:bodyPr/>
                    <a:lstStyle/>
                    <a:p>
                      <a:pPr>
                        <a:lnSpc>
                          <a:spcPct val="115000"/>
                        </a:lnSpc>
                        <a:spcAft>
                          <a:spcPts val="0"/>
                        </a:spcAft>
                      </a:pPr>
                      <a:r>
                        <a:rPr lang="ru-RU" sz="1400"/>
                        <a:t>Ciotog</a:t>
                      </a:r>
                      <a:endParaRPr lang="ru-RU" sz="1400">
                        <a:latin typeface="Calibri"/>
                        <a:ea typeface="Times New Roman"/>
                        <a:cs typeface="Times New Roman"/>
                      </a:endParaRPr>
                    </a:p>
                  </a:txBody>
                  <a:tcPr marL="25400" marR="25400" marT="0" marB="0"/>
                </a:tc>
                <a:tc>
                  <a:txBody>
                    <a:bodyPr/>
                    <a:lstStyle/>
                    <a:p>
                      <a:pPr>
                        <a:lnSpc>
                          <a:spcPct val="115000"/>
                        </a:lnSpc>
                        <a:spcAft>
                          <a:spcPts val="0"/>
                        </a:spcAft>
                      </a:pPr>
                      <a:r>
                        <a:rPr lang="ru-RU" sz="1400" dirty="0"/>
                        <a:t>Связано со словом«</a:t>
                      </a:r>
                      <a:r>
                        <a:rPr lang="ru-RU" sz="1400" dirty="0" err="1"/>
                        <a:t>ciotach</a:t>
                      </a:r>
                      <a:r>
                        <a:rPr lang="ru-RU" sz="1400" dirty="0"/>
                        <a:t>», имеющим значение «неуклюжий, неловкий, неудобный»</a:t>
                      </a:r>
                      <a:endParaRPr lang="ru-RU" sz="1400" dirty="0">
                        <a:latin typeface="Calibri"/>
                        <a:ea typeface="Times New Roman"/>
                        <a:cs typeface="Times New Roman"/>
                      </a:endParaRPr>
                    </a:p>
                  </a:txBody>
                  <a:tcPr marL="25400" marR="25400" marT="0" marB="0"/>
                </a:tc>
              </a:tr>
              <a:tr h="0">
                <a:tc>
                  <a:txBody>
                    <a:bodyPr/>
                    <a:lstStyle/>
                    <a:p>
                      <a:pPr>
                        <a:lnSpc>
                          <a:spcPct val="115000"/>
                        </a:lnSpc>
                        <a:spcAft>
                          <a:spcPts val="0"/>
                        </a:spcAft>
                      </a:pPr>
                      <a:r>
                        <a:rPr lang="ru-RU" sz="1400"/>
                        <a:t>Голландский</a:t>
                      </a:r>
                      <a:endParaRPr lang="ru-RU" sz="1400">
                        <a:latin typeface="Calibri"/>
                        <a:ea typeface="Times New Roman"/>
                        <a:cs typeface="Times New Roman"/>
                      </a:endParaRPr>
                    </a:p>
                  </a:txBody>
                  <a:tcPr marL="25400" marR="25400" marT="0" marB="0"/>
                </a:tc>
                <a:tc>
                  <a:txBody>
                    <a:bodyPr/>
                    <a:lstStyle/>
                    <a:p>
                      <a:pPr>
                        <a:lnSpc>
                          <a:spcPct val="115000"/>
                        </a:lnSpc>
                        <a:spcAft>
                          <a:spcPts val="0"/>
                        </a:spcAft>
                      </a:pPr>
                      <a:r>
                        <a:rPr lang="en-US" sz="1400" spc="50"/>
                        <a:t>Linkshanamg</a:t>
                      </a:r>
                      <a:endParaRPr lang="ru-RU" sz="1400">
                        <a:latin typeface="Calibri"/>
                        <a:ea typeface="Times New Roman"/>
                        <a:cs typeface="Times New Roman"/>
                      </a:endParaRPr>
                    </a:p>
                  </a:txBody>
                  <a:tcPr marL="25400" marR="25400" marT="0" marB="0"/>
                </a:tc>
                <a:tc>
                  <a:txBody>
                    <a:bodyPr/>
                    <a:lstStyle/>
                    <a:p>
                      <a:pPr>
                        <a:lnSpc>
                          <a:spcPct val="115000"/>
                        </a:lnSpc>
                        <a:spcAft>
                          <a:spcPts val="0"/>
                        </a:spcAft>
                      </a:pPr>
                      <a:r>
                        <a:rPr lang="ru-RU" sz="1400" dirty="0" err="1"/>
                        <a:t>певорукий</a:t>
                      </a:r>
                      <a:endParaRPr lang="ru-RU" sz="1400" dirty="0">
                        <a:latin typeface="Calibri"/>
                        <a:ea typeface="Times New Roman"/>
                        <a:cs typeface="Times New Roman"/>
                      </a:endParaRPr>
                    </a:p>
                  </a:txBody>
                  <a:tcPr marL="25400" marR="25400" marT="0" marB="0"/>
                </a:tc>
              </a:tr>
              <a:tr h="0">
                <a:tc>
                  <a:txBody>
                    <a:bodyPr/>
                    <a:lstStyle/>
                    <a:p>
                      <a:pPr>
                        <a:lnSpc>
                          <a:spcPct val="115000"/>
                        </a:lnSpc>
                        <a:spcAft>
                          <a:spcPts val="0"/>
                        </a:spcAft>
                      </a:pPr>
                      <a:r>
                        <a:rPr lang="ru-RU" sz="1400"/>
                        <a:t>Немецкий</a:t>
                      </a:r>
                      <a:endParaRPr lang="ru-RU" sz="1400">
                        <a:latin typeface="Calibri"/>
                        <a:ea typeface="Times New Roman"/>
                        <a:cs typeface="Times New Roman"/>
                      </a:endParaRPr>
                    </a:p>
                  </a:txBody>
                  <a:tcPr marL="25400" marR="25400" marT="0" marB="0"/>
                </a:tc>
                <a:tc>
                  <a:txBody>
                    <a:bodyPr/>
                    <a:lstStyle/>
                    <a:p>
                      <a:pPr>
                        <a:lnSpc>
                          <a:spcPct val="115000"/>
                        </a:lnSpc>
                        <a:spcAft>
                          <a:spcPts val="0"/>
                        </a:spcAft>
                      </a:pPr>
                      <a:r>
                        <a:rPr lang="en-US" sz="1400" spc="50"/>
                        <a:t>Links, Linkisch</a:t>
                      </a:r>
                      <a:endParaRPr lang="ru-RU" sz="1400">
                        <a:latin typeface="Calibri"/>
                        <a:ea typeface="Times New Roman"/>
                        <a:cs typeface="Times New Roman"/>
                      </a:endParaRPr>
                    </a:p>
                  </a:txBody>
                  <a:tcPr marL="25400" marR="25400" marT="0" marB="0"/>
                </a:tc>
                <a:tc>
                  <a:txBody>
                    <a:bodyPr/>
                    <a:lstStyle/>
                    <a:p>
                      <a:pPr>
                        <a:lnSpc>
                          <a:spcPct val="115000"/>
                        </a:lnSpc>
                        <a:spcAft>
                          <a:spcPts val="0"/>
                        </a:spcAft>
                      </a:pPr>
                      <a:r>
                        <a:rPr lang="ru-RU" sz="1400" dirty="0"/>
                        <a:t>левый, неловкий</a:t>
                      </a:r>
                      <a:endParaRPr lang="ru-RU" sz="1400" dirty="0">
                        <a:latin typeface="Calibri"/>
                        <a:ea typeface="Times New Roman"/>
                        <a:cs typeface="Times New Roman"/>
                      </a:endParaRPr>
                    </a:p>
                  </a:txBody>
                  <a:tcPr marL="25400" marR="25400" marT="0" marB="0"/>
                </a:tc>
              </a:tr>
              <a:tr h="0">
                <a:tc>
                  <a:txBody>
                    <a:bodyPr/>
                    <a:lstStyle/>
                    <a:p>
                      <a:pPr>
                        <a:lnSpc>
                          <a:spcPct val="115000"/>
                        </a:lnSpc>
                        <a:spcAft>
                          <a:spcPts val="0"/>
                        </a:spcAft>
                      </a:pPr>
                      <a:r>
                        <a:rPr lang="ru-RU" sz="1400"/>
                        <a:t>Норвежский</a:t>
                      </a:r>
                      <a:endParaRPr lang="ru-RU" sz="1400">
                        <a:latin typeface="Calibri"/>
                        <a:ea typeface="Times New Roman"/>
                        <a:cs typeface="Times New Roman"/>
                      </a:endParaRPr>
                    </a:p>
                  </a:txBody>
                  <a:tcPr marL="25400" marR="25400" marT="0" marB="0" anchor="ctr"/>
                </a:tc>
                <a:tc>
                  <a:txBody>
                    <a:bodyPr/>
                    <a:lstStyle/>
                    <a:p>
                      <a:pPr>
                        <a:lnSpc>
                          <a:spcPct val="115000"/>
                        </a:lnSpc>
                        <a:spcAft>
                          <a:spcPts val="0"/>
                        </a:spcAft>
                      </a:pPr>
                      <a:r>
                        <a:rPr lang="en-US" sz="1400" spc="50"/>
                        <a:t>Kjevhendt</a:t>
                      </a:r>
                      <a:endParaRPr lang="ru-RU" sz="1400">
                        <a:latin typeface="Calibri"/>
                        <a:ea typeface="Times New Roman"/>
                        <a:cs typeface="Times New Roman"/>
                      </a:endParaRPr>
                    </a:p>
                  </a:txBody>
                  <a:tcPr marL="25400" marR="25400" marT="0" marB="0" anchor="ctr"/>
                </a:tc>
                <a:tc>
                  <a:txBody>
                    <a:bodyPr/>
                    <a:lstStyle/>
                    <a:p>
                      <a:pPr marR="384175" indent="8890">
                        <a:lnSpc>
                          <a:spcPts val="1225"/>
                        </a:lnSpc>
                        <a:spcAft>
                          <a:spcPts val="0"/>
                        </a:spcAft>
                      </a:pPr>
                      <a:r>
                        <a:rPr lang="ru-RU" sz="1400" dirty="0"/>
                        <a:t>противоположная рука </a:t>
                      </a:r>
                      <a:r>
                        <a:rPr lang="ru-RU" sz="1400" dirty="0" err="1"/>
                        <a:t>леворукий</a:t>
                      </a:r>
                      <a:endParaRPr lang="ru-RU" sz="1400" dirty="0">
                        <a:latin typeface="Calibri"/>
                        <a:ea typeface="Times New Roman"/>
                        <a:cs typeface="Times New Roman"/>
                      </a:endParaRPr>
                    </a:p>
                  </a:txBody>
                  <a:tcPr marL="25400" marR="25400" marT="0" marB="0" anchor="ctr"/>
                </a:tc>
              </a:tr>
              <a:tr h="0">
                <a:tc>
                  <a:txBody>
                    <a:bodyPr/>
                    <a:lstStyle/>
                    <a:p>
                      <a:pPr>
                        <a:lnSpc>
                          <a:spcPct val="115000"/>
                        </a:lnSpc>
                        <a:spcAft>
                          <a:spcPts val="0"/>
                        </a:spcAft>
                      </a:pPr>
                      <a:r>
                        <a:rPr lang="ru-RU" sz="1400"/>
                        <a:t>Шведский</a:t>
                      </a:r>
                      <a:endParaRPr lang="ru-RU" sz="1400">
                        <a:latin typeface="Calibri"/>
                        <a:ea typeface="Times New Roman"/>
                        <a:cs typeface="Times New Roman"/>
                      </a:endParaRPr>
                    </a:p>
                  </a:txBody>
                  <a:tcPr marL="25400" marR="25400" marT="0" marB="0"/>
                </a:tc>
                <a:tc>
                  <a:txBody>
                    <a:bodyPr/>
                    <a:lstStyle/>
                    <a:p>
                      <a:pPr>
                        <a:lnSpc>
                          <a:spcPct val="115000"/>
                        </a:lnSpc>
                        <a:spcAft>
                          <a:spcPts val="0"/>
                        </a:spcAft>
                      </a:pPr>
                      <a:r>
                        <a:rPr lang="en-US" sz="1400"/>
                        <a:t>Vinsterbint</a:t>
                      </a:r>
                      <a:endParaRPr lang="ru-RU" sz="1400">
                        <a:latin typeface="Calibri"/>
                        <a:ea typeface="Times New Roman"/>
                        <a:cs typeface="Times New Roman"/>
                      </a:endParaRPr>
                    </a:p>
                  </a:txBody>
                  <a:tcPr marL="25400" marR="25400" marT="0" marB="0"/>
                </a:tc>
                <a:tc>
                  <a:txBody>
                    <a:bodyPr/>
                    <a:lstStyle/>
                    <a:p>
                      <a:pPr>
                        <a:lnSpc>
                          <a:spcPct val="115000"/>
                        </a:lnSpc>
                        <a:spcAft>
                          <a:spcPts val="0"/>
                        </a:spcAft>
                      </a:pPr>
                      <a:r>
                        <a:rPr lang="ru-RU" sz="1400" dirty="0" err="1"/>
                        <a:t>леворукий</a:t>
                      </a:r>
                      <a:endParaRPr lang="ru-RU" sz="1400" dirty="0">
                        <a:latin typeface="Calibri"/>
                        <a:ea typeface="Times New Roman"/>
                        <a:cs typeface="Times New Roman"/>
                      </a:endParaRPr>
                    </a:p>
                  </a:txBody>
                  <a:tcPr marL="25400" marR="25400" marT="0" marB="0"/>
                </a:tc>
              </a:tr>
              <a:tr h="0">
                <a:tc>
                  <a:txBody>
                    <a:bodyPr/>
                    <a:lstStyle/>
                    <a:p>
                      <a:pPr>
                        <a:lnSpc>
                          <a:spcPct val="115000"/>
                        </a:lnSpc>
                        <a:spcAft>
                          <a:spcPts val="0"/>
                        </a:spcAft>
                      </a:pPr>
                      <a:r>
                        <a:rPr lang="ru-RU" sz="1400"/>
                        <a:t>Датский</a:t>
                      </a:r>
                      <a:endParaRPr lang="ru-RU" sz="1400">
                        <a:latin typeface="Calibri"/>
                        <a:ea typeface="Times New Roman"/>
                        <a:cs typeface="Times New Roman"/>
                      </a:endParaRPr>
                    </a:p>
                  </a:txBody>
                  <a:tcPr marL="25400" marR="25400" marT="0" marB="0" anchor="ctr"/>
                </a:tc>
                <a:tc>
                  <a:txBody>
                    <a:bodyPr/>
                    <a:lstStyle/>
                    <a:p>
                      <a:pPr>
                        <a:lnSpc>
                          <a:spcPct val="115000"/>
                        </a:lnSpc>
                        <a:spcAft>
                          <a:spcPts val="0"/>
                        </a:spcAft>
                      </a:pPr>
                      <a:r>
                        <a:rPr lang="en-US" sz="1400"/>
                        <a:t>Vasuri</a:t>
                      </a:r>
                      <a:endParaRPr lang="ru-RU" sz="1400">
                        <a:latin typeface="Calibri"/>
                        <a:ea typeface="Times New Roman"/>
                        <a:cs typeface="Times New Roman"/>
                      </a:endParaRPr>
                    </a:p>
                  </a:txBody>
                  <a:tcPr marL="25400" marR="25400" marT="0" marB="0" anchor="ctr"/>
                </a:tc>
                <a:tc>
                  <a:txBody>
                    <a:bodyPr/>
                    <a:lstStyle/>
                    <a:p>
                      <a:pPr marR="1024255">
                        <a:lnSpc>
                          <a:spcPts val="1945"/>
                        </a:lnSpc>
                        <a:spcAft>
                          <a:spcPts val="0"/>
                        </a:spcAft>
                      </a:pPr>
                      <a:r>
                        <a:rPr lang="ru-RU" sz="1400" dirty="0" err="1"/>
                        <a:t>леворукий</a:t>
                      </a:r>
                      <a:r>
                        <a:rPr lang="ru-RU" sz="1400" dirty="0"/>
                        <a:t> левша</a:t>
                      </a:r>
                      <a:endParaRPr lang="ru-RU" sz="1400" dirty="0">
                        <a:latin typeface="Calibri"/>
                        <a:ea typeface="Times New Roman"/>
                        <a:cs typeface="Times New Roman"/>
                      </a:endParaRPr>
                    </a:p>
                  </a:txBody>
                  <a:tcPr marL="25400" marR="25400" marT="0" marB="0" anchor="ctr"/>
                </a:tc>
              </a:tr>
              <a:tr h="0">
                <a:tc>
                  <a:txBody>
                    <a:bodyPr/>
                    <a:lstStyle/>
                    <a:p>
                      <a:pPr>
                        <a:lnSpc>
                          <a:spcPct val="115000"/>
                        </a:lnSpc>
                        <a:spcAft>
                          <a:spcPts val="0"/>
                        </a:spcAft>
                      </a:pPr>
                      <a:r>
                        <a:rPr lang="ru-RU" sz="1400"/>
                        <a:t>Австралийский</a:t>
                      </a:r>
                      <a:endParaRPr lang="ru-RU" sz="1400">
                        <a:latin typeface="Calibri"/>
                        <a:ea typeface="Times New Roman"/>
                        <a:cs typeface="Times New Roman"/>
                      </a:endParaRPr>
                    </a:p>
                  </a:txBody>
                  <a:tcPr marL="25400" marR="25400" marT="0" marB="0"/>
                </a:tc>
                <a:tc>
                  <a:txBody>
                    <a:bodyPr/>
                    <a:lstStyle/>
                    <a:p>
                      <a:pPr>
                        <a:lnSpc>
                          <a:spcPct val="115000"/>
                        </a:lnSpc>
                        <a:spcAft>
                          <a:spcPts val="0"/>
                        </a:spcAft>
                      </a:pPr>
                      <a:r>
                        <a:rPr lang="en-US" sz="1400" spc="50"/>
                        <a:t>Kbiiie Dooker</a:t>
                      </a:r>
                      <a:endParaRPr lang="ru-RU" sz="1400">
                        <a:latin typeface="Calibri"/>
                        <a:ea typeface="Times New Roman"/>
                        <a:cs typeface="Times New Roman"/>
                      </a:endParaRPr>
                    </a:p>
                  </a:txBody>
                  <a:tcPr marL="25400" marR="25400" marT="0" marB="0"/>
                </a:tc>
                <a:tc>
                  <a:txBody>
                    <a:bodyPr/>
                    <a:lstStyle/>
                    <a:p>
                      <a:pPr>
                        <a:lnSpc>
                          <a:spcPct val="115000"/>
                        </a:lnSpc>
                        <a:spcAft>
                          <a:spcPts val="0"/>
                        </a:spcAft>
                      </a:pPr>
                      <a:r>
                        <a:rPr lang="ru-RU" sz="1400" dirty="0"/>
                        <a:t>бьешь как девчонка</a:t>
                      </a:r>
                      <a:endParaRPr lang="ru-RU" sz="1400" dirty="0">
                        <a:latin typeface="Calibri"/>
                        <a:ea typeface="Times New Roman"/>
                        <a:cs typeface="Times New Roman"/>
                      </a:endParaRPr>
                    </a:p>
                  </a:txBody>
                  <a:tcPr marL="25400" marR="25400" marT="0" marB="0"/>
                </a:tc>
              </a:tr>
              <a:tr h="0">
                <a:tc>
                  <a:txBody>
                    <a:bodyPr/>
                    <a:lstStyle/>
                    <a:p>
                      <a:pPr>
                        <a:lnSpc>
                          <a:spcPct val="115000"/>
                        </a:lnSpc>
                        <a:spcAft>
                          <a:spcPts val="0"/>
                        </a:spcAft>
                      </a:pPr>
                      <a:r>
                        <a:rPr lang="ru-RU" sz="1400"/>
                        <a:t>Португальский</a:t>
                      </a:r>
                      <a:endParaRPr lang="ru-RU" sz="1400">
                        <a:latin typeface="Calibri"/>
                        <a:ea typeface="Times New Roman"/>
                        <a:cs typeface="Times New Roman"/>
                      </a:endParaRPr>
                    </a:p>
                  </a:txBody>
                  <a:tcPr marL="25400" marR="25400" marT="0" marB="0"/>
                </a:tc>
                <a:tc>
                  <a:txBody>
                    <a:bodyPr/>
                    <a:lstStyle/>
                    <a:p>
                      <a:pPr>
                        <a:lnSpc>
                          <a:spcPct val="115000"/>
                        </a:lnSpc>
                        <a:spcAft>
                          <a:spcPts val="0"/>
                        </a:spcAft>
                      </a:pPr>
                      <a:r>
                        <a:rPr lang="en-US" sz="1400" spc="50"/>
                        <a:t>Canhoto</a:t>
                      </a:r>
                      <a:endParaRPr lang="ru-RU" sz="1400">
                        <a:latin typeface="Calibri"/>
                        <a:ea typeface="Times New Roman"/>
                        <a:cs typeface="Times New Roman"/>
                      </a:endParaRPr>
                    </a:p>
                  </a:txBody>
                  <a:tcPr marL="25400" marR="25400" marT="0" marB="0"/>
                </a:tc>
                <a:tc>
                  <a:txBody>
                    <a:bodyPr/>
                    <a:lstStyle/>
                    <a:p>
                      <a:pPr>
                        <a:lnSpc>
                          <a:spcPct val="115000"/>
                        </a:lnSpc>
                        <a:spcAft>
                          <a:spcPts val="0"/>
                        </a:spcAft>
                      </a:pPr>
                      <a:r>
                        <a:rPr lang="ru-RU" sz="1400" dirty="0" err="1"/>
                        <a:t>Леворукий</a:t>
                      </a:r>
                      <a:r>
                        <a:rPr lang="ru-RU" sz="1400" dirty="0"/>
                        <a:t>, когда-то использовалось для обозначения дьявола</a:t>
                      </a:r>
                      <a:endParaRPr lang="ru-RU" sz="1400" dirty="0">
                        <a:latin typeface="Calibri"/>
                        <a:ea typeface="Times New Roman"/>
                        <a:cs typeface="Times New Roman"/>
                      </a:endParaRPr>
                    </a:p>
                  </a:txBody>
                  <a:tcPr marL="25400" marR="25400" marT="0" marB="0"/>
                </a:tc>
              </a:tr>
              <a:tr h="0">
                <a:tc>
                  <a:txBody>
                    <a:bodyPr/>
                    <a:lstStyle/>
                    <a:p>
                      <a:pPr>
                        <a:lnSpc>
                          <a:spcPct val="115000"/>
                        </a:lnSpc>
                        <a:spcAft>
                          <a:spcPts val="0"/>
                        </a:spcAft>
                      </a:pPr>
                      <a:r>
                        <a:rPr lang="ru-RU" sz="1400"/>
                        <a:t>Хинди</a:t>
                      </a:r>
                      <a:endParaRPr lang="ru-RU" sz="1400">
                        <a:latin typeface="Calibri"/>
                        <a:ea typeface="Times New Roman"/>
                        <a:cs typeface="Times New Roman"/>
                      </a:endParaRPr>
                    </a:p>
                  </a:txBody>
                  <a:tcPr marL="25400" marR="25400" marT="0" marB="0" anchor="ctr"/>
                </a:tc>
                <a:tc>
                  <a:txBody>
                    <a:bodyPr/>
                    <a:lstStyle/>
                    <a:p>
                      <a:pPr>
                        <a:lnSpc>
                          <a:spcPct val="115000"/>
                        </a:lnSpc>
                        <a:spcAft>
                          <a:spcPts val="0"/>
                        </a:spcAft>
                      </a:pPr>
                      <a:r>
                        <a:rPr lang="en-US" sz="1400" spc="50"/>
                        <a:t>Utta Haanth</a:t>
                      </a:r>
                      <a:endParaRPr lang="ru-RU" sz="1400">
                        <a:latin typeface="Calibri"/>
                        <a:ea typeface="Times New Roman"/>
                        <a:cs typeface="Times New Roman"/>
                      </a:endParaRPr>
                    </a:p>
                  </a:txBody>
                  <a:tcPr marL="25400" marR="25400" marT="0" marB="0" anchor="ctr"/>
                </a:tc>
                <a:tc>
                  <a:txBody>
                    <a:bodyPr/>
                    <a:lstStyle/>
                    <a:p>
                      <a:pPr marR="54610" indent="8890">
                        <a:lnSpc>
                          <a:spcPts val="1225"/>
                        </a:lnSpc>
                        <a:spcAft>
                          <a:spcPts val="0"/>
                        </a:spcAft>
                      </a:pPr>
                      <a:r>
                        <a:rPr lang="ru-RU" sz="1400" dirty="0"/>
                        <a:t>буквально переводится: противоположный, неверный, плохая рука (распространено</a:t>
                      </a:r>
                    </a:p>
                    <a:p>
                      <a:pPr>
                        <a:lnSpc>
                          <a:spcPts val="1225"/>
                        </a:lnSpc>
                        <a:spcAft>
                          <a:spcPts val="0"/>
                        </a:spcAft>
                      </a:pPr>
                      <a:r>
                        <a:rPr lang="ru-RU" sz="1400" dirty="0"/>
                        <a:t>мнение, что левши не</a:t>
                      </a:r>
                    </a:p>
                    <a:p>
                      <a:pPr>
                        <a:lnSpc>
                          <a:spcPts val="1225"/>
                        </a:lnSpc>
                        <a:spcAft>
                          <a:spcPts val="0"/>
                        </a:spcAft>
                      </a:pPr>
                      <a:r>
                        <a:rPr lang="ru-RU" sz="1400" dirty="0"/>
                        <a:t>понимают, что они говорят)</a:t>
                      </a:r>
                      <a:endParaRPr lang="ru-RU" sz="1400" dirty="0">
                        <a:latin typeface="Calibri"/>
                        <a:ea typeface="Times New Roman"/>
                        <a:cs typeface="Times New Roman"/>
                      </a:endParaRPr>
                    </a:p>
                  </a:txBody>
                  <a:tcPr marL="25400" marR="25400" marT="0" marB="0" anchor="ctr"/>
                </a:tc>
              </a:tr>
              <a:tr h="0">
                <a:tc>
                  <a:txBody>
                    <a:bodyPr/>
                    <a:lstStyle/>
                    <a:p>
                      <a:pPr>
                        <a:lnSpc>
                          <a:spcPct val="115000"/>
                        </a:lnSpc>
                        <a:spcAft>
                          <a:spcPts val="0"/>
                        </a:spcAft>
                      </a:pPr>
                      <a:r>
                        <a:rPr lang="ru-RU" sz="1400" dirty="0"/>
                        <a:t>Латинский</a:t>
                      </a:r>
                      <a:endParaRPr lang="ru-RU" sz="1400" dirty="0">
                        <a:latin typeface="Calibri"/>
                        <a:ea typeface="Times New Roman"/>
                        <a:cs typeface="Times New Roman"/>
                      </a:endParaRPr>
                    </a:p>
                  </a:txBody>
                  <a:tcPr marL="25400" marR="25400" marT="0" marB="0"/>
                </a:tc>
                <a:tc>
                  <a:txBody>
                    <a:bodyPr/>
                    <a:lstStyle/>
                    <a:p>
                      <a:pPr>
                        <a:lnSpc>
                          <a:spcPct val="115000"/>
                        </a:lnSpc>
                        <a:spcAft>
                          <a:spcPts val="0"/>
                        </a:spcAft>
                      </a:pPr>
                      <a:r>
                        <a:rPr lang="en-US" sz="1400" spc="50"/>
                        <a:t>Sinister</a:t>
                      </a:r>
                      <a:endParaRPr lang="ru-RU" sz="1400">
                        <a:latin typeface="Calibri"/>
                        <a:ea typeface="Times New Roman"/>
                        <a:cs typeface="Times New Roman"/>
                      </a:endParaRPr>
                    </a:p>
                  </a:txBody>
                  <a:tcPr marL="25400" marR="25400" marT="0" marB="0"/>
                </a:tc>
                <a:tc>
                  <a:txBody>
                    <a:bodyPr/>
                    <a:lstStyle/>
                    <a:p>
                      <a:pPr>
                        <a:lnSpc>
                          <a:spcPct val="115000"/>
                        </a:lnSpc>
                        <a:spcAft>
                          <a:spcPts val="0"/>
                        </a:spcAft>
                      </a:pPr>
                      <a:r>
                        <a:rPr lang="ru-RU" sz="1400" dirty="0"/>
                        <a:t>Со стороны левой руки</a:t>
                      </a:r>
                      <a:endParaRPr lang="ru-RU" sz="1400" dirty="0">
                        <a:latin typeface="Calibri"/>
                        <a:ea typeface="Times New Roman"/>
                        <a:cs typeface="Times New Roman"/>
                      </a:endParaRPr>
                    </a:p>
                  </a:txBody>
                  <a:tcPr marL="25400" marR="25400" marT="0" marB="0"/>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pic>
        <p:nvPicPr>
          <p:cNvPr id="46082" name="Диаграмма 1"/>
          <p:cNvPicPr>
            <a:picLocks noChangeArrowheads="1"/>
          </p:cNvPicPr>
          <p:nvPr/>
        </p:nvPicPr>
        <p:blipFill>
          <a:blip r:embed="rId3" cstate="print"/>
          <a:srcRect/>
          <a:stretch>
            <a:fillRect/>
          </a:stretch>
        </p:blipFill>
        <p:spPr bwMode="auto">
          <a:xfrm>
            <a:off x="914400" y="1397000"/>
            <a:ext cx="7620000" cy="4064000"/>
          </a:xfrm>
          <a:prstGeom prst="rect">
            <a:avLst/>
          </a:prstGeom>
          <a:noFill/>
          <a:ln w="9525">
            <a:noFill/>
            <a:miter lim="800000"/>
            <a:headEnd/>
            <a:tailEnd/>
          </a:ln>
        </p:spPr>
      </p:pic>
      <p:sp>
        <p:nvSpPr>
          <p:cNvPr id="46084" name="Номер слайда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2D370DDC-FA8B-40FD-93B2-E7A02C0341A5}" type="slidenum">
              <a:rPr lang="en-US" smtClean="0"/>
              <a:pPr/>
              <a:t>9</a:t>
            </a:fld>
            <a:endParaRPr lang="en-US" smtClean="0"/>
          </a:p>
        </p:txBody>
      </p:sp>
      <p:sp>
        <p:nvSpPr>
          <p:cNvPr id="5" name="Заголовок 4"/>
          <p:cNvSpPr>
            <a:spLocks noGrp="1"/>
          </p:cNvSpPr>
          <p:nvPr>
            <p:ph type="title" idx="4294967295"/>
          </p:nvPr>
        </p:nvSpPr>
        <p:spPr>
          <a:xfrm>
            <a:off x="1371600" y="512763"/>
            <a:ext cx="7772400" cy="914400"/>
          </a:xfrm>
        </p:spPr>
        <p:txBody>
          <a:bodyPr>
            <a:normAutofit fontScale="90000"/>
          </a:bodyPr>
          <a:lstStyle/>
          <a:p>
            <a:pPr eaLnBrk="1" fontAlgn="auto" hangingPunct="1">
              <a:spcAft>
                <a:spcPts val="0"/>
              </a:spcAft>
              <a:defRPr/>
            </a:pPr>
            <a:r>
              <a:rPr lang="ru-RU" dirty="0" smtClean="0">
                <a:solidFill>
                  <a:schemeClr val="tx2">
                    <a:satMod val="200000"/>
                  </a:schemeClr>
                </a:solidFill>
              </a:rPr>
              <a:t>Сколько левшей у нас в школе?</a:t>
            </a:r>
            <a:endParaRPr lang="ru-RU" dirty="0">
              <a:solidFill>
                <a:schemeClr val="tx2">
                  <a:satMod val="200000"/>
                </a:schemeClr>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Метро">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Метро">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Метро">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1_Метро">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Метро">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Метро">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2_Метро">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Метро">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Метро">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4.xml><?xml version="1.0" encoding="utf-8"?>
<a:theme xmlns:a="http://schemas.openxmlformats.org/drawingml/2006/main" name="Апекс">
  <a:themeElements>
    <a:clrScheme name="Официальная">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5.xml><?xml version="1.0" encoding="utf-8"?>
<a:theme xmlns:a="http://schemas.openxmlformats.org/drawingml/2006/main" name="3_Метро">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Метро">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Метро">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6.xml><?xml version="1.0" encoding="utf-8"?>
<a:theme xmlns:a="http://schemas.openxmlformats.org/drawingml/2006/main" name="1_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7.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2315</TotalTime>
  <Words>5270</Words>
  <Application>Microsoft Office PowerPoint</Application>
  <PresentationFormat>Экран (4:3)</PresentationFormat>
  <Paragraphs>528</Paragraphs>
  <Slides>38</Slides>
  <Notes>30</Notes>
  <HiddenSlides>0</HiddenSlides>
  <MMClips>6</MMClips>
  <ScaleCrop>false</ScaleCrop>
  <HeadingPairs>
    <vt:vector size="4" baseType="variant">
      <vt:variant>
        <vt:lpstr>Тема</vt:lpstr>
      </vt:variant>
      <vt:variant>
        <vt:i4>6</vt:i4>
      </vt:variant>
      <vt:variant>
        <vt:lpstr>Заголовки слайдов</vt:lpstr>
      </vt:variant>
      <vt:variant>
        <vt:i4>38</vt:i4>
      </vt:variant>
    </vt:vector>
  </HeadingPairs>
  <TitlesOfParts>
    <vt:vector size="44" baseType="lpstr">
      <vt:lpstr>Метро</vt:lpstr>
      <vt:lpstr>1_Метро</vt:lpstr>
      <vt:lpstr>2_Метро</vt:lpstr>
      <vt:lpstr>Апекс</vt:lpstr>
      <vt:lpstr>3_Метро</vt:lpstr>
      <vt:lpstr>1_Апекс</vt:lpstr>
      <vt:lpstr>Слайд 1</vt:lpstr>
      <vt:lpstr>Слайд 2</vt:lpstr>
      <vt:lpstr>Слайд 3</vt:lpstr>
      <vt:lpstr>Кто такие левши?</vt:lpstr>
      <vt:lpstr>Слайд 5</vt:lpstr>
      <vt:lpstr>Слайд 6</vt:lpstr>
      <vt:lpstr>Слайд 7</vt:lpstr>
      <vt:lpstr>Слайд 8</vt:lpstr>
      <vt:lpstr>Сколько левшей у нас в школе?</vt:lpstr>
      <vt:lpstr>Слайд 10</vt:lpstr>
      <vt:lpstr>Слайд 11</vt:lpstr>
      <vt:lpstr>Слайд 12</vt:lpstr>
      <vt:lpstr>Слайд 13</vt:lpstr>
      <vt:lpstr>Слайд 14</vt:lpstr>
      <vt:lpstr>Слайд 15</vt:lpstr>
      <vt:lpstr>Слайд 16</vt:lpstr>
      <vt:lpstr>Слайд 17</vt:lpstr>
      <vt:lpstr>Слайд 18</vt:lpstr>
      <vt:lpstr>13 августа ВСЕМИРНЫЙ ДЕНЬ ЛЕВШИ  </vt:lpstr>
      <vt:lpstr>Слайд 20</vt:lpstr>
      <vt:lpstr>Слайд 21</vt:lpstr>
      <vt:lpstr>Известные люди левши</vt:lpstr>
      <vt:lpstr>Слайд 23</vt:lpstr>
      <vt:lpstr>Слайд 24</vt:lpstr>
      <vt:lpstr>Слайд 25</vt:lpstr>
      <vt:lpstr>Слайд 26</vt:lpstr>
      <vt:lpstr>Слайд 27</vt:lpstr>
      <vt:lpstr>Слайд 28</vt:lpstr>
      <vt:lpstr>Слайд 29</vt:lpstr>
      <vt:lpstr>Политики и военные:</vt:lpstr>
      <vt:lpstr>Слайд 31</vt:lpstr>
      <vt:lpstr>Слайд 32</vt:lpstr>
      <vt:lpstr>Слайд 33</vt:lpstr>
      <vt:lpstr>Слайд 34</vt:lpstr>
      <vt:lpstr>Слайд 35</vt:lpstr>
      <vt:lpstr>Слайд 36</vt:lpstr>
      <vt:lpstr>Слайд 37</vt:lpstr>
      <vt:lpstr>Слайд 38</vt:lpstr>
    </vt:vector>
  </TitlesOfParts>
  <Company>MultiDVD Team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Марта</dc:creator>
  <cp:lastModifiedBy>Анемона</cp:lastModifiedBy>
  <cp:revision>216</cp:revision>
  <dcterms:created xsi:type="dcterms:W3CDTF">2010-10-25T12:08:50Z</dcterms:created>
  <dcterms:modified xsi:type="dcterms:W3CDTF">2013-12-10T06:44:42Z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3110086</vt:lpwstr>
  </property>
  <property fmtid="{D5CDD505-2E9C-101B-9397-08002B2CF9AE}" name="NXPowerLiteVersion" pid="3">
    <vt:lpwstr>D3.6.2</vt:lpwstr>
  </property>
  <property fmtid="{D5CDD505-2E9C-101B-9397-08002B2CF9AE}" name="NXTAG2" pid="4">
    <vt:lpwstr>000800869e000000000001023620</vt:lpwstr>
  </property>
</Properties>
</file>