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8F67-C240-4392-BF9E-56D4EDE1A8A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63AC-BCB8-48F7-9880-F5C657F308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od-kopilka.ru/page-5-1-12.html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graza.ru/page-1-1-14.html" TargetMode="External"/><Relationship Id="rId4" Type="http://schemas.openxmlformats.org/officeDocument/2006/relationships/hyperlink" Target="http://vremyazabav.ru/zanimatelno/rebusi/rebusi-slova/83-rebusi-po-informatik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4 декабря – день информатики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285752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4 декабря 1948 года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Госкомитет </a:t>
            </a:r>
            <a:r>
              <a:rPr lang="ru-RU" sz="2400" dirty="0">
                <a:solidFill>
                  <a:srgbClr val="002060"/>
                </a:solidFill>
              </a:rPr>
              <a:t>Совета министров СССР по внедрению передовой техники в народное хозяйство зарегистрировал </a:t>
            </a:r>
            <a:r>
              <a:rPr lang="ru-RU" sz="2400" dirty="0" smtClean="0">
                <a:solidFill>
                  <a:srgbClr val="002060"/>
                </a:solidFill>
              </a:rPr>
              <a:t>изобретение </a:t>
            </a:r>
            <a:r>
              <a:rPr lang="ru-RU" sz="2400" dirty="0">
                <a:solidFill>
                  <a:srgbClr val="002060"/>
                </a:solidFill>
              </a:rPr>
              <a:t>И. С. Брука и Б. И. Рамеева — цифровую электронную вычислительную машину.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Этот </a:t>
            </a:r>
            <a:r>
              <a:rPr lang="ru-RU" sz="2400" dirty="0">
                <a:solidFill>
                  <a:srgbClr val="002060"/>
                </a:solidFill>
              </a:rPr>
              <a:t>день и есть день рождения российской информатики.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8575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2060"/>
                </a:solidFill>
              </a:rPr>
              <a:t>ОТВЕТЫ НА РЕБУСЫ ПРИНИМАЮТСЯ ПО АДРЕСУ: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>media.centr45@mail.ru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400800" cy="228123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Победителем сегодняшнего конкурса станет ученик, приславший наибольшее количество правильных ответов!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672414" cy="5572163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Царица </a:t>
            </a:r>
            <a:r>
              <a:rPr lang="ru-RU" sz="3600" b="1" dirty="0">
                <a:solidFill>
                  <a:srgbClr val="C00000"/>
                </a:solidFill>
              </a:rPr>
              <a:t>наук - математика.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Но выросла рядом принцесса -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Прекраснейшая Информатика,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Дочь мысли людской и прогресса.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Сегодня без этой науки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Представить наш мир невозможно.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Она нас спасает от скуки.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Она наш помощник надежный.</a:t>
            </a:r>
            <a:br>
              <a:rPr lang="ru-RU" sz="3600" b="1" dirty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H="1" flipV="1">
            <a:off x="1285852" y="5638799"/>
            <a:ext cx="8574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58138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РЕБУСЫ НА ТЕМУ «ИНФОРМАТИКА»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/>
                </a:solidFill>
              </a:rPr>
              <a:t>Ребусы — довольно интересный и популярный вид занимательных задач. Впервые они появились в XV веке во Франции, а в 1582 году здесь вышел первый печатный сборник ребусов, составленный Э. Табуро.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403860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90938"/>
            <a:ext cx="4572032" cy="18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10604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РЕБУСЫ НА ТЕМУ «ИНФОРМАТИКА»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857364"/>
            <a:ext cx="4038600" cy="4525963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В XVI веке рисованные загадки проникли в Англию, Германию, Италию. В России ребусы появились в 1845 году на страницах журнала «Иллюстрация».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403860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0504"/>
            <a:ext cx="42862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972452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РЕБУСЫ НА ТЕМУ «ИНФОРМАТИКА»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Слово «ребус» произошло от латинского </a:t>
            </a:r>
            <a:r>
              <a:rPr lang="ru-RU" b="1" dirty="0" err="1">
                <a:solidFill>
                  <a:schemeClr val="tx2"/>
                </a:solidFill>
              </a:rPr>
              <a:t>res</a:t>
            </a:r>
            <a:r>
              <a:rPr lang="ru-RU" b="1" dirty="0">
                <a:solidFill>
                  <a:schemeClr val="tx2"/>
                </a:solidFill>
              </a:rPr>
              <a:t>, что значит «вещь» или «предмет». В творительном падеже множественного числа получится: </a:t>
            </a:r>
            <a:r>
              <a:rPr lang="ru-RU" b="1" dirty="0" err="1">
                <a:solidFill>
                  <a:schemeClr val="tx2"/>
                </a:solidFill>
              </a:rPr>
              <a:t>по-латински</a:t>
            </a:r>
            <a:r>
              <a:rPr lang="ru-RU" b="1" dirty="0">
                <a:solidFill>
                  <a:schemeClr val="tx2"/>
                </a:solidFill>
              </a:rPr>
              <a:t> — </a:t>
            </a:r>
            <a:r>
              <a:rPr lang="ru-RU" b="1" dirty="0" err="1">
                <a:solidFill>
                  <a:schemeClr val="tx2"/>
                </a:solidFill>
              </a:rPr>
              <a:t>rebus</a:t>
            </a:r>
            <a:r>
              <a:rPr lang="ru-RU" b="1" dirty="0">
                <a:solidFill>
                  <a:schemeClr val="tx2"/>
                </a:solidFill>
              </a:rPr>
              <a:t>, а по-русски — «вещами», «предметами».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57364"/>
            <a:ext cx="403860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143380"/>
            <a:ext cx="4405310" cy="176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01014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РЕБУСЫ НА ТЕМУ «ИНФОРМАТИКА»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/>
                </a:solidFill>
              </a:rPr>
              <a:t>Своими историческими корнями ребусы уходят в очень далекое прошлое, когда не существовало еще письменности как таковой, </a:t>
            </a:r>
            <a:r>
              <a:rPr lang="ru-RU" dirty="0" smtClean="0">
                <a:solidFill>
                  <a:schemeClr val="tx2"/>
                </a:solidFill>
              </a:rPr>
              <a:t>алфавитов, </a:t>
            </a:r>
            <a:r>
              <a:rPr lang="ru-RU" dirty="0">
                <a:solidFill>
                  <a:schemeClr val="tx2"/>
                </a:solidFill>
              </a:rPr>
              <a:t>и людям приходилось передавав ту или иную информацию с помощью </a:t>
            </a:r>
            <a:r>
              <a:rPr lang="ru-RU" dirty="0" smtClean="0">
                <a:solidFill>
                  <a:schemeClr val="tx2"/>
                </a:solidFill>
              </a:rPr>
              <a:t>рисунков.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403860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4357718" cy="17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829576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РЕБУСЫ НА ТЕМУ «ИНФОРМАТИКА»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При всем своем внешнем сходстве с древним рисуночным письмом ребусы отличаются тем, что каждый изображенный в них предмет обычно очень далек от того, что имел в виду шифровщик. 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03860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143380"/>
            <a:ext cx="3770322" cy="135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 ТЕПЕРЬ ПОСЛОЖНЕЕ!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3587317" cy="129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14686"/>
            <a:ext cx="3071834" cy="110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643446"/>
            <a:ext cx="3175006" cy="114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714488"/>
            <a:ext cx="2992000" cy="107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143248"/>
            <a:ext cx="3175006" cy="114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border" descr="модем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4500570"/>
            <a:ext cx="3690930" cy="162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order" descr="программиров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715172" cy="231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28662" y="4000504"/>
            <a:ext cx="742955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При создании презентации использованы материалы с сайтов: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http://www.metod-kopilka.ru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http://vremyazabav.ru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http://www.igraza.ru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273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4 декабря – день информатики</vt:lpstr>
      <vt:lpstr> Царица наук - математика. Но выросла рядом принцесса - Прекраснейшая Информатика, Дочь мысли людской и прогресса. Сегодня без этой науки Представить наш мир невозможно. Она нас спасает от скуки. Она наш помощник надежный. </vt:lpstr>
      <vt:lpstr>РЕБУСЫ НА ТЕМУ «ИНФОРМАТИКА»</vt:lpstr>
      <vt:lpstr>РЕБУСЫ НА ТЕМУ «ИНФОРМАТИКА»</vt:lpstr>
      <vt:lpstr>РЕБУСЫ НА ТЕМУ «ИНФОРМАТИКА»</vt:lpstr>
      <vt:lpstr>РЕБУСЫ НА ТЕМУ «ИНФОРМАТИКА»</vt:lpstr>
      <vt:lpstr>РЕБУСЫ НА ТЕМУ «ИНФОРМАТИКА»</vt:lpstr>
      <vt:lpstr>А ТЕПЕРЬ ПОСЛОЖНЕЕ!</vt:lpstr>
      <vt:lpstr>Слайд 9</vt:lpstr>
      <vt:lpstr> ОТВЕТЫ НА РЕБУСЫ ПРИНИМАЮТСЯ ПО АДРЕСУ:  media.centr45@mail.ru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декабря – день информатики</dc:title>
  <dc:creator>SPA</dc:creator>
  <cp:lastModifiedBy>SPA</cp:lastModifiedBy>
  <cp:revision>13</cp:revision>
  <dcterms:created xsi:type="dcterms:W3CDTF">2013-12-03T19:03:58Z</dcterms:created>
  <dcterms:modified xsi:type="dcterms:W3CDTF">2013-12-03T19:57:34Z</dcterms:modified>
</cp:coreProperties>
</file>