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68F67-C240-4392-BF9E-56D4EDE1A8AB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63AC-BCB8-48F7-9880-F5C657F308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68F67-C240-4392-BF9E-56D4EDE1A8AB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63AC-BCB8-48F7-9880-F5C657F308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68F67-C240-4392-BF9E-56D4EDE1A8AB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63AC-BCB8-48F7-9880-F5C657F308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68F67-C240-4392-BF9E-56D4EDE1A8AB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63AC-BCB8-48F7-9880-F5C657F308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68F67-C240-4392-BF9E-56D4EDE1A8AB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63AC-BCB8-48F7-9880-F5C657F308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68F67-C240-4392-BF9E-56D4EDE1A8AB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63AC-BCB8-48F7-9880-F5C657F308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68F67-C240-4392-BF9E-56D4EDE1A8AB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63AC-BCB8-48F7-9880-F5C657F308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68F67-C240-4392-BF9E-56D4EDE1A8AB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63AC-BCB8-48F7-9880-F5C657F308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68F67-C240-4392-BF9E-56D4EDE1A8AB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63AC-BCB8-48F7-9880-F5C657F308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68F67-C240-4392-BF9E-56D4EDE1A8AB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63AC-BCB8-48F7-9880-F5C657F308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68F67-C240-4392-BF9E-56D4EDE1A8AB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63AC-BCB8-48F7-9880-F5C657F308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68F67-C240-4392-BF9E-56D4EDE1A8AB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863AC-BCB8-48F7-9880-F5C657F308C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tod-kopilka.ru/page-5-1-12.html" TargetMode="Externa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igraza.ru/page-1-1-14.html" TargetMode="External"/><Relationship Id="rId4" Type="http://schemas.openxmlformats.org/officeDocument/2006/relationships/hyperlink" Target="http://vremyazabav.ru/zanimatelno/rebusi/rebusi-slova/83-rebusi-po-informatik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214422"/>
            <a:ext cx="7772400" cy="1470025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4 декабря – день информатики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3071810"/>
            <a:ext cx="6400800" cy="285752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4 декабря 1948 года 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Госкомитет </a:t>
            </a:r>
            <a:r>
              <a:rPr lang="ru-RU" sz="2400" dirty="0">
                <a:solidFill>
                  <a:srgbClr val="002060"/>
                </a:solidFill>
              </a:rPr>
              <a:t>Совета министров СССР по внедрению передовой техники в народное хозяйство зарегистрировал </a:t>
            </a:r>
            <a:r>
              <a:rPr lang="ru-RU" sz="2400" dirty="0" smtClean="0">
                <a:solidFill>
                  <a:srgbClr val="002060"/>
                </a:solidFill>
              </a:rPr>
              <a:t>изобретение </a:t>
            </a:r>
            <a:r>
              <a:rPr lang="ru-RU" sz="2400" dirty="0">
                <a:solidFill>
                  <a:srgbClr val="002060"/>
                </a:solidFill>
              </a:rPr>
              <a:t>И. С. Брука и Б. И. Рамеева — цифровую электронную вычислительную машину. </a:t>
            </a:r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Этот </a:t>
            </a:r>
            <a:r>
              <a:rPr lang="ru-RU" sz="2400" dirty="0">
                <a:solidFill>
                  <a:srgbClr val="002060"/>
                </a:solidFill>
              </a:rPr>
              <a:t>день и есть день рождения российской информатики.</a:t>
            </a:r>
            <a:br>
              <a:rPr lang="ru-RU" sz="2400" dirty="0">
                <a:solidFill>
                  <a:srgbClr val="002060"/>
                </a:solidFill>
              </a:rPr>
            </a:br>
            <a:r>
              <a:rPr lang="ru-RU" sz="2400" dirty="0">
                <a:solidFill>
                  <a:srgbClr val="002060"/>
                </a:solidFill>
              </a:rPr>
              <a:t/>
            </a:r>
            <a:br>
              <a:rPr lang="ru-RU" sz="2400" dirty="0">
                <a:solidFill>
                  <a:srgbClr val="002060"/>
                </a:solidFill>
              </a:rPr>
            </a:b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772400" cy="2857520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>
                <a:solidFill>
                  <a:srgbClr val="002060"/>
                </a:solidFill>
              </a:rPr>
              <a:t>ОТВЕТЫ НА РЕБУСЫ ПРИНИМАЮТСЯ ПО АДРЕСУ:</a:t>
            </a:r>
            <a:br>
              <a:rPr lang="ru-RU" sz="4000" dirty="0" smtClean="0">
                <a:solidFill>
                  <a:srgbClr val="002060"/>
                </a:solidFill>
              </a:rPr>
            </a:br>
            <a:r>
              <a:rPr lang="ru-RU" sz="4000" dirty="0" smtClean="0">
                <a:solidFill>
                  <a:srgbClr val="002060"/>
                </a:solidFill>
              </a:rPr>
              <a:t/>
            </a:r>
            <a:br>
              <a:rPr lang="ru-RU" sz="4000" dirty="0" smtClean="0">
                <a:solidFill>
                  <a:srgbClr val="002060"/>
                </a:solidFill>
              </a:rPr>
            </a:br>
            <a:r>
              <a:rPr lang="en-US" sz="4000" dirty="0">
                <a:solidFill>
                  <a:srgbClr val="002060"/>
                </a:solidFill>
              </a:rPr>
              <a:t>media.centr45@mail.ru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3643314"/>
            <a:ext cx="6400800" cy="2281238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Победителем сегодняшнего конкурса станет ученик, приславший наибольшее количество правильных ответов!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000100" y="571480"/>
            <a:ext cx="7672414" cy="5572163"/>
          </a:xfrm>
        </p:spPr>
        <p:txBody>
          <a:bodyPr>
            <a:noAutofit/>
          </a:bodyPr>
          <a:lstStyle/>
          <a:p>
            <a:pPr algn="l"/>
            <a:r>
              <a:rPr lang="ru-RU" sz="3600" b="1" dirty="0" smtClean="0">
                <a:solidFill>
                  <a:srgbClr val="C00000"/>
                </a:solidFill>
              </a:rPr>
              <a:t/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</a:rPr>
              <a:t>Царица </a:t>
            </a:r>
            <a:r>
              <a:rPr lang="ru-RU" sz="3600" b="1" dirty="0">
                <a:solidFill>
                  <a:srgbClr val="C00000"/>
                </a:solidFill>
              </a:rPr>
              <a:t>наук - математика.</a:t>
            </a:r>
            <a:br>
              <a:rPr lang="ru-RU" sz="3600" b="1" dirty="0">
                <a:solidFill>
                  <a:srgbClr val="C00000"/>
                </a:solidFill>
              </a:rPr>
            </a:br>
            <a:r>
              <a:rPr lang="ru-RU" sz="3600" b="1" dirty="0">
                <a:solidFill>
                  <a:srgbClr val="C00000"/>
                </a:solidFill>
              </a:rPr>
              <a:t>Но выросла рядом принцесса -</a:t>
            </a:r>
            <a:br>
              <a:rPr lang="ru-RU" sz="3600" b="1" dirty="0">
                <a:solidFill>
                  <a:srgbClr val="C00000"/>
                </a:solidFill>
              </a:rPr>
            </a:br>
            <a:r>
              <a:rPr lang="ru-RU" sz="3600" b="1" dirty="0">
                <a:solidFill>
                  <a:srgbClr val="C00000"/>
                </a:solidFill>
              </a:rPr>
              <a:t>Прекраснейшая Информатика,</a:t>
            </a:r>
            <a:br>
              <a:rPr lang="ru-RU" sz="3600" b="1" dirty="0">
                <a:solidFill>
                  <a:srgbClr val="C00000"/>
                </a:solidFill>
              </a:rPr>
            </a:br>
            <a:r>
              <a:rPr lang="ru-RU" sz="3600" b="1" dirty="0">
                <a:solidFill>
                  <a:srgbClr val="C00000"/>
                </a:solidFill>
              </a:rPr>
              <a:t>Дочь мысли людской и прогресса.</a:t>
            </a:r>
            <a:br>
              <a:rPr lang="ru-RU" sz="3600" b="1" dirty="0">
                <a:solidFill>
                  <a:srgbClr val="C00000"/>
                </a:solidFill>
              </a:rPr>
            </a:br>
            <a:r>
              <a:rPr lang="ru-RU" sz="3600" b="1" dirty="0">
                <a:solidFill>
                  <a:srgbClr val="C00000"/>
                </a:solidFill>
              </a:rPr>
              <a:t>Сегодня без этой науки</a:t>
            </a:r>
            <a:br>
              <a:rPr lang="ru-RU" sz="3600" b="1" dirty="0">
                <a:solidFill>
                  <a:srgbClr val="C00000"/>
                </a:solidFill>
              </a:rPr>
            </a:br>
            <a:r>
              <a:rPr lang="ru-RU" sz="3600" b="1" dirty="0">
                <a:solidFill>
                  <a:srgbClr val="C00000"/>
                </a:solidFill>
              </a:rPr>
              <a:t>Представить наш мир невозможно.</a:t>
            </a:r>
            <a:br>
              <a:rPr lang="ru-RU" sz="3600" b="1" dirty="0">
                <a:solidFill>
                  <a:srgbClr val="C00000"/>
                </a:solidFill>
              </a:rPr>
            </a:br>
            <a:r>
              <a:rPr lang="ru-RU" sz="3600" b="1" dirty="0">
                <a:solidFill>
                  <a:srgbClr val="C00000"/>
                </a:solidFill>
              </a:rPr>
              <a:t>Она нас спасает от скуки.</a:t>
            </a:r>
            <a:br>
              <a:rPr lang="ru-RU" sz="3600" b="1" dirty="0">
                <a:solidFill>
                  <a:srgbClr val="C00000"/>
                </a:solidFill>
              </a:rPr>
            </a:br>
            <a:r>
              <a:rPr lang="ru-RU" sz="3600" b="1" dirty="0">
                <a:solidFill>
                  <a:srgbClr val="C00000"/>
                </a:solidFill>
              </a:rPr>
              <a:t>Она наш помощник надежный.</a:t>
            </a:r>
            <a:br>
              <a:rPr lang="ru-RU" sz="3600" b="1" dirty="0">
                <a:solidFill>
                  <a:srgbClr val="C00000"/>
                </a:solidFill>
              </a:rPr>
            </a:b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 flipH="1" flipV="1">
            <a:off x="1285852" y="5638799"/>
            <a:ext cx="85748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28662" y="500042"/>
            <a:ext cx="7758138" cy="91759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РЕБУСЫ НА ТЕМУ «ИНФОРМАТИКА»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dirty="0">
                <a:solidFill>
                  <a:schemeClr val="tx2"/>
                </a:solidFill>
              </a:rPr>
              <a:t>Ребусы — довольно интересный и популярный вид занимательных задач. Впервые они появились в XV веке во Франции, а в 1582 году здесь вышел первый печатный сборник ребусов, составленный Э. Табуро.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14488"/>
            <a:ext cx="4038600" cy="1615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790938"/>
            <a:ext cx="4572032" cy="18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8043890" cy="106047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РЕБУСЫ НА ТЕМУ «ИНФОРМАТИКА»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4876" y="1857364"/>
            <a:ext cx="4038600" cy="4525963"/>
          </a:xfrm>
        </p:spPr>
        <p:txBody>
          <a:bodyPr/>
          <a:lstStyle/>
          <a:p>
            <a:r>
              <a:rPr lang="ru-RU" b="1" dirty="0">
                <a:solidFill>
                  <a:schemeClr val="tx2"/>
                </a:solidFill>
              </a:rPr>
              <a:t>В XVI веке рисованные загадки проникли в Англию, Германию, Италию. В России ребусы появились в 1845 году на страницах журнала «Иллюстрация». 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928802"/>
            <a:ext cx="4038600" cy="1615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4000504"/>
            <a:ext cx="428628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7972452" cy="98903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РЕБУСЫ НА ТЕМУ «ИНФОРМАТИКА»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chemeClr val="tx2"/>
                </a:solidFill>
              </a:rPr>
              <a:t>Слово «ребус» произошло от латинского </a:t>
            </a:r>
            <a:r>
              <a:rPr lang="ru-RU" b="1" dirty="0" err="1">
                <a:solidFill>
                  <a:schemeClr val="tx2"/>
                </a:solidFill>
              </a:rPr>
              <a:t>res</a:t>
            </a:r>
            <a:r>
              <a:rPr lang="ru-RU" b="1" dirty="0">
                <a:solidFill>
                  <a:schemeClr val="tx2"/>
                </a:solidFill>
              </a:rPr>
              <a:t>, что значит «вещь» или «предмет». В творительном падеже множественного числа получится: </a:t>
            </a:r>
            <a:r>
              <a:rPr lang="ru-RU" b="1" dirty="0" err="1">
                <a:solidFill>
                  <a:schemeClr val="tx2"/>
                </a:solidFill>
              </a:rPr>
              <a:t>по-латински</a:t>
            </a:r>
            <a:r>
              <a:rPr lang="ru-RU" b="1" dirty="0">
                <a:solidFill>
                  <a:schemeClr val="tx2"/>
                </a:solidFill>
              </a:rPr>
              <a:t> — </a:t>
            </a:r>
            <a:r>
              <a:rPr lang="ru-RU" b="1" dirty="0" err="1">
                <a:solidFill>
                  <a:schemeClr val="tx2"/>
                </a:solidFill>
              </a:rPr>
              <a:t>rebus</a:t>
            </a:r>
            <a:r>
              <a:rPr lang="ru-RU" b="1" dirty="0">
                <a:solidFill>
                  <a:schemeClr val="tx2"/>
                </a:solidFill>
              </a:rPr>
              <a:t>, а по-русски — «вещами», «предметами».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857364"/>
            <a:ext cx="4038600" cy="1615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4143380"/>
            <a:ext cx="4405310" cy="1762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428604"/>
            <a:ext cx="7901014" cy="98903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РЕБУСЫ НА ТЕМУ «ИНФОРМАТИКА»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dirty="0">
                <a:solidFill>
                  <a:schemeClr val="tx2"/>
                </a:solidFill>
              </a:rPr>
              <a:t>Своими историческими корнями ребусы уходят в очень далекое прошлое, когда не существовало еще письменности как таковой, </a:t>
            </a:r>
            <a:r>
              <a:rPr lang="ru-RU" dirty="0" smtClean="0">
                <a:solidFill>
                  <a:schemeClr val="tx2"/>
                </a:solidFill>
              </a:rPr>
              <a:t>алфавитов, </a:t>
            </a:r>
            <a:r>
              <a:rPr lang="ru-RU" dirty="0">
                <a:solidFill>
                  <a:schemeClr val="tx2"/>
                </a:solidFill>
              </a:rPr>
              <a:t>и людям приходилось передавав ту или иную информацию с помощью </a:t>
            </a:r>
            <a:r>
              <a:rPr lang="ru-RU" dirty="0" smtClean="0">
                <a:solidFill>
                  <a:schemeClr val="tx2"/>
                </a:solidFill>
              </a:rPr>
              <a:t>рисунков. </a:t>
            </a: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85926"/>
            <a:ext cx="4038600" cy="1615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857628"/>
            <a:ext cx="4357718" cy="174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428604"/>
            <a:ext cx="7829576" cy="98903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РЕБУСЫ НА ТЕМУ «ИНФОРМАТИКА»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>
                <a:solidFill>
                  <a:schemeClr val="tx2"/>
                </a:solidFill>
              </a:rPr>
              <a:t>При всем своем внешнем сходстве с древним рисуночным письмом ребусы отличаются тем, что каждый изображенный в них предмет обычно очень далек от того, что имел в виду шифровщик. 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643050"/>
            <a:ext cx="4038600" cy="1615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4143380"/>
            <a:ext cx="3770322" cy="1357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А ТЕПЕРЬ ПОСЛОЖНЕЕ!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643050"/>
            <a:ext cx="3587317" cy="1291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3214686"/>
            <a:ext cx="3071834" cy="110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4643446"/>
            <a:ext cx="3175006" cy="1143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5000628" y="1714488"/>
            <a:ext cx="2992000" cy="1077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628" y="3143248"/>
            <a:ext cx="3175006" cy="1143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border" descr="модем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14876" y="4500570"/>
            <a:ext cx="3690930" cy="1628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order" descr="программирование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071546"/>
            <a:ext cx="6715172" cy="2314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928662" y="4000504"/>
            <a:ext cx="7429552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При создании презентации использованы материалы с сайтов: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http://www.metod-kopilka.ru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http://vremyazabav.ru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5"/>
              </a:rPr>
              <a:t>http://www.igraza.ru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273</Words>
  <Application>Microsoft Office PowerPoint</Application>
  <PresentationFormat>Экран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4 декабря – день информатики</vt:lpstr>
      <vt:lpstr> Царица наук - математика. Но выросла рядом принцесса - Прекраснейшая Информатика, Дочь мысли людской и прогресса. Сегодня без этой науки Представить наш мир невозможно. Она нас спасает от скуки. Она наш помощник надежный. </vt:lpstr>
      <vt:lpstr>РЕБУСЫ НА ТЕМУ «ИНФОРМАТИКА»</vt:lpstr>
      <vt:lpstr>РЕБУСЫ НА ТЕМУ «ИНФОРМАТИКА»</vt:lpstr>
      <vt:lpstr>РЕБУСЫ НА ТЕМУ «ИНФОРМАТИКА»</vt:lpstr>
      <vt:lpstr>РЕБУСЫ НА ТЕМУ «ИНФОРМАТИКА»</vt:lpstr>
      <vt:lpstr>РЕБУСЫ НА ТЕМУ «ИНФОРМАТИКА»</vt:lpstr>
      <vt:lpstr>А ТЕПЕРЬ ПОСЛОЖНЕЕ!</vt:lpstr>
      <vt:lpstr>Слайд 9</vt:lpstr>
      <vt:lpstr> ОТВЕТЫ НА РЕБУСЫ ПРИНИМАЮТСЯ ПО АДРЕСУ:  media.centr45@mail.ru 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декабря – день информатики</dc:title>
  <dc:creator>SPA</dc:creator>
  <cp:lastModifiedBy>SPA</cp:lastModifiedBy>
  <cp:revision>13</cp:revision>
  <dcterms:created xsi:type="dcterms:W3CDTF">2013-12-03T19:03:58Z</dcterms:created>
  <dcterms:modified xsi:type="dcterms:W3CDTF">2013-12-03T19:57:34Z</dcterms:modified>
</cp:coreProperties>
</file>