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62" r:id="rId16"/>
    <p:sldId id="263" r:id="rId17"/>
    <p:sldId id="264" r:id="rId18"/>
    <p:sldId id="265" r:id="rId19"/>
    <p:sldId id="266" r:id="rId20"/>
    <p:sldId id="267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9900"/>
    <a:srgbClr val="FF0066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903B-5677-4FEB-B8B9-EFA2CA64104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C47C-463E-428C-BB8C-6E906DDDD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903B-5677-4FEB-B8B9-EFA2CA64104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C47C-463E-428C-BB8C-6E906DDDD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903B-5677-4FEB-B8B9-EFA2CA64104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C47C-463E-428C-BB8C-6E906DDDD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903B-5677-4FEB-B8B9-EFA2CA64104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C47C-463E-428C-BB8C-6E906DDDD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903B-5677-4FEB-B8B9-EFA2CA64104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C47C-463E-428C-BB8C-6E906DDDD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903B-5677-4FEB-B8B9-EFA2CA64104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C47C-463E-428C-BB8C-6E906DDDD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903B-5677-4FEB-B8B9-EFA2CA64104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C47C-463E-428C-BB8C-6E906DDDD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903B-5677-4FEB-B8B9-EFA2CA64104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C47C-463E-428C-BB8C-6E906DDDD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903B-5677-4FEB-B8B9-EFA2CA64104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C47C-463E-428C-BB8C-6E906DDDD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903B-5677-4FEB-B8B9-EFA2CA64104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C47C-463E-428C-BB8C-6E906DDDD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C903B-5677-4FEB-B8B9-EFA2CA64104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35DC47C-463E-428C-BB8C-6E906DDDD8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9C903B-5677-4FEB-B8B9-EFA2CA64104E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5DC47C-463E-428C-BB8C-6E906DDDD80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cover dir="r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103797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Внеклассное мероприятие </a:t>
            </a:r>
            <a:br>
              <a:rPr lang="ru-RU" sz="3200" dirty="0" smtClean="0"/>
            </a:br>
            <a:r>
              <a:rPr lang="ru-RU" sz="3200" dirty="0" smtClean="0"/>
              <a:t>по физике и информатике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6400800" cy="2808312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rgbClr val="FF0000"/>
                </a:solidFill>
                <a:latin typeface="Comic Sans MS" pitchFamily="66" charset="0"/>
              </a:rPr>
              <a:t>Игра «</a:t>
            </a:r>
            <a:r>
              <a:rPr lang="ru-RU" sz="8800" dirty="0" err="1" smtClean="0">
                <a:solidFill>
                  <a:srgbClr val="FF0000"/>
                </a:solidFill>
                <a:latin typeface="Comic Sans MS" pitchFamily="66" charset="0"/>
              </a:rPr>
              <a:t>ФизИкт</a:t>
            </a:r>
            <a:r>
              <a:rPr lang="ru-RU" sz="8800" dirty="0" smtClean="0">
                <a:solidFill>
                  <a:srgbClr val="FF0000"/>
                </a:solidFill>
                <a:latin typeface="Comic Sans MS" pitchFamily="66" charset="0"/>
              </a:rPr>
              <a:t>»</a:t>
            </a:r>
            <a:endParaRPr lang="ru-RU" sz="8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716016" y="4653136"/>
            <a:ext cx="4427984" cy="144016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Подготовили и провели:</a:t>
            </a:r>
          </a:p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000" noProof="0" dirty="0" smtClean="0">
                <a:latin typeface="+mj-lt"/>
              </a:rPr>
              <a:t>Елецких И.А., учитель информатики;</a:t>
            </a:r>
          </a:p>
          <a:p>
            <a:pPr marR="45720" lvl="0">
              <a:buClr>
                <a:schemeClr val="accent3"/>
              </a:buClr>
              <a:buSzPct val="95000"/>
            </a:pPr>
            <a:r>
              <a:rPr kumimoji="0" lang="ru-RU" sz="20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Савостина</a:t>
            </a:r>
            <a:r>
              <a:rPr kumimoji="0" lang="ru-RU" sz="20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Е.А., учитель физики</a:t>
            </a:r>
            <a:r>
              <a:rPr kumimoji="0" lang="ru-RU" sz="36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9698" name="Picture 2" descr="http://img1.liveinternet.ru/images/attach/b/4/104/290/104290511_1377181754_k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42183"/>
            <a:ext cx="2915816" cy="291581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9700" name="Picture 4" descr="http://physik.ucoz.ru/_ph/13/2/233414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980728"/>
            <a:ext cx="2985519" cy="223763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llforchildren.ru/rebus/rebus11/11-00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640871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100392" y="6093296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rder" descr="памят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741682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100392" y="6093296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rder" descr="накопител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41682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100392" y="6093296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rder" descr="интерне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756084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100392" y="6093296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rder" descr="программис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41682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100392" y="6093296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>«Пойми меня»</a:t>
            </a:r>
            <a:endParaRPr lang="ru-RU" sz="9600" dirty="0"/>
          </a:p>
        </p:txBody>
      </p:sp>
      <p:pic>
        <p:nvPicPr>
          <p:cNvPr id="15362" name="Picture 2" descr="http://www.livingstatue.com/sitebuildercontent/sitebuilderpictures/MimeP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6671271" cy="5229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«Всего одна буква»</a:t>
            </a:r>
            <a:endParaRPr lang="ru-RU" sz="7200" dirty="0"/>
          </a:p>
        </p:txBody>
      </p:sp>
      <p:pic>
        <p:nvPicPr>
          <p:cNvPr id="14338" name="Picture 2" descr="https://encrypted-tbn2.gstatic.com/images?q=tbn:ANd9GcRT7m2hxMX0pmrtM7CrT53EiK-2r_yl5H2yZ8kK2S8OBJkSGKYwT5cI7z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3116"/>
            <a:ext cx="1838325" cy="2495551"/>
          </a:xfrm>
          <a:prstGeom prst="rect">
            <a:avLst/>
          </a:prstGeom>
          <a:noFill/>
        </p:spPr>
      </p:pic>
      <p:pic>
        <p:nvPicPr>
          <p:cNvPr id="14340" name="Picture 4" descr="https://encrypted-tbn3.gstatic.com/images?q=tbn:ANd9GcSdt8egJUoFFHvLlDDzAdR6SAPBA46FFWYUF4uvQxdeqJaAabur2pz6n23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348880"/>
            <a:ext cx="2143125" cy="2143125"/>
          </a:xfrm>
          <a:prstGeom prst="rect">
            <a:avLst/>
          </a:prstGeom>
          <a:noFill/>
        </p:spPr>
      </p:pic>
      <p:pic>
        <p:nvPicPr>
          <p:cNvPr id="14342" name="Picture 6" descr="https://encrypted-tbn0.gstatic.com/images?q=tbn:ANd9GcQXNN6l9uZJWixeUdsQQb5PS24ZXeH1XcAcuQ5CWe-uCpKbPHaVrA6S6XL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62449"/>
            <a:ext cx="1838325" cy="2495551"/>
          </a:xfrm>
          <a:prstGeom prst="rect">
            <a:avLst/>
          </a:prstGeom>
          <a:noFill/>
        </p:spPr>
      </p:pic>
      <p:pic>
        <p:nvPicPr>
          <p:cNvPr id="14344" name="Picture 8" descr="https://encrypted-tbn2.gstatic.com/images?q=tbn:ANd9GcT-nHOvhKrLnsMlUxqhsrfFrwFPcdxV8_m-1r0TgecdjPmdKbJT7OIWLSX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149080"/>
            <a:ext cx="2114550" cy="2162176"/>
          </a:xfrm>
          <a:prstGeom prst="rect">
            <a:avLst/>
          </a:prstGeom>
          <a:noFill/>
        </p:spPr>
      </p:pic>
      <p:pic>
        <p:nvPicPr>
          <p:cNvPr id="14346" name="Picture 10" descr="https://encrypted-tbn0.gstatic.com/images?q=tbn:ANd9GcS6QbD5jbMkTaQ1hFdbjnJKglbTqQ5K3HCP8NP2qbp-08Uk0fvCE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052736"/>
            <a:ext cx="2632348" cy="2632349"/>
          </a:xfrm>
          <a:prstGeom prst="rect">
            <a:avLst/>
          </a:prstGeom>
          <a:noFill/>
        </p:spPr>
      </p:pic>
      <p:pic>
        <p:nvPicPr>
          <p:cNvPr id="14348" name="Picture 12" descr="https://encrypted-tbn2.gstatic.com/images?q=tbn:ANd9GcQ3hL-QWKaoExkHIjVd7QVKwF7d8xne44jcdX3EmiWods5Jm9iRp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509120"/>
            <a:ext cx="1840261" cy="1840261"/>
          </a:xfrm>
          <a:prstGeom prst="rect">
            <a:avLst/>
          </a:prstGeom>
          <a:noFill/>
        </p:spPr>
      </p:pic>
      <p:pic>
        <p:nvPicPr>
          <p:cNvPr id="14350" name="Picture 14" descr="https://encrypted-tbn3.gstatic.com/images?q=tbn:ANd9GcRWWylAorcUtpaa9yWxL537ieyfuStoB3ezLmy4EE7QqC-jJk0L0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1142984"/>
            <a:ext cx="1840261" cy="184026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>«Найди лишнее»</a:t>
            </a:r>
            <a:endParaRPr lang="ru-RU" sz="9600" dirty="0"/>
          </a:p>
        </p:txBody>
      </p:sp>
      <p:pic>
        <p:nvPicPr>
          <p:cNvPr id="13314" name="Picture 2" descr="http://www.voobrazenie.ru/voob/pics/1812.jpg"/>
          <p:cNvPicPr>
            <a:picLocks noChangeAspect="1" noChangeArrowheads="1"/>
          </p:cNvPicPr>
          <p:nvPr/>
        </p:nvPicPr>
        <p:blipFill>
          <a:blip r:embed="rId2" cstate="print"/>
          <a:srcRect b="5556"/>
          <a:stretch>
            <a:fillRect/>
          </a:stretch>
        </p:blipFill>
        <p:spPr bwMode="auto">
          <a:xfrm>
            <a:off x="899592" y="1452051"/>
            <a:ext cx="7338392" cy="540594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Игра со зрителями</a:t>
            </a:r>
            <a:endParaRPr lang="ru-RU" sz="8000" dirty="0"/>
          </a:p>
        </p:txBody>
      </p:sp>
      <p:pic>
        <p:nvPicPr>
          <p:cNvPr id="12290" name="Picture 2" descr="http://www.epochtimes.ru/images/stories/04/photos/150_090309003948100030_1--ss.jpg"/>
          <p:cNvPicPr>
            <a:picLocks noChangeAspect="1" noChangeArrowheads="1"/>
          </p:cNvPicPr>
          <p:nvPr/>
        </p:nvPicPr>
        <p:blipFill>
          <a:blip r:embed="rId2" cstate="print"/>
          <a:srcRect b="10997"/>
          <a:stretch>
            <a:fillRect/>
          </a:stretch>
        </p:blipFill>
        <p:spPr bwMode="auto">
          <a:xfrm>
            <a:off x="539552" y="1839248"/>
            <a:ext cx="7824339" cy="50187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Подведение итогов</a:t>
            </a:r>
            <a:endParaRPr lang="ru-RU" sz="8000" dirty="0"/>
          </a:p>
        </p:txBody>
      </p:sp>
      <p:pic>
        <p:nvPicPr>
          <p:cNvPr id="4" name="Picture 2" descr="http://arh-sad173.ru/upload/medialibrary/1a9/1a9cd2a99ae7b6235aeef68dfb2d622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270"/>
          <a:stretch>
            <a:fillRect/>
          </a:stretch>
        </p:blipFill>
        <p:spPr bwMode="auto">
          <a:xfrm>
            <a:off x="179512" y="1412776"/>
            <a:ext cx="8809358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orldfinanceblog.ru/wp-content/uploads/2012/04/%D0%B2%D0%BD%D0%B8%D0%BC%D0%B0%D0%BD%D0%B8%D0%B5-%D0%BA%D0%BE%D0%BD%D0%BA%D1%83%D1%80%D1%81%D1%8B-1024x10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3441" y="476672"/>
            <a:ext cx="5040559" cy="504056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600" dirty="0" smtClean="0"/>
              <a:t>Разминка.</a:t>
            </a:r>
          </a:p>
          <a:p>
            <a:pPr lvl="0"/>
            <a:r>
              <a:rPr lang="ru-RU" sz="3600" dirty="0" smtClean="0"/>
              <a:t>Ребусы.</a:t>
            </a:r>
          </a:p>
          <a:p>
            <a:pPr lvl="0"/>
            <a:r>
              <a:rPr lang="ru-RU" sz="3600" dirty="0" smtClean="0"/>
              <a:t>Пойми меня (пантомима).</a:t>
            </a:r>
          </a:p>
          <a:p>
            <a:pPr lvl="0"/>
            <a:r>
              <a:rPr lang="ru-RU" sz="3600" dirty="0" smtClean="0"/>
              <a:t>Всего одна буква.</a:t>
            </a:r>
          </a:p>
          <a:p>
            <a:pPr lvl="0"/>
            <a:r>
              <a:rPr lang="ru-RU" sz="3600" dirty="0" smtClean="0"/>
              <a:t>Найди лишнее.</a:t>
            </a:r>
          </a:p>
          <a:p>
            <a:r>
              <a:rPr lang="ru-RU" sz="3600" dirty="0" smtClean="0"/>
              <a:t>«Игра со зрителями».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15655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rgbClr val="FFFF00"/>
                </a:solidFill>
              </a:rPr>
              <a:t>Линза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 flipH="1">
            <a:off x="8172400" y="6093296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http://album.foto.ru/photos/or/199383/17738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428868"/>
            <a:ext cx="7886714" cy="328613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1785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rgbClr val="7030A0"/>
                </a:solidFill>
              </a:rPr>
              <a:t>Оптика </a:t>
            </a:r>
            <a:endParaRPr lang="ru-RU" sz="9600" dirty="0">
              <a:solidFill>
                <a:srgbClr val="7030A0"/>
              </a:solidFill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 flipH="1">
            <a:off x="8172400" y="6093296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http://i42.mindmix.ru/9/15/181509/34/2963534/270940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85860"/>
            <a:ext cx="7239008" cy="53161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135064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rgbClr val="00B050"/>
                </a:solidFill>
              </a:rPr>
              <a:t>Дисперсия </a:t>
            </a:r>
            <a:endParaRPr lang="ru-RU" sz="9600" dirty="0">
              <a:solidFill>
                <a:srgbClr val="00B050"/>
              </a:solidFill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 flipH="1">
            <a:off x="8172400" y="6093296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://natestratman.com/wp-content/uploads/2011/03/363256_com_dispersion_prism.jpg"/>
          <p:cNvPicPr>
            <a:picLocks noChangeAspect="1" noChangeArrowheads="1"/>
          </p:cNvPicPr>
          <p:nvPr/>
        </p:nvPicPr>
        <p:blipFill>
          <a:blip r:embed="rId3"/>
          <a:srcRect t="14550" b="15343"/>
          <a:stretch>
            <a:fillRect/>
          </a:stretch>
        </p:blipFill>
        <p:spPr bwMode="auto">
          <a:xfrm>
            <a:off x="428596" y="1857364"/>
            <a:ext cx="8276326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14935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rgbClr val="C00000"/>
                </a:solidFill>
              </a:rPr>
              <a:t>Энергия </a:t>
            </a:r>
            <a:endParaRPr lang="ru-RU" sz="9600" dirty="0">
              <a:solidFill>
                <a:srgbClr val="C00000"/>
              </a:solidFill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 flipH="1">
            <a:off x="8172400" y="6093296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ttp://spb.konyr.com/adimg/big_00009804_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928802"/>
            <a:ext cx="4714879" cy="43463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1637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rgbClr val="002060"/>
                </a:solidFill>
              </a:rPr>
              <a:t>Атом </a:t>
            </a:r>
            <a:endParaRPr lang="ru-RU" sz="9600" dirty="0">
              <a:solidFill>
                <a:srgbClr val="002060"/>
              </a:solidFill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 flipH="1">
            <a:off x="8172400" y="6093296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://www.rsc.org/chemsoc/timeline/graphic/0450_at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785926"/>
            <a:ext cx="6096000" cy="46101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1709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chemeClr val="bg2">
                    <a:lumMod val="50000"/>
                  </a:schemeClr>
                </a:solidFill>
              </a:rPr>
              <a:t>Монитор </a:t>
            </a:r>
            <a:endParaRPr lang="ru-RU" sz="9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 flipH="1">
            <a:off x="8172400" y="6093296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://www.neostore.ee/th/EC-00006/EC-00006815-0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00024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20695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rgbClr val="6600FF"/>
                </a:solidFill>
              </a:rPr>
              <a:t>Память </a:t>
            </a:r>
            <a:endParaRPr lang="ru-RU" sz="9600" dirty="0">
              <a:solidFill>
                <a:srgbClr val="6600FF"/>
              </a:solidFill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 flipH="1">
            <a:off x="8172400" y="6093296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://stat20.privet.ru/lr/0b288067a8b40917d1299fedc5d37ab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857364"/>
            <a:ext cx="6096000" cy="4295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18535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rgbClr val="FF0066"/>
                </a:solidFill>
              </a:rPr>
              <a:t>Накопитель </a:t>
            </a:r>
            <a:endParaRPr lang="ru-RU" sz="9600" dirty="0">
              <a:solidFill>
                <a:srgbClr val="FF0066"/>
              </a:solidFill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 flipH="1">
            <a:off x="8172400" y="6093296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i1.rozetka.ua/goods/1522/15223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643050"/>
            <a:ext cx="5505450" cy="4762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18535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rgbClr val="009900"/>
                </a:solidFill>
              </a:rPr>
              <a:t>Интернет </a:t>
            </a:r>
            <a:endParaRPr lang="ru-RU" sz="9600" dirty="0">
              <a:solidFill>
                <a:srgbClr val="009900"/>
              </a:solidFill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 flipH="1">
            <a:off x="8172400" y="6093296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readmas.ru/wp-content/filesall/2012/02/poiskovaya_seo_optimizaciya_saitov_osnovnye_opredeleni_readmas.ru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000240"/>
            <a:ext cx="6191250" cy="46386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17815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rgbClr val="FF6600"/>
                </a:solidFill>
              </a:rPr>
              <a:t>Программист </a:t>
            </a:r>
            <a:endParaRPr lang="ru-RU" sz="9600" dirty="0">
              <a:solidFill>
                <a:srgbClr val="FF6600"/>
              </a:solidFill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 flipH="1">
            <a:off x="8172400" y="6093296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pln-pskov.ru/pictures/0000003941.jpg"/>
          <p:cNvPicPr>
            <a:picLocks noChangeAspect="1" noChangeArrowheads="1"/>
          </p:cNvPicPr>
          <p:nvPr/>
        </p:nvPicPr>
        <p:blipFill>
          <a:blip r:embed="rId3"/>
          <a:srcRect b="4084"/>
          <a:stretch>
            <a:fillRect/>
          </a:stretch>
        </p:blipFill>
        <p:spPr bwMode="auto">
          <a:xfrm>
            <a:off x="2500298" y="1857364"/>
            <a:ext cx="4426210" cy="45720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079104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>Разминка</a:t>
            </a:r>
            <a:endParaRPr lang="ru-RU" sz="9600" dirty="0"/>
          </a:p>
        </p:txBody>
      </p:sp>
      <p:pic>
        <p:nvPicPr>
          <p:cNvPr id="27650" name="Picture 2" descr="https://encrypted-tbn3.gstatic.com/images?q=tbn:ANd9GcQMfDwCqK6RYcpQd5eSOgVfES6dd0C6z3uj27e6FbHc8rVbZnvYD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132856"/>
            <a:ext cx="4725144" cy="47251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xn----dtbj7aegs3a2c.xn--p1ai/sites/default/files/efb43e2e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6161" y="681256"/>
            <a:ext cx="4367839" cy="61767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20888"/>
            <a:ext cx="4536504" cy="1143000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>Ребусы</a:t>
            </a:r>
            <a:endParaRPr lang="ru-RU" sz="9600" dirty="0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&amp;rcy;&amp;iecy;&amp;bcy;&amp;ucy;&amp;scy;&amp;ycy; &amp;pcy;&amp;ocy; &amp;fcy;&amp;icy;&amp;zcy;&amp;icy;&amp;kcy;&amp;iecy; &amp;scy; &amp;ocy;&amp;tcy;&amp;vcy;&amp;iecy;&amp;tcy;&amp;acy;&amp;mcy;&amp;i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27280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100392" y="6093296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&amp;rcy;&amp;iecy;&amp;bcy;&amp;ucy;&amp;scy;&amp;ycy; &amp;pcy;&amp;ocy; &amp;fcy;&amp;icy;&amp;zcy;&amp;icy;&amp;kcy;&amp;iecy; &amp;scy; &amp;ocy;&amp;tcy;&amp;vcy;&amp;iecy;&amp;tcy;&amp;acy;&amp;mcy;&amp;i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77686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100392" y="6093296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rcy;&amp;iecy;&amp;bcy;&amp;ucy;&amp;scy;&amp;ycy; &amp;pcy;&amp;ocy; &amp;fcy;&amp;icy;&amp;zcy;&amp;icy;&amp;kcy;&amp;iecy; &amp;scy; &amp;ocy;&amp;tcy;&amp;vcy;&amp;iecy;&amp;tcy;&amp;acy;&amp;mcy;&amp;i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70485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100392" y="6093296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rcy;&amp;iecy;&amp;bcy;&amp;ucy;&amp;scy;&amp;ycy; &amp;pcy;&amp;ocy; &amp;fcy;&amp;icy;&amp;zcy;&amp;icy;&amp;kcy;&amp;iecy; &amp;scy; &amp;ocy;&amp;tcy;&amp;vcy;&amp;iecy;&amp;tcy;&amp;acy;&amp;mcy;&amp;i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05678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100392" y="6093296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rcy;&amp;iecy;&amp;bcy;&amp;ucy;&amp;scy;&amp;ycy; &amp;pcy;&amp;ocy; &amp;fcy;&amp;icy;&amp;zcy;&amp;icy;&amp;kcy;&amp;iecy; &amp;scy; &amp;ocy;&amp;tcy;&amp;vcy;&amp;iecy;&amp;tcy;&amp;acy;&amp;mcy;&amp;i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56084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100392" y="6093296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</TotalTime>
  <Words>73</Words>
  <Application>Microsoft Office PowerPoint</Application>
  <PresentationFormat>Экран (4:3)</PresentationFormat>
  <Paragraphs>28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Внеклассное мероприятие  по физике и информатике</vt:lpstr>
      <vt:lpstr>Слайд 2</vt:lpstr>
      <vt:lpstr>Разминка</vt:lpstr>
      <vt:lpstr>Ребусы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«Пойми меня»</vt:lpstr>
      <vt:lpstr>«Всего одна буква»</vt:lpstr>
      <vt:lpstr>«Найди лишнее»</vt:lpstr>
      <vt:lpstr>Игра со зрителями</vt:lpstr>
      <vt:lpstr>Подведение итогов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</dc:title>
  <dc:creator>201</dc:creator>
  <cp:lastModifiedBy>Admin</cp:lastModifiedBy>
  <cp:revision>10</cp:revision>
  <dcterms:created xsi:type="dcterms:W3CDTF">2013-11-27T10:49:34Z</dcterms:created>
  <dcterms:modified xsi:type="dcterms:W3CDTF">2014-01-26T05:58:52Z</dcterms:modified>
</cp:coreProperties>
</file>