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0EC94-1CE2-4D3F-AD7B-3DB0E20A8EFD}" type="datetimeFigureOut">
              <a:rPr lang="ru-RU" smtClean="0"/>
              <a:pPr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F9A59-5CA7-4DCF-9FA0-54E87CF7EE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Компьютерная викторина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6524" y="428604"/>
            <a:ext cx="1971689" cy="1643074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Рисунок 4" descr="103119307_large_00000000000000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5" y="3500438"/>
            <a:ext cx="4276097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Указание исполнителю. </a:t>
            </a:r>
          </a:p>
          <a:p>
            <a:pPr lvl="0"/>
            <a:r>
              <a:rPr lang="ru-RU" b="1" dirty="0"/>
              <a:t>Проблема, которую надо решить. </a:t>
            </a:r>
          </a:p>
          <a:p>
            <a:pPr lvl="0"/>
            <a:r>
              <a:rPr lang="ru-RU" b="1" dirty="0"/>
              <a:t>Устройство ЭВМ, служащее для отображения текстовой и графической информации.</a:t>
            </a:r>
          </a:p>
          <a:p>
            <a:pPr lvl="0"/>
            <a:r>
              <a:rPr lang="ru-RU" b="1" dirty="0"/>
              <a:t>Действие, производимое с клавишей.</a:t>
            </a:r>
          </a:p>
          <a:p>
            <a:pPr lvl="0"/>
            <a:r>
              <a:rPr lang="ru-RU" b="1" dirty="0"/>
              <a:t>Неправильная запись в программе.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715404" y="30718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86380" y="17144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Команда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43670" y="228599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Задача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385762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Монитор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00958" y="4429132"/>
            <a:ext cx="185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Нажатие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6512" y="542926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Ошибка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Рисунок 12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285728"/>
            <a:ext cx="1428750" cy="1190625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Символ – разделитель.</a:t>
            </a:r>
          </a:p>
          <a:p>
            <a:pPr lvl="0"/>
            <a:r>
              <a:rPr lang="ru-RU" b="1" dirty="0"/>
              <a:t>Простейший прибор для вычислений</a:t>
            </a:r>
            <a:r>
              <a:rPr lang="ru-RU" b="1" dirty="0" smtClean="0"/>
              <a:t>.</a:t>
            </a:r>
          </a:p>
          <a:p>
            <a:pPr lvl="0">
              <a:buNone/>
            </a:pPr>
            <a:endParaRPr lang="ru-RU" b="1" dirty="0"/>
          </a:p>
          <a:p>
            <a:pPr lvl="0"/>
            <a:r>
              <a:rPr lang="ru-RU" b="1" dirty="0"/>
              <a:t>Гибкий магнитный диск.</a:t>
            </a:r>
          </a:p>
          <a:p>
            <a:pPr lvl="0"/>
            <a:r>
              <a:rPr lang="ru-RU" b="1" dirty="0"/>
              <a:t>Взломщик компьютерных программ.</a:t>
            </a:r>
          </a:p>
          <a:p>
            <a:pPr lvl="0"/>
            <a:r>
              <a:rPr lang="ru-RU" b="1" dirty="0"/>
              <a:t>Печатающее устройство.</a:t>
            </a:r>
          </a:p>
          <a:p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285728"/>
            <a:ext cx="1428750" cy="1190625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5286380" y="164305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Пробел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2066" y="271462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Счеты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342900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Дискета 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72396" y="400050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Хакер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29256" y="457200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Принтер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Указатель местоположения на экране</a:t>
            </a:r>
            <a:r>
              <a:rPr lang="ru-RU" b="1" dirty="0" smtClean="0"/>
              <a:t>.</a:t>
            </a:r>
          </a:p>
          <a:p>
            <a:pPr lvl="0"/>
            <a:endParaRPr lang="ru-RU" b="1" dirty="0"/>
          </a:p>
          <a:p>
            <a:pPr lvl="0"/>
            <a:r>
              <a:rPr lang="ru-RU" b="1" dirty="0" smtClean="0"/>
              <a:t>Всемирная </a:t>
            </a:r>
            <a:r>
              <a:rPr lang="ru-RU" b="1" dirty="0"/>
              <a:t>глобальная сеть</a:t>
            </a:r>
            <a:r>
              <a:rPr lang="ru-RU" b="1" dirty="0" smtClean="0"/>
              <a:t>.</a:t>
            </a:r>
            <a:endParaRPr lang="ru-RU" b="1" dirty="0"/>
          </a:p>
          <a:p>
            <a:pPr lvl="0"/>
            <a:r>
              <a:rPr lang="ru-RU" b="1" dirty="0"/>
              <a:t>Числовое представление мнения преподавателя о работе ученика</a:t>
            </a:r>
            <a:r>
              <a:rPr lang="ru-RU" b="1" dirty="0" smtClean="0"/>
              <a:t>.</a:t>
            </a:r>
          </a:p>
          <a:p>
            <a:pPr lvl="0"/>
            <a:endParaRPr lang="ru-RU" b="1" dirty="0"/>
          </a:p>
          <a:p>
            <a:pPr lvl="0"/>
            <a:r>
              <a:rPr lang="ru-RU" b="1" dirty="0"/>
              <a:t>Разбор программы.</a:t>
            </a:r>
          </a:p>
          <a:p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285728"/>
            <a:ext cx="1428750" cy="1190625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6286512" y="278605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Интернет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4598" y="229551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Курсор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3636" y="428625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Оценка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507207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Алгоритм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357166"/>
            <a:ext cx="3971924" cy="1143000"/>
          </a:xfrm>
        </p:spPr>
        <p:txBody>
          <a:bodyPr/>
          <a:lstStyle/>
          <a:p>
            <a:r>
              <a:rPr lang="ru-RU" dirty="0" smtClean="0"/>
              <a:t>ЗАГАДКИ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Как заправский эрудит</a:t>
            </a:r>
            <a:br>
              <a:rPr lang="ru-RU" b="1" dirty="0"/>
            </a:br>
            <a:r>
              <a:rPr lang="ru-RU" b="1" dirty="0"/>
              <a:t>Вычислительным процессом</a:t>
            </a:r>
            <a:br>
              <a:rPr lang="ru-RU" b="1" dirty="0"/>
            </a:br>
            <a:r>
              <a:rPr lang="ru-RU" b="1" dirty="0"/>
              <a:t>Он легко руководит.</a:t>
            </a:r>
          </a:p>
          <a:p>
            <a:r>
              <a:rPr lang="ru-RU" b="1" dirty="0"/>
              <a:t>И ведёт легко и быстро</a:t>
            </a:r>
            <a:br>
              <a:rPr lang="ru-RU" b="1" dirty="0"/>
            </a:br>
            <a:r>
              <a:rPr lang="ru-RU" b="1" dirty="0"/>
              <a:t>Мой компьютер сложный счёт,</a:t>
            </a:r>
            <a:br>
              <a:rPr lang="ru-RU" b="1" dirty="0"/>
            </a:br>
            <a:r>
              <a:rPr lang="ru-RU" b="1" dirty="0"/>
              <a:t>Он решенье программисту</a:t>
            </a:r>
            <a:br>
              <a:rPr lang="ru-RU" b="1" dirty="0"/>
            </a:br>
            <a:r>
              <a:rPr lang="ru-RU" b="1" dirty="0"/>
              <a:t>На </a:t>
            </a:r>
            <a:r>
              <a:rPr lang="ru-RU" b="1" dirty="0" smtClean="0"/>
              <a:t>_______________ </a:t>
            </a:r>
            <a:r>
              <a:rPr lang="ru-RU" b="1" dirty="0"/>
              <a:t>выдаёт.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4572008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экран</a:t>
            </a:r>
            <a:r>
              <a:rPr lang="ru-RU" sz="3200" b="1" i="1" dirty="0" smtClean="0"/>
              <a:t>е</a:t>
            </a:r>
            <a:endParaRPr lang="ru-RU" sz="3200" b="1" i="1" dirty="0"/>
          </a:p>
        </p:txBody>
      </p:sp>
      <p:pic>
        <p:nvPicPr>
          <p:cNvPr id="5" name="Рисунок 4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14290"/>
            <a:ext cx="1800238" cy="150019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 descr="Novyy_risuno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643314"/>
            <a:ext cx="2943225" cy="2752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Как грудной малыш без мамы </a:t>
            </a:r>
            <a:br>
              <a:rPr lang="ru-RU" b="1" dirty="0"/>
            </a:br>
            <a:r>
              <a:rPr lang="ru-RU" b="1" dirty="0"/>
              <a:t>Сам не может есть и пить,</a:t>
            </a:r>
            <a:br>
              <a:rPr lang="ru-RU" b="1" dirty="0"/>
            </a:br>
            <a:r>
              <a:rPr lang="ru-RU" b="1" dirty="0"/>
              <a:t>Так компьютер без ________</a:t>
            </a:r>
            <a:br>
              <a:rPr lang="ru-RU" b="1" dirty="0"/>
            </a:br>
            <a:r>
              <a:rPr lang="ru-RU" b="1" dirty="0"/>
              <a:t>Шагу бы не мог ступить!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1800238" cy="150019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4357686" y="2571744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программы</a:t>
            </a:r>
            <a:endParaRPr lang="ru-RU" sz="3200" b="1" i="1" dirty="0"/>
          </a:p>
        </p:txBody>
      </p:sp>
      <p:pic>
        <p:nvPicPr>
          <p:cNvPr id="6" name="Рисунок 5" descr="Novyy_risuno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643314"/>
            <a:ext cx="2943225" cy="2752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Смекай! Думай!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« ДОС _ _» </a:t>
            </a:r>
            <a:r>
              <a:rPr lang="ru-RU" sz="2800" i="1" dirty="0"/>
              <a:t>(Документы по какому-либо делу, вопросу.)</a:t>
            </a:r>
          </a:p>
          <a:p>
            <a:pPr lvl="0"/>
            <a:r>
              <a:rPr lang="ru-RU" dirty="0"/>
              <a:t>« ДОС _ _» </a:t>
            </a:r>
            <a:r>
              <a:rPr lang="ru-RU" sz="2800" i="1" dirty="0"/>
              <a:t>(Свободное время.)</a:t>
            </a:r>
          </a:p>
          <a:p>
            <a:pPr lvl="0"/>
            <a:r>
              <a:rPr lang="ru-RU" dirty="0"/>
              <a:t>« ДОС _ _ _» </a:t>
            </a:r>
            <a:r>
              <a:rPr lang="ru-RU" sz="2800" i="1" dirty="0"/>
              <a:t>(Проход, возможность проникновения.)</a:t>
            </a:r>
          </a:p>
          <a:p>
            <a:pPr lvl="0"/>
            <a:r>
              <a:rPr lang="ru-RU" dirty="0"/>
              <a:t>« ДОС _ _ _» </a:t>
            </a:r>
            <a:r>
              <a:rPr lang="ru-RU" sz="2800" i="1" dirty="0"/>
              <a:t>(Раздражение после неудачи, обиды.)</a:t>
            </a:r>
          </a:p>
          <a:p>
            <a:pPr lvl="0"/>
            <a:r>
              <a:rPr lang="ru-RU" dirty="0"/>
              <a:t>« ДОС _ _ _ _» </a:t>
            </a:r>
            <a:r>
              <a:rPr lang="ru-RU" sz="2800" i="1" dirty="0"/>
              <a:t>(Тяжеловесное снаряжение.)</a:t>
            </a:r>
          </a:p>
          <a:p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214290"/>
            <a:ext cx="1800238" cy="150019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2000232" y="264318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УГ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928794" y="157161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ЬЕ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928794" y="3214686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ТУП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928794" y="4214818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АДА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928794" y="5214950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ПЕХИ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Ребус</a:t>
            </a:r>
            <a:endParaRPr lang="ru-RU" dirty="0"/>
          </a:p>
        </p:txBody>
      </p:sp>
      <p:pic>
        <p:nvPicPr>
          <p:cNvPr id="4" name="Содержимое 3" descr="http://www.vladgym2.ru/images/stories/1003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00240"/>
            <a:ext cx="835824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28662" y="528638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КЛАВИАТУРА</a:t>
            </a:r>
            <a:endParaRPr lang="ru-RU" sz="3200" b="1" dirty="0"/>
          </a:p>
        </p:txBody>
      </p:sp>
      <p:pic>
        <p:nvPicPr>
          <p:cNvPr id="6" name="Рисунок 5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214290"/>
            <a:ext cx="1800238" cy="1500198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Ребус</a:t>
            </a:r>
            <a:endParaRPr lang="ru-RU" dirty="0"/>
          </a:p>
        </p:txBody>
      </p:sp>
      <p:pic>
        <p:nvPicPr>
          <p:cNvPr id="4" name="Рисунок 3" descr="2QQY56CACQFKOCCAUQX8ADCAZIO076CA3AE5JQCA23GGSHCAJZUNZ9CAWKYFAZCA1SD4Y1CAQAULXXCAE30U0RCAUFP1Q8CALBJIKPCAYNVWE6CAF1VU8OCA4DXL7MCAQGGQ9TCAHH9XFACA3ROFWSCAQRB83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214290"/>
            <a:ext cx="1800238" cy="150019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Содержимое 4" descr="http://www.vladgym2.ru/images/stories/1004.pn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472" y="1928802"/>
            <a:ext cx="814393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28662" y="557214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МОНИТОР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165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Компьютерная викторина</vt:lpstr>
      <vt:lpstr>Слайд 2</vt:lpstr>
      <vt:lpstr>Слайд 3</vt:lpstr>
      <vt:lpstr>Слайд 4</vt:lpstr>
      <vt:lpstr>ЗАГАДКИ</vt:lpstr>
      <vt:lpstr>ЗАГАДКИ</vt:lpstr>
      <vt:lpstr>Смекай! Думай!</vt:lpstr>
      <vt:lpstr>Ребус</vt:lpstr>
      <vt:lpstr>Ребус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Компьютерная викторина</dc:title>
  <dc:creator>Admin</dc:creator>
  <cp:lastModifiedBy>Admin</cp:lastModifiedBy>
  <cp:revision>5</cp:revision>
  <dcterms:created xsi:type="dcterms:W3CDTF">2013-12-18T15:32:08Z</dcterms:created>
  <dcterms:modified xsi:type="dcterms:W3CDTF">2013-12-18T16:59:29Z</dcterms:modified>
</cp:coreProperties>
</file>