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18"/>
  </p:notesMasterIdLst>
  <p:sldIdLst>
    <p:sldId id="277" r:id="rId2"/>
    <p:sldId id="272" r:id="rId3"/>
    <p:sldId id="258" r:id="rId4"/>
    <p:sldId id="273" r:id="rId5"/>
    <p:sldId id="259" r:id="rId6"/>
    <p:sldId id="260" r:id="rId7"/>
    <p:sldId id="261" r:id="rId8"/>
    <p:sldId id="262" r:id="rId9"/>
    <p:sldId id="275" r:id="rId10"/>
    <p:sldId id="276" r:id="rId11"/>
    <p:sldId id="265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47" autoAdjust="0"/>
    <p:restoredTop sz="94660"/>
  </p:normalViewPr>
  <p:slideViewPr>
    <p:cSldViewPr>
      <p:cViewPr varScale="1">
        <p:scale>
          <a:sx n="111" d="100"/>
          <a:sy n="111" d="100"/>
        </p:scale>
        <p:origin x="-16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A1809F-B94F-421D-A4AC-6476B1BFDF06}" type="datetimeFigureOut">
              <a:rPr lang="ru-RU" smtClean="0"/>
              <a:t>16.04.2011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873F2-3EAA-4296-A63E-54CD5CB9D53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D3F1AB-1EA9-42FB-A50F-39532089EEA4}" type="slidenum">
              <a:rPr lang="ru-RU"/>
              <a:pPr/>
              <a:t>10</a:t>
            </a:fld>
            <a:endParaRPr lang="ru-RU"/>
          </a:p>
        </p:txBody>
      </p:sp>
      <p:sp>
        <p:nvSpPr>
          <p:cNvPr id="655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6B342A2-02D0-4CEF-94AA-14B14B4A374D}" type="datetimeFigureOut">
              <a:rPr lang="ru-RU" smtClean="0"/>
              <a:t>16.04.2011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AD8EFFC-8EC9-4511-8DE0-75759329EA9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B342A2-02D0-4CEF-94AA-14B14B4A374D}" type="datetimeFigureOut">
              <a:rPr lang="ru-RU" smtClean="0"/>
              <a:t>16.04.2011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D8EFFC-8EC9-4511-8DE0-75759329EA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B342A2-02D0-4CEF-94AA-14B14B4A374D}" type="datetimeFigureOut">
              <a:rPr lang="ru-RU" smtClean="0"/>
              <a:t>16.04.2011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D8EFFC-8EC9-4511-8DE0-75759329EA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7543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1600" y="1981200"/>
            <a:ext cx="3733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57800" y="1981200"/>
            <a:ext cx="3733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6764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3429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239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DFC8F43-8062-4C52-839F-CC144D8316A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3716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3340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1371600" y="41148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CF884DA-C3CF-48F1-B464-8B8EA382E04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B342A2-02D0-4CEF-94AA-14B14B4A374D}" type="datetimeFigureOut">
              <a:rPr lang="ru-RU" smtClean="0"/>
              <a:t>16.04.2011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D8EFFC-8EC9-4511-8DE0-75759329EA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6B342A2-02D0-4CEF-94AA-14B14B4A374D}" type="datetimeFigureOut">
              <a:rPr lang="ru-RU" smtClean="0"/>
              <a:t>16.04.2011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AD8EFFC-8EC9-4511-8DE0-75759329EA9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B342A2-02D0-4CEF-94AA-14B14B4A374D}" type="datetimeFigureOut">
              <a:rPr lang="ru-RU" smtClean="0"/>
              <a:t>16.04.2011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AD8EFFC-8EC9-4511-8DE0-75759329EA9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B342A2-02D0-4CEF-94AA-14B14B4A374D}" type="datetimeFigureOut">
              <a:rPr lang="ru-RU" smtClean="0"/>
              <a:t>16.04.2011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AD8EFFC-8EC9-4511-8DE0-75759329EA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B342A2-02D0-4CEF-94AA-14B14B4A374D}" type="datetimeFigureOut">
              <a:rPr lang="ru-RU" smtClean="0"/>
              <a:t>16.04.2011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D8EFFC-8EC9-4511-8DE0-75759329EA9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B342A2-02D0-4CEF-94AA-14B14B4A374D}" type="datetimeFigureOut">
              <a:rPr lang="ru-RU" smtClean="0"/>
              <a:t>16.04.2011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D8EFFC-8EC9-4511-8DE0-75759329EA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6B342A2-02D0-4CEF-94AA-14B14B4A374D}" type="datetimeFigureOut">
              <a:rPr lang="ru-RU" smtClean="0"/>
              <a:t>16.04.2011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AD8EFFC-8EC9-4511-8DE0-75759329EA9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6B342A2-02D0-4CEF-94AA-14B14B4A374D}" type="datetimeFigureOut">
              <a:rPr lang="ru-RU" smtClean="0"/>
              <a:t>16.04.2011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AD8EFFC-8EC9-4511-8DE0-75759329EA9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76B342A2-02D0-4CEF-94AA-14B14B4A374D}" type="datetimeFigureOut">
              <a:rPr lang="ru-RU" smtClean="0"/>
              <a:t>16.04.2011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8AD8EFFC-8EC9-4511-8DE0-75759329EA95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53536"/>
            <a:ext cx="7500990" cy="1143000"/>
          </a:xfrm>
        </p:spPr>
        <p:txBody>
          <a:bodyPr>
            <a:noAutofit/>
          </a:bodyPr>
          <a:lstStyle/>
          <a:p>
            <a:r>
              <a:rPr lang="en-US" sz="10000" dirty="0" smtClean="0">
                <a:solidFill>
                  <a:srgbClr val="FF0000"/>
                </a:solidFill>
              </a:rPr>
              <a:t> Nobel Prize</a:t>
            </a:r>
            <a:endParaRPr lang="ru-RU" sz="10000" dirty="0">
              <a:solidFill>
                <a:srgbClr val="FF0000"/>
              </a:solidFill>
            </a:endParaRPr>
          </a:p>
        </p:txBody>
      </p:sp>
      <p:pic>
        <p:nvPicPr>
          <p:cNvPr id="4" name="Рисунок 1" descr="600px-NobelPriz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309019" y="1646238"/>
            <a:ext cx="452596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/>
          <p:cNvSpPr>
            <a:spLocks noGrp="1" noChangeArrowheads="1"/>
          </p:cNvSpPr>
          <p:nvPr>
            <p:ph type="title"/>
          </p:nvPr>
        </p:nvSpPr>
        <p:spPr>
          <a:xfrm>
            <a:off x="714349" y="44450"/>
            <a:ext cx="7858180" cy="863600"/>
          </a:xfrm>
        </p:spPr>
        <p:txBody>
          <a:bodyPr/>
          <a:lstStyle/>
          <a:p>
            <a:r>
              <a:rPr lang="en-US" sz="4800" dirty="0">
                <a:latin typeface="Showcard Gothic" pitchFamily="82" charset="0"/>
              </a:rPr>
              <a:t>Sir Alexander Fleming</a:t>
            </a:r>
            <a:endParaRPr lang="ru-RU" sz="4800" dirty="0">
              <a:latin typeface="Showcard Gothic" pitchFamily="82" charset="0"/>
            </a:endParaRPr>
          </a:p>
        </p:txBody>
      </p:sp>
      <p:pic>
        <p:nvPicPr>
          <p:cNvPr id="64520" name="Picture 8" descr="Flemi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 b="17502"/>
          <a:stretch>
            <a:fillRect/>
          </a:stretch>
        </p:blipFill>
        <p:spPr>
          <a:xfrm>
            <a:off x="1571604" y="1000108"/>
            <a:ext cx="2525713" cy="3024188"/>
          </a:xfrm>
          <a:noFill/>
          <a:ln/>
        </p:spPr>
      </p:pic>
      <p:pic>
        <p:nvPicPr>
          <p:cNvPr id="64521" name="Picture 9" descr="penicillin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 l="10522" r="12263" b="6346"/>
          <a:stretch>
            <a:fillRect/>
          </a:stretch>
        </p:blipFill>
        <p:spPr>
          <a:xfrm>
            <a:off x="5214942" y="1357298"/>
            <a:ext cx="2881313" cy="2619375"/>
          </a:xfrm>
          <a:noFill/>
          <a:ln/>
        </p:spPr>
      </p:pic>
      <p:sp>
        <p:nvSpPr>
          <p:cNvPr id="64519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1142976" y="4071941"/>
            <a:ext cx="7821637" cy="2643183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800" dirty="0" err="1"/>
              <a:t>Born</a:t>
            </a:r>
            <a:r>
              <a:rPr lang="ru-RU" sz="2800" dirty="0"/>
              <a:t>: 6 </a:t>
            </a:r>
            <a:r>
              <a:rPr lang="ru-RU" sz="2800" dirty="0" err="1"/>
              <a:t>August</a:t>
            </a:r>
            <a:r>
              <a:rPr lang="ru-RU" sz="2800" dirty="0"/>
              <a:t> 1881, </a:t>
            </a:r>
            <a:r>
              <a:rPr lang="ru-RU" sz="2800" dirty="0" err="1"/>
              <a:t>Scotland</a:t>
            </a:r>
            <a:endParaRPr lang="ru-RU" sz="2800" dirty="0"/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800" dirty="0" err="1"/>
              <a:t>Occupation</a:t>
            </a:r>
            <a:r>
              <a:rPr lang="ru-RU" sz="2800" dirty="0"/>
              <a:t>: </a:t>
            </a:r>
            <a:r>
              <a:rPr lang="ru-RU" sz="2800" dirty="0" err="1"/>
              <a:t>biologist</a:t>
            </a:r>
            <a:r>
              <a:rPr lang="ru-RU" sz="2800" dirty="0"/>
              <a:t> </a:t>
            </a:r>
            <a:r>
              <a:rPr lang="ru-RU" sz="2800" dirty="0" err="1"/>
              <a:t>and</a:t>
            </a:r>
            <a:r>
              <a:rPr lang="ru-RU" sz="2800" dirty="0"/>
              <a:t> </a:t>
            </a:r>
            <a:r>
              <a:rPr lang="ru-RU" sz="2800" dirty="0" err="1"/>
              <a:t>pharmacologist</a:t>
            </a:r>
            <a:r>
              <a:rPr lang="ru-RU" sz="2800" dirty="0"/>
              <a:t> </a:t>
            </a:r>
            <a:endParaRPr lang="en-US" sz="2800" dirty="0"/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800" dirty="0" err="1"/>
              <a:t>Best-known</a:t>
            </a:r>
            <a:r>
              <a:rPr lang="ru-RU" sz="2800" dirty="0"/>
              <a:t> </a:t>
            </a:r>
            <a:r>
              <a:rPr lang="ru-RU" sz="2800" dirty="0" err="1"/>
              <a:t>achievement</a:t>
            </a:r>
            <a:r>
              <a:rPr lang="ru-RU" sz="2800" dirty="0"/>
              <a:t>:  </a:t>
            </a:r>
            <a:r>
              <a:rPr lang="ru-RU" sz="2800" dirty="0" err="1"/>
              <a:t>the</a:t>
            </a:r>
            <a:r>
              <a:rPr lang="ru-RU" sz="2800" dirty="0"/>
              <a:t> </a:t>
            </a:r>
            <a:r>
              <a:rPr lang="ru-RU" sz="2800" dirty="0" err="1"/>
              <a:t>discovery</a:t>
            </a:r>
            <a:r>
              <a:rPr lang="ru-RU" sz="2800" dirty="0"/>
              <a:t> </a:t>
            </a:r>
            <a:r>
              <a:rPr lang="ru-RU" sz="2800" dirty="0" err="1"/>
              <a:t>of</a:t>
            </a:r>
            <a:r>
              <a:rPr lang="ru-RU" sz="2800" dirty="0"/>
              <a:t> </a:t>
            </a:r>
            <a:r>
              <a:rPr lang="ru-RU" sz="2800" dirty="0" err="1"/>
              <a:t>penicillin</a:t>
            </a:r>
            <a:r>
              <a:rPr lang="ru-RU" sz="2800" dirty="0"/>
              <a:t> </a:t>
            </a:r>
            <a:endParaRPr lang="en-US" sz="2800" dirty="0"/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800" dirty="0" err="1"/>
              <a:t>a</a:t>
            </a:r>
            <a:r>
              <a:rPr lang="ru-RU" sz="2800" dirty="0"/>
              <a:t> </a:t>
            </a:r>
            <a:r>
              <a:rPr lang="ru-RU" sz="2800" dirty="0" err="1"/>
              <a:t>Nobel</a:t>
            </a:r>
            <a:r>
              <a:rPr lang="ru-RU" sz="2800" dirty="0"/>
              <a:t> </a:t>
            </a:r>
            <a:r>
              <a:rPr lang="ru-RU" sz="2800" dirty="0" err="1"/>
              <a:t>Prize</a:t>
            </a:r>
            <a:r>
              <a:rPr lang="ru-RU" sz="2800" dirty="0"/>
              <a:t> </a:t>
            </a:r>
            <a:r>
              <a:rPr lang="ru-RU" sz="2800" dirty="0" err="1"/>
              <a:t>in</a:t>
            </a:r>
            <a:r>
              <a:rPr lang="ru-RU" sz="2800" dirty="0"/>
              <a:t> 1945 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800" dirty="0" err="1"/>
              <a:t>Died</a:t>
            </a:r>
            <a:r>
              <a:rPr lang="ru-RU" sz="2800" dirty="0"/>
              <a:t>: 11 </a:t>
            </a:r>
            <a:r>
              <a:rPr lang="ru-RU" sz="2800" dirty="0" err="1"/>
              <a:t>March</a:t>
            </a:r>
            <a:r>
              <a:rPr lang="ru-RU" sz="2800" dirty="0"/>
              <a:t> 1955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428604"/>
            <a:ext cx="5214974" cy="1571636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                    </a:t>
            </a:r>
            <a:r>
              <a:rPr lang="en-US" sz="8000" b="1" dirty="0" smtClean="0">
                <a:solidFill>
                  <a:srgbClr val="FF0000"/>
                </a:solidFill>
              </a:rPr>
              <a:t>Ceremony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ru-RU" sz="5400" b="1" dirty="0" smtClean="0">
                <a:solidFill>
                  <a:srgbClr val="FF0000"/>
                </a:solidFill>
              </a:rPr>
              <a:t/>
            </a:r>
            <a:br>
              <a:rPr lang="ru-RU" sz="5400" b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pic>
        <p:nvPicPr>
          <p:cNvPr id="3" name="Picture 2" descr="08_05_sthl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1500188"/>
            <a:ext cx="6608762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813" y="214313"/>
            <a:ext cx="8072437" cy="7699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of Russian Laureates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479015">
            <a:off x="1778000" y="1150938"/>
            <a:ext cx="3632200" cy="524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13" y="1963738"/>
            <a:ext cx="3087687" cy="232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442174">
            <a:off x="1257300" y="285750"/>
            <a:ext cx="2921000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285750"/>
            <a:ext cx="3884613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0" y="1285875"/>
            <a:ext cx="4048125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829213">
            <a:off x="1619250" y="927100"/>
            <a:ext cx="2825750" cy="373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1119188"/>
            <a:ext cx="7215215" cy="5343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Прямоугольник 2"/>
          <p:cNvSpPr>
            <a:spLocks noChangeArrowheads="1"/>
          </p:cNvSpPr>
          <p:nvPr/>
        </p:nvSpPr>
        <p:spPr bwMode="auto">
          <a:xfrm>
            <a:off x="2071688" y="285750"/>
            <a:ext cx="62150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b="1" smtClean="0">
                <a:solidFill>
                  <a:srgbClr val="800000"/>
                </a:solidFill>
              </a:rPr>
              <a:t>  Zhores </a:t>
            </a:r>
            <a:r>
              <a:rPr lang="en-US" sz="4800" b="1" dirty="0" err="1">
                <a:solidFill>
                  <a:srgbClr val="800000"/>
                </a:solidFill>
              </a:rPr>
              <a:t>Alfyorov</a:t>
            </a:r>
            <a:endParaRPr lang="ru-RU" sz="4800" b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81275">
            <a:off x="952500" y="382588"/>
            <a:ext cx="4357688" cy="599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500063"/>
            <a:ext cx="380047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67385">
            <a:off x="5734050" y="3281363"/>
            <a:ext cx="2759075" cy="317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533400"/>
            <a:ext cx="6343672" cy="1143000"/>
          </a:xfrm>
        </p:spPr>
        <p:txBody>
          <a:bodyPr/>
          <a:lstStyle/>
          <a:p>
            <a:r>
              <a:rPr lang="en-US" dirty="0"/>
              <a:t>Nobel Alfred Bernhard</a:t>
            </a:r>
            <a:endParaRPr lang="ru-RU" dirty="0"/>
          </a:p>
        </p:txBody>
      </p:sp>
      <p:pic>
        <p:nvPicPr>
          <p:cNvPr id="8197" name="Picture 5" descr="180px-AlfredNobel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42976" y="1857364"/>
            <a:ext cx="2950174" cy="4350090"/>
          </a:xfrm>
        </p:spPr>
      </p:pic>
      <p:sp>
        <p:nvSpPr>
          <p:cNvPr id="81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981200"/>
            <a:ext cx="3857652" cy="4114800"/>
          </a:xfrm>
        </p:spPr>
        <p:txBody>
          <a:bodyPr/>
          <a:lstStyle/>
          <a:p>
            <a:r>
              <a:rPr lang="en-US" sz="2800"/>
              <a:t>A. Nobel was a Swedish chemist and inventor.</a:t>
            </a:r>
          </a:p>
          <a:p>
            <a:r>
              <a:rPr lang="en-US" sz="2800"/>
              <a:t>He was born in Stockholm in 1833.</a:t>
            </a:r>
            <a:endParaRPr lang="ru-RU" sz="2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4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785926"/>
            <a:ext cx="5254445" cy="3938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428728" y="714356"/>
            <a:ext cx="66437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Arial Black" pitchFamily="34" charset="0"/>
              </a:rPr>
              <a:t>Alfred Nobel</a:t>
            </a:r>
            <a:r>
              <a:rPr lang="en-US" b="1" dirty="0" smtClean="0">
                <a:latin typeface="Arial Black" pitchFamily="34" charset="0"/>
              </a:rPr>
              <a:t> (1833-1896) was born in Stockholm, Sweden, on October 21, </a:t>
            </a:r>
            <a:r>
              <a:rPr lang="en-US" sz="2400" b="1" dirty="0" smtClean="0">
                <a:latin typeface="Arial Black" pitchFamily="34" charset="0"/>
              </a:rPr>
              <a:t>1833</a:t>
            </a:r>
            <a:r>
              <a:rPr lang="en-US" b="1" dirty="0" smtClean="0">
                <a:latin typeface="Arial Black" pitchFamily="34" charset="0"/>
              </a:rPr>
              <a:t>. </a:t>
            </a:r>
            <a:endParaRPr lang="ru-RU" b="1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/>
              <a:t>A Merchant of Death?</a:t>
            </a:r>
            <a:endParaRPr lang="ru-RU" sz="6000"/>
          </a:p>
        </p:txBody>
      </p:sp>
      <p:sp>
        <p:nvSpPr>
          <p:cNvPr id="1027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1981200"/>
            <a:ext cx="7620000" cy="4572000"/>
          </a:xfrm>
        </p:spPr>
        <p:txBody>
          <a:bodyPr/>
          <a:lstStyle/>
          <a:p>
            <a:r>
              <a:rPr lang="en-US" sz="2800"/>
              <a:t>He invented dynamite in 1867 and a smokeless gunpowder in 1887.</a:t>
            </a:r>
          </a:p>
          <a:p>
            <a:r>
              <a:rPr lang="en-US" sz="2800"/>
              <a:t>He built a network of factories to manufacture dynamite, and corporations to produce and market his explosives.</a:t>
            </a:r>
          </a:p>
          <a:p>
            <a:r>
              <a:rPr lang="en-US" sz="2800"/>
              <a:t>His worldwide interests in explosives brought him an immense fortune.</a:t>
            </a:r>
          </a:p>
          <a:p>
            <a:r>
              <a:rPr lang="en-US" sz="2800"/>
              <a:t>He was labeled “a merchant of death”</a:t>
            </a:r>
            <a:endParaRPr lang="ru-RU" sz="2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 Andriette Nob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1775155"/>
            <a:ext cx="3662359" cy="4439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57158" y="1000109"/>
            <a:ext cx="807249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Alfred's mother, born </a:t>
            </a:r>
            <a:r>
              <a:rPr lang="en-US" sz="2800" dirty="0" err="1" smtClean="0"/>
              <a:t>Andriette</a:t>
            </a:r>
            <a:r>
              <a:rPr lang="en-US" sz="2800" dirty="0" smtClean="0"/>
              <a:t> </a:t>
            </a:r>
            <a:r>
              <a:rPr lang="en-US" sz="2800" dirty="0" err="1" smtClean="0"/>
              <a:t>Ahlsell</a:t>
            </a:r>
            <a:r>
              <a:rPr lang="en-US" sz="2800" dirty="0"/>
              <a:t>,</a:t>
            </a:r>
            <a:r>
              <a:rPr lang="en-US" sz="2800" dirty="0" smtClean="0"/>
              <a:t> came from a wealthy family</a:t>
            </a:r>
            <a:r>
              <a:rPr lang="ru-RU" sz="2800" dirty="0" smtClean="0"/>
              <a:t> 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  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 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04088"/>
            <a:ext cx="6143668" cy="1296152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              </a:t>
            </a:r>
            <a:br>
              <a:rPr lang="en-US" sz="5400" b="1" dirty="0" smtClean="0">
                <a:solidFill>
                  <a:srgbClr val="FF0000"/>
                </a:solidFill>
              </a:rPr>
            </a:br>
            <a:r>
              <a:rPr lang="en-US" sz="5400" b="1" dirty="0" smtClean="0">
                <a:solidFill>
                  <a:srgbClr val="FF0000"/>
                </a:solidFill>
              </a:rPr>
              <a:t>          His final will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br>
              <a:rPr lang="en-US" sz="5400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pic>
        <p:nvPicPr>
          <p:cNvPr id="4" name="Рисунок 1" descr="800px-Alfred_Nobels_will-November_25th,_189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428736"/>
            <a:ext cx="6215132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14412" y="253536"/>
            <a:ext cx="9644130" cy="11430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The committee room of the </a:t>
            </a:r>
            <a:r>
              <a:rPr lang="en-US" sz="2400" b="1" dirty="0" smtClean="0">
                <a:solidFill>
                  <a:schemeClr val="tx1"/>
                </a:solidFill>
              </a:rPr>
              <a:t>Norwegian Nobel </a:t>
            </a:r>
            <a:r>
              <a:rPr lang="en-US" sz="2400" b="1" dirty="0" smtClean="0">
                <a:solidFill>
                  <a:schemeClr val="tx1"/>
                </a:solidFill>
              </a:rPr>
              <a:t>Committee</a:t>
            </a: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Рисунок 2" descr="800px-Nobelinstituttet_20080913-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285875" y="1723231"/>
            <a:ext cx="657225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08_02_sthl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14422"/>
            <a:ext cx="785521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585911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500042"/>
            <a:ext cx="67151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                           </a:t>
            </a:r>
            <a:r>
              <a:rPr lang="en-US" sz="2000" b="1" dirty="0" smtClean="0"/>
              <a:t>That’s how the ceremony looks like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390971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-1143040" y="253536"/>
            <a:ext cx="8501122" cy="1143000"/>
          </a:xfrm>
        </p:spPr>
        <p:txBody>
          <a:bodyPr/>
          <a:lstStyle/>
          <a:p>
            <a:r>
              <a:rPr lang="en-US" sz="6600" dirty="0"/>
              <a:t>Nobel Prizes</a:t>
            </a:r>
            <a:endParaRPr lang="ru-RU" sz="6600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714348" y="2000240"/>
            <a:ext cx="3657600" cy="4114800"/>
          </a:xfrm>
        </p:spPr>
        <p:txBody>
          <a:bodyPr/>
          <a:lstStyle/>
          <a:p>
            <a:r>
              <a:rPr lang="en-US" dirty="0"/>
              <a:t>The first Nobel prizes were awarded on December 10, 1901.</a:t>
            </a:r>
            <a:endParaRPr lang="ru-RU" dirty="0"/>
          </a:p>
        </p:txBody>
      </p:sp>
      <p:pic>
        <p:nvPicPr>
          <p:cNvPr id="12292" name="Picture 4" descr="ginzbur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02025" y="1976438"/>
            <a:ext cx="4329637" cy="4024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73</TotalTime>
  <Words>184</Words>
  <Application>Microsoft Office PowerPoint</Application>
  <PresentationFormat>Экран (4:3)</PresentationFormat>
  <Paragraphs>28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Литейная</vt:lpstr>
      <vt:lpstr> Nobel Prize</vt:lpstr>
      <vt:lpstr>Nobel Alfred Bernhard</vt:lpstr>
      <vt:lpstr>Слайд 3</vt:lpstr>
      <vt:lpstr>A Merchant of Death?</vt:lpstr>
      <vt:lpstr>Слайд 5</vt:lpstr>
      <vt:lpstr>                         His final will  </vt:lpstr>
      <vt:lpstr>The committee room of the Norwegian Nobel Committee </vt:lpstr>
      <vt:lpstr>Слайд 8</vt:lpstr>
      <vt:lpstr>Nobel Prizes</vt:lpstr>
      <vt:lpstr>Sir Alexander Fleming</vt:lpstr>
      <vt:lpstr>                    Ceremony  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8</cp:revision>
  <dcterms:created xsi:type="dcterms:W3CDTF">2011-04-16T08:46:57Z</dcterms:created>
  <dcterms:modified xsi:type="dcterms:W3CDTF">2011-04-16T10:00:35Z</dcterms:modified>
</cp:coreProperties>
</file>