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56" r:id="rId3"/>
    <p:sldId id="258" r:id="rId4"/>
    <p:sldId id="276" r:id="rId5"/>
    <p:sldId id="259" r:id="rId6"/>
    <p:sldId id="260" r:id="rId7"/>
    <p:sldId id="261" r:id="rId8"/>
    <p:sldId id="274" r:id="rId9"/>
    <p:sldId id="273" r:id="rId10"/>
    <p:sldId id="262" r:id="rId11"/>
    <p:sldId id="277" r:id="rId12"/>
    <p:sldId id="279" r:id="rId13"/>
    <p:sldId id="264" r:id="rId1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SimSun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SimSun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SimSun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SimSun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926" autoAdjust="0"/>
    <p:restoredTop sz="95131" autoAdjust="0"/>
  </p:normalViewPr>
  <p:slideViewPr>
    <p:cSldViewPr>
      <p:cViewPr varScale="1">
        <p:scale>
          <a:sx n="66" d="100"/>
          <a:sy n="66" d="100"/>
        </p:scale>
        <p:origin x="-127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401763" y="804863"/>
            <a:ext cx="4052887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67262" cy="347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153235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401763" y="914400"/>
            <a:ext cx="4056062" cy="3133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87" name="Rectangle 2"/>
          <p:cNvSpPr>
            <a:spLocks noChangeArrowheads="1"/>
          </p:cNvSpPr>
          <p:nvPr>
            <p:ph type="body"/>
          </p:nvPr>
        </p:nvSpPr>
        <p:spPr>
          <a:xfrm>
            <a:off x="1046163" y="4352925"/>
            <a:ext cx="4768850" cy="3478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401763" y="914400"/>
            <a:ext cx="4056062" cy="3133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411" name="Rectangle 2"/>
          <p:cNvSpPr>
            <a:spLocks noChangeArrowheads="1"/>
          </p:cNvSpPr>
          <p:nvPr>
            <p:ph type="body"/>
          </p:nvPr>
        </p:nvSpPr>
        <p:spPr>
          <a:xfrm>
            <a:off x="1046163" y="4352925"/>
            <a:ext cx="4768850" cy="3478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401763" y="914400"/>
            <a:ext cx="4056062" cy="3133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8435" name="Rectangle 2"/>
          <p:cNvSpPr>
            <a:spLocks noChangeArrowheads="1"/>
          </p:cNvSpPr>
          <p:nvPr>
            <p:ph type="body"/>
          </p:nvPr>
        </p:nvSpPr>
        <p:spPr>
          <a:xfrm>
            <a:off x="1046163" y="4352925"/>
            <a:ext cx="4768850" cy="3478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401763" y="914400"/>
            <a:ext cx="4056062" cy="3133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59" name="Rectangle 2"/>
          <p:cNvSpPr>
            <a:spLocks noChangeArrowheads="1"/>
          </p:cNvSpPr>
          <p:nvPr>
            <p:ph type="body"/>
          </p:nvPr>
        </p:nvSpPr>
        <p:spPr>
          <a:xfrm>
            <a:off x="1046163" y="4352925"/>
            <a:ext cx="4768850" cy="3478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401763" y="914400"/>
            <a:ext cx="4056062" cy="3133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3" name="Rectangle 2"/>
          <p:cNvSpPr>
            <a:spLocks noChangeArrowheads="1"/>
          </p:cNvSpPr>
          <p:nvPr>
            <p:ph type="body"/>
          </p:nvPr>
        </p:nvSpPr>
        <p:spPr>
          <a:xfrm>
            <a:off x="1046163" y="4352925"/>
            <a:ext cx="4768850" cy="3478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401763" y="914400"/>
            <a:ext cx="4056062" cy="3133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07" name="Rectangle 2"/>
          <p:cNvSpPr>
            <a:spLocks noChangeArrowheads="1"/>
          </p:cNvSpPr>
          <p:nvPr>
            <p:ph type="body"/>
          </p:nvPr>
        </p:nvSpPr>
        <p:spPr>
          <a:xfrm>
            <a:off x="1046163" y="4352925"/>
            <a:ext cx="4768850" cy="3478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401763" y="914400"/>
            <a:ext cx="4056062" cy="3133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531" name="Rectangle 2"/>
          <p:cNvSpPr>
            <a:spLocks noChangeArrowheads="1"/>
          </p:cNvSpPr>
          <p:nvPr>
            <p:ph type="body"/>
          </p:nvPr>
        </p:nvSpPr>
        <p:spPr>
          <a:xfrm>
            <a:off x="1046163" y="4352925"/>
            <a:ext cx="4768850" cy="3478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401763" y="914400"/>
            <a:ext cx="4056062" cy="3133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55" name="Rectangle 2"/>
          <p:cNvSpPr>
            <a:spLocks noChangeArrowheads="1"/>
          </p:cNvSpPr>
          <p:nvPr>
            <p:ph type="body"/>
          </p:nvPr>
        </p:nvSpPr>
        <p:spPr>
          <a:xfrm>
            <a:off x="1046163" y="4352925"/>
            <a:ext cx="4768850" cy="3478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4579" name="Rectangle 2"/>
          <p:cNvSpPr>
            <a:spLocks noChangeArrowheads="1"/>
          </p:cNvSpPr>
          <p:nvPr>
            <p:ph type="body"/>
          </p:nvPr>
        </p:nvSpPr>
        <p:spPr>
          <a:xfrm>
            <a:off x="1046163" y="4352925"/>
            <a:ext cx="4768850" cy="3478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413910-6CA4-4A41-B2EB-12C777362C48}" type="slidenum">
              <a:rPr lang="ru-RU" altLang="ru-RU">
                <a:latin typeface="Calibri" pitchFamily="32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>
              <a:latin typeface="Calibri" pitchFamily="3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BA14-A9B5-4F3F-BB6C-FC02A92CF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1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B9CE2-1E8C-445B-971D-DE9EB4836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84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2A63B-08AE-40E5-8275-5E24A1B4F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534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853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82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251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25875" cy="1186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263" y="1905000"/>
            <a:ext cx="3827462" cy="1186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53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753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138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046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99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0F901-F626-49C1-A85E-C313DD3CF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23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4660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90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6688" y="514350"/>
            <a:ext cx="1951037" cy="1325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514350"/>
            <a:ext cx="5702300" cy="1325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2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6EEA2-5200-4159-B121-B5F4C0A7B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7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17F48-A809-4A0C-986F-603A66B0B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13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C3457-4458-4393-A1F5-B0794DBD2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8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645E0-1C7B-4428-BD16-9189EA540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52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9BF63-942B-4ECD-BD1C-77C7F333E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8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9A9A8-D397-4F49-B31C-3211DF2F3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2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4D524-3AE7-442F-8F1D-1694EAEB1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2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3042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3042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627538D-70B1-4AFB-ACC2-D9239619B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D8"/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lum bright="14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514350"/>
            <a:ext cx="7805737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805737" cy="11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1373188" cy="6858000"/>
          </a:xfrm>
          <a:prstGeom prst="roundRect">
            <a:avLst>
              <a:gd name="adj" fmla="val 116"/>
            </a:avLst>
          </a:prstGeom>
          <a:solidFill>
            <a:srgbClr val="00008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1384300" y="0"/>
            <a:ext cx="34925" cy="6858000"/>
          </a:xfrm>
          <a:prstGeom prst="roundRect">
            <a:avLst>
              <a:gd name="adj" fmla="val 4542"/>
            </a:avLst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&#1040;&#1076;&#1084;&#1080;&#1085;\Desktop\&#1053;&#1086;&#1074;&#1072;&#1103;%20&#1087;&#1072;&#1087;&#1082;&#1072;\&#1051;.&#1056;&#1091;&#1089;&#1083;&#1072;&#1085;&#1086;&#1074;&#1072;\mark_bernes_-_s_chego_nachinaetsya_rodina_(zaycev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&#1040;&#1076;&#1084;&#1080;&#1085;\Desktop\&#1053;&#1086;&#1074;&#1072;&#1103;%20&#1087;&#1072;&#1087;&#1082;&#1072;\&#1051;.&#1056;&#1091;&#1089;&#1083;&#1072;&#1085;&#1086;&#1074;&#1072;\&#1042;%20&#1079;&#1077;&#1084;&#1083;&#1103;&#1085;&#1082;&#1077;.mp3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&#1040;&#1076;&#1084;&#1080;&#1085;\Desktop\&#1053;&#1086;&#1074;&#1072;&#1103;%20&#1087;&#1072;&#1087;&#1082;&#1072;\&#1051;.&#1056;&#1091;&#1089;&#1083;&#1072;&#1085;&#1086;&#1074;&#1072;\&#1057;&#1080;&#1085;&#1080;&#1081;%20&#1087;&#1083;&#1072;&#1090;&#1086;&#1095;&#1077;&#1082;.mp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661988" y="1905000"/>
            <a:ext cx="7808912" cy="1187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8520" rIns="0" bIns="0"/>
          <a:lstStyle>
            <a:lvl1pPr eaLnBrk="0" hangingPunct="0">
              <a:lnSpc>
                <a:spcPct val="95000"/>
              </a:lnSpc>
              <a:spcAft>
                <a:spcPts val="1413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defRPr>
            </a:lvl1pPr>
            <a:lvl2pPr eaLnBrk="0" hangingPunct="0">
              <a:lnSpc>
                <a:spcPct val="95000"/>
              </a:lnSpc>
              <a:spcAft>
                <a:spcPts val="1138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defRPr>
            </a:lvl2pPr>
            <a:lvl3pPr eaLnBrk="0" hangingPunct="0">
              <a:lnSpc>
                <a:spcPct val="95000"/>
              </a:lnSpc>
              <a:spcAft>
                <a:spcPts val="85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defRPr>
            </a:lvl3pPr>
            <a:lvl4pPr eaLnBrk="0" hangingPunct="0">
              <a:lnSpc>
                <a:spcPct val="95000"/>
              </a:lnSpc>
              <a:spcAft>
                <a:spcPts val="575"/>
              </a:spcAft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defRPr>
            </a:lvl4pPr>
            <a:lvl5pPr eaLnBrk="0" hangingPunct="0">
              <a:lnSpc>
                <a:spcPct val="95000"/>
              </a:lnSpc>
              <a:spcAft>
                <a:spcPts val="288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defRPr>
            </a:lvl9pPr>
          </a:lstStyle>
          <a:p>
            <a:pPr eaLnBrk="1" hangingPunct="1">
              <a:spcBef>
                <a:spcPts val="750"/>
              </a:spcBef>
              <a:spcAft>
                <a:spcPct val="0"/>
              </a:spcAft>
              <a:buFont typeface="Times New Roman" pitchFamily="16" charset="0"/>
              <a:buNone/>
            </a:pPr>
            <a:endParaRPr lang="ru-RU" altLang="ru-RU" sz="3000" dirty="0">
              <a:solidFill>
                <a:srgbClr val="953735"/>
              </a:solidFill>
            </a:endParaRPr>
          </a:p>
          <a:p>
            <a:pPr algn="ctr" eaLnBrk="1" hangingPunct="1">
              <a:spcBef>
                <a:spcPts val="750"/>
              </a:spcBef>
              <a:spcAft>
                <a:spcPct val="0"/>
              </a:spcAft>
              <a:buFont typeface="Times New Roman" pitchFamily="16" charset="0"/>
              <a:buNone/>
            </a:pPr>
            <a:r>
              <a:rPr lang="ru-RU" altLang="ru-RU" sz="3000" dirty="0">
                <a:solidFill>
                  <a:srgbClr val="953735"/>
                </a:solidFill>
              </a:rPr>
              <a:t>    Защитники  Московского неба.</a:t>
            </a:r>
          </a:p>
          <a:p>
            <a:pPr algn="ctr" eaLnBrk="1" hangingPunct="1">
              <a:spcBef>
                <a:spcPts val="750"/>
              </a:spcBef>
              <a:spcAft>
                <a:spcPct val="0"/>
              </a:spcAft>
              <a:buFont typeface="Times New Roman" pitchFamily="16" charset="0"/>
              <a:buNone/>
            </a:pPr>
            <a:endParaRPr lang="ru-RU" altLang="ru-RU" sz="3000" dirty="0">
              <a:solidFill>
                <a:srgbClr val="953735"/>
              </a:solidFill>
            </a:endParaRPr>
          </a:p>
          <a:p>
            <a:pPr algn="ctr" eaLnBrk="1" hangingPunct="1">
              <a:spcBef>
                <a:spcPts val="750"/>
              </a:spcBef>
              <a:spcAft>
                <a:spcPct val="0"/>
              </a:spcAft>
              <a:buFont typeface="Times New Roman" pitchFamily="16" charset="0"/>
              <a:buNone/>
            </a:pPr>
            <a:r>
              <a:rPr lang="ru-RU" altLang="ru-RU" sz="3000" dirty="0">
                <a:solidFill>
                  <a:srgbClr val="953735"/>
                </a:solidFill>
              </a:rPr>
              <a:t>(Посвящается Виктору Талалихину)</a:t>
            </a:r>
          </a:p>
          <a:p>
            <a:pPr eaLnBrk="1" hangingPunct="1">
              <a:spcBef>
                <a:spcPts val="750"/>
              </a:spcBef>
              <a:spcAft>
                <a:spcPct val="0"/>
              </a:spcAft>
              <a:buFont typeface="Times New Roman" pitchFamily="16" charset="0"/>
              <a:buNone/>
            </a:pPr>
            <a:endParaRPr lang="ru-RU" altLang="ru-RU" sz="3000" dirty="0">
              <a:solidFill>
                <a:srgbClr val="953735"/>
              </a:solidFill>
            </a:endParaRPr>
          </a:p>
          <a:p>
            <a:pPr eaLnBrk="1" hangingPunct="1">
              <a:spcBef>
                <a:spcPts val="750"/>
              </a:spcBef>
              <a:spcAft>
                <a:spcPct val="0"/>
              </a:spcAft>
              <a:buFont typeface="Times New Roman" pitchFamily="16" charset="0"/>
              <a:buNone/>
            </a:pPr>
            <a:r>
              <a:rPr lang="ru-RU" altLang="ru-RU" sz="3000" dirty="0">
                <a:solidFill>
                  <a:srgbClr val="953735"/>
                </a:solidFill>
              </a:rPr>
              <a:t> </a:t>
            </a: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Font typeface="Times New Roman" pitchFamily="16" charset="0"/>
              <a:buNone/>
            </a:pPr>
            <a:r>
              <a:rPr lang="ru-RU" altLang="ru-RU" sz="1600" dirty="0">
                <a:solidFill>
                  <a:srgbClr val="0D0D0D"/>
                </a:solidFill>
              </a:rPr>
              <a:t>                                                                            Автор: Романов Михаил,  7 класс</a:t>
            </a: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Font typeface="Times New Roman" pitchFamily="16" charset="0"/>
              <a:buNone/>
            </a:pPr>
            <a:r>
              <a:rPr lang="ru-RU" altLang="ru-RU" sz="1600" dirty="0">
                <a:solidFill>
                  <a:srgbClr val="0D0D0D"/>
                </a:solidFill>
              </a:rPr>
              <a:t>                                                                            Руководитель: Хайруллина Н.В.</a:t>
            </a: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Font typeface="Times New Roman" pitchFamily="16" charset="0"/>
              <a:buNone/>
            </a:pPr>
            <a:r>
              <a:rPr lang="ru-RU" altLang="ru-RU" sz="1600" dirty="0">
                <a:solidFill>
                  <a:srgbClr val="0D0D0D"/>
                </a:solidFill>
              </a:rPr>
              <a:t>                                                                            МС(К)ОУ «Школа-интернат 5 вида»</a:t>
            </a: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Font typeface="Times New Roman" pitchFamily="16" charset="0"/>
              <a:buNone/>
            </a:pPr>
            <a:endParaRPr lang="ru-RU" altLang="ru-RU" sz="1600" dirty="0">
              <a:solidFill>
                <a:srgbClr val="0D0D0D"/>
              </a:solidFill>
            </a:endParaRP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Font typeface="Times New Roman" pitchFamily="16" charset="0"/>
              <a:buNone/>
            </a:pPr>
            <a:r>
              <a:rPr lang="ru-RU" altLang="ru-RU" sz="1600" dirty="0">
                <a:solidFill>
                  <a:srgbClr val="0D0D0D"/>
                </a:solidFill>
              </a:rPr>
              <a:t>                                                                                                        2013 год</a:t>
            </a:r>
          </a:p>
          <a:p>
            <a:pPr eaLnBrk="1" hangingPunct="1">
              <a:spcBef>
                <a:spcPts val="425"/>
              </a:spcBef>
              <a:spcAft>
                <a:spcPct val="0"/>
              </a:spcAft>
              <a:buFont typeface="Times New Roman" pitchFamily="16" charset="0"/>
              <a:buNone/>
            </a:pPr>
            <a:endParaRPr lang="ru-RU" altLang="ru-RU" sz="1700" dirty="0">
              <a:solidFill>
                <a:srgbClr val="953735"/>
              </a:solidFill>
            </a:endParaRPr>
          </a:p>
          <a:p>
            <a:pPr eaLnBrk="1" hangingPunct="1">
              <a:spcBef>
                <a:spcPts val="425"/>
              </a:spcBef>
              <a:spcAft>
                <a:spcPct val="0"/>
              </a:spcAft>
              <a:buFont typeface="Times New Roman" pitchFamily="16" charset="0"/>
              <a:buNone/>
            </a:pPr>
            <a:endParaRPr lang="ru-RU" altLang="ru-RU" sz="1700" dirty="0">
              <a:solidFill>
                <a:srgbClr val="953735"/>
              </a:solidFill>
            </a:endParaRPr>
          </a:p>
          <a:p>
            <a:pPr eaLnBrk="1" hangingPunct="1">
              <a:spcBef>
                <a:spcPts val="425"/>
              </a:spcBef>
              <a:spcAft>
                <a:spcPct val="0"/>
              </a:spcAft>
              <a:buFont typeface="Times New Roman" pitchFamily="16" charset="0"/>
              <a:buNone/>
            </a:pPr>
            <a:endParaRPr lang="ru-RU" altLang="ru-RU" sz="1700" dirty="0">
              <a:solidFill>
                <a:srgbClr val="953735"/>
              </a:solidFill>
            </a:endParaRPr>
          </a:p>
        </p:txBody>
      </p:sp>
      <p:pic>
        <p:nvPicPr>
          <p:cNvPr id="2" name="mark_bernes_-_s_chego_nachinaetsya_rodin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8" y="44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В землян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15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C:\Users\Рада\Desktop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725488"/>
            <a:ext cx="4500562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Рада\Desktop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68040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Рада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1071563"/>
            <a:ext cx="71755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админ\Desktop\талалихин\talali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74638"/>
            <a:ext cx="4248150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иний платоч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15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C:\Users\админ\Desktop\талалихин\talalih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44488"/>
            <a:ext cx="6551613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:\Users\админ\Desktop\талалихин\talalih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052513"/>
            <a:ext cx="543401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:\Users\админ\Desktop\талалихин\talalih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4813"/>
            <a:ext cx="6192838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:\Users\админ\Desktop\талалихин\talalih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268413"/>
            <a:ext cx="47529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админ\Desktop\талалихин\412375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765175"/>
            <a:ext cx="6121400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Users\админ\Desktop\талалихин\talalih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76250"/>
            <a:ext cx="5761038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:\Users\админ\Desktop\талалихин\IMG_39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6250"/>
            <a:ext cx="4103688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ＭＳ Ｐ明朝"/>
        <a:cs typeface=""/>
      </a:majorFont>
      <a:minorFont>
        <a:latin typeface="Times New Roman"/>
        <a:ea typeface="ＭＳ Ｐ明朝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36</Words>
  <Application>Microsoft Office PowerPoint</Application>
  <PresentationFormat>Экран (4:3)</PresentationFormat>
  <Paragraphs>13</Paragraphs>
  <Slides>12</Slides>
  <Notes>9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SimSun</vt:lpstr>
      <vt:lpstr>Times New Roman</vt:lpstr>
      <vt:lpstr>Arial</vt:lpstr>
      <vt:lpstr>ＭＳ Ｐ明朝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Рада Шахмирзоева</dc:creator>
  <cp:lastModifiedBy>Рада Шахмирзоева</cp:lastModifiedBy>
  <cp:revision>54</cp:revision>
  <cp:lastPrinted>1601-01-01T00:00:00Z</cp:lastPrinted>
  <dcterms:created xsi:type="dcterms:W3CDTF">1601-01-01T00:00:00Z</dcterms:created>
  <dcterms:modified xsi:type="dcterms:W3CDTF">2014-02-17T16:05:11Z</dcterms:modified>
</cp:coreProperties>
</file>