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diagrams/layout1.xml" ContentType="application/vnd.openxmlformats-officedocument.drawingml.diagramLayout+xml"/>
  <Override PartName="/ppt/diagrams/data2.xml" ContentType="application/vnd.openxmlformats-officedocument.drawingml.diagramData+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diagrams/colors4.xml" ContentType="application/vnd.openxmlformats-officedocument.drawingml.diagramColors+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47.xml" ContentType="application/vnd.openxmlformats-officedocument.presentationml.slideLayout+xml"/>
  <Override PartName="/ppt/notesSlides/notesSlide3.xml" ContentType="application/vnd.openxmlformats-officedocument.presentationml.notesSlide+xml"/>
  <Default Extension="png" ContentType="image/png"/>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Layouts/slideLayout136.xml" ContentType="application/vnd.openxmlformats-officedocument.presentationml.slideLayout+xml"/>
  <Override PartName="/ppt/slideLayouts/slideLayout154.xml" ContentType="application/vnd.openxmlformats-officedocument.presentationml.slideLayout+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43.xml" ContentType="application/vnd.openxmlformats-officedocument.presentationml.slideLayout+xml"/>
  <Override PartName="/ppt/presentation.xml" ContentType="application/vnd.openxmlformats-officedocument.presentationml.presentation.main+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32.xml" ContentType="application/vnd.openxmlformats-officedocument.presentationml.slideLayout+xml"/>
  <Override PartName="/ppt/slideLayouts/slideLayout150.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diagrams/data7.xml" ContentType="application/vnd.openxmlformats-officedocument.drawingml.diagramData+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Override PartName="/ppt/slideLayouts/slideLayout99.xml" ContentType="application/vnd.openxmlformats-officedocument.presentationml.slideLayout+xml"/>
  <Override PartName="/ppt/diagrams/data3.xml" ContentType="application/vnd.openxmlformats-officedocument.drawingml.diagramData+xml"/>
  <Override PartName="/ppt/diagrams/colors5.xml" ContentType="application/vnd.openxmlformats-officedocument.drawingml.diagramColors+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diagrams/layout7.xml" ContentType="application/vnd.openxmlformats-officedocument.drawingml.diagram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theme/theme12.xml" ContentType="application/vnd.openxmlformats-officedocument.theme+xml"/>
  <Override PartName="/ppt/diagrams/colors6.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Override PartName="/ppt/diagrams/quickStyle1.xml" ContentType="application/vnd.openxmlformats-officedocument.drawingml.diagramStyle+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diagrams/layout4.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diagrams/quickStyle2.xml" ContentType="application/vnd.openxmlformats-officedocument.drawingml.diagramStyl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s/slide10.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theme/theme14.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diagrams/quickStyle7.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9" r:id="rId1"/>
    <p:sldMasterId id="2147483962" r:id="rId2"/>
    <p:sldMasterId id="2147483975" r:id="rId3"/>
    <p:sldMasterId id="2147483988" r:id="rId4"/>
    <p:sldMasterId id="2147484001" r:id="rId5"/>
    <p:sldMasterId id="2147484014" r:id="rId6"/>
    <p:sldMasterId id="2147484027" r:id="rId7"/>
    <p:sldMasterId id="2147484040" r:id="rId8"/>
    <p:sldMasterId id="2147484053" r:id="rId9"/>
    <p:sldMasterId id="2147484066" r:id="rId10"/>
    <p:sldMasterId id="2147484079" r:id="rId11"/>
    <p:sldMasterId id="2147484092" r:id="rId12"/>
    <p:sldMasterId id="2147484182" r:id="rId13"/>
  </p:sldMasterIdLst>
  <p:notesMasterIdLst>
    <p:notesMasterId r:id="rId30"/>
  </p:notesMasterIdLst>
  <p:sldIdLst>
    <p:sldId id="275" r:id="rId14"/>
    <p:sldId id="271" r:id="rId15"/>
    <p:sldId id="260" r:id="rId16"/>
    <p:sldId id="258" r:id="rId17"/>
    <p:sldId id="278" r:id="rId18"/>
    <p:sldId id="261" r:id="rId19"/>
    <p:sldId id="276" r:id="rId20"/>
    <p:sldId id="268" r:id="rId21"/>
    <p:sldId id="272" r:id="rId22"/>
    <p:sldId id="274" r:id="rId23"/>
    <p:sldId id="266" r:id="rId24"/>
    <p:sldId id="262" r:id="rId25"/>
    <p:sldId id="281" r:id="rId26"/>
    <p:sldId id="280" r:id="rId27"/>
    <p:sldId id="282" r:id="rId28"/>
    <p:sldId id="283"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2833802-FEF1-4C79-8D5D-14CF1EAF98D9}" styleName="Светлый стиль 2 - акцент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E8B1032C-EA38-4F05-BA0D-38AFFFC7BED3}" styleName="Светлы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84975" autoAdjust="0"/>
  </p:normalViewPr>
  <p:slideViewPr>
    <p:cSldViewPr>
      <p:cViewPr varScale="1">
        <p:scale>
          <a:sx n="93" d="100"/>
          <a:sy n="93" d="100"/>
        </p:scale>
        <p:origin x="-50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609B00-1ED9-4F27-BDCF-6173B5BA5DE5}" type="doc">
      <dgm:prSet loTypeId="urn:microsoft.com/office/officeart/2005/8/layout/radial5" loCatId="cycle" qsTypeId="urn:microsoft.com/office/officeart/2005/8/quickstyle/3d2" qsCatId="3D" csTypeId="urn:microsoft.com/office/officeart/2005/8/colors/colorful5" csCatId="colorful" phldr="1"/>
      <dgm:spPr/>
      <dgm:t>
        <a:bodyPr/>
        <a:lstStyle/>
        <a:p>
          <a:endParaRPr lang="ru-RU"/>
        </a:p>
      </dgm:t>
    </dgm:pt>
    <dgm:pt modelId="{5A2D1746-C52E-4D01-B454-4802D54FA892}">
      <dgm:prSet phldrT="[Текст]"/>
      <dgm:spPr/>
      <dgm:t>
        <a:bodyPr>
          <a:scene3d>
            <a:camera prst="orthographicFront"/>
            <a:lightRig rig="glow" dir="tl">
              <a:rot lat="0" lon="0" rev="5400000"/>
            </a:lightRig>
          </a:scene3d>
          <a:sp3d contourW="12700">
            <a:bevelT w="25400" h="25400"/>
            <a:contourClr>
              <a:schemeClr val="accent6">
                <a:shade val="73000"/>
              </a:schemeClr>
            </a:contourClr>
          </a:sp3d>
        </a:bodyPr>
        <a:lstStyle/>
        <a:p>
          <a:r>
            <a:rPr lang="en-US" b="1" cap="none" spc="0" dirty="0" smtClean="0">
              <a:ln w="11430"/>
              <a:effectLst>
                <a:outerShdw blurRad="80000" dist="40000" dir="5040000" algn="tl">
                  <a:srgbClr val="000000">
                    <a:alpha val="30000"/>
                  </a:srgbClr>
                </a:outerShdw>
              </a:effectLst>
            </a:rPr>
            <a:t>MASS  MEDIA</a:t>
          </a:r>
          <a:endParaRPr lang="ru-RU" b="1" cap="none" spc="0" dirty="0">
            <a:ln w="11430"/>
            <a:effectLst>
              <a:outerShdw blurRad="80000" dist="40000" dir="5040000" algn="tl">
                <a:srgbClr val="000000">
                  <a:alpha val="30000"/>
                </a:srgbClr>
              </a:outerShdw>
            </a:effectLst>
          </a:endParaRPr>
        </a:p>
      </dgm:t>
    </dgm:pt>
    <dgm:pt modelId="{8C4DB9F6-F366-4C2C-AA83-EFD8F5472C09}" type="parTrans" cxnId="{D2433716-368C-4105-8741-8C57CE6F05B5}">
      <dgm:prSet/>
      <dgm:spPr/>
      <dgm:t>
        <a:bodyPr/>
        <a:lstStyle/>
        <a:p>
          <a:endParaRPr lang="ru-RU"/>
        </a:p>
      </dgm:t>
    </dgm:pt>
    <dgm:pt modelId="{45BCC678-9CB9-46C7-8E3B-55688D057C16}" type="sibTrans" cxnId="{D2433716-368C-4105-8741-8C57CE6F05B5}">
      <dgm:prSet/>
      <dgm:spPr/>
      <dgm:t>
        <a:bodyPr/>
        <a:lstStyle/>
        <a:p>
          <a:endParaRPr lang="ru-RU"/>
        </a:p>
      </dgm:t>
    </dgm:pt>
    <dgm:pt modelId="{69264952-484E-4614-83B4-C07D6D730953}">
      <dgm:prSet phldrT="[Текст]" phldr="1"/>
      <dgm:spPr/>
      <dgm:t>
        <a:bodyPr/>
        <a:lstStyle/>
        <a:p>
          <a:endParaRPr lang="ru-RU" dirty="0"/>
        </a:p>
      </dgm:t>
    </dgm:pt>
    <dgm:pt modelId="{95297967-F68A-4E45-91EE-BE3608032943}" type="parTrans" cxnId="{F9CADA20-3733-40C7-8862-6518D1B87AF5}">
      <dgm:prSet/>
      <dgm:spPr/>
      <dgm:t>
        <a:bodyPr/>
        <a:lstStyle/>
        <a:p>
          <a:endParaRPr lang="ru-RU" dirty="0"/>
        </a:p>
      </dgm:t>
    </dgm:pt>
    <dgm:pt modelId="{3B4D73C5-1FB9-41F2-93C4-FDD51004042D}" type="sibTrans" cxnId="{F9CADA20-3733-40C7-8862-6518D1B87AF5}">
      <dgm:prSet/>
      <dgm:spPr/>
      <dgm:t>
        <a:bodyPr/>
        <a:lstStyle/>
        <a:p>
          <a:endParaRPr lang="ru-RU"/>
        </a:p>
      </dgm:t>
    </dgm:pt>
    <dgm:pt modelId="{D8DD4E18-4852-4249-A295-7212E4511A40}">
      <dgm:prSet phldrT="[Текст]" phldr="1"/>
      <dgm:spPr/>
      <dgm:t>
        <a:bodyPr/>
        <a:lstStyle/>
        <a:p>
          <a:endParaRPr lang="ru-RU" dirty="0"/>
        </a:p>
      </dgm:t>
    </dgm:pt>
    <dgm:pt modelId="{D03947A6-D8C3-4765-B385-6D424F2B558F}" type="parTrans" cxnId="{7F29639E-1757-498E-B28C-9EBD5181B6AC}">
      <dgm:prSet/>
      <dgm:spPr/>
      <dgm:t>
        <a:bodyPr/>
        <a:lstStyle/>
        <a:p>
          <a:endParaRPr lang="ru-RU" dirty="0"/>
        </a:p>
      </dgm:t>
    </dgm:pt>
    <dgm:pt modelId="{3C688235-4B4B-4B8F-909E-F6AFB8632FE2}" type="sibTrans" cxnId="{7F29639E-1757-498E-B28C-9EBD5181B6AC}">
      <dgm:prSet/>
      <dgm:spPr/>
      <dgm:t>
        <a:bodyPr/>
        <a:lstStyle/>
        <a:p>
          <a:endParaRPr lang="ru-RU"/>
        </a:p>
      </dgm:t>
    </dgm:pt>
    <dgm:pt modelId="{FB9A3445-8D29-45E7-80EB-96E2ED8D8417}">
      <dgm:prSet phldrT="[Текст]" phldr="1"/>
      <dgm:spPr/>
      <dgm:t>
        <a:bodyPr/>
        <a:lstStyle/>
        <a:p>
          <a:endParaRPr lang="ru-RU" dirty="0"/>
        </a:p>
      </dgm:t>
    </dgm:pt>
    <dgm:pt modelId="{D7CC97E2-9575-4D33-84DE-4EFD93C0FD01}" type="parTrans" cxnId="{191F1D69-1146-4DBE-9FA7-3140E426CE21}">
      <dgm:prSet/>
      <dgm:spPr/>
      <dgm:t>
        <a:bodyPr/>
        <a:lstStyle/>
        <a:p>
          <a:endParaRPr lang="ru-RU" dirty="0"/>
        </a:p>
      </dgm:t>
    </dgm:pt>
    <dgm:pt modelId="{87514905-A9F7-463E-9D67-542F971B21C6}" type="sibTrans" cxnId="{191F1D69-1146-4DBE-9FA7-3140E426CE21}">
      <dgm:prSet/>
      <dgm:spPr/>
      <dgm:t>
        <a:bodyPr/>
        <a:lstStyle/>
        <a:p>
          <a:endParaRPr lang="ru-RU"/>
        </a:p>
      </dgm:t>
    </dgm:pt>
    <dgm:pt modelId="{2BC3B749-09D3-4D8D-839A-85252501B66E}">
      <dgm:prSet phldrT="[Текст]"/>
      <dgm:spPr/>
      <dgm:t>
        <a:bodyPr/>
        <a:lstStyle/>
        <a:p>
          <a:endParaRPr lang="ru-RU" dirty="0"/>
        </a:p>
      </dgm:t>
    </dgm:pt>
    <dgm:pt modelId="{22715DE4-B5CE-49D5-8E0F-045A2ED35233}" type="parTrans" cxnId="{0B01FC88-74ED-44B9-B44A-0471317D8D7E}">
      <dgm:prSet/>
      <dgm:spPr/>
      <dgm:t>
        <a:bodyPr/>
        <a:lstStyle/>
        <a:p>
          <a:endParaRPr lang="ru-RU" dirty="0"/>
        </a:p>
      </dgm:t>
    </dgm:pt>
    <dgm:pt modelId="{ABD3BFBB-3E23-48F8-AEB7-06962F57A416}" type="sibTrans" cxnId="{0B01FC88-74ED-44B9-B44A-0471317D8D7E}">
      <dgm:prSet/>
      <dgm:spPr/>
      <dgm:t>
        <a:bodyPr/>
        <a:lstStyle/>
        <a:p>
          <a:endParaRPr lang="ru-RU"/>
        </a:p>
      </dgm:t>
    </dgm:pt>
    <dgm:pt modelId="{92FF4F59-0AEA-4FBB-A1F7-596FADD44C6D}">
      <dgm:prSet/>
      <dgm:spPr/>
      <dgm:t>
        <a:bodyPr/>
        <a:lstStyle/>
        <a:p>
          <a:endParaRPr lang="ru-RU" dirty="0"/>
        </a:p>
      </dgm:t>
    </dgm:pt>
    <dgm:pt modelId="{300263C2-C6CE-401C-B17C-85878E9AB305}" type="parTrans" cxnId="{F9FB5930-0CD5-45D7-8CC9-C78B48005669}">
      <dgm:prSet/>
      <dgm:spPr/>
      <dgm:t>
        <a:bodyPr/>
        <a:lstStyle/>
        <a:p>
          <a:endParaRPr lang="ru-RU" dirty="0"/>
        </a:p>
      </dgm:t>
    </dgm:pt>
    <dgm:pt modelId="{91AF3DFD-D82D-4D91-9443-6CC6BDEA8C15}" type="sibTrans" cxnId="{F9FB5930-0CD5-45D7-8CC9-C78B48005669}">
      <dgm:prSet/>
      <dgm:spPr/>
      <dgm:t>
        <a:bodyPr/>
        <a:lstStyle/>
        <a:p>
          <a:endParaRPr lang="ru-RU"/>
        </a:p>
      </dgm:t>
    </dgm:pt>
    <dgm:pt modelId="{CEECA194-6699-48C1-BD43-73D57BF06C51}" type="pres">
      <dgm:prSet presAssocID="{17609B00-1ED9-4F27-BDCF-6173B5BA5DE5}" presName="Name0" presStyleCnt="0">
        <dgm:presLayoutVars>
          <dgm:chMax val="1"/>
          <dgm:dir/>
          <dgm:animLvl val="ctr"/>
          <dgm:resizeHandles val="exact"/>
        </dgm:presLayoutVars>
      </dgm:prSet>
      <dgm:spPr/>
      <dgm:t>
        <a:bodyPr/>
        <a:lstStyle/>
        <a:p>
          <a:endParaRPr lang="ru-RU"/>
        </a:p>
      </dgm:t>
    </dgm:pt>
    <dgm:pt modelId="{B2C3A35B-77C3-45B8-BD56-AE8C6E38D70F}" type="pres">
      <dgm:prSet presAssocID="{5A2D1746-C52E-4D01-B454-4802D54FA892}" presName="centerShape" presStyleLbl="node0" presStyleIdx="0" presStyleCnt="1"/>
      <dgm:spPr/>
      <dgm:t>
        <a:bodyPr/>
        <a:lstStyle/>
        <a:p>
          <a:endParaRPr lang="ru-RU"/>
        </a:p>
      </dgm:t>
    </dgm:pt>
    <dgm:pt modelId="{02571EAB-C884-493C-93F0-CA7CDE483247}" type="pres">
      <dgm:prSet presAssocID="{95297967-F68A-4E45-91EE-BE3608032943}" presName="parTrans" presStyleLbl="sibTrans2D1" presStyleIdx="0" presStyleCnt="5"/>
      <dgm:spPr/>
      <dgm:t>
        <a:bodyPr/>
        <a:lstStyle/>
        <a:p>
          <a:endParaRPr lang="ru-RU"/>
        </a:p>
      </dgm:t>
    </dgm:pt>
    <dgm:pt modelId="{F4C75622-6F73-41FA-AF5E-DE883D8F6D2C}" type="pres">
      <dgm:prSet presAssocID="{95297967-F68A-4E45-91EE-BE3608032943}" presName="connectorText" presStyleLbl="sibTrans2D1" presStyleIdx="0" presStyleCnt="5"/>
      <dgm:spPr/>
      <dgm:t>
        <a:bodyPr/>
        <a:lstStyle/>
        <a:p>
          <a:endParaRPr lang="ru-RU"/>
        </a:p>
      </dgm:t>
    </dgm:pt>
    <dgm:pt modelId="{CDE96802-B414-4D41-BAF5-38561D182EFB}" type="pres">
      <dgm:prSet presAssocID="{69264952-484E-4614-83B4-C07D6D730953}" presName="node" presStyleLbl="node1" presStyleIdx="0" presStyleCnt="5">
        <dgm:presLayoutVars>
          <dgm:bulletEnabled val="1"/>
        </dgm:presLayoutVars>
      </dgm:prSet>
      <dgm:spPr/>
      <dgm:t>
        <a:bodyPr/>
        <a:lstStyle/>
        <a:p>
          <a:endParaRPr lang="ru-RU"/>
        </a:p>
      </dgm:t>
    </dgm:pt>
    <dgm:pt modelId="{329AF145-01D0-40D2-A1FD-D526F5AE2753}" type="pres">
      <dgm:prSet presAssocID="{D03947A6-D8C3-4765-B385-6D424F2B558F}" presName="parTrans" presStyleLbl="sibTrans2D1" presStyleIdx="1" presStyleCnt="5"/>
      <dgm:spPr/>
      <dgm:t>
        <a:bodyPr/>
        <a:lstStyle/>
        <a:p>
          <a:endParaRPr lang="ru-RU"/>
        </a:p>
      </dgm:t>
    </dgm:pt>
    <dgm:pt modelId="{52829E79-2231-4BEB-852F-264456451EC1}" type="pres">
      <dgm:prSet presAssocID="{D03947A6-D8C3-4765-B385-6D424F2B558F}" presName="connectorText" presStyleLbl="sibTrans2D1" presStyleIdx="1" presStyleCnt="5"/>
      <dgm:spPr/>
      <dgm:t>
        <a:bodyPr/>
        <a:lstStyle/>
        <a:p>
          <a:endParaRPr lang="ru-RU"/>
        </a:p>
      </dgm:t>
    </dgm:pt>
    <dgm:pt modelId="{ACEA2FEF-3B4E-4EF0-B206-6538841F8C6F}" type="pres">
      <dgm:prSet presAssocID="{D8DD4E18-4852-4249-A295-7212E4511A40}" presName="node" presStyleLbl="node1" presStyleIdx="1" presStyleCnt="5">
        <dgm:presLayoutVars>
          <dgm:bulletEnabled val="1"/>
        </dgm:presLayoutVars>
      </dgm:prSet>
      <dgm:spPr/>
      <dgm:t>
        <a:bodyPr/>
        <a:lstStyle/>
        <a:p>
          <a:endParaRPr lang="ru-RU"/>
        </a:p>
      </dgm:t>
    </dgm:pt>
    <dgm:pt modelId="{F0AC261F-8265-45C2-AA61-34C9650EF10A}" type="pres">
      <dgm:prSet presAssocID="{300263C2-C6CE-401C-B17C-85878E9AB305}" presName="parTrans" presStyleLbl="sibTrans2D1" presStyleIdx="2" presStyleCnt="5"/>
      <dgm:spPr/>
      <dgm:t>
        <a:bodyPr/>
        <a:lstStyle/>
        <a:p>
          <a:endParaRPr lang="ru-RU"/>
        </a:p>
      </dgm:t>
    </dgm:pt>
    <dgm:pt modelId="{A08A92E8-2873-4A47-A109-62FE05803D8B}" type="pres">
      <dgm:prSet presAssocID="{300263C2-C6CE-401C-B17C-85878E9AB305}" presName="connectorText" presStyleLbl="sibTrans2D1" presStyleIdx="2" presStyleCnt="5"/>
      <dgm:spPr/>
      <dgm:t>
        <a:bodyPr/>
        <a:lstStyle/>
        <a:p>
          <a:endParaRPr lang="ru-RU"/>
        </a:p>
      </dgm:t>
    </dgm:pt>
    <dgm:pt modelId="{E862361E-EAD6-43B7-A802-573D7F24A7C1}" type="pres">
      <dgm:prSet presAssocID="{92FF4F59-0AEA-4FBB-A1F7-596FADD44C6D}" presName="node" presStyleLbl="node1" presStyleIdx="2" presStyleCnt="5">
        <dgm:presLayoutVars>
          <dgm:bulletEnabled val="1"/>
        </dgm:presLayoutVars>
      </dgm:prSet>
      <dgm:spPr/>
      <dgm:t>
        <a:bodyPr/>
        <a:lstStyle/>
        <a:p>
          <a:endParaRPr lang="ru-RU"/>
        </a:p>
      </dgm:t>
    </dgm:pt>
    <dgm:pt modelId="{BD439E9D-8E91-4CFC-8A69-62FFE0430E64}" type="pres">
      <dgm:prSet presAssocID="{D7CC97E2-9575-4D33-84DE-4EFD93C0FD01}" presName="parTrans" presStyleLbl="sibTrans2D1" presStyleIdx="3" presStyleCnt="5"/>
      <dgm:spPr/>
      <dgm:t>
        <a:bodyPr/>
        <a:lstStyle/>
        <a:p>
          <a:endParaRPr lang="ru-RU"/>
        </a:p>
      </dgm:t>
    </dgm:pt>
    <dgm:pt modelId="{D3C24C8C-7ED0-433C-B3A4-A0361E6AC937}" type="pres">
      <dgm:prSet presAssocID="{D7CC97E2-9575-4D33-84DE-4EFD93C0FD01}" presName="connectorText" presStyleLbl="sibTrans2D1" presStyleIdx="3" presStyleCnt="5"/>
      <dgm:spPr/>
      <dgm:t>
        <a:bodyPr/>
        <a:lstStyle/>
        <a:p>
          <a:endParaRPr lang="ru-RU"/>
        </a:p>
      </dgm:t>
    </dgm:pt>
    <dgm:pt modelId="{3890F1A0-80EA-4EB0-9FB7-095F368B4D17}" type="pres">
      <dgm:prSet presAssocID="{FB9A3445-8D29-45E7-80EB-96E2ED8D8417}" presName="node" presStyleLbl="node1" presStyleIdx="3" presStyleCnt="5" custRadScaleRad="97653" custRadScaleInc="3275">
        <dgm:presLayoutVars>
          <dgm:bulletEnabled val="1"/>
        </dgm:presLayoutVars>
      </dgm:prSet>
      <dgm:spPr/>
      <dgm:t>
        <a:bodyPr/>
        <a:lstStyle/>
        <a:p>
          <a:endParaRPr lang="ru-RU"/>
        </a:p>
      </dgm:t>
    </dgm:pt>
    <dgm:pt modelId="{55C3D253-7A05-44ED-84A0-0DAF17D0355C}" type="pres">
      <dgm:prSet presAssocID="{22715DE4-B5CE-49D5-8E0F-045A2ED35233}" presName="parTrans" presStyleLbl="sibTrans2D1" presStyleIdx="4" presStyleCnt="5"/>
      <dgm:spPr/>
      <dgm:t>
        <a:bodyPr/>
        <a:lstStyle/>
        <a:p>
          <a:endParaRPr lang="ru-RU"/>
        </a:p>
      </dgm:t>
    </dgm:pt>
    <dgm:pt modelId="{D270DA93-E79C-4DD4-A6DA-FF74E631B21E}" type="pres">
      <dgm:prSet presAssocID="{22715DE4-B5CE-49D5-8E0F-045A2ED35233}" presName="connectorText" presStyleLbl="sibTrans2D1" presStyleIdx="4" presStyleCnt="5"/>
      <dgm:spPr/>
      <dgm:t>
        <a:bodyPr/>
        <a:lstStyle/>
        <a:p>
          <a:endParaRPr lang="ru-RU"/>
        </a:p>
      </dgm:t>
    </dgm:pt>
    <dgm:pt modelId="{A8F2B5A0-4869-4B68-BBFB-4D27D760C16C}" type="pres">
      <dgm:prSet presAssocID="{2BC3B749-09D3-4D8D-839A-85252501B66E}" presName="node" presStyleLbl="node1" presStyleIdx="4" presStyleCnt="5">
        <dgm:presLayoutVars>
          <dgm:bulletEnabled val="1"/>
        </dgm:presLayoutVars>
      </dgm:prSet>
      <dgm:spPr/>
      <dgm:t>
        <a:bodyPr/>
        <a:lstStyle/>
        <a:p>
          <a:endParaRPr lang="ru-RU"/>
        </a:p>
      </dgm:t>
    </dgm:pt>
  </dgm:ptLst>
  <dgm:cxnLst>
    <dgm:cxn modelId="{99CF45BC-21FE-4B78-8CF1-ACC1DC42ED79}" type="presOf" srcId="{D7CC97E2-9575-4D33-84DE-4EFD93C0FD01}" destId="{D3C24C8C-7ED0-433C-B3A4-A0361E6AC937}" srcOrd="1" destOrd="0" presId="urn:microsoft.com/office/officeart/2005/8/layout/radial5"/>
    <dgm:cxn modelId="{191F1D69-1146-4DBE-9FA7-3140E426CE21}" srcId="{5A2D1746-C52E-4D01-B454-4802D54FA892}" destId="{FB9A3445-8D29-45E7-80EB-96E2ED8D8417}" srcOrd="3" destOrd="0" parTransId="{D7CC97E2-9575-4D33-84DE-4EFD93C0FD01}" sibTransId="{87514905-A9F7-463E-9D67-542F971B21C6}"/>
    <dgm:cxn modelId="{761B6235-53FD-4539-BAB9-A15E36128C38}" type="presOf" srcId="{22715DE4-B5CE-49D5-8E0F-045A2ED35233}" destId="{55C3D253-7A05-44ED-84A0-0DAF17D0355C}" srcOrd="0" destOrd="0" presId="urn:microsoft.com/office/officeart/2005/8/layout/radial5"/>
    <dgm:cxn modelId="{A1CBDEF7-0BD5-476A-8D3A-61FC228EB3FD}" type="presOf" srcId="{17609B00-1ED9-4F27-BDCF-6173B5BA5DE5}" destId="{CEECA194-6699-48C1-BD43-73D57BF06C51}" srcOrd="0" destOrd="0" presId="urn:microsoft.com/office/officeart/2005/8/layout/radial5"/>
    <dgm:cxn modelId="{2D83FBF3-7613-4A85-8D64-AB5A57A8C639}" type="presOf" srcId="{92FF4F59-0AEA-4FBB-A1F7-596FADD44C6D}" destId="{E862361E-EAD6-43B7-A802-573D7F24A7C1}" srcOrd="0" destOrd="0" presId="urn:microsoft.com/office/officeart/2005/8/layout/radial5"/>
    <dgm:cxn modelId="{F9FB5930-0CD5-45D7-8CC9-C78B48005669}" srcId="{5A2D1746-C52E-4D01-B454-4802D54FA892}" destId="{92FF4F59-0AEA-4FBB-A1F7-596FADD44C6D}" srcOrd="2" destOrd="0" parTransId="{300263C2-C6CE-401C-B17C-85878E9AB305}" sibTransId="{91AF3DFD-D82D-4D91-9443-6CC6BDEA8C15}"/>
    <dgm:cxn modelId="{AB8A51FD-1AC4-4FEC-B02E-38A8F81A9ED3}" type="presOf" srcId="{95297967-F68A-4E45-91EE-BE3608032943}" destId="{F4C75622-6F73-41FA-AF5E-DE883D8F6D2C}" srcOrd="1" destOrd="0" presId="urn:microsoft.com/office/officeart/2005/8/layout/radial5"/>
    <dgm:cxn modelId="{BE4BAE4A-BB93-4FDB-B750-F50EB5573798}" type="presOf" srcId="{D03947A6-D8C3-4765-B385-6D424F2B558F}" destId="{52829E79-2231-4BEB-852F-264456451EC1}" srcOrd="1" destOrd="0" presId="urn:microsoft.com/office/officeart/2005/8/layout/radial5"/>
    <dgm:cxn modelId="{D2433716-368C-4105-8741-8C57CE6F05B5}" srcId="{17609B00-1ED9-4F27-BDCF-6173B5BA5DE5}" destId="{5A2D1746-C52E-4D01-B454-4802D54FA892}" srcOrd="0" destOrd="0" parTransId="{8C4DB9F6-F366-4C2C-AA83-EFD8F5472C09}" sibTransId="{45BCC678-9CB9-46C7-8E3B-55688D057C16}"/>
    <dgm:cxn modelId="{AC6D3F01-95B0-4A6C-A8CB-6EF04173F350}" type="presOf" srcId="{300263C2-C6CE-401C-B17C-85878E9AB305}" destId="{F0AC261F-8265-45C2-AA61-34C9650EF10A}" srcOrd="0" destOrd="0" presId="urn:microsoft.com/office/officeart/2005/8/layout/radial5"/>
    <dgm:cxn modelId="{40F0082D-7021-4F3B-ACD9-AC28494B7012}" type="presOf" srcId="{FB9A3445-8D29-45E7-80EB-96E2ED8D8417}" destId="{3890F1A0-80EA-4EB0-9FB7-095F368B4D17}" srcOrd="0" destOrd="0" presId="urn:microsoft.com/office/officeart/2005/8/layout/radial5"/>
    <dgm:cxn modelId="{F458B096-0401-4BE6-A859-CCB6A45CC676}" type="presOf" srcId="{95297967-F68A-4E45-91EE-BE3608032943}" destId="{02571EAB-C884-493C-93F0-CA7CDE483247}" srcOrd="0" destOrd="0" presId="urn:microsoft.com/office/officeart/2005/8/layout/radial5"/>
    <dgm:cxn modelId="{1A8F8C63-0B75-4DC2-8D8C-8B9DE470B0F7}" type="presOf" srcId="{300263C2-C6CE-401C-B17C-85878E9AB305}" destId="{A08A92E8-2873-4A47-A109-62FE05803D8B}" srcOrd="1" destOrd="0" presId="urn:microsoft.com/office/officeart/2005/8/layout/radial5"/>
    <dgm:cxn modelId="{27419DB6-4F02-43B3-B111-87D7F978D6EA}" type="presOf" srcId="{22715DE4-B5CE-49D5-8E0F-045A2ED35233}" destId="{D270DA93-E79C-4DD4-A6DA-FF74E631B21E}" srcOrd="1" destOrd="0" presId="urn:microsoft.com/office/officeart/2005/8/layout/radial5"/>
    <dgm:cxn modelId="{0B01FC88-74ED-44B9-B44A-0471317D8D7E}" srcId="{5A2D1746-C52E-4D01-B454-4802D54FA892}" destId="{2BC3B749-09D3-4D8D-839A-85252501B66E}" srcOrd="4" destOrd="0" parTransId="{22715DE4-B5CE-49D5-8E0F-045A2ED35233}" sibTransId="{ABD3BFBB-3E23-48F8-AEB7-06962F57A416}"/>
    <dgm:cxn modelId="{7F29639E-1757-498E-B28C-9EBD5181B6AC}" srcId="{5A2D1746-C52E-4D01-B454-4802D54FA892}" destId="{D8DD4E18-4852-4249-A295-7212E4511A40}" srcOrd="1" destOrd="0" parTransId="{D03947A6-D8C3-4765-B385-6D424F2B558F}" sibTransId="{3C688235-4B4B-4B8F-909E-F6AFB8632FE2}"/>
    <dgm:cxn modelId="{A4CC16E8-9A05-4941-BEA9-7563795E8828}" type="presOf" srcId="{69264952-484E-4614-83B4-C07D6D730953}" destId="{CDE96802-B414-4D41-BAF5-38561D182EFB}" srcOrd="0" destOrd="0" presId="urn:microsoft.com/office/officeart/2005/8/layout/radial5"/>
    <dgm:cxn modelId="{E6772168-03BE-4081-B8CA-0526659A707A}" type="presOf" srcId="{D7CC97E2-9575-4D33-84DE-4EFD93C0FD01}" destId="{BD439E9D-8E91-4CFC-8A69-62FFE0430E64}" srcOrd="0" destOrd="0" presId="urn:microsoft.com/office/officeart/2005/8/layout/radial5"/>
    <dgm:cxn modelId="{6990A771-7E2B-406F-BB18-1A6F375741F1}" type="presOf" srcId="{D03947A6-D8C3-4765-B385-6D424F2B558F}" destId="{329AF145-01D0-40D2-A1FD-D526F5AE2753}" srcOrd="0" destOrd="0" presId="urn:microsoft.com/office/officeart/2005/8/layout/radial5"/>
    <dgm:cxn modelId="{F9CADA20-3733-40C7-8862-6518D1B87AF5}" srcId="{5A2D1746-C52E-4D01-B454-4802D54FA892}" destId="{69264952-484E-4614-83B4-C07D6D730953}" srcOrd="0" destOrd="0" parTransId="{95297967-F68A-4E45-91EE-BE3608032943}" sibTransId="{3B4D73C5-1FB9-41F2-93C4-FDD51004042D}"/>
    <dgm:cxn modelId="{BA09A343-2ECF-4682-8DFB-9F1A7CA75680}" type="presOf" srcId="{2BC3B749-09D3-4D8D-839A-85252501B66E}" destId="{A8F2B5A0-4869-4B68-BBFB-4D27D760C16C}" srcOrd="0" destOrd="0" presId="urn:microsoft.com/office/officeart/2005/8/layout/radial5"/>
    <dgm:cxn modelId="{9D157F14-7E08-48E0-B998-7B8BCB475D9E}" type="presOf" srcId="{5A2D1746-C52E-4D01-B454-4802D54FA892}" destId="{B2C3A35B-77C3-45B8-BD56-AE8C6E38D70F}" srcOrd="0" destOrd="0" presId="urn:microsoft.com/office/officeart/2005/8/layout/radial5"/>
    <dgm:cxn modelId="{00B40265-E502-48E4-B468-4E96940E1834}" type="presOf" srcId="{D8DD4E18-4852-4249-A295-7212E4511A40}" destId="{ACEA2FEF-3B4E-4EF0-B206-6538841F8C6F}" srcOrd="0" destOrd="0" presId="urn:microsoft.com/office/officeart/2005/8/layout/radial5"/>
    <dgm:cxn modelId="{A1D6B7B3-C93E-4BC3-8366-9AD6DCD2DFE0}" type="presParOf" srcId="{CEECA194-6699-48C1-BD43-73D57BF06C51}" destId="{B2C3A35B-77C3-45B8-BD56-AE8C6E38D70F}" srcOrd="0" destOrd="0" presId="urn:microsoft.com/office/officeart/2005/8/layout/radial5"/>
    <dgm:cxn modelId="{0FBEE3C1-0683-4C6D-A67C-843638E858EA}" type="presParOf" srcId="{CEECA194-6699-48C1-BD43-73D57BF06C51}" destId="{02571EAB-C884-493C-93F0-CA7CDE483247}" srcOrd="1" destOrd="0" presId="urn:microsoft.com/office/officeart/2005/8/layout/radial5"/>
    <dgm:cxn modelId="{B7E3F3B8-2DA1-4C8F-86C5-47CBE3696405}" type="presParOf" srcId="{02571EAB-C884-493C-93F0-CA7CDE483247}" destId="{F4C75622-6F73-41FA-AF5E-DE883D8F6D2C}" srcOrd="0" destOrd="0" presId="urn:microsoft.com/office/officeart/2005/8/layout/radial5"/>
    <dgm:cxn modelId="{EE96143A-647A-48E4-9949-1BC92C122800}" type="presParOf" srcId="{CEECA194-6699-48C1-BD43-73D57BF06C51}" destId="{CDE96802-B414-4D41-BAF5-38561D182EFB}" srcOrd="2" destOrd="0" presId="urn:microsoft.com/office/officeart/2005/8/layout/radial5"/>
    <dgm:cxn modelId="{7735894F-3AC1-415F-9A13-FC695F088BB8}" type="presParOf" srcId="{CEECA194-6699-48C1-BD43-73D57BF06C51}" destId="{329AF145-01D0-40D2-A1FD-D526F5AE2753}" srcOrd="3" destOrd="0" presId="urn:microsoft.com/office/officeart/2005/8/layout/radial5"/>
    <dgm:cxn modelId="{EC23390E-87FB-4ECC-B463-9B4B0F2983EA}" type="presParOf" srcId="{329AF145-01D0-40D2-A1FD-D526F5AE2753}" destId="{52829E79-2231-4BEB-852F-264456451EC1}" srcOrd="0" destOrd="0" presId="urn:microsoft.com/office/officeart/2005/8/layout/radial5"/>
    <dgm:cxn modelId="{CDEE1BC3-2045-48EC-BA4F-A09F661AF624}" type="presParOf" srcId="{CEECA194-6699-48C1-BD43-73D57BF06C51}" destId="{ACEA2FEF-3B4E-4EF0-B206-6538841F8C6F}" srcOrd="4" destOrd="0" presId="urn:microsoft.com/office/officeart/2005/8/layout/radial5"/>
    <dgm:cxn modelId="{77A0A9DF-90CC-420C-9396-6C5210B5F665}" type="presParOf" srcId="{CEECA194-6699-48C1-BD43-73D57BF06C51}" destId="{F0AC261F-8265-45C2-AA61-34C9650EF10A}" srcOrd="5" destOrd="0" presId="urn:microsoft.com/office/officeart/2005/8/layout/radial5"/>
    <dgm:cxn modelId="{6930EABC-7893-401D-BB63-CE2F0821440C}" type="presParOf" srcId="{F0AC261F-8265-45C2-AA61-34C9650EF10A}" destId="{A08A92E8-2873-4A47-A109-62FE05803D8B}" srcOrd="0" destOrd="0" presId="urn:microsoft.com/office/officeart/2005/8/layout/radial5"/>
    <dgm:cxn modelId="{7BF04DD0-E0E5-4EEE-8EF2-73F130F2F833}" type="presParOf" srcId="{CEECA194-6699-48C1-BD43-73D57BF06C51}" destId="{E862361E-EAD6-43B7-A802-573D7F24A7C1}" srcOrd="6" destOrd="0" presId="urn:microsoft.com/office/officeart/2005/8/layout/radial5"/>
    <dgm:cxn modelId="{ACD7A793-07F0-42BE-9BE9-D852A0081C7A}" type="presParOf" srcId="{CEECA194-6699-48C1-BD43-73D57BF06C51}" destId="{BD439E9D-8E91-4CFC-8A69-62FFE0430E64}" srcOrd="7" destOrd="0" presId="urn:microsoft.com/office/officeart/2005/8/layout/radial5"/>
    <dgm:cxn modelId="{91465739-0EC8-4B3F-B54D-F594FDA35C75}" type="presParOf" srcId="{BD439E9D-8E91-4CFC-8A69-62FFE0430E64}" destId="{D3C24C8C-7ED0-433C-B3A4-A0361E6AC937}" srcOrd="0" destOrd="0" presId="urn:microsoft.com/office/officeart/2005/8/layout/radial5"/>
    <dgm:cxn modelId="{8C46B77A-892E-4905-8DB7-B7B20A48C2DA}" type="presParOf" srcId="{CEECA194-6699-48C1-BD43-73D57BF06C51}" destId="{3890F1A0-80EA-4EB0-9FB7-095F368B4D17}" srcOrd="8" destOrd="0" presId="urn:microsoft.com/office/officeart/2005/8/layout/radial5"/>
    <dgm:cxn modelId="{05B0144F-2AE7-4171-9703-FC882EF15817}" type="presParOf" srcId="{CEECA194-6699-48C1-BD43-73D57BF06C51}" destId="{55C3D253-7A05-44ED-84A0-0DAF17D0355C}" srcOrd="9" destOrd="0" presId="urn:microsoft.com/office/officeart/2005/8/layout/radial5"/>
    <dgm:cxn modelId="{403D42D2-316D-4BAC-9E22-2F63828C8D85}" type="presParOf" srcId="{55C3D253-7A05-44ED-84A0-0DAF17D0355C}" destId="{D270DA93-E79C-4DD4-A6DA-FF74E631B21E}" srcOrd="0" destOrd="0" presId="urn:microsoft.com/office/officeart/2005/8/layout/radial5"/>
    <dgm:cxn modelId="{1F3610BB-2175-495B-BEF0-16C5F1886469}" type="presParOf" srcId="{CEECA194-6699-48C1-BD43-73D57BF06C51}" destId="{A8F2B5A0-4869-4B68-BBFB-4D27D760C16C}" srcOrd="10" destOrd="0" presId="urn:microsoft.com/office/officeart/2005/8/layout/radial5"/>
  </dgm:cxnLst>
  <dgm:bg/>
  <dgm:whole/>
</dgm:dataModel>
</file>

<file path=ppt/diagrams/data2.xml><?xml version="1.0" encoding="utf-8"?>
<dgm:dataModel xmlns:dgm="http://schemas.openxmlformats.org/drawingml/2006/diagram" xmlns:a="http://schemas.openxmlformats.org/drawingml/2006/main">
  <dgm:ptLst>
    <dgm:pt modelId="{1B2B0627-1901-4699-9DB3-9A53A08776FD}" type="doc">
      <dgm:prSet loTypeId="urn:microsoft.com/office/officeart/2005/8/layout/lProcess1" loCatId="process" qsTypeId="urn:microsoft.com/office/officeart/2005/8/quickstyle/simple1" qsCatId="simple" csTypeId="urn:microsoft.com/office/officeart/2005/8/colors/accent2_1" csCatId="accent2" phldr="1"/>
      <dgm:spPr/>
      <dgm:t>
        <a:bodyPr/>
        <a:lstStyle/>
        <a:p>
          <a:endParaRPr lang="ru-RU"/>
        </a:p>
      </dgm:t>
    </dgm:pt>
    <dgm:pt modelId="{37247321-ED65-4D1C-ACF2-2EDD4AA00985}">
      <dgm:prSet phldrT="[Текст]" custT="1"/>
      <dgm:spPr/>
      <dgm:t>
        <a:bodyPr>
          <a:scene3d>
            <a:camera prst="orthographicFront"/>
            <a:lightRig rig="glow" dir="tl">
              <a:rot lat="0" lon="0" rev="5400000"/>
            </a:lightRig>
          </a:scene3d>
          <a:sp3d contourW="12700">
            <a:bevelT w="25400" h="25400"/>
            <a:contourClr>
              <a:schemeClr val="accent6">
                <a:shade val="73000"/>
              </a:schemeClr>
            </a:contourClr>
          </a:sp3d>
        </a:bodyPr>
        <a:lstStyle/>
        <a:p>
          <a:r>
            <a:rPr lang="en-US" sz="1600" b="1" cap="none" spc="0" dirty="0" smtClean="0">
              <a:ln w="11430"/>
              <a:solidFill>
                <a:schemeClr val="tx2"/>
              </a:solidFill>
              <a:effectLst>
                <a:outerShdw blurRad="80000" dist="40000" dir="5040000" algn="tl">
                  <a:srgbClr val="000000">
                    <a:alpha val="30000"/>
                  </a:srgbClr>
                </a:outerShdw>
              </a:effectLst>
            </a:rPr>
            <a:t>mass</a:t>
          </a:r>
          <a:endParaRPr lang="ru-RU" sz="1600" b="1" cap="none" spc="0" dirty="0">
            <a:ln w="11430"/>
            <a:solidFill>
              <a:schemeClr val="tx2"/>
            </a:solidFill>
            <a:effectLst>
              <a:outerShdw blurRad="80000" dist="40000" dir="5040000" algn="tl">
                <a:srgbClr val="000000">
                  <a:alpha val="30000"/>
                </a:srgbClr>
              </a:outerShdw>
            </a:effectLst>
          </a:endParaRPr>
        </a:p>
      </dgm:t>
    </dgm:pt>
    <dgm:pt modelId="{8828E6E9-C7DF-4145-84D7-AE370FD17D37}" type="parTrans" cxnId="{44C8CF44-190B-49C7-BE18-C567EFDFF8B0}">
      <dgm:prSet/>
      <dgm:spPr/>
      <dgm:t>
        <a:bodyPr/>
        <a:lstStyle/>
        <a:p>
          <a:endParaRPr lang="ru-RU" sz="1400" b="1"/>
        </a:p>
      </dgm:t>
    </dgm:pt>
    <dgm:pt modelId="{6E2C71AE-887D-43E6-85CC-29E968AF0A1A}" type="sibTrans" cxnId="{44C8CF44-190B-49C7-BE18-C567EFDFF8B0}">
      <dgm:prSet/>
      <dgm:spPr/>
      <dgm:t>
        <a:bodyPr/>
        <a:lstStyle/>
        <a:p>
          <a:endParaRPr lang="ru-RU" sz="1400" b="1"/>
        </a:p>
      </dgm:t>
    </dgm:pt>
    <dgm:pt modelId="{8390FF13-B9D4-47A1-8E12-C129B1DDA19D}">
      <dgm:prSet phldrT="[Текст]" custT="1"/>
      <dgm:spPr/>
      <dgm:t>
        <a:bodyPr>
          <a:scene3d>
            <a:camera prst="orthographicFront"/>
            <a:lightRig rig="glow" dir="tl">
              <a:rot lat="0" lon="0" rev="5400000"/>
            </a:lightRig>
          </a:scene3d>
          <a:sp3d contourW="12700">
            <a:bevelT w="25400" h="25400"/>
            <a:contourClr>
              <a:schemeClr val="accent6">
                <a:shade val="73000"/>
              </a:schemeClr>
            </a:contourClr>
          </a:sp3d>
        </a:bodyPr>
        <a:lstStyle/>
        <a:p>
          <a:r>
            <a:rPr lang="en-US" sz="1600" b="1" cap="none" spc="0" dirty="0" smtClean="0">
              <a:ln w="11430"/>
              <a:solidFill>
                <a:schemeClr val="tx2"/>
              </a:solidFill>
              <a:effectLst>
                <a:outerShdw blurRad="80000" dist="40000" dir="5040000" algn="tl">
                  <a:srgbClr val="000000">
                    <a:alpha val="30000"/>
                  </a:srgbClr>
                </a:outerShdw>
              </a:effectLst>
            </a:rPr>
            <a:t>damage</a:t>
          </a:r>
          <a:endParaRPr lang="ru-RU" sz="1600" b="1" cap="none" spc="0" dirty="0">
            <a:ln w="11430"/>
            <a:solidFill>
              <a:schemeClr val="tx2"/>
            </a:solidFill>
            <a:effectLst>
              <a:outerShdw blurRad="80000" dist="40000" dir="5040000" algn="tl">
                <a:srgbClr val="000000">
                  <a:alpha val="30000"/>
                </a:srgbClr>
              </a:outerShdw>
            </a:effectLst>
          </a:endParaRPr>
        </a:p>
      </dgm:t>
    </dgm:pt>
    <dgm:pt modelId="{374C7087-5436-4561-9F26-B9755CAC55D3}" type="parTrans" cxnId="{39FD1F4E-64DA-4FAC-94D4-3359826A3741}">
      <dgm:prSet/>
      <dgm:spPr/>
      <dgm:t>
        <a:bodyPr/>
        <a:lstStyle/>
        <a:p>
          <a:endParaRPr lang="ru-RU" sz="1400" b="1"/>
        </a:p>
      </dgm:t>
    </dgm:pt>
    <dgm:pt modelId="{D822504B-609A-4442-820B-244E87741384}" type="sibTrans" cxnId="{39FD1F4E-64DA-4FAC-94D4-3359826A3741}">
      <dgm:prSet/>
      <dgm:spPr/>
      <dgm:t>
        <a:bodyPr/>
        <a:lstStyle/>
        <a:p>
          <a:endParaRPr lang="ru-RU" sz="1400" b="1"/>
        </a:p>
      </dgm:t>
    </dgm:pt>
    <dgm:pt modelId="{E5CC727E-21C4-4E45-927F-362910BA8DD7}">
      <dgm:prSet phldrT="[Текст]" custT="1"/>
      <dgm:spPr/>
      <dgm:t>
        <a:bodyPr>
          <a:scene3d>
            <a:camera prst="orthographicFront"/>
            <a:lightRig rig="glow" dir="tl">
              <a:rot lat="0" lon="0" rev="5400000"/>
            </a:lightRig>
          </a:scene3d>
          <a:sp3d contourW="12700">
            <a:bevelT w="25400" h="25400"/>
            <a:contourClr>
              <a:schemeClr val="accent6">
                <a:shade val="73000"/>
              </a:schemeClr>
            </a:contourClr>
          </a:sp3d>
        </a:bodyPr>
        <a:lstStyle/>
        <a:p>
          <a:r>
            <a:rPr lang="en-US" sz="1600" b="1" cap="none" spc="0" dirty="0" smtClean="0">
              <a:ln w="11430"/>
              <a:solidFill>
                <a:schemeClr val="tx2"/>
              </a:solidFill>
              <a:effectLst>
                <a:outerShdw blurRad="80000" dist="40000" dir="5040000" algn="tl">
                  <a:srgbClr val="000000">
                    <a:alpha val="30000"/>
                  </a:srgbClr>
                </a:outerShdw>
              </a:effectLst>
            </a:rPr>
            <a:t>in</a:t>
          </a:r>
          <a:endParaRPr lang="ru-RU" sz="1600" b="1" cap="none" spc="0" dirty="0">
            <a:ln w="11430"/>
            <a:solidFill>
              <a:schemeClr val="tx2"/>
            </a:solidFill>
            <a:effectLst>
              <a:outerShdw blurRad="80000" dist="40000" dir="5040000" algn="tl">
                <a:srgbClr val="000000">
                  <a:alpha val="30000"/>
                </a:srgbClr>
              </a:outerShdw>
            </a:effectLst>
          </a:endParaRPr>
        </a:p>
      </dgm:t>
    </dgm:pt>
    <dgm:pt modelId="{D4E4C9D4-7FCA-48EC-A6B9-86BE0FBDBE49}" type="parTrans" cxnId="{827F70A4-8F91-450D-8C01-2D6200C6963F}">
      <dgm:prSet/>
      <dgm:spPr/>
      <dgm:t>
        <a:bodyPr/>
        <a:lstStyle/>
        <a:p>
          <a:endParaRPr lang="ru-RU" sz="1400" b="1"/>
        </a:p>
      </dgm:t>
    </dgm:pt>
    <dgm:pt modelId="{F280AC75-E700-4531-A206-5C40E6FEA620}" type="sibTrans" cxnId="{827F70A4-8F91-450D-8C01-2D6200C6963F}">
      <dgm:prSet/>
      <dgm:spPr/>
      <dgm:t>
        <a:bodyPr/>
        <a:lstStyle/>
        <a:p>
          <a:endParaRPr lang="ru-RU" sz="1400" b="1"/>
        </a:p>
      </dgm:t>
    </dgm:pt>
    <dgm:pt modelId="{951DFA01-AAAA-47FF-AF75-523BEF1BC680}">
      <dgm:prSet phldrT="[Текст]" custT="1"/>
      <dgm:spPr/>
      <dgm:t>
        <a:bodyPr>
          <a:scene3d>
            <a:camera prst="orthographicFront"/>
            <a:lightRig rig="glow" dir="tl">
              <a:rot lat="0" lon="0" rev="5400000"/>
            </a:lightRig>
          </a:scene3d>
          <a:sp3d contourW="12700">
            <a:bevelT w="25400" h="25400"/>
            <a:contourClr>
              <a:schemeClr val="accent6">
                <a:shade val="73000"/>
              </a:schemeClr>
            </a:contourClr>
          </a:sp3d>
        </a:bodyPr>
        <a:lstStyle/>
        <a:p>
          <a:r>
            <a:rPr lang="en-US" sz="1600" b="1" cap="none" spc="0" dirty="0" smtClean="0">
              <a:ln w="11430"/>
              <a:solidFill>
                <a:srgbClr val="FF0000"/>
              </a:solidFill>
              <a:effectLst>
                <a:outerShdw blurRad="80000" dist="40000" dir="5040000" algn="tl">
                  <a:srgbClr val="000000">
                    <a:alpha val="30000"/>
                  </a:srgbClr>
                </a:outerShdw>
              </a:effectLst>
            </a:rPr>
            <a:t>To the radio</a:t>
          </a:r>
          <a:endParaRPr lang="ru-RU" sz="1600" b="1" cap="none" spc="0" dirty="0">
            <a:ln w="11430"/>
            <a:solidFill>
              <a:srgbClr val="FF0000"/>
            </a:solidFill>
            <a:effectLst>
              <a:outerShdw blurRad="80000" dist="40000" dir="5040000" algn="tl">
                <a:srgbClr val="000000">
                  <a:alpha val="30000"/>
                </a:srgbClr>
              </a:outerShdw>
            </a:effectLst>
          </a:endParaRPr>
        </a:p>
      </dgm:t>
    </dgm:pt>
    <dgm:pt modelId="{CF9D6719-177A-4C81-88CF-346FC9D1F3D8}" type="parTrans" cxnId="{7749452A-845D-49FD-B2F0-6F1F26A279BA}">
      <dgm:prSet/>
      <dgm:spPr/>
      <dgm:t>
        <a:bodyPr/>
        <a:lstStyle/>
        <a:p>
          <a:endParaRPr lang="ru-RU" sz="1400" b="1"/>
        </a:p>
      </dgm:t>
    </dgm:pt>
    <dgm:pt modelId="{CCB83C79-7C21-4588-BA75-2037DAA4A441}" type="sibTrans" cxnId="{7749452A-845D-49FD-B2F0-6F1F26A279BA}">
      <dgm:prSet/>
      <dgm:spPr/>
      <dgm:t>
        <a:bodyPr/>
        <a:lstStyle/>
        <a:p>
          <a:endParaRPr lang="ru-RU" sz="1400" b="1"/>
        </a:p>
      </dgm:t>
    </dgm:pt>
    <dgm:pt modelId="{A6DF48CA-3FD5-47D2-9D1F-D628E66C5018}">
      <dgm:prSet phldrT="[Текст]" custT="1"/>
      <dgm:spPr/>
      <dgm:t>
        <a:bodyPr>
          <a:scene3d>
            <a:camera prst="orthographicFront"/>
            <a:lightRig rig="glow" dir="tl">
              <a:rot lat="0" lon="0" rev="5400000"/>
            </a:lightRig>
          </a:scene3d>
          <a:sp3d contourW="12700">
            <a:bevelT w="25400" h="25400"/>
            <a:contourClr>
              <a:schemeClr val="accent6">
                <a:shade val="73000"/>
              </a:schemeClr>
            </a:contourClr>
          </a:sp3d>
        </a:bodyPr>
        <a:lstStyle/>
        <a:p>
          <a:r>
            <a:rPr lang="en-US" sz="1600" b="1" cap="none" spc="0" dirty="0" smtClean="0">
              <a:ln w="11430"/>
              <a:solidFill>
                <a:srgbClr val="FF0000"/>
              </a:solidFill>
              <a:effectLst>
                <a:outerShdw blurRad="80000" dist="40000" dir="5040000" algn="tl">
                  <a:srgbClr val="000000">
                    <a:alpha val="30000"/>
                  </a:srgbClr>
                </a:outerShdw>
              </a:effectLst>
            </a:rPr>
            <a:t>fit</a:t>
          </a:r>
          <a:endParaRPr lang="ru-RU" sz="1600" b="1" cap="none" spc="0" dirty="0">
            <a:ln w="11430"/>
            <a:solidFill>
              <a:srgbClr val="FF0000"/>
            </a:solidFill>
            <a:effectLst>
              <a:outerShdw blurRad="80000" dist="40000" dir="5040000" algn="tl">
                <a:srgbClr val="000000">
                  <a:alpha val="30000"/>
                </a:srgbClr>
              </a:outerShdw>
            </a:effectLst>
          </a:endParaRPr>
        </a:p>
      </dgm:t>
    </dgm:pt>
    <dgm:pt modelId="{58BC1D1F-916C-4D8A-AF3D-584F7C1DAB14}" type="parTrans" cxnId="{79862320-117B-44BC-B4F8-77709A9718CF}">
      <dgm:prSet/>
      <dgm:spPr/>
      <dgm:t>
        <a:bodyPr/>
        <a:lstStyle/>
        <a:p>
          <a:endParaRPr lang="ru-RU" sz="1400" b="1"/>
        </a:p>
      </dgm:t>
    </dgm:pt>
    <dgm:pt modelId="{EBF7B05A-D006-483E-92B5-F11967662C50}" type="sibTrans" cxnId="{79862320-117B-44BC-B4F8-77709A9718CF}">
      <dgm:prSet/>
      <dgm:spPr/>
      <dgm:t>
        <a:bodyPr/>
        <a:lstStyle/>
        <a:p>
          <a:endParaRPr lang="ru-RU" sz="1400" b="1"/>
        </a:p>
      </dgm:t>
    </dgm:pt>
    <dgm:pt modelId="{90D6807A-B4F0-4532-9D50-D5EFA96A6694}">
      <dgm:prSet phldrT="[Текст]" custT="1"/>
      <dgm:spPr/>
      <dgm:t>
        <a:bodyPr>
          <a:scene3d>
            <a:camera prst="orthographicFront"/>
            <a:lightRig rig="glow" dir="tl">
              <a:rot lat="0" lon="0" rev="5400000"/>
            </a:lightRig>
          </a:scene3d>
          <a:sp3d contourW="12700">
            <a:bevelT w="25400" h="25400"/>
            <a:contourClr>
              <a:schemeClr val="accent6">
                <a:shade val="73000"/>
              </a:schemeClr>
            </a:contourClr>
          </a:sp3d>
        </a:bodyPr>
        <a:lstStyle/>
        <a:p>
          <a:r>
            <a:rPr lang="en-US" sz="1600" b="1" cap="none" spc="0" dirty="0" smtClean="0">
              <a:ln w="11430"/>
              <a:solidFill>
                <a:srgbClr val="FF0000"/>
              </a:solidFill>
              <a:effectLst>
                <a:outerShdw blurRad="80000" dist="40000" dir="5040000" algn="tl">
                  <a:srgbClr val="000000">
                    <a:alpha val="30000"/>
                  </a:srgbClr>
                </a:outerShdw>
              </a:effectLst>
            </a:rPr>
            <a:t>The Internet</a:t>
          </a:r>
          <a:endParaRPr lang="ru-RU" sz="1600" b="1" cap="none" spc="0" dirty="0">
            <a:ln w="11430"/>
            <a:solidFill>
              <a:srgbClr val="FF0000"/>
            </a:solidFill>
            <a:effectLst>
              <a:outerShdw blurRad="80000" dist="40000" dir="5040000" algn="tl">
                <a:srgbClr val="000000">
                  <a:alpha val="30000"/>
                </a:srgbClr>
              </a:outerShdw>
            </a:effectLst>
          </a:endParaRPr>
        </a:p>
      </dgm:t>
    </dgm:pt>
    <dgm:pt modelId="{D9A9C79E-9DF4-467C-80B2-13359E33B26B}" type="parTrans" cxnId="{F013233A-3E0D-4EA8-A790-7E3B1CBAADDD}">
      <dgm:prSet/>
      <dgm:spPr/>
      <dgm:t>
        <a:bodyPr/>
        <a:lstStyle/>
        <a:p>
          <a:endParaRPr lang="ru-RU" sz="1400" b="1"/>
        </a:p>
      </dgm:t>
    </dgm:pt>
    <dgm:pt modelId="{A2427CE4-3C7B-49F8-ACD7-FFE673F88414}" type="sibTrans" cxnId="{F013233A-3E0D-4EA8-A790-7E3B1CBAADDD}">
      <dgm:prSet/>
      <dgm:spPr/>
      <dgm:t>
        <a:bodyPr/>
        <a:lstStyle/>
        <a:p>
          <a:endParaRPr lang="ru-RU" sz="1400" b="1"/>
        </a:p>
      </dgm:t>
    </dgm:pt>
    <dgm:pt modelId="{12AE6169-EAF9-4A29-87F4-7F6BD79EF579}">
      <dgm:prSet custT="1"/>
      <dgm:spPr/>
      <dgm:t>
        <a:bodyPr>
          <a:scene3d>
            <a:camera prst="orthographicFront"/>
            <a:lightRig rig="glow" dir="tl">
              <a:rot lat="0" lon="0" rev="5400000"/>
            </a:lightRig>
          </a:scene3d>
          <a:sp3d contourW="12700">
            <a:bevelT w="25400" h="25400"/>
            <a:contourClr>
              <a:schemeClr val="accent6">
                <a:shade val="73000"/>
              </a:schemeClr>
            </a:contourClr>
          </a:sp3d>
        </a:bodyPr>
        <a:lstStyle/>
        <a:p>
          <a:r>
            <a:rPr lang="en-US" sz="1600" b="1" cap="none" spc="0" dirty="0" smtClean="0">
              <a:ln w="11430"/>
              <a:solidFill>
                <a:srgbClr val="FF0000"/>
              </a:solidFill>
              <a:effectLst>
                <a:outerShdw blurRad="80000" dist="40000" dir="5040000" algn="tl">
                  <a:srgbClr val="000000">
                    <a:alpha val="30000"/>
                  </a:srgbClr>
                </a:outerShdw>
              </a:effectLst>
            </a:rPr>
            <a:t>TV</a:t>
          </a:r>
          <a:endParaRPr lang="ru-RU" sz="1600" b="1" cap="none" spc="0" dirty="0">
            <a:ln w="11430"/>
            <a:solidFill>
              <a:srgbClr val="FF0000"/>
            </a:solidFill>
            <a:effectLst>
              <a:outerShdw blurRad="80000" dist="40000" dir="5040000" algn="tl">
                <a:srgbClr val="000000">
                  <a:alpha val="30000"/>
                </a:srgbClr>
              </a:outerShdw>
            </a:effectLst>
          </a:endParaRPr>
        </a:p>
      </dgm:t>
    </dgm:pt>
    <dgm:pt modelId="{7BD2071E-B135-4136-9076-0C568EF01859}" type="parTrans" cxnId="{16D242C1-9889-47B2-86CC-D7B38798B8C0}">
      <dgm:prSet/>
      <dgm:spPr/>
      <dgm:t>
        <a:bodyPr/>
        <a:lstStyle/>
        <a:p>
          <a:endParaRPr lang="ru-RU" sz="1400" b="1"/>
        </a:p>
      </dgm:t>
    </dgm:pt>
    <dgm:pt modelId="{C5588749-FCCA-4E26-9BD3-A7A467FE167E}" type="sibTrans" cxnId="{16D242C1-9889-47B2-86CC-D7B38798B8C0}">
      <dgm:prSet/>
      <dgm:spPr/>
      <dgm:t>
        <a:bodyPr/>
        <a:lstStyle/>
        <a:p>
          <a:endParaRPr lang="ru-RU" sz="1400" b="1"/>
        </a:p>
      </dgm:t>
    </dgm:pt>
    <dgm:pt modelId="{EC9D0EF9-C7A0-4EBF-BAE0-904A35629103}">
      <dgm:prSet custT="1"/>
      <dgm:spPr/>
      <dgm:t>
        <a:bodyPr>
          <a:scene3d>
            <a:camera prst="orthographicFront"/>
            <a:lightRig rig="glow" dir="tl">
              <a:rot lat="0" lon="0" rev="5400000"/>
            </a:lightRig>
          </a:scene3d>
          <a:sp3d contourW="12700">
            <a:bevelT w="25400" h="25400"/>
            <a:contourClr>
              <a:schemeClr val="accent6">
                <a:shade val="73000"/>
              </a:schemeClr>
            </a:contourClr>
          </a:sp3d>
        </a:bodyPr>
        <a:lstStyle/>
        <a:p>
          <a:r>
            <a:rPr lang="en-US" sz="1600" b="1" cap="none" spc="0" dirty="0" smtClean="0">
              <a:ln w="11430"/>
              <a:solidFill>
                <a:schemeClr val="tx2"/>
              </a:solidFill>
              <a:effectLst>
                <a:outerShdw blurRad="80000" dist="40000" dir="5040000" algn="tl">
                  <a:srgbClr val="000000">
                    <a:alpha val="30000"/>
                  </a:srgbClr>
                </a:outerShdw>
              </a:effectLst>
            </a:rPr>
            <a:t>study</a:t>
          </a:r>
          <a:endParaRPr lang="ru-RU" sz="1600" b="1" cap="none" spc="0" dirty="0">
            <a:ln w="11430"/>
            <a:solidFill>
              <a:schemeClr val="tx2"/>
            </a:solidFill>
            <a:effectLst>
              <a:outerShdw blurRad="80000" dist="40000" dir="5040000" algn="tl">
                <a:srgbClr val="000000">
                  <a:alpha val="30000"/>
                </a:srgbClr>
              </a:outerShdw>
            </a:effectLst>
          </a:endParaRPr>
        </a:p>
      </dgm:t>
    </dgm:pt>
    <dgm:pt modelId="{82DAF040-9553-4404-9B47-1A4077F59733}" type="parTrans" cxnId="{2A81FB25-AA50-47F0-A76F-257D5FEB971A}">
      <dgm:prSet/>
      <dgm:spPr/>
      <dgm:t>
        <a:bodyPr/>
        <a:lstStyle/>
        <a:p>
          <a:endParaRPr lang="ru-RU" sz="1400" b="1"/>
        </a:p>
      </dgm:t>
    </dgm:pt>
    <dgm:pt modelId="{6335A432-A905-486F-B871-6835CA86F6B5}" type="sibTrans" cxnId="{2A81FB25-AA50-47F0-A76F-257D5FEB971A}">
      <dgm:prSet/>
      <dgm:spPr/>
      <dgm:t>
        <a:bodyPr/>
        <a:lstStyle/>
        <a:p>
          <a:endParaRPr lang="ru-RU" sz="1400" b="1"/>
        </a:p>
      </dgm:t>
    </dgm:pt>
    <dgm:pt modelId="{778F0464-3C4F-41AF-B474-047BDDE32597}">
      <dgm:prSet custT="1"/>
      <dgm:spPr/>
      <dgm:t>
        <a:bodyPr>
          <a:scene3d>
            <a:camera prst="orthographicFront"/>
            <a:lightRig rig="glow" dir="tl">
              <a:rot lat="0" lon="0" rev="5400000"/>
            </a:lightRig>
          </a:scene3d>
          <a:sp3d contourW="12700">
            <a:bevelT w="25400" h="25400"/>
            <a:contourClr>
              <a:schemeClr val="accent6">
                <a:shade val="73000"/>
              </a:schemeClr>
            </a:contourClr>
          </a:sp3d>
        </a:bodyPr>
        <a:lstStyle/>
        <a:p>
          <a:r>
            <a:rPr lang="en-US" sz="1600" b="1" cap="none" spc="0" dirty="0" smtClean="0">
              <a:ln w="11430"/>
              <a:solidFill>
                <a:srgbClr val="FF0000"/>
              </a:solidFill>
              <a:effectLst>
                <a:outerShdw blurRad="80000" dist="40000" dir="5040000" algn="tl">
                  <a:srgbClr val="000000">
                    <a:alpha val="30000"/>
                  </a:srgbClr>
                </a:outerShdw>
              </a:effectLst>
            </a:rPr>
            <a:t>conclusion</a:t>
          </a:r>
          <a:endParaRPr lang="ru-RU" sz="1600" b="1" cap="none" spc="0" dirty="0">
            <a:ln w="11430"/>
            <a:solidFill>
              <a:srgbClr val="FF0000"/>
            </a:solidFill>
            <a:effectLst>
              <a:outerShdw blurRad="80000" dist="40000" dir="5040000" algn="tl">
                <a:srgbClr val="000000">
                  <a:alpha val="30000"/>
                </a:srgbClr>
              </a:outerShdw>
            </a:effectLst>
          </a:endParaRPr>
        </a:p>
      </dgm:t>
    </dgm:pt>
    <dgm:pt modelId="{7131A784-8250-47B8-9863-7958568C28FF}" type="parTrans" cxnId="{BEF26A3A-F7AA-4501-B122-8955ACBD38F2}">
      <dgm:prSet/>
      <dgm:spPr/>
      <dgm:t>
        <a:bodyPr/>
        <a:lstStyle/>
        <a:p>
          <a:endParaRPr lang="ru-RU" sz="1400" b="1"/>
        </a:p>
      </dgm:t>
    </dgm:pt>
    <dgm:pt modelId="{42AB54C4-2039-4196-B079-830CCEBA3797}" type="sibTrans" cxnId="{BEF26A3A-F7AA-4501-B122-8955ACBD38F2}">
      <dgm:prSet/>
      <dgm:spPr/>
      <dgm:t>
        <a:bodyPr/>
        <a:lstStyle/>
        <a:p>
          <a:endParaRPr lang="ru-RU" sz="1400" b="1"/>
        </a:p>
      </dgm:t>
    </dgm:pt>
    <dgm:pt modelId="{E7F14671-B812-425E-A77A-7CFEF6F08DC2}">
      <dgm:prSet custT="1"/>
      <dgm:spPr/>
      <dgm:t>
        <a:bodyPr>
          <a:scene3d>
            <a:camera prst="orthographicFront"/>
            <a:lightRig rig="glow" dir="tl">
              <a:rot lat="0" lon="0" rev="5400000"/>
            </a:lightRig>
          </a:scene3d>
          <a:sp3d contourW="12700">
            <a:bevelT w="25400" h="25400"/>
            <a:contourClr>
              <a:schemeClr val="accent6">
                <a:shade val="73000"/>
              </a:schemeClr>
            </a:contourClr>
          </a:sp3d>
        </a:bodyPr>
        <a:lstStyle/>
        <a:p>
          <a:r>
            <a:rPr lang="en-US" sz="1600" b="1" cap="none" spc="0" dirty="0" smtClean="0">
              <a:ln w="11430"/>
              <a:solidFill>
                <a:schemeClr val="tx2"/>
              </a:solidFill>
              <a:effectLst>
                <a:outerShdw blurRad="80000" dist="40000" dir="5040000" algn="tl">
                  <a:srgbClr val="000000">
                    <a:alpha val="30000"/>
                  </a:srgbClr>
                </a:outerShdw>
              </a:effectLst>
            </a:rPr>
            <a:t>get</a:t>
          </a:r>
          <a:endParaRPr lang="ru-RU" sz="1600" b="1" cap="none" spc="0" dirty="0">
            <a:ln w="11430"/>
            <a:solidFill>
              <a:schemeClr val="tx2"/>
            </a:solidFill>
            <a:effectLst>
              <a:outerShdw blurRad="80000" dist="40000" dir="5040000" algn="tl">
                <a:srgbClr val="000000">
                  <a:alpha val="30000"/>
                </a:srgbClr>
              </a:outerShdw>
            </a:effectLst>
          </a:endParaRPr>
        </a:p>
      </dgm:t>
    </dgm:pt>
    <dgm:pt modelId="{AE09AB7D-FB16-46AC-848B-253AEDA70ED4}" type="parTrans" cxnId="{B07FFFB7-1589-47F2-AEFB-F87EE00B364D}">
      <dgm:prSet/>
      <dgm:spPr/>
      <dgm:t>
        <a:bodyPr/>
        <a:lstStyle/>
        <a:p>
          <a:endParaRPr lang="ru-RU" sz="1400" b="1"/>
        </a:p>
      </dgm:t>
    </dgm:pt>
    <dgm:pt modelId="{14356E16-35D4-4BC6-87B6-6012BA81080F}" type="sibTrans" cxnId="{B07FFFB7-1589-47F2-AEFB-F87EE00B364D}">
      <dgm:prSet/>
      <dgm:spPr/>
      <dgm:t>
        <a:bodyPr/>
        <a:lstStyle/>
        <a:p>
          <a:endParaRPr lang="ru-RU" sz="1400" b="1"/>
        </a:p>
      </dgm:t>
    </dgm:pt>
    <dgm:pt modelId="{37B2D045-CA9D-4613-BAC0-BC8F513C58FB}">
      <dgm:prSet custT="1"/>
      <dgm:spPr/>
      <dgm:t>
        <a:bodyPr>
          <a:scene3d>
            <a:camera prst="orthographicFront"/>
            <a:lightRig rig="glow" dir="tl">
              <a:rot lat="0" lon="0" rev="5400000"/>
            </a:lightRig>
          </a:scene3d>
          <a:sp3d contourW="12700">
            <a:bevelT w="25400" h="25400"/>
            <a:contourClr>
              <a:schemeClr val="accent6">
                <a:shade val="73000"/>
              </a:schemeClr>
            </a:contourClr>
          </a:sp3d>
        </a:bodyPr>
        <a:lstStyle/>
        <a:p>
          <a:r>
            <a:rPr lang="en-US" sz="1600" b="1" cap="none" spc="0" dirty="0" smtClean="0">
              <a:ln w="11430"/>
              <a:solidFill>
                <a:srgbClr val="FF0000"/>
              </a:solidFill>
              <a:effectLst>
                <a:outerShdw blurRad="80000" dist="40000" dir="5040000" algn="tl">
                  <a:srgbClr val="000000">
                    <a:alpha val="30000"/>
                  </a:srgbClr>
                </a:outerShdw>
              </a:effectLst>
            </a:rPr>
            <a:t>media</a:t>
          </a:r>
          <a:endParaRPr lang="ru-RU" sz="1600" b="1" cap="none" spc="0" dirty="0">
            <a:ln w="11430"/>
            <a:solidFill>
              <a:srgbClr val="FF0000"/>
            </a:solidFill>
            <a:effectLst>
              <a:outerShdw blurRad="80000" dist="40000" dir="5040000" algn="tl">
                <a:srgbClr val="000000">
                  <a:alpha val="30000"/>
                </a:srgbClr>
              </a:outerShdw>
            </a:effectLst>
          </a:endParaRPr>
        </a:p>
      </dgm:t>
    </dgm:pt>
    <dgm:pt modelId="{4D6E2EF4-9699-469A-9919-D92C865FA475}" type="parTrans" cxnId="{FC150369-F7A5-4126-843E-A44729C8F605}">
      <dgm:prSet/>
      <dgm:spPr/>
      <dgm:t>
        <a:bodyPr/>
        <a:lstStyle/>
        <a:p>
          <a:endParaRPr lang="ru-RU" sz="1400" b="1"/>
        </a:p>
      </dgm:t>
    </dgm:pt>
    <dgm:pt modelId="{A4A79E2D-78BF-4B68-87B6-483A67895617}" type="sibTrans" cxnId="{FC150369-F7A5-4126-843E-A44729C8F605}">
      <dgm:prSet/>
      <dgm:spPr/>
      <dgm:t>
        <a:bodyPr/>
        <a:lstStyle/>
        <a:p>
          <a:endParaRPr lang="ru-RU" sz="1400" b="1"/>
        </a:p>
      </dgm:t>
    </dgm:pt>
    <dgm:pt modelId="{DFB46FF1-CBF2-4357-A68D-4EBB523BC3BF}">
      <dgm:prSet custT="1"/>
      <dgm:spPr/>
      <dgm:t>
        <a:bodyPr>
          <a:scene3d>
            <a:camera prst="orthographicFront"/>
            <a:lightRig rig="glow" dir="tl">
              <a:rot lat="0" lon="0" rev="5400000"/>
            </a:lightRig>
          </a:scene3d>
          <a:sp3d contourW="12700">
            <a:bevelT w="25400" h="25400"/>
            <a:contourClr>
              <a:schemeClr val="accent6">
                <a:shade val="73000"/>
              </a:schemeClr>
            </a:contourClr>
          </a:sp3d>
        </a:bodyPr>
        <a:lstStyle/>
        <a:p>
          <a:r>
            <a:rPr lang="en-US" sz="1600" b="1" cap="none" spc="0" dirty="0" smtClean="0">
              <a:ln w="11430"/>
              <a:solidFill>
                <a:schemeClr val="tx2"/>
              </a:solidFill>
              <a:effectLst>
                <a:outerShdw blurRad="80000" dist="40000" dir="5040000" algn="tl">
                  <a:srgbClr val="000000">
                    <a:alpha val="30000"/>
                  </a:srgbClr>
                </a:outerShdw>
              </a:effectLst>
            </a:rPr>
            <a:t>mobile</a:t>
          </a:r>
          <a:endParaRPr lang="ru-RU" sz="1600" b="1" cap="none" spc="0" dirty="0">
            <a:ln w="11430"/>
            <a:solidFill>
              <a:schemeClr val="tx2"/>
            </a:solidFill>
            <a:effectLst>
              <a:outerShdw blurRad="80000" dist="40000" dir="5040000" algn="tl">
                <a:srgbClr val="000000">
                  <a:alpha val="30000"/>
                </a:srgbClr>
              </a:outerShdw>
            </a:effectLst>
          </a:endParaRPr>
        </a:p>
      </dgm:t>
    </dgm:pt>
    <dgm:pt modelId="{C732E0F6-C914-4D2B-B86A-7B296AA65362}" type="parTrans" cxnId="{0C9DE7FD-6C79-470E-9121-13986C87E316}">
      <dgm:prSet/>
      <dgm:spPr/>
      <dgm:t>
        <a:bodyPr/>
        <a:lstStyle/>
        <a:p>
          <a:endParaRPr lang="ru-RU" sz="1400" b="1"/>
        </a:p>
      </dgm:t>
    </dgm:pt>
    <dgm:pt modelId="{E0F7A653-C926-4647-AF14-AE530B4869BE}" type="sibTrans" cxnId="{0C9DE7FD-6C79-470E-9121-13986C87E316}">
      <dgm:prSet/>
      <dgm:spPr/>
      <dgm:t>
        <a:bodyPr/>
        <a:lstStyle/>
        <a:p>
          <a:endParaRPr lang="ru-RU" sz="1400" b="1"/>
        </a:p>
      </dgm:t>
    </dgm:pt>
    <dgm:pt modelId="{71B3411D-3BA7-4DB3-A449-7B7AAF7C65FA}">
      <dgm:prSet custT="1"/>
      <dgm:spPr/>
      <dgm:t>
        <a:bodyPr>
          <a:scene3d>
            <a:camera prst="orthographicFront"/>
            <a:lightRig rig="glow" dir="tl">
              <a:rot lat="0" lon="0" rev="5400000"/>
            </a:lightRig>
          </a:scene3d>
          <a:sp3d contourW="12700">
            <a:bevelT w="25400" h="25400"/>
            <a:contourClr>
              <a:schemeClr val="accent6">
                <a:shade val="73000"/>
              </a:schemeClr>
            </a:contourClr>
          </a:sp3d>
        </a:bodyPr>
        <a:lstStyle/>
        <a:p>
          <a:r>
            <a:rPr lang="en-US" sz="1600" b="1" cap="none" spc="0" dirty="0" smtClean="0">
              <a:ln w="11430"/>
              <a:solidFill>
                <a:srgbClr val="FF0000"/>
              </a:solidFill>
              <a:effectLst>
                <a:outerShdw blurRad="80000" dist="40000" dir="5040000" algn="tl">
                  <a:srgbClr val="000000">
                    <a:alpha val="30000"/>
                  </a:srgbClr>
                </a:outerShdw>
              </a:effectLst>
            </a:rPr>
            <a:t>By text</a:t>
          </a:r>
          <a:endParaRPr lang="ru-RU" sz="1600" b="1" cap="none" spc="0" dirty="0">
            <a:ln w="11430"/>
            <a:solidFill>
              <a:srgbClr val="FF0000"/>
            </a:solidFill>
            <a:effectLst>
              <a:outerShdw blurRad="80000" dist="40000" dir="5040000" algn="tl">
                <a:srgbClr val="000000">
                  <a:alpha val="30000"/>
                </a:srgbClr>
              </a:outerShdw>
            </a:effectLst>
          </a:endParaRPr>
        </a:p>
      </dgm:t>
    </dgm:pt>
    <dgm:pt modelId="{967A1FD1-F5AC-4776-AB4C-8C4D46E15F98}" type="parTrans" cxnId="{412AFC03-60E8-4D26-8A40-9DB057043CFA}">
      <dgm:prSet/>
      <dgm:spPr/>
      <dgm:t>
        <a:bodyPr/>
        <a:lstStyle/>
        <a:p>
          <a:endParaRPr lang="ru-RU" sz="1400" b="1"/>
        </a:p>
      </dgm:t>
    </dgm:pt>
    <dgm:pt modelId="{62316075-3AF3-4E54-9677-56B453F1E078}" type="sibTrans" cxnId="{412AFC03-60E8-4D26-8A40-9DB057043CFA}">
      <dgm:prSet/>
      <dgm:spPr/>
      <dgm:t>
        <a:bodyPr/>
        <a:lstStyle/>
        <a:p>
          <a:endParaRPr lang="ru-RU" sz="1400" b="1"/>
        </a:p>
      </dgm:t>
    </dgm:pt>
    <dgm:pt modelId="{851ABB00-A612-4889-ABDB-77C50CE656AA}">
      <dgm:prSet custT="1"/>
      <dgm:spPr/>
      <dgm:t>
        <a:bodyPr>
          <a:scene3d>
            <a:camera prst="orthographicFront"/>
            <a:lightRig rig="glow" dir="tl">
              <a:rot lat="0" lon="0" rev="5400000"/>
            </a:lightRig>
          </a:scene3d>
          <a:sp3d contourW="12700">
            <a:bevelT w="25400" h="25400"/>
            <a:contourClr>
              <a:schemeClr val="accent6">
                <a:shade val="73000"/>
              </a:schemeClr>
            </a:contourClr>
          </a:sp3d>
        </a:bodyPr>
        <a:lstStyle/>
        <a:p>
          <a:r>
            <a:rPr lang="en-US" sz="1600" b="1" cap="none" spc="0" dirty="0" smtClean="0">
              <a:ln w="11430"/>
              <a:solidFill>
                <a:schemeClr val="tx2"/>
              </a:solidFill>
              <a:effectLst>
                <a:outerShdw blurRad="80000" dist="40000" dir="5040000" algn="tl">
                  <a:srgbClr val="000000">
                    <a:alpha val="30000"/>
                  </a:srgbClr>
                </a:outerShdw>
              </a:effectLst>
            </a:rPr>
            <a:t>surf</a:t>
          </a:r>
          <a:endParaRPr lang="ru-RU" sz="1600" b="1" cap="none" spc="0" dirty="0">
            <a:ln w="11430"/>
            <a:solidFill>
              <a:schemeClr val="tx2"/>
            </a:solidFill>
            <a:effectLst>
              <a:outerShdw blurRad="80000" dist="40000" dir="5040000" algn="tl">
                <a:srgbClr val="000000">
                  <a:alpha val="30000"/>
                </a:srgbClr>
              </a:outerShdw>
            </a:effectLst>
          </a:endParaRPr>
        </a:p>
      </dgm:t>
    </dgm:pt>
    <dgm:pt modelId="{1630D891-3CBE-4873-A33C-3CBBD4F3D287}" type="parTrans" cxnId="{008F10BA-8C06-468E-B651-60881C84DA61}">
      <dgm:prSet/>
      <dgm:spPr/>
      <dgm:t>
        <a:bodyPr/>
        <a:lstStyle/>
        <a:p>
          <a:endParaRPr lang="ru-RU" sz="1400" b="1"/>
        </a:p>
      </dgm:t>
    </dgm:pt>
    <dgm:pt modelId="{784DB2B7-E94E-4B29-ACB0-8D7407304947}" type="sibTrans" cxnId="{008F10BA-8C06-468E-B651-60881C84DA61}">
      <dgm:prSet/>
      <dgm:spPr/>
      <dgm:t>
        <a:bodyPr/>
        <a:lstStyle/>
        <a:p>
          <a:endParaRPr lang="ru-RU" sz="1400" b="1"/>
        </a:p>
      </dgm:t>
    </dgm:pt>
    <dgm:pt modelId="{38EFFF88-4E6E-4600-9FD0-AD3D82B43899}">
      <dgm:prSet custT="1"/>
      <dgm:spPr/>
      <dgm:t>
        <a:bodyPr>
          <a:scene3d>
            <a:camera prst="orthographicFront"/>
            <a:lightRig rig="glow" dir="tl">
              <a:rot lat="0" lon="0" rev="5400000"/>
            </a:lightRig>
          </a:scene3d>
          <a:sp3d contourW="12700">
            <a:bevelT w="25400" h="25400"/>
            <a:contourClr>
              <a:schemeClr val="accent6">
                <a:shade val="73000"/>
              </a:schemeClr>
            </a:contourClr>
          </a:sp3d>
        </a:bodyPr>
        <a:lstStyle/>
        <a:p>
          <a:r>
            <a:rPr lang="en-US" sz="1600" b="1" cap="none" spc="0" dirty="0" smtClean="0">
              <a:ln w="11430"/>
              <a:solidFill>
                <a:srgbClr val="FF0000"/>
              </a:solidFill>
              <a:effectLst>
                <a:outerShdw blurRad="80000" dist="40000" dir="5040000" algn="tl">
                  <a:srgbClr val="000000">
                    <a:alpha val="30000"/>
                  </a:srgbClr>
                </a:outerShdw>
              </a:effectLst>
            </a:rPr>
            <a:t>Of time</a:t>
          </a:r>
          <a:endParaRPr lang="ru-RU" sz="1600" b="1" cap="none" spc="0" dirty="0">
            <a:ln w="11430"/>
            <a:solidFill>
              <a:srgbClr val="FF0000"/>
            </a:solidFill>
            <a:effectLst>
              <a:outerShdw blurRad="80000" dist="40000" dir="5040000" algn="tl">
                <a:srgbClr val="000000">
                  <a:alpha val="30000"/>
                </a:srgbClr>
              </a:outerShdw>
            </a:effectLst>
          </a:endParaRPr>
        </a:p>
      </dgm:t>
    </dgm:pt>
    <dgm:pt modelId="{CCCC9E5A-5CEF-40F1-BB9F-F8875D7B97B0}" type="parTrans" cxnId="{D4B44DCD-06BD-4CAA-BB59-6A0778CE75D5}">
      <dgm:prSet/>
      <dgm:spPr/>
      <dgm:t>
        <a:bodyPr/>
        <a:lstStyle/>
        <a:p>
          <a:endParaRPr lang="ru-RU" sz="1400" b="1"/>
        </a:p>
      </dgm:t>
    </dgm:pt>
    <dgm:pt modelId="{5F8B128E-111D-4F6B-BBAA-3E97EE63C028}" type="sibTrans" cxnId="{D4B44DCD-06BD-4CAA-BB59-6A0778CE75D5}">
      <dgm:prSet/>
      <dgm:spPr/>
      <dgm:t>
        <a:bodyPr/>
        <a:lstStyle/>
        <a:p>
          <a:endParaRPr lang="ru-RU" sz="1400" b="1"/>
        </a:p>
      </dgm:t>
    </dgm:pt>
    <dgm:pt modelId="{19FBD345-7BF1-49B5-A7C0-0B3A44851673}">
      <dgm:prSet custT="1"/>
      <dgm:spPr/>
      <dgm:t>
        <a:bodyPr>
          <a:scene3d>
            <a:camera prst="orthographicFront"/>
            <a:lightRig rig="glow" dir="tl">
              <a:rot lat="0" lon="0" rev="5400000"/>
            </a:lightRig>
          </a:scene3d>
          <a:sp3d contourW="12700">
            <a:bevelT w="25400" h="25400"/>
            <a:contourClr>
              <a:schemeClr val="accent6">
                <a:shade val="73000"/>
              </a:schemeClr>
            </a:contourClr>
          </a:sp3d>
        </a:bodyPr>
        <a:lstStyle/>
        <a:p>
          <a:r>
            <a:rPr lang="en-US" sz="1600" b="1" cap="none" spc="0" dirty="0" smtClean="0">
              <a:ln w="11430"/>
              <a:solidFill>
                <a:schemeClr val="tx2"/>
              </a:solidFill>
              <a:effectLst>
                <a:outerShdw blurRad="80000" dist="40000" dir="5040000" algn="tl">
                  <a:srgbClr val="000000">
                    <a:alpha val="30000"/>
                  </a:srgbClr>
                </a:outerShdw>
              </a:effectLst>
            </a:rPr>
            <a:t>find</a:t>
          </a:r>
          <a:endParaRPr lang="ru-RU" sz="1600" b="1" cap="none" spc="0" dirty="0">
            <a:ln w="11430"/>
            <a:solidFill>
              <a:schemeClr val="tx2"/>
            </a:solidFill>
            <a:effectLst>
              <a:outerShdw blurRad="80000" dist="40000" dir="5040000" algn="tl">
                <a:srgbClr val="000000">
                  <a:alpha val="30000"/>
                </a:srgbClr>
              </a:outerShdw>
            </a:effectLst>
          </a:endParaRPr>
        </a:p>
      </dgm:t>
    </dgm:pt>
    <dgm:pt modelId="{57041753-4AAD-494B-926C-1714F98F7A6F}" type="parTrans" cxnId="{C6B8C78A-078D-43AF-99E9-74A6627E10F3}">
      <dgm:prSet/>
      <dgm:spPr/>
      <dgm:t>
        <a:bodyPr/>
        <a:lstStyle/>
        <a:p>
          <a:endParaRPr lang="ru-RU" sz="1400" b="1"/>
        </a:p>
      </dgm:t>
    </dgm:pt>
    <dgm:pt modelId="{4BC1FA6A-FA66-4A5B-A1F2-456389A63B49}" type="sibTrans" cxnId="{C6B8C78A-078D-43AF-99E9-74A6627E10F3}">
      <dgm:prSet/>
      <dgm:spPr/>
      <dgm:t>
        <a:bodyPr/>
        <a:lstStyle/>
        <a:p>
          <a:endParaRPr lang="ru-RU" sz="1400" b="1"/>
        </a:p>
      </dgm:t>
    </dgm:pt>
    <dgm:pt modelId="{23ED3615-8AE8-45A4-AD67-84D1D69771EF}">
      <dgm:prSet custT="1"/>
      <dgm:spPr/>
      <dgm:t>
        <a:bodyPr>
          <a:scene3d>
            <a:camera prst="orthographicFront"/>
            <a:lightRig rig="glow" dir="tl">
              <a:rot lat="0" lon="0" rev="5400000"/>
            </a:lightRig>
          </a:scene3d>
          <a:sp3d contourW="12700">
            <a:bevelT w="25400" h="25400"/>
            <a:contourClr>
              <a:schemeClr val="accent6">
                <a:shade val="73000"/>
              </a:schemeClr>
            </a:contourClr>
          </a:sp3d>
        </a:bodyPr>
        <a:lstStyle/>
        <a:p>
          <a:r>
            <a:rPr lang="en-US" sz="1600" b="1" cap="none" spc="0" dirty="0" smtClean="0">
              <a:ln w="11430"/>
              <a:solidFill>
                <a:srgbClr val="FF0000"/>
              </a:solidFill>
              <a:effectLst>
                <a:outerShdw blurRad="80000" dist="40000" dir="5040000" algn="tl">
                  <a:srgbClr val="000000">
                    <a:alpha val="30000"/>
                  </a:srgbClr>
                </a:outerShdw>
              </a:effectLst>
            </a:rPr>
            <a:t>events</a:t>
          </a:r>
          <a:endParaRPr lang="ru-RU" sz="1600" b="1" cap="none" spc="0" dirty="0">
            <a:ln w="11430"/>
            <a:solidFill>
              <a:srgbClr val="FF0000"/>
            </a:solidFill>
            <a:effectLst>
              <a:outerShdw blurRad="80000" dist="40000" dir="5040000" algn="tl">
                <a:srgbClr val="000000">
                  <a:alpha val="30000"/>
                </a:srgbClr>
              </a:outerShdw>
            </a:effectLst>
          </a:endParaRPr>
        </a:p>
      </dgm:t>
    </dgm:pt>
    <dgm:pt modelId="{D5B6E81A-739A-4992-AA0E-83C0FE9FEB8F}" type="parTrans" cxnId="{95DBE470-676B-4342-B6C2-6B4BCB7B246E}">
      <dgm:prSet/>
      <dgm:spPr/>
      <dgm:t>
        <a:bodyPr/>
        <a:lstStyle/>
        <a:p>
          <a:endParaRPr lang="ru-RU" sz="1400" b="1"/>
        </a:p>
      </dgm:t>
    </dgm:pt>
    <dgm:pt modelId="{6D7D1F2E-5A0D-4AD4-891D-F7D7545101EB}" type="sibTrans" cxnId="{95DBE470-676B-4342-B6C2-6B4BCB7B246E}">
      <dgm:prSet/>
      <dgm:spPr/>
      <dgm:t>
        <a:bodyPr/>
        <a:lstStyle/>
        <a:p>
          <a:endParaRPr lang="ru-RU" sz="1400" b="1"/>
        </a:p>
      </dgm:t>
    </dgm:pt>
    <dgm:pt modelId="{CDD1ABF5-E5EB-4375-BC93-7BDC74812BD6}">
      <dgm:prSet custT="1"/>
      <dgm:spPr/>
      <dgm:t>
        <a:bodyPr>
          <a:scene3d>
            <a:camera prst="orthographicFront"/>
            <a:lightRig rig="glow" dir="tl">
              <a:rot lat="0" lon="0" rev="5400000"/>
            </a:lightRig>
          </a:scene3d>
          <a:sp3d contourW="12700">
            <a:bevelT w="25400" h="25400"/>
            <a:contourClr>
              <a:schemeClr val="accent6">
                <a:shade val="73000"/>
              </a:schemeClr>
            </a:contourClr>
          </a:sp3d>
        </a:bodyPr>
        <a:lstStyle/>
        <a:p>
          <a:r>
            <a:rPr lang="en-US" sz="1600" b="1" cap="none" spc="0" dirty="0" smtClean="0">
              <a:ln w="11430"/>
              <a:solidFill>
                <a:schemeClr val="tx2"/>
              </a:solidFill>
              <a:effectLst>
                <a:outerShdw blurRad="80000" dist="40000" dir="5040000" algn="tl">
                  <a:srgbClr val="000000">
                    <a:alpha val="30000"/>
                  </a:srgbClr>
                </a:outerShdw>
              </a:effectLst>
            </a:rPr>
            <a:t>watch</a:t>
          </a:r>
          <a:endParaRPr lang="ru-RU" sz="1600" b="1" cap="none" spc="0" dirty="0">
            <a:ln w="11430"/>
            <a:solidFill>
              <a:schemeClr val="tx2"/>
            </a:solidFill>
            <a:effectLst>
              <a:outerShdw blurRad="80000" dist="40000" dir="5040000" algn="tl">
                <a:srgbClr val="000000">
                  <a:alpha val="30000"/>
                </a:srgbClr>
              </a:outerShdw>
            </a:effectLst>
          </a:endParaRPr>
        </a:p>
      </dgm:t>
    </dgm:pt>
    <dgm:pt modelId="{99CC056D-979C-4D1B-B3B0-B15C1E62479B}" type="parTrans" cxnId="{BAB03D79-AEF5-44D1-A867-4E2C7050E4CC}">
      <dgm:prSet/>
      <dgm:spPr/>
      <dgm:t>
        <a:bodyPr/>
        <a:lstStyle/>
        <a:p>
          <a:endParaRPr lang="ru-RU" sz="1400" b="1"/>
        </a:p>
      </dgm:t>
    </dgm:pt>
    <dgm:pt modelId="{480D36B3-C531-4D6C-9ABE-6B30F150AF31}" type="sibTrans" cxnId="{BAB03D79-AEF5-44D1-A867-4E2C7050E4CC}">
      <dgm:prSet/>
      <dgm:spPr/>
      <dgm:t>
        <a:bodyPr/>
        <a:lstStyle/>
        <a:p>
          <a:endParaRPr lang="ru-RU" sz="1400" b="1"/>
        </a:p>
      </dgm:t>
    </dgm:pt>
    <dgm:pt modelId="{B03EC21D-BF75-42D1-8C6F-E7777E76F3F7}">
      <dgm:prSet custT="1"/>
      <dgm:spPr/>
      <dgm:t>
        <a:bodyPr>
          <a:scene3d>
            <a:camera prst="orthographicFront"/>
            <a:lightRig rig="glow" dir="tl">
              <a:rot lat="0" lon="0" rev="5400000"/>
            </a:lightRig>
          </a:scene3d>
          <a:sp3d contourW="12700">
            <a:bevelT w="25400" h="25400"/>
            <a:contourClr>
              <a:schemeClr val="accent6">
                <a:shade val="73000"/>
              </a:schemeClr>
            </a:contourClr>
          </a:sp3d>
        </a:bodyPr>
        <a:lstStyle/>
        <a:p>
          <a:r>
            <a:rPr lang="en-US" sz="1600" b="1" cap="none" spc="0" dirty="0" smtClean="0">
              <a:ln w="11430"/>
              <a:solidFill>
                <a:srgbClr val="FF0000"/>
              </a:solidFill>
              <a:effectLst>
                <a:outerShdw blurRad="80000" dist="40000" dir="5040000" algn="tl">
                  <a:srgbClr val="000000">
                    <a:alpha val="30000"/>
                  </a:srgbClr>
                </a:outerShdw>
              </a:effectLst>
            </a:rPr>
            <a:t>phones</a:t>
          </a:r>
          <a:endParaRPr lang="ru-RU" sz="1600" b="1" cap="none" spc="0" dirty="0">
            <a:ln w="11430"/>
            <a:solidFill>
              <a:srgbClr val="FF0000"/>
            </a:solidFill>
            <a:effectLst>
              <a:outerShdw blurRad="80000" dist="40000" dir="5040000" algn="tl">
                <a:srgbClr val="000000">
                  <a:alpha val="30000"/>
                </a:srgbClr>
              </a:outerShdw>
            </a:effectLst>
          </a:endParaRPr>
        </a:p>
      </dgm:t>
    </dgm:pt>
    <dgm:pt modelId="{A626374B-6767-41C1-95BF-B8B4F3EB557F}" type="parTrans" cxnId="{6BD945B1-08CA-4B2E-AA0D-0A91FFCBE9E2}">
      <dgm:prSet/>
      <dgm:spPr/>
      <dgm:t>
        <a:bodyPr/>
        <a:lstStyle/>
        <a:p>
          <a:endParaRPr lang="ru-RU" sz="1400" b="1"/>
        </a:p>
      </dgm:t>
    </dgm:pt>
    <dgm:pt modelId="{09F7E2D3-FE7D-45BD-B4BE-2DA3300BA4C5}" type="sibTrans" cxnId="{6BD945B1-08CA-4B2E-AA0D-0A91FFCBE9E2}">
      <dgm:prSet/>
      <dgm:spPr/>
      <dgm:t>
        <a:bodyPr/>
        <a:lstStyle/>
        <a:p>
          <a:endParaRPr lang="ru-RU" sz="1400" b="1"/>
        </a:p>
      </dgm:t>
    </dgm:pt>
    <dgm:pt modelId="{D8DF520E-5700-419F-BE4D-C9B9D7C5A2E9}">
      <dgm:prSet custT="1"/>
      <dgm:spPr/>
      <dgm:t>
        <a:bodyPr>
          <a:scene3d>
            <a:camera prst="orthographicFront"/>
            <a:lightRig rig="glow" dir="tl">
              <a:rot lat="0" lon="0" rev="5400000"/>
            </a:lightRig>
          </a:scene3d>
          <a:sp3d contourW="12700">
            <a:bevelT w="25400" h="25400"/>
            <a:contourClr>
              <a:schemeClr val="accent6">
                <a:shade val="73000"/>
              </a:schemeClr>
            </a:contourClr>
          </a:sp3d>
        </a:bodyPr>
        <a:lstStyle/>
        <a:p>
          <a:r>
            <a:rPr lang="en-US" sz="1600" b="1" cap="none" spc="0" dirty="0" smtClean="0">
              <a:ln w="11430"/>
              <a:solidFill>
                <a:schemeClr val="tx2"/>
              </a:solidFill>
              <a:effectLst>
                <a:outerShdw blurRad="80000" dist="40000" dir="5040000" algn="tl">
                  <a:srgbClr val="000000">
                    <a:alpha val="30000"/>
                  </a:srgbClr>
                </a:outerShdw>
              </a:effectLst>
            </a:rPr>
            <a:t>keep</a:t>
          </a:r>
          <a:endParaRPr lang="ru-RU" sz="1600" b="1" cap="none" spc="0" dirty="0">
            <a:ln w="11430"/>
            <a:solidFill>
              <a:schemeClr val="tx2"/>
            </a:solidFill>
            <a:effectLst>
              <a:outerShdw blurRad="80000" dist="40000" dir="5040000" algn="tl">
                <a:srgbClr val="000000">
                  <a:alpha val="30000"/>
                </a:srgbClr>
              </a:outerShdw>
            </a:effectLst>
          </a:endParaRPr>
        </a:p>
      </dgm:t>
    </dgm:pt>
    <dgm:pt modelId="{8209E2AC-7B45-4F1B-A968-B743F156B04B}" type="parTrans" cxnId="{765D9705-C762-4492-B597-6FC7B99F3C01}">
      <dgm:prSet/>
      <dgm:spPr/>
      <dgm:t>
        <a:bodyPr/>
        <a:lstStyle/>
        <a:p>
          <a:endParaRPr lang="ru-RU" sz="1400" b="1"/>
        </a:p>
      </dgm:t>
    </dgm:pt>
    <dgm:pt modelId="{2E2E7B65-7992-4C67-B5B5-B43E2CCB5BCE}" type="sibTrans" cxnId="{765D9705-C762-4492-B597-6FC7B99F3C01}">
      <dgm:prSet/>
      <dgm:spPr/>
      <dgm:t>
        <a:bodyPr/>
        <a:lstStyle/>
        <a:p>
          <a:endParaRPr lang="ru-RU" sz="1400" b="1"/>
        </a:p>
      </dgm:t>
    </dgm:pt>
    <dgm:pt modelId="{1140C042-297A-4485-B348-D42930563132}">
      <dgm:prSet custT="1"/>
      <dgm:spPr/>
      <dgm:t>
        <a:bodyPr>
          <a:scene3d>
            <a:camera prst="orthographicFront"/>
            <a:lightRig rig="glow" dir="tl">
              <a:rot lat="0" lon="0" rev="5400000"/>
            </a:lightRig>
          </a:scene3d>
          <a:sp3d contourW="12700">
            <a:bevelT w="25400" h="25400"/>
            <a:contourClr>
              <a:schemeClr val="accent6">
                <a:shade val="73000"/>
              </a:schemeClr>
            </a:contourClr>
          </a:sp3d>
        </a:bodyPr>
        <a:lstStyle/>
        <a:p>
          <a:r>
            <a:rPr lang="en-US" sz="1600" b="1" cap="none" spc="0" dirty="0" smtClean="0">
              <a:ln w="11430"/>
              <a:solidFill>
                <a:srgbClr val="FF0000"/>
              </a:solidFill>
              <a:effectLst>
                <a:outerShdw blurRad="80000" dist="40000" dir="5040000" algn="tl">
                  <a:srgbClr val="000000">
                    <a:alpha val="30000"/>
                  </a:srgbClr>
                </a:outerShdw>
              </a:effectLst>
            </a:rPr>
            <a:t>Your eyes</a:t>
          </a:r>
          <a:endParaRPr lang="ru-RU" sz="1600" b="1" cap="none" spc="0" dirty="0">
            <a:ln w="11430"/>
            <a:solidFill>
              <a:srgbClr val="FF0000"/>
            </a:solidFill>
            <a:effectLst>
              <a:outerShdw blurRad="80000" dist="40000" dir="5040000" algn="tl">
                <a:srgbClr val="000000">
                  <a:alpha val="30000"/>
                </a:srgbClr>
              </a:outerShdw>
            </a:effectLst>
          </a:endParaRPr>
        </a:p>
      </dgm:t>
    </dgm:pt>
    <dgm:pt modelId="{05C2E3AF-B899-437B-8156-CE15651A9948}" type="parTrans" cxnId="{9C4B6289-AF6A-4DCE-A2E0-E11CAA4CDFFA}">
      <dgm:prSet/>
      <dgm:spPr/>
      <dgm:t>
        <a:bodyPr/>
        <a:lstStyle/>
        <a:p>
          <a:endParaRPr lang="ru-RU" sz="1400" b="1"/>
        </a:p>
      </dgm:t>
    </dgm:pt>
    <dgm:pt modelId="{97B00795-7AD6-4882-8330-543863E157CD}" type="sibTrans" cxnId="{9C4B6289-AF6A-4DCE-A2E0-E11CAA4CDFFA}">
      <dgm:prSet/>
      <dgm:spPr/>
      <dgm:t>
        <a:bodyPr/>
        <a:lstStyle/>
        <a:p>
          <a:endParaRPr lang="ru-RU" sz="1400" b="1"/>
        </a:p>
      </dgm:t>
    </dgm:pt>
    <dgm:pt modelId="{D97FAE11-3024-4027-A478-78C5B8C57DE2}">
      <dgm:prSet custT="1"/>
      <dgm:spPr/>
      <dgm:t>
        <a:bodyPr>
          <a:scene3d>
            <a:camera prst="orthographicFront"/>
            <a:lightRig rig="glow" dir="tl">
              <a:rot lat="0" lon="0" rev="5400000"/>
            </a:lightRig>
          </a:scene3d>
          <a:sp3d contourW="12700">
            <a:bevelT w="25400" h="25400"/>
            <a:contourClr>
              <a:schemeClr val="accent6">
                <a:shade val="73000"/>
              </a:schemeClr>
            </a:contourClr>
          </a:sp3d>
        </a:bodyPr>
        <a:lstStyle/>
        <a:p>
          <a:r>
            <a:rPr lang="en-US" sz="1600" b="1" cap="none" spc="0" dirty="0" smtClean="0">
              <a:ln w="11430"/>
              <a:solidFill>
                <a:schemeClr val="tx2"/>
              </a:solidFill>
              <a:effectLst>
                <a:outerShdw blurRad="80000" dist="40000" dir="5040000" algn="tl">
                  <a:srgbClr val="000000">
                    <a:alpha val="30000"/>
                  </a:srgbClr>
                </a:outerShdw>
              </a:effectLst>
            </a:rPr>
            <a:t>listen</a:t>
          </a:r>
          <a:endParaRPr lang="ru-RU" sz="1600" b="1" cap="none" spc="0" dirty="0">
            <a:ln w="11430"/>
            <a:solidFill>
              <a:schemeClr val="tx2"/>
            </a:solidFill>
            <a:effectLst>
              <a:outerShdw blurRad="80000" dist="40000" dir="5040000" algn="tl">
                <a:srgbClr val="000000">
                  <a:alpha val="30000"/>
                </a:srgbClr>
              </a:outerShdw>
            </a:effectLst>
          </a:endParaRPr>
        </a:p>
      </dgm:t>
    </dgm:pt>
    <dgm:pt modelId="{F2AF9F99-CC96-467B-9B83-BE6468843DB2}" type="parTrans" cxnId="{D42FD586-2017-4414-ABAB-F1A311276094}">
      <dgm:prSet/>
      <dgm:spPr/>
      <dgm:t>
        <a:bodyPr/>
        <a:lstStyle/>
        <a:p>
          <a:endParaRPr lang="ru-RU" sz="1400" b="1"/>
        </a:p>
      </dgm:t>
    </dgm:pt>
    <dgm:pt modelId="{01277136-A6C4-4C55-9208-63F4C887B873}" type="sibTrans" cxnId="{D42FD586-2017-4414-ABAB-F1A311276094}">
      <dgm:prSet/>
      <dgm:spPr/>
      <dgm:t>
        <a:bodyPr/>
        <a:lstStyle/>
        <a:p>
          <a:endParaRPr lang="ru-RU" sz="1400" b="1"/>
        </a:p>
      </dgm:t>
    </dgm:pt>
    <dgm:pt modelId="{465D0ED2-E42F-46D9-9B2F-E884815A7C2D}">
      <dgm:prSet custT="1"/>
      <dgm:spPr/>
      <dgm:t>
        <a:bodyPr>
          <a:scene3d>
            <a:camera prst="orthographicFront"/>
            <a:lightRig rig="glow" dir="tl">
              <a:rot lat="0" lon="0" rev="5400000"/>
            </a:lightRig>
          </a:scene3d>
          <a:sp3d contourW="12700">
            <a:bevelT w="25400" h="25400"/>
            <a:contourClr>
              <a:schemeClr val="accent6">
                <a:shade val="73000"/>
              </a:schemeClr>
            </a:contourClr>
          </a:sp3d>
        </a:bodyPr>
        <a:lstStyle/>
        <a:p>
          <a:r>
            <a:rPr lang="en-US" sz="1600" b="1" cap="none" spc="0" dirty="0" smtClean="0">
              <a:ln w="11430"/>
              <a:solidFill>
                <a:srgbClr val="FF0000"/>
              </a:solidFill>
              <a:effectLst>
                <a:outerShdw blurRad="80000" dist="40000" dir="5040000" algn="tl">
                  <a:srgbClr val="000000">
                    <a:alpha val="30000"/>
                  </a:srgbClr>
                </a:outerShdw>
              </a:effectLst>
            </a:rPr>
            <a:t>New friends</a:t>
          </a:r>
          <a:endParaRPr lang="ru-RU" sz="1600" b="1" cap="none" spc="0" dirty="0">
            <a:ln w="11430"/>
            <a:solidFill>
              <a:srgbClr val="FF0000"/>
            </a:solidFill>
            <a:effectLst>
              <a:outerShdw blurRad="80000" dist="40000" dir="5040000" algn="tl">
                <a:srgbClr val="000000">
                  <a:alpha val="30000"/>
                </a:srgbClr>
              </a:outerShdw>
            </a:effectLst>
          </a:endParaRPr>
        </a:p>
      </dgm:t>
    </dgm:pt>
    <dgm:pt modelId="{3D01978B-A2F0-48AC-AE2B-EEE985DF1BB9}" type="parTrans" cxnId="{32784C0E-02F2-4ECD-8E97-E0EA9D74335C}">
      <dgm:prSet/>
      <dgm:spPr/>
      <dgm:t>
        <a:bodyPr/>
        <a:lstStyle/>
        <a:p>
          <a:endParaRPr lang="ru-RU" sz="1400" b="1"/>
        </a:p>
      </dgm:t>
    </dgm:pt>
    <dgm:pt modelId="{0290598D-DEDA-4D3E-BB91-DCBD704496CE}" type="sibTrans" cxnId="{32784C0E-02F2-4ECD-8E97-E0EA9D74335C}">
      <dgm:prSet/>
      <dgm:spPr/>
      <dgm:t>
        <a:bodyPr/>
        <a:lstStyle/>
        <a:p>
          <a:endParaRPr lang="ru-RU" sz="1400" b="1"/>
        </a:p>
      </dgm:t>
    </dgm:pt>
    <dgm:pt modelId="{A4CBCBBD-2513-46E5-9B83-6B8A16F29DAD}">
      <dgm:prSet custT="1"/>
      <dgm:spPr/>
      <dgm:t>
        <a:bodyPr>
          <a:scene3d>
            <a:camera prst="orthographicFront"/>
            <a:lightRig rig="glow" dir="tl">
              <a:rot lat="0" lon="0" rev="5400000"/>
            </a:lightRig>
          </a:scene3d>
          <a:sp3d contourW="12700">
            <a:bevelT w="25400" h="25400"/>
            <a:contourClr>
              <a:schemeClr val="accent6">
                <a:shade val="73000"/>
              </a:schemeClr>
            </a:contourClr>
          </a:sp3d>
        </a:bodyPr>
        <a:lstStyle/>
        <a:p>
          <a:r>
            <a:rPr lang="en-US" sz="1600" b="1" cap="none" spc="0" dirty="0" smtClean="0">
              <a:ln w="11430"/>
              <a:solidFill>
                <a:schemeClr val="tx2"/>
              </a:solidFill>
              <a:effectLst>
                <a:outerShdw blurRad="80000" dist="40000" dir="5040000" algn="tl">
                  <a:srgbClr val="000000">
                    <a:alpha val="30000"/>
                  </a:srgbClr>
                </a:outerShdw>
              </a:effectLst>
            </a:rPr>
            <a:t>important</a:t>
          </a:r>
          <a:endParaRPr lang="ru-RU" sz="1600" b="1" cap="none" spc="0" dirty="0">
            <a:ln w="11430"/>
            <a:solidFill>
              <a:schemeClr val="tx2"/>
            </a:solidFill>
            <a:effectLst>
              <a:outerShdw blurRad="80000" dist="40000" dir="5040000" algn="tl">
                <a:srgbClr val="000000">
                  <a:alpha val="30000"/>
                </a:srgbClr>
              </a:outerShdw>
            </a:effectLst>
          </a:endParaRPr>
        </a:p>
      </dgm:t>
    </dgm:pt>
    <dgm:pt modelId="{C4ADACD8-778E-40A7-883B-81503C0B4E54}" type="parTrans" cxnId="{E9FE7A5F-EE8D-4C06-B076-6022EB523F08}">
      <dgm:prSet/>
      <dgm:spPr/>
      <dgm:t>
        <a:bodyPr/>
        <a:lstStyle/>
        <a:p>
          <a:endParaRPr lang="ru-RU" sz="1400" b="1"/>
        </a:p>
      </dgm:t>
    </dgm:pt>
    <dgm:pt modelId="{AA260B70-B16C-4D58-AB88-0704B6112B41}" type="sibTrans" cxnId="{E9FE7A5F-EE8D-4C06-B076-6022EB523F08}">
      <dgm:prSet/>
      <dgm:spPr/>
      <dgm:t>
        <a:bodyPr/>
        <a:lstStyle/>
        <a:p>
          <a:endParaRPr lang="ru-RU" sz="1400" b="1"/>
        </a:p>
      </dgm:t>
    </dgm:pt>
    <dgm:pt modelId="{BE7A4B9D-24A7-490E-99C4-BF7EBA0DD6FA}">
      <dgm:prSet custT="1"/>
      <dgm:spPr/>
      <dgm:t>
        <a:bodyPr>
          <a:scene3d>
            <a:camera prst="orthographicFront"/>
            <a:lightRig rig="glow" dir="tl">
              <a:rot lat="0" lon="0" rev="5400000"/>
            </a:lightRig>
          </a:scene3d>
          <a:sp3d contourW="12700">
            <a:bevelT w="25400" h="25400"/>
            <a:contourClr>
              <a:schemeClr val="accent6">
                <a:shade val="73000"/>
              </a:schemeClr>
            </a:contourClr>
          </a:sp3d>
        </a:bodyPr>
        <a:lstStyle/>
        <a:p>
          <a:r>
            <a:rPr lang="en-US" sz="1600" b="1" cap="none" spc="0" dirty="0" smtClean="0">
              <a:ln w="11430"/>
              <a:solidFill>
                <a:srgbClr val="FF0000"/>
              </a:solidFill>
              <a:effectLst>
                <a:outerShdw blurRad="80000" dist="40000" dir="5040000" algn="tl">
                  <a:srgbClr val="000000">
                    <a:alpha val="30000"/>
                  </a:srgbClr>
                </a:outerShdw>
              </a:effectLst>
            </a:rPr>
            <a:t>information</a:t>
          </a:r>
          <a:endParaRPr lang="ru-RU" sz="1600" b="1" cap="none" spc="0" dirty="0">
            <a:ln w="11430"/>
            <a:solidFill>
              <a:srgbClr val="FF0000"/>
            </a:solidFill>
            <a:effectLst>
              <a:outerShdw blurRad="80000" dist="40000" dir="5040000" algn="tl">
                <a:srgbClr val="000000">
                  <a:alpha val="30000"/>
                </a:srgbClr>
              </a:outerShdw>
            </a:effectLst>
          </a:endParaRPr>
        </a:p>
      </dgm:t>
    </dgm:pt>
    <dgm:pt modelId="{9973F25B-0ED4-49DA-A849-B51FE2DD4CAD}" type="parTrans" cxnId="{4EACB578-C2F5-4622-8B05-59B09C8580CE}">
      <dgm:prSet/>
      <dgm:spPr/>
      <dgm:t>
        <a:bodyPr/>
        <a:lstStyle/>
        <a:p>
          <a:endParaRPr lang="ru-RU" sz="1400" b="1"/>
        </a:p>
      </dgm:t>
    </dgm:pt>
    <dgm:pt modelId="{7DB59140-D2B4-495F-B716-3D0F1AD4F43F}" type="sibTrans" cxnId="{4EACB578-C2F5-4622-8B05-59B09C8580CE}">
      <dgm:prSet/>
      <dgm:spPr/>
      <dgm:t>
        <a:bodyPr/>
        <a:lstStyle/>
        <a:p>
          <a:endParaRPr lang="ru-RU" sz="1400" b="1"/>
        </a:p>
      </dgm:t>
    </dgm:pt>
    <dgm:pt modelId="{4140A8E5-18C0-45D5-B8DF-727D65D27240}">
      <dgm:prSet custT="1"/>
      <dgm:spPr/>
      <dgm:t>
        <a:bodyPr>
          <a:scene3d>
            <a:camera prst="orthographicFront"/>
            <a:lightRig rig="glow" dir="tl">
              <a:rot lat="0" lon="0" rev="5400000"/>
            </a:lightRig>
          </a:scene3d>
          <a:sp3d contourW="12700">
            <a:bevelT w="25400" h="25400"/>
            <a:contourClr>
              <a:schemeClr val="accent6">
                <a:shade val="73000"/>
              </a:schemeClr>
            </a:contourClr>
          </a:sp3d>
        </a:bodyPr>
        <a:lstStyle/>
        <a:p>
          <a:r>
            <a:rPr lang="en-US" sz="1600" b="1" cap="none" spc="0" dirty="0" smtClean="0">
              <a:ln w="11430"/>
              <a:solidFill>
                <a:schemeClr val="tx2"/>
              </a:solidFill>
              <a:effectLst>
                <a:outerShdw blurRad="80000" dist="40000" dir="5040000" algn="tl">
                  <a:srgbClr val="000000">
                    <a:alpha val="30000"/>
                  </a:srgbClr>
                </a:outerShdw>
              </a:effectLst>
            </a:rPr>
            <a:t>vote</a:t>
          </a:r>
          <a:endParaRPr lang="ru-RU" sz="1600" b="1" cap="none" spc="0" dirty="0">
            <a:ln w="11430"/>
            <a:solidFill>
              <a:schemeClr val="tx2"/>
            </a:solidFill>
            <a:effectLst>
              <a:outerShdw blurRad="80000" dist="40000" dir="5040000" algn="tl">
                <a:srgbClr val="000000">
                  <a:alpha val="30000"/>
                </a:srgbClr>
              </a:outerShdw>
            </a:effectLst>
          </a:endParaRPr>
        </a:p>
      </dgm:t>
    </dgm:pt>
    <dgm:pt modelId="{CA447F7D-C194-45F7-A463-0EC7BB26A8B8}" type="parTrans" cxnId="{CA9D70C6-E045-412F-9ABD-27C7A4A3B161}">
      <dgm:prSet/>
      <dgm:spPr/>
      <dgm:t>
        <a:bodyPr/>
        <a:lstStyle/>
        <a:p>
          <a:endParaRPr lang="ru-RU" sz="1400" b="1"/>
        </a:p>
      </dgm:t>
    </dgm:pt>
    <dgm:pt modelId="{95C9E46B-A4C5-4957-8B98-67561105E794}" type="sibTrans" cxnId="{CA9D70C6-E045-412F-9ABD-27C7A4A3B161}">
      <dgm:prSet/>
      <dgm:spPr/>
      <dgm:t>
        <a:bodyPr/>
        <a:lstStyle/>
        <a:p>
          <a:endParaRPr lang="ru-RU" sz="1400" b="1"/>
        </a:p>
      </dgm:t>
    </dgm:pt>
    <dgm:pt modelId="{DDE9DEA9-CCE8-45EE-8E6C-ABDE84E16D59}">
      <dgm:prSet custT="1"/>
      <dgm:spPr/>
      <dgm:t>
        <a:bodyPr>
          <a:scene3d>
            <a:camera prst="orthographicFront"/>
            <a:lightRig rig="glow" dir="tl">
              <a:rot lat="0" lon="0" rev="5400000"/>
            </a:lightRig>
          </a:scene3d>
          <a:sp3d contourW="12700">
            <a:bevelT w="25400" h="25400"/>
            <a:contourClr>
              <a:schemeClr val="accent6">
                <a:shade val="73000"/>
              </a:schemeClr>
            </a:contourClr>
          </a:sp3d>
        </a:bodyPr>
        <a:lstStyle/>
        <a:p>
          <a:r>
            <a:rPr lang="en-US" sz="1600" b="1" cap="none" spc="0" dirty="0" smtClean="0">
              <a:ln w="11430"/>
              <a:solidFill>
                <a:srgbClr val="FF0000"/>
              </a:solidFill>
              <a:effectLst>
                <a:outerShdw blurRad="80000" dist="40000" dir="5040000" algn="tl">
                  <a:srgbClr val="000000">
                    <a:alpha val="30000"/>
                  </a:srgbClr>
                </a:outerShdw>
              </a:effectLst>
            </a:rPr>
            <a:t>languages</a:t>
          </a:r>
          <a:endParaRPr lang="ru-RU" sz="1600" b="1" cap="none" spc="0" dirty="0">
            <a:ln w="11430"/>
            <a:solidFill>
              <a:srgbClr val="FF0000"/>
            </a:solidFill>
            <a:effectLst>
              <a:outerShdw blurRad="80000" dist="40000" dir="5040000" algn="tl">
                <a:srgbClr val="000000">
                  <a:alpha val="30000"/>
                </a:srgbClr>
              </a:outerShdw>
            </a:effectLst>
          </a:endParaRPr>
        </a:p>
      </dgm:t>
    </dgm:pt>
    <dgm:pt modelId="{E2CC3E41-FF8C-41B6-8B74-3ADAB39AC929}" type="parTrans" cxnId="{1F439A02-775E-48E0-A173-FA9088D8B9AF}">
      <dgm:prSet/>
      <dgm:spPr/>
      <dgm:t>
        <a:bodyPr/>
        <a:lstStyle/>
        <a:p>
          <a:endParaRPr lang="ru-RU" sz="1400" b="1"/>
        </a:p>
      </dgm:t>
    </dgm:pt>
    <dgm:pt modelId="{444F3B5B-985E-43A3-A997-8AE768449AD4}" type="sibTrans" cxnId="{1F439A02-775E-48E0-A173-FA9088D8B9AF}">
      <dgm:prSet/>
      <dgm:spPr/>
      <dgm:t>
        <a:bodyPr/>
        <a:lstStyle/>
        <a:p>
          <a:endParaRPr lang="ru-RU" sz="1400" b="1"/>
        </a:p>
      </dgm:t>
    </dgm:pt>
    <dgm:pt modelId="{C6B402DF-34D4-4775-BB34-5DA0E38C9E4E}">
      <dgm:prSet custT="1"/>
      <dgm:spPr/>
      <dgm:t>
        <a:bodyPr>
          <a:scene3d>
            <a:camera prst="orthographicFront"/>
            <a:lightRig rig="glow" dir="tl">
              <a:rot lat="0" lon="0" rev="5400000"/>
            </a:lightRig>
          </a:scene3d>
          <a:sp3d contourW="12700">
            <a:bevelT w="25400" h="25400"/>
            <a:contourClr>
              <a:schemeClr val="accent6">
                <a:shade val="73000"/>
              </a:schemeClr>
            </a:contourClr>
          </a:sp3d>
        </a:bodyPr>
        <a:lstStyle/>
        <a:p>
          <a:r>
            <a:rPr lang="en-US" sz="1600" b="1" cap="none" spc="0" dirty="0" smtClean="0">
              <a:ln w="11430"/>
              <a:solidFill>
                <a:schemeClr val="tx2"/>
              </a:solidFill>
              <a:effectLst>
                <a:outerShdw blurRad="80000" dist="40000" dir="5040000" algn="tl">
                  <a:srgbClr val="000000">
                    <a:alpha val="30000"/>
                  </a:srgbClr>
                </a:outerShdw>
              </a:effectLst>
            </a:rPr>
            <a:t>A  waste</a:t>
          </a:r>
          <a:endParaRPr lang="ru-RU" sz="1600" b="1" cap="none" spc="0" dirty="0">
            <a:ln w="11430"/>
            <a:solidFill>
              <a:schemeClr val="tx2"/>
            </a:solidFill>
            <a:effectLst>
              <a:outerShdw blurRad="80000" dist="40000" dir="5040000" algn="tl">
                <a:srgbClr val="000000">
                  <a:alpha val="30000"/>
                </a:srgbClr>
              </a:outerShdw>
            </a:effectLst>
          </a:endParaRPr>
        </a:p>
      </dgm:t>
    </dgm:pt>
    <dgm:pt modelId="{FAF09D4C-B4E4-4D5C-85C3-0BF52C14A304}" type="parTrans" cxnId="{CE3C688C-4CC6-4DBD-966F-637449E4969E}">
      <dgm:prSet/>
      <dgm:spPr/>
      <dgm:t>
        <a:bodyPr/>
        <a:lstStyle/>
        <a:p>
          <a:endParaRPr lang="ru-RU" sz="1400" b="1"/>
        </a:p>
      </dgm:t>
    </dgm:pt>
    <dgm:pt modelId="{364AF877-21C2-4105-9988-CB1A0DA056F1}" type="sibTrans" cxnId="{CE3C688C-4CC6-4DBD-966F-637449E4969E}">
      <dgm:prSet/>
      <dgm:spPr/>
      <dgm:t>
        <a:bodyPr/>
        <a:lstStyle/>
        <a:p>
          <a:endParaRPr lang="ru-RU" sz="1400" b="1"/>
        </a:p>
      </dgm:t>
    </dgm:pt>
    <dgm:pt modelId="{3794FD52-42CB-4155-8FB4-508F0ADE2AF3}" type="pres">
      <dgm:prSet presAssocID="{1B2B0627-1901-4699-9DB3-9A53A08776FD}" presName="Name0" presStyleCnt="0">
        <dgm:presLayoutVars>
          <dgm:dir/>
          <dgm:animLvl val="lvl"/>
          <dgm:resizeHandles val="exact"/>
        </dgm:presLayoutVars>
      </dgm:prSet>
      <dgm:spPr/>
      <dgm:t>
        <a:bodyPr/>
        <a:lstStyle/>
        <a:p>
          <a:endParaRPr lang="ru-RU"/>
        </a:p>
      </dgm:t>
    </dgm:pt>
    <dgm:pt modelId="{A75187B1-14F3-4A54-BB0F-4ABCAA94F6FB}" type="pres">
      <dgm:prSet presAssocID="{37247321-ED65-4D1C-ACF2-2EDD4AA00985}" presName="vertFlow" presStyleCnt="0"/>
      <dgm:spPr/>
      <dgm:t>
        <a:bodyPr/>
        <a:lstStyle/>
        <a:p>
          <a:endParaRPr lang="ru-RU"/>
        </a:p>
      </dgm:t>
    </dgm:pt>
    <dgm:pt modelId="{251DA239-3827-4504-9A70-D3DD11D1F2A8}" type="pres">
      <dgm:prSet presAssocID="{37247321-ED65-4D1C-ACF2-2EDD4AA00985}" presName="header" presStyleLbl="node1" presStyleIdx="0" presStyleCnt="2"/>
      <dgm:spPr/>
      <dgm:t>
        <a:bodyPr/>
        <a:lstStyle/>
        <a:p>
          <a:endParaRPr lang="ru-RU"/>
        </a:p>
      </dgm:t>
    </dgm:pt>
    <dgm:pt modelId="{B3F94E83-E36B-4BE0-9BDA-868966270E03}" type="pres">
      <dgm:prSet presAssocID="{374C7087-5436-4561-9F26-B9755CAC55D3}" presName="parTrans" presStyleLbl="sibTrans2D1" presStyleIdx="0" presStyleCnt="26"/>
      <dgm:spPr/>
      <dgm:t>
        <a:bodyPr/>
        <a:lstStyle/>
        <a:p>
          <a:endParaRPr lang="ru-RU"/>
        </a:p>
      </dgm:t>
    </dgm:pt>
    <dgm:pt modelId="{6AF15B52-892C-4C1F-8858-917CEB67A499}" type="pres">
      <dgm:prSet presAssocID="{8390FF13-B9D4-47A1-8E12-C129B1DDA19D}" presName="child" presStyleLbl="alignAccFollowNode1" presStyleIdx="0" presStyleCnt="26">
        <dgm:presLayoutVars>
          <dgm:chMax val="0"/>
          <dgm:bulletEnabled val="1"/>
        </dgm:presLayoutVars>
      </dgm:prSet>
      <dgm:spPr/>
      <dgm:t>
        <a:bodyPr/>
        <a:lstStyle/>
        <a:p>
          <a:endParaRPr lang="ru-RU"/>
        </a:p>
      </dgm:t>
    </dgm:pt>
    <dgm:pt modelId="{5B802990-3893-4FEF-BD4D-5507D1F5D13A}" type="pres">
      <dgm:prSet presAssocID="{D822504B-609A-4442-820B-244E87741384}" presName="sibTrans" presStyleLbl="sibTrans2D1" presStyleIdx="1" presStyleCnt="26"/>
      <dgm:spPr/>
      <dgm:t>
        <a:bodyPr/>
        <a:lstStyle/>
        <a:p>
          <a:endParaRPr lang="ru-RU"/>
        </a:p>
      </dgm:t>
    </dgm:pt>
    <dgm:pt modelId="{0F0C0A1D-C264-4A51-94EB-A7306E61912A}" type="pres">
      <dgm:prSet presAssocID="{E5CC727E-21C4-4E45-927F-362910BA8DD7}" presName="child" presStyleLbl="alignAccFollowNode1" presStyleIdx="1" presStyleCnt="26">
        <dgm:presLayoutVars>
          <dgm:chMax val="0"/>
          <dgm:bulletEnabled val="1"/>
        </dgm:presLayoutVars>
      </dgm:prSet>
      <dgm:spPr/>
      <dgm:t>
        <a:bodyPr/>
        <a:lstStyle/>
        <a:p>
          <a:endParaRPr lang="ru-RU"/>
        </a:p>
      </dgm:t>
    </dgm:pt>
    <dgm:pt modelId="{DF900798-EA5B-4540-9C03-872B339B890F}" type="pres">
      <dgm:prSet presAssocID="{F280AC75-E700-4531-A206-5C40E6FEA620}" presName="sibTrans" presStyleLbl="sibTrans2D1" presStyleIdx="2" presStyleCnt="26"/>
      <dgm:spPr/>
      <dgm:t>
        <a:bodyPr/>
        <a:lstStyle/>
        <a:p>
          <a:endParaRPr lang="ru-RU"/>
        </a:p>
      </dgm:t>
    </dgm:pt>
    <dgm:pt modelId="{30CCBEB3-36C8-4AB6-8853-6A9979883CB0}" type="pres">
      <dgm:prSet presAssocID="{EC9D0EF9-C7A0-4EBF-BAE0-904A35629103}" presName="child" presStyleLbl="alignAccFollowNode1" presStyleIdx="2" presStyleCnt="26">
        <dgm:presLayoutVars>
          <dgm:chMax val="0"/>
          <dgm:bulletEnabled val="1"/>
        </dgm:presLayoutVars>
      </dgm:prSet>
      <dgm:spPr/>
      <dgm:t>
        <a:bodyPr/>
        <a:lstStyle/>
        <a:p>
          <a:endParaRPr lang="ru-RU"/>
        </a:p>
      </dgm:t>
    </dgm:pt>
    <dgm:pt modelId="{C455F210-EB88-4A7E-8E4A-6BA9E26A743B}" type="pres">
      <dgm:prSet presAssocID="{6335A432-A905-486F-B871-6835CA86F6B5}" presName="sibTrans" presStyleLbl="sibTrans2D1" presStyleIdx="3" presStyleCnt="26"/>
      <dgm:spPr/>
      <dgm:t>
        <a:bodyPr/>
        <a:lstStyle/>
        <a:p>
          <a:endParaRPr lang="ru-RU"/>
        </a:p>
      </dgm:t>
    </dgm:pt>
    <dgm:pt modelId="{91A5D7E6-E44A-49BA-9458-E5237C60947B}" type="pres">
      <dgm:prSet presAssocID="{E7F14671-B812-425E-A77A-7CFEF6F08DC2}" presName="child" presStyleLbl="alignAccFollowNode1" presStyleIdx="3" presStyleCnt="26">
        <dgm:presLayoutVars>
          <dgm:chMax val="0"/>
          <dgm:bulletEnabled val="1"/>
        </dgm:presLayoutVars>
      </dgm:prSet>
      <dgm:spPr/>
      <dgm:t>
        <a:bodyPr/>
        <a:lstStyle/>
        <a:p>
          <a:endParaRPr lang="ru-RU"/>
        </a:p>
      </dgm:t>
    </dgm:pt>
    <dgm:pt modelId="{F408EED5-1D16-44F7-A75D-35E0FC864280}" type="pres">
      <dgm:prSet presAssocID="{14356E16-35D4-4BC6-87B6-6012BA81080F}" presName="sibTrans" presStyleLbl="sibTrans2D1" presStyleIdx="4" presStyleCnt="26"/>
      <dgm:spPr/>
      <dgm:t>
        <a:bodyPr/>
        <a:lstStyle/>
        <a:p>
          <a:endParaRPr lang="ru-RU"/>
        </a:p>
      </dgm:t>
    </dgm:pt>
    <dgm:pt modelId="{AC2C1D71-8429-436E-92B9-3666A9E75266}" type="pres">
      <dgm:prSet presAssocID="{DFB46FF1-CBF2-4357-A68D-4EBB523BC3BF}" presName="child" presStyleLbl="alignAccFollowNode1" presStyleIdx="4" presStyleCnt="26">
        <dgm:presLayoutVars>
          <dgm:chMax val="0"/>
          <dgm:bulletEnabled val="1"/>
        </dgm:presLayoutVars>
      </dgm:prSet>
      <dgm:spPr/>
      <dgm:t>
        <a:bodyPr/>
        <a:lstStyle/>
        <a:p>
          <a:endParaRPr lang="ru-RU"/>
        </a:p>
      </dgm:t>
    </dgm:pt>
    <dgm:pt modelId="{90F017FB-165D-4E00-9486-42C25781A813}" type="pres">
      <dgm:prSet presAssocID="{E0F7A653-C926-4647-AF14-AE530B4869BE}" presName="sibTrans" presStyleLbl="sibTrans2D1" presStyleIdx="5" presStyleCnt="26"/>
      <dgm:spPr/>
      <dgm:t>
        <a:bodyPr/>
        <a:lstStyle/>
        <a:p>
          <a:endParaRPr lang="ru-RU"/>
        </a:p>
      </dgm:t>
    </dgm:pt>
    <dgm:pt modelId="{6E9606FD-8193-42FB-B033-724B0DC410F5}" type="pres">
      <dgm:prSet presAssocID="{851ABB00-A612-4889-ABDB-77C50CE656AA}" presName="child" presStyleLbl="alignAccFollowNode1" presStyleIdx="5" presStyleCnt="26">
        <dgm:presLayoutVars>
          <dgm:chMax val="0"/>
          <dgm:bulletEnabled val="1"/>
        </dgm:presLayoutVars>
      </dgm:prSet>
      <dgm:spPr/>
      <dgm:t>
        <a:bodyPr/>
        <a:lstStyle/>
        <a:p>
          <a:endParaRPr lang="ru-RU"/>
        </a:p>
      </dgm:t>
    </dgm:pt>
    <dgm:pt modelId="{3F1B6E1D-B67F-439C-9D82-20D9E1DF78FB}" type="pres">
      <dgm:prSet presAssocID="{784DB2B7-E94E-4B29-ACB0-8D7407304947}" presName="sibTrans" presStyleLbl="sibTrans2D1" presStyleIdx="6" presStyleCnt="26"/>
      <dgm:spPr/>
      <dgm:t>
        <a:bodyPr/>
        <a:lstStyle/>
        <a:p>
          <a:endParaRPr lang="ru-RU"/>
        </a:p>
      </dgm:t>
    </dgm:pt>
    <dgm:pt modelId="{6D104149-D9BD-43FB-8E17-B5EFB0783EE6}" type="pres">
      <dgm:prSet presAssocID="{19FBD345-7BF1-49B5-A7C0-0B3A44851673}" presName="child" presStyleLbl="alignAccFollowNode1" presStyleIdx="6" presStyleCnt="26">
        <dgm:presLayoutVars>
          <dgm:chMax val="0"/>
          <dgm:bulletEnabled val="1"/>
        </dgm:presLayoutVars>
      </dgm:prSet>
      <dgm:spPr/>
      <dgm:t>
        <a:bodyPr/>
        <a:lstStyle/>
        <a:p>
          <a:endParaRPr lang="ru-RU"/>
        </a:p>
      </dgm:t>
    </dgm:pt>
    <dgm:pt modelId="{60DF0B07-5875-4024-84D7-FE8E297BC5E4}" type="pres">
      <dgm:prSet presAssocID="{4BC1FA6A-FA66-4A5B-A1F2-456389A63B49}" presName="sibTrans" presStyleLbl="sibTrans2D1" presStyleIdx="7" presStyleCnt="26"/>
      <dgm:spPr/>
      <dgm:t>
        <a:bodyPr/>
        <a:lstStyle/>
        <a:p>
          <a:endParaRPr lang="ru-RU"/>
        </a:p>
      </dgm:t>
    </dgm:pt>
    <dgm:pt modelId="{2730CB97-242B-4A95-A9F5-BC85B0C74446}" type="pres">
      <dgm:prSet presAssocID="{CDD1ABF5-E5EB-4375-BC93-7BDC74812BD6}" presName="child" presStyleLbl="alignAccFollowNode1" presStyleIdx="7" presStyleCnt="26">
        <dgm:presLayoutVars>
          <dgm:chMax val="0"/>
          <dgm:bulletEnabled val="1"/>
        </dgm:presLayoutVars>
      </dgm:prSet>
      <dgm:spPr/>
      <dgm:t>
        <a:bodyPr/>
        <a:lstStyle/>
        <a:p>
          <a:endParaRPr lang="ru-RU"/>
        </a:p>
      </dgm:t>
    </dgm:pt>
    <dgm:pt modelId="{2BDE51E5-502D-4F5F-B654-85FD6EF8BC02}" type="pres">
      <dgm:prSet presAssocID="{480D36B3-C531-4D6C-9ABE-6B30F150AF31}" presName="sibTrans" presStyleLbl="sibTrans2D1" presStyleIdx="8" presStyleCnt="26"/>
      <dgm:spPr/>
      <dgm:t>
        <a:bodyPr/>
        <a:lstStyle/>
        <a:p>
          <a:endParaRPr lang="ru-RU"/>
        </a:p>
      </dgm:t>
    </dgm:pt>
    <dgm:pt modelId="{BC81055D-82C3-4BB3-AEC5-D5619A6BA1F7}" type="pres">
      <dgm:prSet presAssocID="{D8DF520E-5700-419F-BE4D-C9B9D7C5A2E9}" presName="child" presStyleLbl="alignAccFollowNode1" presStyleIdx="8" presStyleCnt="26">
        <dgm:presLayoutVars>
          <dgm:chMax val="0"/>
          <dgm:bulletEnabled val="1"/>
        </dgm:presLayoutVars>
      </dgm:prSet>
      <dgm:spPr/>
      <dgm:t>
        <a:bodyPr/>
        <a:lstStyle/>
        <a:p>
          <a:endParaRPr lang="ru-RU"/>
        </a:p>
      </dgm:t>
    </dgm:pt>
    <dgm:pt modelId="{C0A5B1C1-26C2-44EC-BC7A-5183EAFED7F0}" type="pres">
      <dgm:prSet presAssocID="{2E2E7B65-7992-4C67-B5B5-B43E2CCB5BCE}" presName="sibTrans" presStyleLbl="sibTrans2D1" presStyleIdx="9" presStyleCnt="26"/>
      <dgm:spPr/>
      <dgm:t>
        <a:bodyPr/>
        <a:lstStyle/>
        <a:p>
          <a:endParaRPr lang="ru-RU"/>
        </a:p>
      </dgm:t>
    </dgm:pt>
    <dgm:pt modelId="{89EE0B16-4B8A-4096-971A-32F2EBF067B1}" type="pres">
      <dgm:prSet presAssocID="{D97FAE11-3024-4027-A478-78C5B8C57DE2}" presName="child" presStyleLbl="alignAccFollowNode1" presStyleIdx="9" presStyleCnt="26">
        <dgm:presLayoutVars>
          <dgm:chMax val="0"/>
          <dgm:bulletEnabled val="1"/>
        </dgm:presLayoutVars>
      </dgm:prSet>
      <dgm:spPr/>
      <dgm:t>
        <a:bodyPr/>
        <a:lstStyle/>
        <a:p>
          <a:endParaRPr lang="ru-RU"/>
        </a:p>
      </dgm:t>
    </dgm:pt>
    <dgm:pt modelId="{12C0AD56-78B6-414F-A3B1-1C600CAD7392}" type="pres">
      <dgm:prSet presAssocID="{01277136-A6C4-4C55-9208-63F4C887B873}" presName="sibTrans" presStyleLbl="sibTrans2D1" presStyleIdx="10" presStyleCnt="26"/>
      <dgm:spPr/>
      <dgm:t>
        <a:bodyPr/>
        <a:lstStyle/>
        <a:p>
          <a:endParaRPr lang="ru-RU"/>
        </a:p>
      </dgm:t>
    </dgm:pt>
    <dgm:pt modelId="{A61292A6-7955-4101-A15A-D2693D170B01}" type="pres">
      <dgm:prSet presAssocID="{A4CBCBBD-2513-46E5-9B83-6B8A16F29DAD}" presName="child" presStyleLbl="alignAccFollowNode1" presStyleIdx="10" presStyleCnt="26">
        <dgm:presLayoutVars>
          <dgm:chMax val="0"/>
          <dgm:bulletEnabled val="1"/>
        </dgm:presLayoutVars>
      </dgm:prSet>
      <dgm:spPr/>
      <dgm:t>
        <a:bodyPr/>
        <a:lstStyle/>
        <a:p>
          <a:endParaRPr lang="ru-RU"/>
        </a:p>
      </dgm:t>
    </dgm:pt>
    <dgm:pt modelId="{98C84404-1E84-4CAC-91ED-67F885CD4E13}" type="pres">
      <dgm:prSet presAssocID="{AA260B70-B16C-4D58-AB88-0704B6112B41}" presName="sibTrans" presStyleLbl="sibTrans2D1" presStyleIdx="11" presStyleCnt="26"/>
      <dgm:spPr/>
      <dgm:t>
        <a:bodyPr/>
        <a:lstStyle/>
        <a:p>
          <a:endParaRPr lang="ru-RU"/>
        </a:p>
      </dgm:t>
    </dgm:pt>
    <dgm:pt modelId="{7EE25318-A5FE-4DD7-979B-831E87B8C459}" type="pres">
      <dgm:prSet presAssocID="{4140A8E5-18C0-45D5-B8DF-727D65D27240}" presName="child" presStyleLbl="alignAccFollowNode1" presStyleIdx="11" presStyleCnt="26">
        <dgm:presLayoutVars>
          <dgm:chMax val="0"/>
          <dgm:bulletEnabled val="1"/>
        </dgm:presLayoutVars>
      </dgm:prSet>
      <dgm:spPr/>
      <dgm:t>
        <a:bodyPr/>
        <a:lstStyle/>
        <a:p>
          <a:endParaRPr lang="ru-RU"/>
        </a:p>
      </dgm:t>
    </dgm:pt>
    <dgm:pt modelId="{1378340D-0CF6-43B8-9275-5038AE310ECE}" type="pres">
      <dgm:prSet presAssocID="{95C9E46B-A4C5-4957-8B98-67561105E794}" presName="sibTrans" presStyleLbl="sibTrans2D1" presStyleIdx="12" presStyleCnt="26"/>
      <dgm:spPr/>
      <dgm:t>
        <a:bodyPr/>
        <a:lstStyle/>
        <a:p>
          <a:endParaRPr lang="ru-RU"/>
        </a:p>
      </dgm:t>
    </dgm:pt>
    <dgm:pt modelId="{FB9D5B1A-7E49-4D2F-9E13-FD9C6EE166BB}" type="pres">
      <dgm:prSet presAssocID="{C6B402DF-34D4-4775-BB34-5DA0E38C9E4E}" presName="child" presStyleLbl="alignAccFollowNode1" presStyleIdx="12" presStyleCnt="26">
        <dgm:presLayoutVars>
          <dgm:chMax val="0"/>
          <dgm:bulletEnabled val="1"/>
        </dgm:presLayoutVars>
      </dgm:prSet>
      <dgm:spPr/>
      <dgm:t>
        <a:bodyPr/>
        <a:lstStyle/>
        <a:p>
          <a:endParaRPr lang="ru-RU"/>
        </a:p>
      </dgm:t>
    </dgm:pt>
    <dgm:pt modelId="{40ACDE47-DE8F-4C79-9E0B-82997AD373AF}" type="pres">
      <dgm:prSet presAssocID="{37247321-ED65-4D1C-ACF2-2EDD4AA00985}" presName="hSp" presStyleCnt="0"/>
      <dgm:spPr/>
      <dgm:t>
        <a:bodyPr/>
        <a:lstStyle/>
        <a:p>
          <a:endParaRPr lang="ru-RU"/>
        </a:p>
      </dgm:t>
    </dgm:pt>
    <dgm:pt modelId="{FEABAFA4-CF3A-479D-8A2E-2B91082279A5}" type="pres">
      <dgm:prSet presAssocID="{951DFA01-AAAA-47FF-AF75-523BEF1BC680}" presName="vertFlow" presStyleCnt="0"/>
      <dgm:spPr/>
      <dgm:t>
        <a:bodyPr/>
        <a:lstStyle/>
        <a:p>
          <a:endParaRPr lang="ru-RU"/>
        </a:p>
      </dgm:t>
    </dgm:pt>
    <dgm:pt modelId="{B339FE11-B137-4D64-9A46-816D7D40F0E3}" type="pres">
      <dgm:prSet presAssocID="{951DFA01-AAAA-47FF-AF75-523BEF1BC680}" presName="header" presStyleLbl="node1" presStyleIdx="1" presStyleCnt="2"/>
      <dgm:spPr/>
      <dgm:t>
        <a:bodyPr/>
        <a:lstStyle/>
        <a:p>
          <a:endParaRPr lang="ru-RU"/>
        </a:p>
      </dgm:t>
    </dgm:pt>
    <dgm:pt modelId="{84B818E1-2754-4889-9841-99B91C9DF40D}" type="pres">
      <dgm:prSet presAssocID="{58BC1D1F-916C-4D8A-AF3D-584F7C1DAB14}" presName="parTrans" presStyleLbl="sibTrans2D1" presStyleIdx="13" presStyleCnt="26"/>
      <dgm:spPr/>
      <dgm:t>
        <a:bodyPr/>
        <a:lstStyle/>
        <a:p>
          <a:endParaRPr lang="ru-RU"/>
        </a:p>
      </dgm:t>
    </dgm:pt>
    <dgm:pt modelId="{28085EFC-42F8-41AF-87A2-7ACD0D35FBAB}" type="pres">
      <dgm:prSet presAssocID="{A6DF48CA-3FD5-47D2-9D1F-D628E66C5018}" presName="child" presStyleLbl="alignAccFollowNode1" presStyleIdx="13" presStyleCnt="26">
        <dgm:presLayoutVars>
          <dgm:chMax val="0"/>
          <dgm:bulletEnabled val="1"/>
        </dgm:presLayoutVars>
      </dgm:prSet>
      <dgm:spPr/>
      <dgm:t>
        <a:bodyPr/>
        <a:lstStyle/>
        <a:p>
          <a:endParaRPr lang="ru-RU"/>
        </a:p>
      </dgm:t>
    </dgm:pt>
    <dgm:pt modelId="{3738EA00-0967-4538-B6D1-75643040D8D2}" type="pres">
      <dgm:prSet presAssocID="{EBF7B05A-D006-483E-92B5-F11967662C50}" presName="sibTrans" presStyleLbl="sibTrans2D1" presStyleIdx="14" presStyleCnt="26"/>
      <dgm:spPr/>
      <dgm:t>
        <a:bodyPr/>
        <a:lstStyle/>
        <a:p>
          <a:endParaRPr lang="ru-RU"/>
        </a:p>
      </dgm:t>
    </dgm:pt>
    <dgm:pt modelId="{84E1C42E-D830-46CD-BDCC-8FF4CB5FC605}" type="pres">
      <dgm:prSet presAssocID="{90D6807A-B4F0-4532-9D50-D5EFA96A6694}" presName="child" presStyleLbl="alignAccFollowNode1" presStyleIdx="14" presStyleCnt="26">
        <dgm:presLayoutVars>
          <dgm:chMax val="0"/>
          <dgm:bulletEnabled val="1"/>
        </dgm:presLayoutVars>
      </dgm:prSet>
      <dgm:spPr/>
      <dgm:t>
        <a:bodyPr/>
        <a:lstStyle/>
        <a:p>
          <a:endParaRPr lang="ru-RU"/>
        </a:p>
      </dgm:t>
    </dgm:pt>
    <dgm:pt modelId="{6C6FFA88-D175-42A7-A659-CDF04708D629}" type="pres">
      <dgm:prSet presAssocID="{A2427CE4-3C7B-49F8-ACD7-FFE673F88414}" presName="sibTrans" presStyleLbl="sibTrans2D1" presStyleIdx="15" presStyleCnt="26"/>
      <dgm:spPr/>
      <dgm:t>
        <a:bodyPr/>
        <a:lstStyle/>
        <a:p>
          <a:endParaRPr lang="ru-RU"/>
        </a:p>
      </dgm:t>
    </dgm:pt>
    <dgm:pt modelId="{738E95AE-0D69-41A5-A423-8F1B2955B8B9}" type="pres">
      <dgm:prSet presAssocID="{12AE6169-EAF9-4A29-87F4-7F6BD79EF579}" presName="child" presStyleLbl="alignAccFollowNode1" presStyleIdx="15" presStyleCnt="26">
        <dgm:presLayoutVars>
          <dgm:chMax val="0"/>
          <dgm:bulletEnabled val="1"/>
        </dgm:presLayoutVars>
      </dgm:prSet>
      <dgm:spPr/>
      <dgm:t>
        <a:bodyPr/>
        <a:lstStyle/>
        <a:p>
          <a:endParaRPr lang="ru-RU"/>
        </a:p>
      </dgm:t>
    </dgm:pt>
    <dgm:pt modelId="{F0FF3E94-F516-4240-AB4E-073EDFB14607}" type="pres">
      <dgm:prSet presAssocID="{C5588749-FCCA-4E26-9BD3-A7A467FE167E}" presName="sibTrans" presStyleLbl="sibTrans2D1" presStyleIdx="16" presStyleCnt="26"/>
      <dgm:spPr/>
      <dgm:t>
        <a:bodyPr/>
        <a:lstStyle/>
        <a:p>
          <a:endParaRPr lang="ru-RU"/>
        </a:p>
      </dgm:t>
    </dgm:pt>
    <dgm:pt modelId="{D3BFB29E-3D41-40EC-8115-09D25C18659E}" type="pres">
      <dgm:prSet presAssocID="{778F0464-3C4F-41AF-B474-047BDDE32597}" presName="child" presStyleLbl="alignAccFollowNode1" presStyleIdx="16" presStyleCnt="26">
        <dgm:presLayoutVars>
          <dgm:chMax val="0"/>
          <dgm:bulletEnabled val="1"/>
        </dgm:presLayoutVars>
      </dgm:prSet>
      <dgm:spPr/>
      <dgm:t>
        <a:bodyPr/>
        <a:lstStyle/>
        <a:p>
          <a:endParaRPr lang="ru-RU"/>
        </a:p>
      </dgm:t>
    </dgm:pt>
    <dgm:pt modelId="{C4BF98EE-9835-4B17-83A9-CFF63FAEF494}" type="pres">
      <dgm:prSet presAssocID="{42AB54C4-2039-4196-B079-830CCEBA3797}" presName="sibTrans" presStyleLbl="sibTrans2D1" presStyleIdx="17" presStyleCnt="26"/>
      <dgm:spPr/>
      <dgm:t>
        <a:bodyPr/>
        <a:lstStyle/>
        <a:p>
          <a:endParaRPr lang="ru-RU"/>
        </a:p>
      </dgm:t>
    </dgm:pt>
    <dgm:pt modelId="{F002B8AD-4A5D-4771-8BC8-17A99D0C924F}" type="pres">
      <dgm:prSet presAssocID="{37B2D045-CA9D-4613-BAC0-BC8F513C58FB}" presName="child" presStyleLbl="alignAccFollowNode1" presStyleIdx="17" presStyleCnt="26">
        <dgm:presLayoutVars>
          <dgm:chMax val="0"/>
          <dgm:bulletEnabled val="1"/>
        </dgm:presLayoutVars>
      </dgm:prSet>
      <dgm:spPr/>
      <dgm:t>
        <a:bodyPr/>
        <a:lstStyle/>
        <a:p>
          <a:endParaRPr lang="ru-RU"/>
        </a:p>
      </dgm:t>
    </dgm:pt>
    <dgm:pt modelId="{7008EEC5-4E06-4481-A2EF-9CFC07FED047}" type="pres">
      <dgm:prSet presAssocID="{A4A79E2D-78BF-4B68-87B6-483A67895617}" presName="sibTrans" presStyleLbl="sibTrans2D1" presStyleIdx="18" presStyleCnt="26"/>
      <dgm:spPr/>
      <dgm:t>
        <a:bodyPr/>
        <a:lstStyle/>
        <a:p>
          <a:endParaRPr lang="ru-RU"/>
        </a:p>
      </dgm:t>
    </dgm:pt>
    <dgm:pt modelId="{89452DFF-CCF7-42A2-B0F7-B4F56A8589BA}" type="pres">
      <dgm:prSet presAssocID="{71B3411D-3BA7-4DB3-A449-7B7AAF7C65FA}" presName="child" presStyleLbl="alignAccFollowNode1" presStyleIdx="18" presStyleCnt="26">
        <dgm:presLayoutVars>
          <dgm:chMax val="0"/>
          <dgm:bulletEnabled val="1"/>
        </dgm:presLayoutVars>
      </dgm:prSet>
      <dgm:spPr/>
      <dgm:t>
        <a:bodyPr/>
        <a:lstStyle/>
        <a:p>
          <a:endParaRPr lang="ru-RU"/>
        </a:p>
      </dgm:t>
    </dgm:pt>
    <dgm:pt modelId="{470C4308-4B93-4EF1-8BFD-897ACFCD4C7B}" type="pres">
      <dgm:prSet presAssocID="{62316075-3AF3-4E54-9677-56B453F1E078}" presName="sibTrans" presStyleLbl="sibTrans2D1" presStyleIdx="19" presStyleCnt="26"/>
      <dgm:spPr/>
      <dgm:t>
        <a:bodyPr/>
        <a:lstStyle/>
        <a:p>
          <a:endParaRPr lang="ru-RU"/>
        </a:p>
      </dgm:t>
    </dgm:pt>
    <dgm:pt modelId="{AF447056-AB4B-4E5B-9AB2-08BBE5D3A768}" type="pres">
      <dgm:prSet presAssocID="{38EFFF88-4E6E-4600-9FD0-AD3D82B43899}" presName="child" presStyleLbl="alignAccFollowNode1" presStyleIdx="19" presStyleCnt="26">
        <dgm:presLayoutVars>
          <dgm:chMax val="0"/>
          <dgm:bulletEnabled val="1"/>
        </dgm:presLayoutVars>
      </dgm:prSet>
      <dgm:spPr/>
      <dgm:t>
        <a:bodyPr/>
        <a:lstStyle/>
        <a:p>
          <a:endParaRPr lang="ru-RU"/>
        </a:p>
      </dgm:t>
    </dgm:pt>
    <dgm:pt modelId="{1C2049CB-0DE5-47B5-B619-EE3801E0BB9A}" type="pres">
      <dgm:prSet presAssocID="{5F8B128E-111D-4F6B-BBAA-3E97EE63C028}" presName="sibTrans" presStyleLbl="sibTrans2D1" presStyleIdx="20" presStyleCnt="26"/>
      <dgm:spPr/>
      <dgm:t>
        <a:bodyPr/>
        <a:lstStyle/>
        <a:p>
          <a:endParaRPr lang="ru-RU"/>
        </a:p>
      </dgm:t>
    </dgm:pt>
    <dgm:pt modelId="{CCAE7622-3715-4AEE-BB73-298F01982159}" type="pres">
      <dgm:prSet presAssocID="{23ED3615-8AE8-45A4-AD67-84D1D69771EF}" presName="child" presStyleLbl="alignAccFollowNode1" presStyleIdx="20" presStyleCnt="26">
        <dgm:presLayoutVars>
          <dgm:chMax val="0"/>
          <dgm:bulletEnabled val="1"/>
        </dgm:presLayoutVars>
      </dgm:prSet>
      <dgm:spPr/>
      <dgm:t>
        <a:bodyPr/>
        <a:lstStyle/>
        <a:p>
          <a:endParaRPr lang="ru-RU"/>
        </a:p>
      </dgm:t>
    </dgm:pt>
    <dgm:pt modelId="{7C01FE48-6567-4A70-92A9-84F406AA675D}" type="pres">
      <dgm:prSet presAssocID="{6D7D1F2E-5A0D-4AD4-891D-F7D7545101EB}" presName="sibTrans" presStyleLbl="sibTrans2D1" presStyleIdx="21" presStyleCnt="26"/>
      <dgm:spPr/>
      <dgm:t>
        <a:bodyPr/>
        <a:lstStyle/>
        <a:p>
          <a:endParaRPr lang="ru-RU"/>
        </a:p>
      </dgm:t>
    </dgm:pt>
    <dgm:pt modelId="{59C98C22-C572-4AFE-A58E-9A3424CC828A}" type="pres">
      <dgm:prSet presAssocID="{B03EC21D-BF75-42D1-8C6F-E7777E76F3F7}" presName="child" presStyleLbl="alignAccFollowNode1" presStyleIdx="21" presStyleCnt="26">
        <dgm:presLayoutVars>
          <dgm:chMax val="0"/>
          <dgm:bulletEnabled val="1"/>
        </dgm:presLayoutVars>
      </dgm:prSet>
      <dgm:spPr/>
      <dgm:t>
        <a:bodyPr/>
        <a:lstStyle/>
        <a:p>
          <a:endParaRPr lang="ru-RU"/>
        </a:p>
      </dgm:t>
    </dgm:pt>
    <dgm:pt modelId="{7F072B91-9255-426D-A0FD-E95A8723B345}" type="pres">
      <dgm:prSet presAssocID="{09F7E2D3-FE7D-45BD-B4BE-2DA3300BA4C5}" presName="sibTrans" presStyleLbl="sibTrans2D1" presStyleIdx="22" presStyleCnt="26"/>
      <dgm:spPr/>
      <dgm:t>
        <a:bodyPr/>
        <a:lstStyle/>
        <a:p>
          <a:endParaRPr lang="ru-RU"/>
        </a:p>
      </dgm:t>
    </dgm:pt>
    <dgm:pt modelId="{888BCF53-293E-45CE-89CE-4B974D35170D}" type="pres">
      <dgm:prSet presAssocID="{1140C042-297A-4485-B348-D42930563132}" presName="child" presStyleLbl="alignAccFollowNode1" presStyleIdx="22" presStyleCnt="26">
        <dgm:presLayoutVars>
          <dgm:chMax val="0"/>
          <dgm:bulletEnabled val="1"/>
        </dgm:presLayoutVars>
      </dgm:prSet>
      <dgm:spPr/>
      <dgm:t>
        <a:bodyPr/>
        <a:lstStyle/>
        <a:p>
          <a:endParaRPr lang="ru-RU"/>
        </a:p>
      </dgm:t>
    </dgm:pt>
    <dgm:pt modelId="{5073426F-7DBB-457C-9421-B12C1E425AE5}" type="pres">
      <dgm:prSet presAssocID="{97B00795-7AD6-4882-8330-543863E157CD}" presName="sibTrans" presStyleLbl="sibTrans2D1" presStyleIdx="23" presStyleCnt="26"/>
      <dgm:spPr/>
      <dgm:t>
        <a:bodyPr/>
        <a:lstStyle/>
        <a:p>
          <a:endParaRPr lang="ru-RU"/>
        </a:p>
      </dgm:t>
    </dgm:pt>
    <dgm:pt modelId="{4DA8EBFC-6B28-4D65-93B9-664126795F27}" type="pres">
      <dgm:prSet presAssocID="{465D0ED2-E42F-46D9-9B2F-E884815A7C2D}" presName="child" presStyleLbl="alignAccFollowNode1" presStyleIdx="23" presStyleCnt="26">
        <dgm:presLayoutVars>
          <dgm:chMax val="0"/>
          <dgm:bulletEnabled val="1"/>
        </dgm:presLayoutVars>
      </dgm:prSet>
      <dgm:spPr/>
      <dgm:t>
        <a:bodyPr/>
        <a:lstStyle/>
        <a:p>
          <a:endParaRPr lang="ru-RU"/>
        </a:p>
      </dgm:t>
    </dgm:pt>
    <dgm:pt modelId="{91806A62-1C26-4151-8446-E307DEC6BD1B}" type="pres">
      <dgm:prSet presAssocID="{0290598D-DEDA-4D3E-BB91-DCBD704496CE}" presName="sibTrans" presStyleLbl="sibTrans2D1" presStyleIdx="24" presStyleCnt="26"/>
      <dgm:spPr/>
      <dgm:t>
        <a:bodyPr/>
        <a:lstStyle/>
        <a:p>
          <a:endParaRPr lang="ru-RU"/>
        </a:p>
      </dgm:t>
    </dgm:pt>
    <dgm:pt modelId="{578F4FBC-F1C5-4612-B23C-E2C97699EC55}" type="pres">
      <dgm:prSet presAssocID="{BE7A4B9D-24A7-490E-99C4-BF7EBA0DD6FA}" presName="child" presStyleLbl="alignAccFollowNode1" presStyleIdx="24" presStyleCnt="26">
        <dgm:presLayoutVars>
          <dgm:chMax val="0"/>
          <dgm:bulletEnabled val="1"/>
        </dgm:presLayoutVars>
      </dgm:prSet>
      <dgm:spPr/>
      <dgm:t>
        <a:bodyPr/>
        <a:lstStyle/>
        <a:p>
          <a:endParaRPr lang="ru-RU"/>
        </a:p>
      </dgm:t>
    </dgm:pt>
    <dgm:pt modelId="{9B830ACB-0BE8-468A-BFE4-2321FC42EDA2}" type="pres">
      <dgm:prSet presAssocID="{7DB59140-D2B4-495F-B716-3D0F1AD4F43F}" presName="sibTrans" presStyleLbl="sibTrans2D1" presStyleIdx="25" presStyleCnt="26"/>
      <dgm:spPr/>
      <dgm:t>
        <a:bodyPr/>
        <a:lstStyle/>
        <a:p>
          <a:endParaRPr lang="ru-RU"/>
        </a:p>
      </dgm:t>
    </dgm:pt>
    <dgm:pt modelId="{CA2CFEA1-8B47-487A-B9C1-C0A1D0FB3212}" type="pres">
      <dgm:prSet presAssocID="{DDE9DEA9-CCE8-45EE-8E6C-ABDE84E16D59}" presName="child" presStyleLbl="alignAccFollowNode1" presStyleIdx="25" presStyleCnt="26">
        <dgm:presLayoutVars>
          <dgm:chMax val="0"/>
          <dgm:bulletEnabled val="1"/>
        </dgm:presLayoutVars>
      </dgm:prSet>
      <dgm:spPr/>
      <dgm:t>
        <a:bodyPr/>
        <a:lstStyle/>
        <a:p>
          <a:endParaRPr lang="ru-RU"/>
        </a:p>
      </dgm:t>
    </dgm:pt>
  </dgm:ptLst>
  <dgm:cxnLst>
    <dgm:cxn modelId="{8BB51C8B-8DC3-4CB4-A4DB-916A461F68A8}" type="presOf" srcId="{14356E16-35D4-4BC6-87B6-6012BA81080F}" destId="{F408EED5-1D16-44F7-A75D-35E0FC864280}" srcOrd="0" destOrd="0" presId="urn:microsoft.com/office/officeart/2005/8/layout/lProcess1"/>
    <dgm:cxn modelId="{F9E61CCF-D730-49C5-B3B9-E72896D243EA}" type="presOf" srcId="{6335A432-A905-486F-B871-6835CA86F6B5}" destId="{C455F210-EB88-4A7E-8E4A-6BA9E26A743B}" srcOrd="0" destOrd="0" presId="urn:microsoft.com/office/officeart/2005/8/layout/lProcess1"/>
    <dgm:cxn modelId="{008F10BA-8C06-468E-B651-60881C84DA61}" srcId="{37247321-ED65-4D1C-ACF2-2EDD4AA00985}" destId="{851ABB00-A612-4889-ABDB-77C50CE656AA}" srcOrd="5" destOrd="0" parTransId="{1630D891-3CBE-4873-A33C-3CBBD4F3D287}" sibTransId="{784DB2B7-E94E-4B29-ACB0-8D7407304947}"/>
    <dgm:cxn modelId="{D0FF61D7-2D11-488B-A8E3-4A30E7F0219A}" type="presOf" srcId="{09F7E2D3-FE7D-45BD-B4BE-2DA3300BA4C5}" destId="{7F072B91-9255-426D-A0FD-E95A8723B345}" srcOrd="0" destOrd="0" presId="urn:microsoft.com/office/officeart/2005/8/layout/lProcess1"/>
    <dgm:cxn modelId="{7749452A-845D-49FD-B2F0-6F1F26A279BA}" srcId="{1B2B0627-1901-4699-9DB3-9A53A08776FD}" destId="{951DFA01-AAAA-47FF-AF75-523BEF1BC680}" srcOrd="1" destOrd="0" parTransId="{CF9D6719-177A-4C81-88CF-346FC9D1F3D8}" sibTransId="{CCB83C79-7C21-4588-BA75-2037DAA4A441}"/>
    <dgm:cxn modelId="{BF176715-2E3E-4CD8-B8AD-867371A5C935}" type="presOf" srcId="{19FBD345-7BF1-49B5-A7C0-0B3A44851673}" destId="{6D104149-D9BD-43FB-8E17-B5EFB0783EE6}" srcOrd="0" destOrd="0" presId="urn:microsoft.com/office/officeart/2005/8/layout/lProcess1"/>
    <dgm:cxn modelId="{A7BA1BEB-A08A-459F-91AE-BA080DFB0654}" type="presOf" srcId="{1B2B0627-1901-4699-9DB3-9A53A08776FD}" destId="{3794FD52-42CB-4155-8FB4-508F0ADE2AF3}" srcOrd="0" destOrd="0" presId="urn:microsoft.com/office/officeart/2005/8/layout/lProcess1"/>
    <dgm:cxn modelId="{32784C0E-02F2-4ECD-8E97-E0EA9D74335C}" srcId="{951DFA01-AAAA-47FF-AF75-523BEF1BC680}" destId="{465D0ED2-E42F-46D9-9B2F-E884815A7C2D}" srcOrd="10" destOrd="0" parTransId="{3D01978B-A2F0-48AC-AE2B-EEE985DF1BB9}" sibTransId="{0290598D-DEDA-4D3E-BB91-DCBD704496CE}"/>
    <dgm:cxn modelId="{041701D5-F8A5-4A63-A63A-F1F7B3BED3B9}" type="presOf" srcId="{E5CC727E-21C4-4E45-927F-362910BA8DD7}" destId="{0F0C0A1D-C264-4A51-94EB-A7306E61912A}" srcOrd="0" destOrd="0" presId="urn:microsoft.com/office/officeart/2005/8/layout/lProcess1"/>
    <dgm:cxn modelId="{765D9705-C762-4492-B597-6FC7B99F3C01}" srcId="{37247321-ED65-4D1C-ACF2-2EDD4AA00985}" destId="{D8DF520E-5700-419F-BE4D-C9B9D7C5A2E9}" srcOrd="8" destOrd="0" parTransId="{8209E2AC-7B45-4F1B-A968-B743F156B04B}" sibTransId="{2E2E7B65-7992-4C67-B5B5-B43E2CCB5BCE}"/>
    <dgm:cxn modelId="{520AB72C-14B1-465E-A49C-C9D7CEBB2F30}" type="presOf" srcId="{62316075-3AF3-4E54-9677-56B453F1E078}" destId="{470C4308-4B93-4EF1-8BFD-897ACFCD4C7B}" srcOrd="0" destOrd="0" presId="urn:microsoft.com/office/officeart/2005/8/layout/lProcess1"/>
    <dgm:cxn modelId="{7538A3BF-5053-48EC-99DC-0090ECE9D2D5}" type="presOf" srcId="{2E2E7B65-7992-4C67-B5B5-B43E2CCB5BCE}" destId="{C0A5B1C1-26C2-44EC-BC7A-5183EAFED7F0}" srcOrd="0" destOrd="0" presId="urn:microsoft.com/office/officeart/2005/8/layout/lProcess1"/>
    <dgm:cxn modelId="{FE22AB32-BCDE-412F-BF04-9716568DCDED}" type="presOf" srcId="{778F0464-3C4F-41AF-B474-047BDDE32597}" destId="{D3BFB29E-3D41-40EC-8115-09D25C18659E}" srcOrd="0" destOrd="0" presId="urn:microsoft.com/office/officeart/2005/8/layout/lProcess1"/>
    <dgm:cxn modelId="{E9FE7A5F-EE8D-4C06-B076-6022EB523F08}" srcId="{37247321-ED65-4D1C-ACF2-2EDD4AA00985}" destId="{A4CBCBBD-2513-46E5-9B83-6B8A16F29DAD}" srcOrd="10" destOrd="0" parTransId="{C4ADACD8-778E-40A7-883B-81503C0B4E54}" sibTransId="{AA260B70-B16C-4D58-AB88-0704B6112B41}"/>
    <dgm:cxn modelId="{03E46879-35B1-43A8-9F35-1D163045CD69}" type="presOf" srcId="{A2427CE4-3C7B-49F8-ACD7-FFE673F88414}" destId="{6C6FFA88-D175-42A7-A659-CDF04708D629}" srcOrd="0" destOrd="0" presId="urn:microsoft.com/office/officeart/2005/8/layout/lProcess1"/>
    <dgm:cxn modelId="{27375A9E-D192-4178-86F5-8A8F2BEC5BD1}" type="presOf" srcId="{B03EC21D-BF75-42D1-8C6F-E7777E76F3F7}" destId="{59C98C22-C572-4AFE-A58E-9A3424CC828A}" srcOrd="0" destOrd="0" presId="urn:microsoft.com/office/officeart/2005/8/layout/lProcess1"/>
    <dgm:cxn modelId="{CE3C688C-4CC6-4DBD-966F-637449E4969E}" srcId="{37247321-ED65-4D1C-ACF2-2EDD4AA00985}" destId="{C6B402DF-34D4-4775-BB34-5DA0E38C9E4E}" srcOrd="12" destOrd="0" parTransId="{FAF09D4C-B4E4-4D5C-85C3-0BF52C14A304}" sibTransId="{364AF877-21C2-4105-9988-CB1A0DA056F1}"/>
    <dgm:cxn modelId="{412AFC03-60E8-4D26-8A40-9DB057043CFA}" srcId="{951DFA01-AAAA-47FF-AF75-523BEF1BC680}" destId="{71B3411D-3BA7-4DB3-A449-7B7AAF7C65FA}" srcOrd="5" destOrd="0" parTransId="{967A1FD1-F5AC-4776-AB4C-8C4D46E15F98}" sibTransId="{62316075-3AF3-4E54-9677-56B453F1E078}"/>
    <dgm:cxn modelId="{16D242C1-9889-47B2-86CC-D7B38798B8C0}" srcId="{951DFA01-AAAA-47FF-AF75-523BEF1BC680}" destId="{12AE6169-EAF9-4A29-87F4-7F6BD79EF579}" srcOrd="2" destOrd="0" parTransId="{7BD2071E-B135-4136-9076-0C568EF01859}" sibTransId="{C5588749-FCCA-4E26-9BD3-A7A467FE167E}"/>
    <dgm:cxn modelId="{6BD945B1-08CA-4B2E-AA0D-0A91FFCBE9E2}" srcId="{951DFA01-AAAA-47FF-AF75-523BEF1BC680}" destId="{B03EC21D-BF75-42D1-8C6F-E7777E76F3F7}" srcOrd="8" destOrd="0" parTransId="{A626374B-6767-41C1-95BF-B8B4F3EB557F}" sibTransId="{09F7E2D3-FE7D-45BD-B4BE-2DA3300BA4C5}"/>
    <dgm:cxn modelId="{56325B61-23EE-4AAE-B469-58C151B6811D}" type="presOf" srcId="{1140C042-297A-4485-B348-D42930563132}" destId="{888BCF53-293E-45CE-89CE-4B974D35170D}" srcOrd="0" destOrd="0" presId="urn:microsoft.com/office/officeart/2005/8/layout/lProcess1"/>
    <dgm:cxn modelId="{CA9D70C6-E045-412F-9ABD-27C7A4A3B161}" srcId="{37247321-ED65-4D1C-ACF2-2EDD4AA00985}" destId="{4140A8E5-18C0-45D5-B8DF-727D65D27240}" srcOrd="11" destOrd="0" parTransId="{CA447F7D-C194-45F7-A463-0EC7BB26A8B8}" sibTransId="{95C9E46B-A4C5-4957-8B98-67561105E794}"/>
    <dgm:cxn modelId="{00770B71-62F6-47D6-B15E-BA2F5BFDAD88}" type="presOf" srcId="{AA260B70-B16C-4D58-AB88-0704B6112B41}" destId="{98C84404-1E84-4CAC-91ED-67F885CD4E13}" srcOrd="0" destOrd="0" presId="urn:microsoft.com/office/officeart/2005/8/layout/lProcess1"/>
    <dgm:cxn modelId="{5CFFC9A9-44AD-4D5E-BAC2-6A8F27C01039}" type="presOf" srcId="{4140A8E5-18C0-45D5-B8DF-727D65D27240}" destId="{7EE25318-A5FE-4DD7-979B-831E87B8C459}" srcOrd="0" destOrd="0" presId="urn:microsoft.com/office/officeart/2005/8/layout/lProcess1"/>
    <dgm:cxn modelId="{F749D976-DB6C-4C6C-839A-FDEF0F8F75AE}" type="presOf" srcId="{DDE9DEA9-CCE8-45EE-8E6C-ABDE84E16D59}" destId="{CA2CFEA1-8B47-487A-B9C1-C0A1D0FB3212}" srcOrd="0" destOrd="0" presId="urn:microsoft.com/office/officeart/2005/8/layout/lProcess1"/>
    <dgm:cxn modelId="{4325EE9E-C70B-4916-A25F-A6A18E427DEA}" type="presOf" srcId="{12AE6169-EAF9-4A29-87F4-7F6BD79EF579}" destId="{738E95AE-0D69-41A5-A423-8F1B2955B8B9}" srcOrd="0" destOrd="0" presId="urn:microsoft.com/office/officeart/2005/8/layout/lProcess1"/>
    <dgm:cxn modelId="{034C7C7F-7888-4E50-89A5-AAC909A839AA}" type="presOf" srcId="{C6B402DF-34D4-4775-BB34-5DA0E38C9E4E}" destId="{FB9D5B1A-7E49-4D2F-9E13-FD9C6EE166BB}" srcOrd="0" destOrd="0" presId="urn:microsoft.com/office/officeart/2005/8/layout/lProcess1"/>
    <dgm:cxn modelId="{39461C87-7F19-4E91-877F-6CA9E2329D35}" type="presOf" srcId="{DFB46FF1-CBF2-4357-A68D-4EBB523BC3BF}" destId="{AC2C1D71-8429-436E-92B9-3666A9E75266}" srcOrd="0" destOrd="0" presId="urn:microsoft.com/office/officeart/2005/8/layout/lProcess1"/>
    <dgm:cxn modelId="{058E24FC-214D-4731-872D-648A1BEBF40F}" type="presOf" srcId="{EC9D0EF9-C7A0-4EBF-BAE0-904A35629103}" destId="{30CCBEB3-36C8-4AB6-8853-6A9979883CB0}" srcOrd="0" destOrd="0" presId="urn:microsoft.com/office/officeart/2005/8/layout/lProcess1"/>
    <dgm:cxn modelId="{9E3DEC4C-39E4-4D23-9F04-B0E66FC4F877}" type="presOf" srcId="{4BC1FA6A-FA66-4A5B-A1F2-456389A63B49}" destId="{60DF0B07-5875-4024-84D7-FE8E297BC5E4}" srcOrd="0" destOrd="0" presId="urn:microsoft.com/office/officeart/2005/8/layout/lProcess1"/>
    <dgm:cxn modelId="{95DBE470-676B-4342-B6C2-6B4BCB7B246E}" srcId="{951DFA01-AAAA-47FF-AF75-523BEF1BC680}" destId="{23ED3615-8AE8-45A4-AD67-84D1D69771EF}" srcOrd="7" destOrd="0" parTransId="{D5B6E81A-739A-4992-AA0E-83C0FE9FEB8F}" sibTransId="{6D7D1F2E-5A0D-4AD4-891D-F7D7545101EB}"/>
    <dgm:cxn modelId="{C6B8C78A-078D-43AF-99E9-74A6627E10F3}" srcId="{37247321-ED65-4D1C-ACF2-2EDD4AA00985}" destId="{19FBD345-7BF1-49B5-A7C0-0B3A44851673}" srcOrd="6" destOrd="0" parTransId="{57041753-4AAD-494B-926C-1714F98F7A6F}" sibTransId="{4BC1FA6A-FA66-4A5B-A1F2-456389A63B49}"/>
    <dgm:cxn modelId="{A50D5386-2111-472E-A727-252E963494DA}" type="presOf" srcId="{0290598D-DEDA-4D3E-BB91-DCBD704496CE}" destId="{91806A62-1C26-4151-8446-E307DEC6BD1B}" srcOrd="0" destOrd="0" presId="urn:microsoft.com/office/officeart/2005/8/layout/lProcess1"/>
    <dgm:cxn modelId="{0106D624-38AD-402A-9037-C7564044D478}" type="presOf" srcId="{374C7087-5436-4561-9F26-B9755CAC55D3}" destId="{B3F94E83-E36B-4BE0-9BDA-868966270E03}" srcOrd="0" destOrd="0" presId="urn:microsoft.com/office/officeart/2005/8/layout/lProcess1"/>
    <dgm:cxn modelId="{B326A56A-4F40-4521-BAE7-903E56F7E1E8}" type="presOf" srcId="{8390FF13-B9D4-47A1-8E12-C129B1DDA19D}" destId="{6AF15B52-892C-4C1F-8858-917CEB67A499}" srcOrd="0" destOrd="0" presId="urn:microsoft.com/office/officeart/2005/8/layout/lProcess1"/>
    <dgm:cxn modelId="{827F70A4-8F91-450D-8C01-2D6200C6963F}" srcId="{37247321-ED65-4D1C-ACF2-2EDD4AA00985}" destId="{E5CC727E-21C4-4E45-927F-362910BA8DD7}" srcOrd="1" destOrd="0" parTransId="{D4E4C9D4-7FCA-48EC-A6B9-86BE0FBDBE49}" sibTransId="{F280AC75-E700-4531-A206-5C40E6FEA620}"/>
    <dgm:cxn modelId="{9C4B6289-AF6A-4DCE-A2E0-E11CAA4CDFFA}" srcId="{951DFA01-AAAA-47FF-AF75-523BEF1BC680}" destId="{1140C042-297A-4485-B348-D42930563132}" srcOrd="9" destOrd="0" parTransId="{05C2E3AF-B899-437B-8156-CE15651A9948}" sibTransId="{97B00795-7AD6-4882-8330-543863E157CD}"/>
    <dgm:cxn modelId="{BB7397D0-6FE3-4CFA-87F3-C13343965B28}" type="presOf" srcId="{951DFA01-AAAA-47FF-AF75-523BEF1BC680}" destId="{B339FE11-B137-4D64-9A46-816D7D40F0E3}" srcOrd="0" destOrd="0" presId="urn:microsoft.com/office/officeart/2005/8/layout/lProcess1"/>
    <dgm:cxn modelId="{FC150369-F7A5-4126-843E-A44729C8F605}" srcId="{951DFA01-AAAA-47FF-AF75-523BEF1BC680}" destId="{37B2D045-CA9D-4613-BAC0-BC8F513C58FB}" srcOrd="4" destOrd="0" parTransId="{4D6E2EF4-9699-469A-9919-D92C865FA475}" sibTransId="{A4A79E2D-78BF-4B68-87B6-483A67895617}"/>
    <dgm:cxn modelId="{0C9DE7FD-6C79-470E-9121-13986C87E316}" srcId="{37247321-ED65-4D1C-ACF2-2EDD4AA00985}" destId="{DFB46FF1-CBF2-4357-A68D-4EBB523BC3BF}" srcOrd="4" destOrd="0" parTransId="{C732E0F6-C914-4D2B-B86A-7B296AA65362}" sibTransId="{E0F7A653-C926-4647-AF14-AE530B4869BE}"/>
    <dgm:cxn modelId="{81A7B6E1-7757-44C3-96BF-757056439C89}" type="presOf" srcId="{784DB2B7-E94E-4B29-ACB0-8D7407304947}" destId="{3F1B6E1D-B67F-439C-9D82-20D9E1DF78FB}" srcOrd="0" destOrd="0" presId="urn:microsoft.com/office/officeart/2005/8/layout/lProcess1"/>
    <dgm:cxn modelId="{E9084D6E-AAC6-4C4C-A70C-45C5ACB40D12}" type="presOf" srcId="{BE7A4B9D-24A7-490E-99C4-BF7EBA0DD6FA}" destId="{578F4FBC-F1C5-4612-B23C-E2C97699EC55}" srcOrd="0" destOrd="0" presId="urn:microsoft.com/office/officeart/2005/8/layout/lProcess1"/>
    <dgm:cxn modelId="{F537CFBD-B2F2-46D5-98A7-D40138BCFB74}" type="presOf" srcId="{A4CBCBBD-2513-46E5-9B83-6B8A16F29DAD}" destId="{A61292A6-7955-4101-A15A-D2693D170B01}" srcOrd="0" destOrd="0" presId="urn:microsoft.com/office/officeart/2005/8/layout/lProcess1"/>
    <dgm:cxn modelId="{9A2DCEFC-031D-4EB8-9004-CFF23FAF8413}" type="presOf" srcId="{6D7D1F2E-5A0D-4AD4-891D-F7D7545101EB}" destId="{7C01FE48-6567-4A70-92A9-84F406AA675D}" srcOrd="0" destOrd="0" presId="urn:microsoft.com/office/officeart/2005/8/layout/lProcess1"/>
    <dgm:cxn modelId="{97F242EE-DF3E-4071-B7BF-7DDCC4879913}" type="presOf" srcId="{D822504B-609A-4442-820B-244E87741384}" destId="{5B802990-3893-4FEF-BD4D-5507D1F5D13A}" srcOrd="0" destOrd="0" presId="urn:microsoft.com/office/officeart/2005/8/layout/lProcess1"/>
    <dgm:cxn modelId="{57975F6B-06F4-48DA-ABB9-FAC6542A759B}" type="presOf" srcId="{01277136-A6C4-4C55-9208-63F4C887B873}" destId="{12C0AD56-78B6-414F-A3B1-1C600CAD7392}" srcOrd="0" destOrd="0" presId="urn:microsoft.com/office/officeart/2005/8/layout/lProcess1"/>
    <dgm:cxn modelId="{80CE1BBE-66D9-4791-BE22-ACFBE2819FC7}" type="presOf" srcId="{37247321-ED65-4D1C-ACF2-2EDD4AA00985}" destId="{251DA239-3827-4504-9A70-D3DD11D1F2A8}" srcOrd="0" destOrd="0" presId="urn:microsoft.com/office/officeart/2005/8/layout/lProcess1"/>
    <dgm:cxn modelId="{37B3194D-8725-41BE-982A-51711681C796}" type="presOf" srcId="{851ABB00-A612-4889-ABDB-77C50CE656AA}" destId="{6E9606FD-8193-42FB-B033-724B0DC410F5}" srcOrd="0" destOrd="0" presId="urn:microsoft.com/office/officeart/2005/8/layout/lProcess1"/>
    <dgm:cxn modelId="{ACF557F8-9F29-41B0-8B29-724FD6D36C13}" type="presOf" srcId="{C5588749-FCCA-4E26-9BD3-A7A467FE167E}" destId="{F0FF3E94-F516-4240-AB4E-073EDFB14607}" srcOrd="0" destOrd="0" presId="urn:microsoft.com/office/officeart/2005/8/layout/lProcess1"/>
    <dgm:cxn modelId="{09E0E39D-533D-43C2-B10A-CD74C0E35335}" type="presOf" srcId="{EBF7B05A-D006-483E-92B5-F11967662C50}" destId="{3738EA00-0967-4538-B6D1-75643040D8D2}" srcOrd="0" destOrd="0" presId="urn:microsoft.com/office/officeart/2005/8/layout/lProcess1"/>
    <dgm:cxn modelId="{BAB03D79-AEF5-44D1-A867-4E2C7050E4CC}" srcId="{37247321-ED65-4D1C-ACF2-2EDD4AA00985}" destId="{CDD1ABF5-E5EB-4375-BC93-7BDC74812BD6}" srcOrd="7" destOrd="0" parTransId="{99CC056D-979C-4D1B-B3B0-B15C1E62479B}" sibTransId="{480D36B3-C531-4D6C-9ABE-6B30F150AF31}"/>
    <dgm:cxn modelId="{C67F1285-6869-451C-8B03-B9B9CC55DB6C}" type="presOf" srcId="{5F8B128E-111D-4F6B-BBAA-3E97EE63C028}" destId="{1C2049CB-0DE5-47B5-B619-EE3801E0BB9A}" srcOrd="0" destOrd="0" presId="urn:microsoft.com/office/officeart/2005/8/layout/lProcess1"/>
    <dgm:cxn modelId="{B07FFFB7-1589-47F2-AEFB-F87EE00B364D}" srcId="{37247321-ED65-4D1C-ACF2-2EDD4AA00985}" destId="{E7F14671-B812-425E-A77A-7CFEF6F08DC2}" srcOrd="3" destOrd="0" parTransId="{AE09AB7D-FB16-46AC-848B-253AEDA70ED4}" sibTransId="{14356E16-35D4-4BC6-87B6-6012BA81080F}"/>
    <dgm:cxn modelId="{4EACB578-C2F5-4622-8B05-59B09C8580CE}" srcId="{951DFA01-AAAA-47FF-AF75-523BEF1BC680}" destId="{BE7A4B9D-24A7-490E-99C4-BF7EBA0DD6FA}" srcOrd="11" destOrd="0" parTransId="{9973F25B-0ED4-49DA-A849-B51FE2DD4CAD}" sibTransId="{7DB59140-D2B4-495F-B716-3D0F1AD4F43F}"/>
    <dgm:cxn modelId="{8CF55200-6AD1-4016-BE69-380961297B0B}" type="presOf" srcId="{F280AC75-E700-4531-A206-5C40E6FEA620}" destId="{DF900798-EA5B-4540-9C03-872B339B890F}" srcOrd="0" destOrd="0" presId="urn:microsoft.com/office/officeart/2005/8/layout/lProcess1"/>
    <dgm:cxn modelId="{1E5FCE11-DDE7-4F85-9AF3-C65FFB99624D}" type="presOf" srcId="{37B2D045-CA9D-4613-BAC0-BC8F513C58FB}" destId="{F002B8AD-4A5D-4771-8BC8-17A99D0C924F}" srcOrd="0" destOrd="0" presId="urn:microsoft.com/office/officeart/2005/8/layout/lProcess1"/>
    <dgm:cxn modelId="{6DF95BFA-824F-4CB3-801F-A879C68EE3E2}" type="presOf" srcId="{D97FAE11-3024-4027-A478-78C5B8C57DE2}" destId="{89EE0B16-4B8A-4096-971A-32F2EBF067B1}" srcOrd="0" destOrd="0" presId="urn:microsoft.com/office/officeart/2005/8/layout/lProcess1"/>
    <dgm:cxn modelId="{30D12116-DE6A-46C5-B45F-861A1F0D2C4D}" type="presOf" srcId="{38EFFF88-4E6E-4600-9FD0-AD3D82B43899}" destId="{AF447056-AB4B-4E5B-9AB2-08BBE5D3A768}" srcOrd="0" destOrd="0" presId="urn:microsoft.com/office/officeart/2005/8/layout/lProcess1"/>
    <dgm:cxn modelId="{E1783C33-A106-4518-920D-B0F13429A807}" type="presOf" srcId="{58BC1D1F-916C-4D8A-AF3D-584F7C1DAB14}" destId="{84B818E1-2754-4889-9841-99B91C9DF40D}" srcOrd="0" destOrd="0" presId="urn:microsoft.com/office/officeart/2005/8/layout/lProcess1"/>
    <dgm:cxn modelId="{C895427C-03D9-4BEA-BD64-0D0CBB92EF50}" type="presOf" srcId="{71B3411D-3BA7-4DB3-A449-7B7AAF7C65FA}" destId="{89452DFF-CCF7-42A2-B0F7-B4F56A8589BA}" srcOrd="0" destOrd="0" presId="urn:microsoft.com/office/officeart/2005/8/layout/lProcess1"/>
    <dgm:cxn modelId="{BF78BEC3-D195-44DD-A610-8AE82E9CF9FA}" type="presOf" srcId="{23ED3615-8AE8-45A4-AD67-84D1D69771EF}" destId="{CCAE7622-3715-4AEE-BB73-298F01982159}" srcOrd="0" destOrd="0" presId="urn:microsoft.com/office/officeart/2005/8/layout/lProcess1"/>
    <dgm:cxn modelId="{BEF26A3A-F7AA-4501-B122-8955ACBD38F2}" srcId="{951DFA01-AAAA-47FF-AF75-523BEF1BC680}" destId="{778F0464-3C4F-41AF-B474-047BDDE32597}" srcOrd="3" destOrd="0" parTransId="{7131A784-8250-47B8-9863-7958568C28FF}" sibTransId="{42AB54C4-2039-4196-B079-830CCEBA3797}"/>
    <dgm:cxn modelId="{568E040C-3FD7-4284-882D-A6189F5EAB39}" type="presOf" srcId="{A6DF48CA-3FD5-47D2-9D1F-D628E66C5018}" destId="{28085EFC-42F8-41AF-87A2-7ACD0D35FBAB}" srcOrd="0" destOrd="0" presId="urn:microsoft.com/office/officeart/2005/8/layout/lProcess1"/>
    <dgm:cxn modelId="{3C0321E5-479A-4B44-80A2-DF8FF286765C}" type="presOf" srcId="{42AB54C4-2039-4196-B079-830CCEBA3797}" destId="{C4BF98EE-9835-4B17-83A9-CFF63FAEF494}" srcOrd="0" destOrd="0" presId="urn:microsoft.com/office/officeart/2005/8/layout/lProcess1"/>
    <dgm:cxn modelId="{79862320-117B-44BC-B4F8-77709A9718CF}" srcId="{951DFA01-AAAA-47FF-AF75-523BEF1BC680}" destId="{A6DF48CA-3FD5-47D2-9D1F-D628E66C5018}" srcOrd="0" destOrd="0" parTransId="{58BC1D1F-916C-4D8A-AF3D-584F7C1DAB14}" sibTransId="{EBF7B05A-D006-483E-92B5-F11967662C50}"/>
    <dgm:cxn modelId="{44C8CF44-190B-49C7-BE18-C567EFDFF8B0}" srcId="{1B2B0627-1901-4699-9DB3-9A53A08776FD}" destId="{37247321-ED65-4D1C-ACF2-2EDD4AA00985}" srcOrd="0" destOrd="0" parTransId="{8828E6E9-C7DF-4145-84D7-AE370FD17D37}" sibTransId="{6E2C71AE-887D-43E6-85CC-29E968AF0A1A}"/>
    <dgm:cxn modelId="{3B70985A-D668-44E9-BB71-A5AFD90CBC86}" type="presOf" srcId="{A4A79E2D-78BF-4B68-87B6-483A67895617}" destId="{7008EEC5-4E06-4481-A2EF-9CFC07FED047}" srcOrd="0" destOrd="0" presId="urn:microsoft.com/office/officeart/2005/8/layout/lProcess1"/>
    <dgm:cxn modelId="{4B514A6F-1623-45C9-9A7E-174C361478BB}" type="presOf" srcId="{480D36B3-C531-4D6C-9ABE-6B30F150AF31}" destId="{2BDE51E5-502D-4F5F-B654-85FD6EF8BC02}" srcOrd="0" destOrd="0" presId="urn:microsoft.com/office/officeart/2005/8/layout/lProcess1"/>
    <dgm:cxn modelId="{FBBBA510-7EB3-4A5F-87FB-E917655D6D50}" type="presOf" srcId="{E7F14671-B812-425E-A77A-7CFEF6F08DC2}" destId="{91A5D7E6-E44A-49BA-9458-E5237C60947B}" srcOrd="0" destOrd="0" presId="urn:microsoft.com/office/officeart/2005/8/layout/lProcess1"/>
    <dgm:cxn modelId="{2B8F8583-49E7-43E3-BD9A-D4AEF8583698}" type="presOf" srcId="{CDD1ABF5-E5EB-4375-BC93-7BDC74812BD6}" destId="{2730CB97-242B-4A95-A9F5-BC85B0C74446}" srcOrd="0" destOrd="0" presId="urn:microsoft.com/office/officeart/2005/8/layout/lProcess1"/>
    <dgm:cxn modelId="{D4B44DCD-06BD-4CAA-BB59-6A0778CE75D5}" srcId="{951DFA01-AAAA-47FF-AF75-523BEF1BC680}" destId="{38EFFF88-4E6E-4600-9FD0-AD3D82B43899}" srcOrd="6" destOrd="0" parTransId="{CCCC9E5A-5CEF-40F1-BB9F-F8875D7B97B0}" sibTransId="{5F8B128E-111D-4F6B-BBAA-3E97EE63C028}"/>
    <dgm:cxn modelId="{D42FD586-2017-4414-ABAB-F1A311276094}" srcId="{37247321-ED65-4D1C-ACF2-2EDD4AA00985}" destId="{D97FAE11-3024-4027-A478-78C5B8C57DE2}" srcOrd="9" destOrd="0" parTransId="{F2AF9F99-CC96-467B-9B83-BE6468843DB2}" sibTransId="{01277136-A6C4-4C55-9208-63F4C887B873}"/>
    <dgm:cxn modelId="{F013233A-3E0D-4EA8-A790-7E3B1CBAADDD}" srcId="{951DFA01-AAAA-47FF-AF75-523BEF1BC680}" destId="{90D6807A-B4F0-4532-9D50-D5EFA96A6694}" srcOrd="1" destOrd="0" parTransId="{D9A9C79E-9DF4-467C-80B2-13359E33B26B}" sibTransId="{A2427CE4-3C7B-49F8-ACD7-FFE673F88414}"/>
    <dgm:cxn modelId="{415909E4-C950-48B9-8125-CAEC8117A7CF}" type="presOf" srcId="{D8DF520E-5700-419F-BE4D-C9B9D7C5A2E9}" destId="{BC81055D-82C3-4BB3-AEC5-D5619A6BA1F7}" srcOrd="0" destOrd="0" presId="urn:microsoft.com/office/officeart/2005/8/layout/lProcess1"/>
    <dgm:cxn modelId="{87F32E4A-D629-45EB-AB3F-43D6FA83EAE9}" type="presOf" srcId="{E0F7A653-C926-4647-AF14-AE530B4869BE}" destId="{90F017FB-165D-4E00-9486-42C25781A813}" srcOrd="0" destOrd="0" presId="urn:microsoft.com/office/officeart/2005/8/layout/lProcess1"/>
    <dgm:cxn modelId="{1F439A02-775E-48E0-A173-FA9088D8B9AF}" srcId="{951DFA01-AAAA-47FF-AF75-523BEF1BC680}" destId="{DDE9DEA9-CCE8-45EE-8E6C-ABDE84E16D59}" srcOrd="12" destOrd="0" parTransId="{E2CC3E41-FF8C-41B6-8B74-3ADAB39AC929}" sibTransId="{444F3B5B-985E-43A3-A997-8AE768449AD4}"/>
    <dgm:cxn modelId="{2FD6A54C-D8F9-48D4-83FC-9ABBE20F1EC9}" type="presOf" srcId="{90D6807A-B4F0-4532-9D50-D5EFA96A6694}" destId="{84E1C42E-D830-46CD-BDCC-8FF4CB5FC605}" srcOrd="0" destOrd="0" presId="urn:microsoft.com/office/officeart/2005/8/layout/lProcess1"/>
    <dgm:cxn modelId="{E5807577-5F6B-495E-95AD-C96818A4FD69}" type="presOf" srcId="{465D0ED2-E42F-46D9-9B2F-E884815A7C2D}" destId="{4DA8EBFC-6B28-4D65-93B9-664126795F27}" srcOrd="0" destOrd="0" presId="urn:microsoft.com/office/officeart/2005/8/layout/lProcess1"/>
    <dgm:cxn modelId="{39FD1F4E-64DA-4FAC-94D4-3359826A3741}" srcId="{37247321-ED65-4D1C-ACF2-2EDD4AA00985}" destId="{8390FF13-B9D4-47A1-8E12-C129B1DDA19D}" srcOrd="0" destOrd="0" parTransId="{374C7087-5436-4561-9F26-B9755CAC55D3}" sibTransId="{D822504B-609A-4442-820B-244E87741384}"/>
    <dgm:cxn modelId="{C0E3451C-CE74-43C1-AC4E-63FF86ADB580}" type="presOf" srcId="{7DB59140-D2B4-495F-B716-3D0F1AD4F43F}" destId="{9B830ACB-0BE8-468A-BFE4-2321FC42EDA2}" srcOrd="0" destOrd="0" presId="urn:microsoft.com/office/officeart/2005/8/layout/lProcess1"/>
    <dgm:cxn modelId="{B7BF6737-D6EF-4D37-8C99-3AA497A6885D}" type="presOf" srcId="{97B00795-7AD6-4882-8330-543863E157CD}" destId="{5073426F-7DBB-457C-9421-B12C1E425AE5}" srcOrd="0" destOrd="0" presId="urn:microsoft.com/office/officeart/2005/8/layout/lProcess1"/>
    <dgm:cxn modelId="{4F0C2F70-7B3C-4B7C-AA6D-AA689EA4C0AD}" type="presOf" srcId="{95C9E46B-A4C5-4957-8B98-67561105E794}" destId="{1378340D-0CF6-43B8-9275-5038AE310ECE}" srcOrd="0" destOrd="0" presId="urn:microsoft.com/office/officeart/2005/8/layout/lProcess1"/>
    <dgm:cxn modelId="{2A81FB25-AA50-47F0-A76F-257D5FEB971A}" srcId="{37247321-ED65-4D1C-ACF2-2EDD4AA00985}" destId="{EC9D0EF9-C7A0-4EBF-BAE0-904A35629103}" srcOrd="2" destOrd="0" parTransId="{82DAF040-9553-4404-9B47-1A4077F59733}" sibTransId="{6335A432-A905-486F-B871-6835CA86F6B5}"/>
    <dgm:cxn modelId="{D18AD3F4-7143-4B76-9FBA-544561F1FCE5}" type="presParOf" srcId="{3794FD52-42CB-4155-8FB4-508F0ADE2AF3}" destId="{A75187B1-14F3-4A54-BB0F-4ABCAA94F6FB}" srcOrd="0" destOrd="0" presId="urn:microsoft.com/office/officeart/2005/8/layout/lProcess1"/>
    <dgm:cxn modelId="{2A69447F-7704-4204-BFE0-DF12B5A3BE02}" type="presParOf" srcId="{A75187B1-14F3-4A54-BB0F-4ABCAA94F6FB}" destId="{251DA239-3827-4504-9A70-D3DD11D1F2A8}" srcOrd="0" destOrd="0" presId="urn:microsoft.com/office/officeart/2005/8/layout/lProcess1"/>
    <dgm:cxn modelId="{A840B4A2-13DD-4D28-A216-7FB67854D1CA}" type="presParOf" srcId="{A75187B1-14F3-4A54-BB0F-4ABCAA94F6FB}" destId="{B3F94E83-E36B-4BE0-9BDA-868966270E03}" srcOrd="1" destOrd="0" presId="urn:microsoft.com/office/officeart/2005/8/layout/lProcess1"/>
    <dgm:cxn modelId="{FA7845AF-16B7-47FD-B186-4ABA7CD86D80}" type="presParOf" srcId="{A75187B1-14F3-4A54-BB0F-4ABCAA94F6FB}" destId="{6AF15B52-892C-4C1F-8858-917CEB67A499}" srcOrd="2" destOrd="0" presId="urn:microsoft.com/office/officeart/2005/8/layout/lProcess1"/>
    <dgm:cxn modelId="{AF0C36BB-9AB2-447C-9ADD-42638B56C806}" type="presParOf" srcId="{A75187B1-14F3-4A54-BB0F-4ABCAA94F6FB}" destId="{5B802990-3893-4FEF-BD4D-5507D1F5D13A}" srcOrd="3" destOrd="0" presId="urn:microsoft.com/office/officeart/2005/8/layout/lProcess1"/>
    <dgm:cxn modelId="{6974EB7E-8C8F-4372-A388-CB0033942699}" type="presParOf" srcId="{A75187B1-14F3-4A54-BB0F-4ABCAA94F6FB}" destId="{0F0C0A1D-C264-4A51-94EB-A7306E61912A}" srcOrd="4" destOrd="0" presId="urn:microsoft.com/office/officeart/2005/8/layout/lProcess1"/>
    <dgm:cxn modelId="{609D60CA-1CA1-4DE5-9189-26F12EA15662}" type="presParOf" srcId="{A75187B1-14F3-4A54-BB0F-4ABCAA94F6FB}" destId="{DF900798-EA5B-4540-9C03-872B339B890F}" srcOrd="5" destOrd="0" presId="urn:microsoft.com/office/officeart/2005/8/layout/lProcess1"/>
    <dgm:cxn modelId="{982DBF30-27BC-43C0-AEE8-9165BB8AEACF}" type="presParOf" srcId="{A75187B1-14F3-4A54-BB0F-4ABCAA94F6FB}" destId="{30CCBEB3-36C8-4AB6-8853-6A9979883CB0}" srcOrd="6" destOrd="0" presId="urn:microsoft.com/office/officeart/2005/8/layout/lProcess1"/>
    <dgm:cxn modelId="{07CDD0EE-7195-469F-A70E-76CD1DF48417}" type="presParOf" srcId="{A75187B1-14F3-4A54-BB0F-4ABCAA94F6FB}" destId="{C455F210-EB88-4A7E-8E4A-6BA9E26A743B}" srcOrd="7" destOrd="0" presId="urn:microsoft.com/office/officeart/2005/8/layout/lProcess1"/>
    <dgm:cxn modelId="{2254A66C-FB15-4F48-9A74-3A4344056A87}" type="presParOf" srcId="{A75187B1-14F3-4A54-BB0F-4ABCAA94F6FB}" destId="{91A5D7E6-E44A-49BA-9458-E5237C60947B}" srcOrd="8" destOrd="0" presId="urn:microsoft.com/office/officeart/2005/8/layout/lProcess1"/>
    <dgm:cxn modelId="{6D8CBE0D-55DC-4578-ACB3-517523CDF7F2}" type="presParOf" srcId="{A75187B1-14F3-4A54-BB0F-4ABCAA94F6FB}" destId="{F408EED5-1D16-44F7-A75D-35E0FC864280}" srcOrd="9" destOrd="0" presId="urn:microsoft.com/office/officeart/2005/8/layout/lProcess1"/>
    <dgm:cxn modelId="{10659B5B-5B8A-4AAF-A6E1-73888FFDDBCB}" type="presParOf" srcId="{A75187B1-14F3-4A54-BB0F-4ABCAA94F6FB}" destId="{AC2C1D71-8429-436E-92B9-3666A9E75266}" srcOrd="10" destOrd="0" presId="urn:microsoft.com/office/officeart/2005/8/layout/lProcess1"/>
    <dgm:cxn modelId="{8E728F40-A67C-4FF4-9C62-81281589F4B9}" type="presParOf" srcId="{A75187B1-14F3-4A54-BB0F-4ABCAA94F6FB}" destId="{90F017FB-165D-4E00-9486-42C25781A813}" srcOrd="11" destOrd="0" presId="urn:microsoft.com/office/officeart/2005/8/layout/lProcess1"/>
    <dgm:cxn modelId="{09845D59-9190-4FB7-9EAC-97AAA2B4242C}" type="presParOf" srcId="{A75187B1-14F3-4A54-BB0F-4ABCAA94F6FB}" destId="{6E9606FD-8193-42FB-B033-724B0DC410F5}" srcOrd="12" destOrd="0" presId="urn:microsoft.com/office/officeart/2005/8/layout/lProcess1"/>
    <dgm:cxn modelId="{61F52FA9-77E6-447A-81F5-A5E6AEA45BCB}" type="presParOf" srcId="{A75187B1-14F3-4A54-BB0F-4ABCAA94F6FB}" destId="{3F1B6E1D-B67F-439C-9D82-20D9E1DF78FB}" srcOrd="13" destOrd="0" presId="urn:microsoft.com/office/officeart/2005/8/layout/lProcess1"/>
    <dgm:cxn modelId="{035FD85A-0CC6-4138-AC09-1FF3B8F89C8E}" type="presParOf" srcId="{A75187B1-14F3-4A54-BB0F-4ABCAA94F6FB}" destId="{6D104149-D9BD-43FB-8E17-B5EFB0783EE6}" srcOrd="14" destOrd="0" presId="urn:microsoft.com/office/officeart/2005/8/layout/lProcess1"/>
    <dgm:cxn modelId="{1A2CE462-196C-4EFD-81A1-C20899430EDC}" type="presParOf" srcId="{A75187B1-14F3-4A54-BB0F-4ABCAA94F6FB}" destId="{60DF0B07-5875-4024-84D7-FE8E297BC5E4}" srcOrd="15" destOrd="0" presId="urn:microsoft.com/office/officeart/2005/8/layout/lProcess1"/>
    <dgm:cxn modelId="{32C94C79-C0A4-4328-BEB7-A8D2E73A3E31}" type="presParOf" srcId="{A75187B1-14F3-4A54-BB0F-4ABCAA94F6FB}" destId="{2730CB97-242B-4A95-A9F5-BC85B0C74446}" srcOrd="16" destOrd="0" presId="urn:microsoft.com/office/officeart/2005/8/layout/lProcess1"/>
    <dgm:cxn modelId="{4D0BB3B2-CDB0-41D3-8818-DCE5CEFDD322}" type="presParOf" srcId="{A75187B1-14F3-4A54-BB0F-4ABCAA94F6FB}" destId="{2BDE51E5-502D-4F5F-B654-85FD6EF8BC02}" srcOrd="17" destOrd="0" presId="urn:microsoft.com/office/officeart/2005/8/layout/lProcess1"/>
    <dgm:cxn modelId="{7EA8C9CB-DAFF-4D70-AB88-322E890F3ED8}" type="presParOf" srcId="{A75187B1-14F3-4A54-BB0F-4ABCAA94F6FB}" destId="{BC81055D-82C3-4BB3-AEC5-D5619A6BA1F7}" srcOrd="18" destOrd="0" presId="urn:microsoft.com/office/officeart/2005/8/layout/lProcess1"/>
    <dgm:cxn modelId="{EB51F549-D1B9-44FC-80E7-E477DE9FB734}" type="presParOf" srcId="{A75187B1-14F3-4A54-BB0F-4ABCAA94F6FB}" destId="{C0A5B1C1-26C2-44EC-BC7A-5183EAFED7F0}" srcOrd="19" destOrd="0" presId="urn:microsoft.com/office/officeart/2005/8/layout/lProcess1"/>
    <dgm:cxn modelId="{3E5334AC-D05D-427A-94FC-4C94CA27E0F1}" type="presParOf" srcId="{A75187B1-14F3-4A54-BB0F-4ABCAA94F6FB}" destId="{89EE0B16-4B8A-4096-971A-32F2EBF067B1}" srcOrd="20" destOrd="0" presId="urn:microsoft.com/office/officeart/2005/8/layout/lProcess1"/>
    <dgm:cxn modelId="{4E73DB1F-F89E-4FBF-B3AA-15C038C43F0A}" type="presParOf" srcId="{A75187B1-14F3-4A54-BB0F-4ABCAA94F6FB}" destId="{12C0AD56-78B6-414F-A3B1-1C600CAD7392}" srcOrd="21" destOrd="0" presId="urn:microsoft.com/office/officeart/2005/8/layout/lProcess1"/>
    <dgm:cxn modelId="{D6523392-C07C-41BC-ACD6-409D56BFBC8A}" type="presParOf" srcId="{A75187B1-14F3-4A54-BB0F-4ABCAA94F6FB}" destId="{A61292A6-7955-4101-A15A-D2693D170B01}" srcOrd="22" destOrd="0" presId="urn:microsoft.com/office/officeart/2005/8/layout/lProcess1"/>
    <dgm:cxn modelId="{D42AC9B1-CF46-43DD-AB00-0D7A6C28E94E}" type="presParOf" srcId="{A75187B1-14F3-4A54-BB0F-4ABCAA94F6FB}" destId="{98C84404-1E84-4CAC-91ED-67F885CD4E13}" srcOrd="23" destOrd="0" presId="urn:microsoft.com/office/officeart/2005/8/layout/lProcess1"/>
    <dgm:cxn modelId="{18F66069-BB1A-48A3-95EB-58386CC39F6A}" type="presParOf" srcId="{A75187B1-14F3-4A54-BB0F-4ABCAA94F6FB}" destId="{7EE25318-A5FE-4DD7-979B-831E87B8C459}" srcOrd="24" destOrd="0" presId="urn:microsoft.com/office/officeart/2005/8/layout/lProcess1"/>
    <dgm:cxn modelId="{05AFCEE6-8851-470C-B655-7D27F1C0AB63}" type="presParOf" srcId="{A75187B1-14F3-4A54-BB0F-4ABCAA94F6FB}" destId="{1378340D-0CF6-43B8-9275-5038AE310ECE}" srcOrd="25" destOrd="0" presId="urn:microsoft.com/office/officeart/2005/8/layout/lProcess1"/>
    <dgm:cxn modelId="{E63235D4-0FDD-4D0E-9638-55B1C04CB2A6}" type="presParOf" srcId="{A75187B1-14F3-4A54-BB0F-4ABCAA94F6FB}" destId="{FB9D5B1A-7E49-4D2F-9E13-FD9C6EE166BB}" srcOrd="26" destOrd="0" presId="urn:microsoft.com/office/officeart/2005/8/layout/lProcess1"/>
    <dgm:cxn modelId="{3177CD88-3E2D-4F48-8372-5D7E374C534F}" type="presParOf" srcId="{3794FD52-42CB-4155-8FB4-508F0ADE2AF3}" destId="{40ACDE47-DE8F-4C79-9E0B-82997AD373AF}" srcOrd="1" destOrd="0" presId="urn:microsoft.com/office/officeart/2005/8/layout/lProcess1"/>
    <dgm:cxn modelId="{21227E8A-90A7-469F-9219-C3C8462F596C}" type="presParOf" srcId="{3794FD52-42CB-4155-8FB4-508F0ADE2AF3}" destId="{FEABAFA4-CF3A-479D-8A2E-2B91082279A5}" srcOrd="2" destOrd="0" presId="urn:microsoft.com/office/officeart/2005/8/layout/lProcess1"/>
    <dgm:cxn modelId="{1ADC7F5C-047C-4E60-8DA8-583A76E86994}" type="presParOf" srcId="{FEABAFA4-CF3A-479D-8A2E-2B91082279A5}" destId="{B339FE11-B137-4D64-9A46-816D7D40F0E3}" srcOrd="0" destOrd="0" presId="urn:microsoft.com/office/officeart/2005/8/layout/lProcess1"/>
    <dgm:cxn modelId="{155F559A-FDF1-4C03-8C1C-FB14FC283AC5}" type="presParOf" srcId="{FEABAFA4-CF3A-479D-8A2E-2B91082279A5}" destId="{84B818E1-2754-4889-9841-99B91C9DF40D}" srcOrd="1" destOrd="0" presId="urn:microsoft.com/office/officeart/2005/8/layout/lProcess1"/>
    <dgm:cxn modelId="{5B99ABF4-8A71-4DF2-B75F-A742BCA3B378}" type="presParOf" srcId="{FEABAFA4-CF3A-479D-8A2E-2B91082279A5}" destId="{28085EFC-42F8-41AF-87A2-7ACD0D35FBAB}" srcOrd="2" destOrd="0" presId="urn:microsoft.com/office/officeart/2005/8/layout/lProcess1"/>
    <dgm:cxn modelId="{5FA7A382-E92E-41EA-9AF7-33603DC5F2D2}" type="presParOf" srcId="{FEABAFA4-CF3A-479D-8A2E-2B91082279A5}" destId="{3738EA00-0967-4538-B6D1-75643040D8D2}" srcOrd="3" destOrd="0" presId="urn:microsoft.com/office/officeart/2005/8/layout/lProcess1"/>
    <dgm:cxn modelId="{B2B3A92A-16E4-4126-8B54-C99E4055D19F}" type="presParOf" srcId="{FEABAFA4-CF3A-479D-8A2E-2B91082279A5}" destId="{84E1C42E-D830-46CD-BDCC-8FF4CB5FC605}" srcOrd="4" destOrd="0" presId="urn:microsoft.com/office/officeart/2005/8/layout/lProcess1"/>
    <dgm:cxn modelId="{E2E12609-CCDF-4391-B933-D581D818272B}" type="presParOf" srcId="{FEABAFA4-CF3A-479D-8A2E-2B91082279A5}" destId="{6C6FFA88-D175-42A7-A659-CDF04708D629}" srcOrd="5" destOrd="0" presId="urn:microsoft.com/office/officeart/2005/8/layout/lProcess1"/>
    <dgm:cxn modelId="{2CA58C0E-55DB-49F7-B5A4-263CA000397E}" type="presParOf" srcId="{FEABAFA4-CF3A-479D-8A2E-2B91082279A5}" destId="{738E95AE-0D69-41A5-A423-8F1B2955B8B9}" srcOrd="6" destOrd="0" presId="urn:microsoft.com/office/officeart/2005/8/layout/lProcess1"/>
    <dgm:cxn modelId="{30B1DA11-3BBC-421C-84B0-2329C23527FB}" type="presParOf" srcId="{FEABAFA4-CF3A-479D-8A2E-2B91082279A5}" destId="{F0FF3E94-F516-4240-AB4E-073EDFB14607}" srcOrd="7" destOrd="0" presId="urn:microsoft.com/office/officeart/2005/8/layout/lProcess1"/>
    <dgm:cxn modelId="{3B408383-CA2D-4E46-8943-237744B31CB7}" type="presParOf" srcId="{FEABAFA4-CF3A-479D-8A2E-2B91082279A5}" destId="{D3BFB29E-3D41-40EC-8115-09D25C18659E}" srcOrd="8" destOrd="0" presId="urn:microsoft.com/office/officeart/2005/8/layout/lProcess1"/>
    <dgm:cxn modelId="{5C1EF7CA-DBCC-4C75-B3CA-EB3856E901C9}" type="presParOf" srcId="{FEABAFA4-CF3A-479D-8A2E-2B91082279A5}" destId="{C4BF98EE-9835-4B17-83A9-CFF63FAEF494}" srcOrd="9" destOrd="0" presId="urn:microsoft.com/office/officeart/2005/8/layout/lProcess1"/>
    <dgm:cxn modelId="{8D047F20-745E-4ED1-9327-044DEEEC9857}" type="presParOf" srcId="{FEABAFA4-CF3A-479D-8A2E-2B91082279A5}" destId="{F002B8AD-4A5D-4771-8BC8-17A99D0C924F}" srcOrd="10" destOrd="0" presId="urn:microsoft.com/office/officeart/2005/8/layout/lProcess1"/>
    <dgm:cxn modelId="{7BD34E59-0897-403A-8BE9-D6C4ED54B9D4}" type="presParOf" srcId="{FEABAFA4-CF3A-479D-8A2E-2B91082279A5}" destId="{7008EEC5-4E06-4481-A2EF-9CFC07FED047}" srcOrd="11" destOrd="0" presId="urn:microsoft.com/office/officeart/2005/8/layout/lProcess1"/>
    <dgm:cxn modelId="{617B679C-EF20-4DE5-8EA2-247DF5149CC1}" type="presParOf" srcId="{FEABAFA4-CF3A-479D-8A2E-2B91082279A5}" destId="{89452DFF-CCF7-42A2-B0F7-B4F56A8589BA}" srcOrd="12" destOrd="0" presId="urn:microsoft.com/office/officeart/2005/8/layout/lProcess1"/>
    <dgm:cxn modelId="{F75E8814-C7F3-4243-879B-57DBEAF13E9E}" type="presParOf" srcId="{FEABAFA4-CF3A-479D-8A2E-2B91082279A5}" destId="{470C4308-4B93-4EF1-8BFD-897ACFCD4C7B}" srcOrd="13" destOrd="0" presId="urn:microsoft.com/office/officeart/2005/8/layout/lProcess1"/>
    <dgm:cxn modelId="{366EE1DE-8383-42D3-B678-2DDDB672E569}" type="presParOf" srcId="{FEABAFA4-CF3A-479D-8A2E-2B91082279A5}" destId="{AF447056-AB4B-4E5B-9AB2-08BBE5D3A768}" srcOrd="14" destOrd="0" presId="urn:microsoft.com/office/officeart/2005/8/layout/lProcess1"/>
    <dgm:cxn modelId="{FC6F7314-99FB-4115-AEAC-51B78C8EF325}" type="presParOf" srcId="{FEABAFA4-CF3A-479D-8A2E-2B91082279A5}" destId="{1C2049CB-0DE5-47B5-B619-EE3801E0BB9A}" srcOrd="15" destOrd="0" presId="urn:microsoft.com/office/officeart/2005/8/layout/lProcess1"/>
    <dgm:cxn modelId="{65A9E9AD-5913-4DCA-BBE5-6299CF103B0A}" type="presParOf" srcId="{FEABAFA4-CF3A-479D-8A2E-2B91082279A5}" destId="{CCAE7622-3715-4AEE-BB73-298F01982159}" srcOrd="16" destOrd="0" presId="urn:microsoft.com/office/officeart/2005/8/layout/lProcess1"/>
    <dgm:cxn modelId="{630B4F10-947E-4258-B268-06141F9C941B}" type="presParOf" srcId="{FEABAFA4-CF3A-479D-8A2E-2B91082279A5}" destId="{7C01FE48-6567-4A70-92A9-84F406AA675D}" srcOrd="17" destOrd="0" presId="urn:microsoft.com/office/officeart/2005/8/layout/lProcess1"/>
    <dgm:cxn modelId="{56982044-4098-4535-8AF0-C8FA211EA438}" type="presParOf" srcId="{FEABAFA4-CF3A-479D-8A2E-2B91082279A5}" destId="{59C98C22-C572-4AFE-A58E-9A3424CC828A}" srcOrd="18" destOrd="0" presId="urn:microsoft.com/office/officeart/2005/8/layout/lProcess1"/>
    <dgm:cxn modelId="{483048D0-0550-4E98-B21E-B44381F16F9D}" type="presParOf" srcId="{FEABAFA4-CF3A-479D-8A2E-2B91082279A5}" destId="{7F072B91-9255-426D-A0FD-E95A8723B345}" srcOrd="19" destOrd="0" presId="urn:microsoft.com/office/officeart/2005/8/layout/lProcess1"/>
    <dgm:cxn modelId="{0474EDDF-10DD-4317-9033-495C47970BD6}" type="presParOf" srcId="{FEABAFA4-CF3A-479D-8A2E-2B91082279A5}" destId="{888BCF53-293E-45CE-89CE-4B974D35170D}" srcOrd="20" destOrd="0" presId="urn:microsoft.com/office/officeart/2005/8/layout/lProcess1"/>
    <dgm:cxn modelId="{FE90A4A1-F17D-4CCA-91CE-379053FD2D9D}" type="presParOf" srcId="{FEABAFA4-CF3A-479D-8A2E-2B91082279A5}" destId="{5073426F-7DBB-457C-9421-B12C1E425AE5}" srcOrd="21" destOrd="0" presId="urn:microsoft.com/office/officeart/2005/8/layout/lProcess1"/>
    <dgm:cxn modelId="{54ACBF18-45C8-4FC3-BE5C-BC897F037E98}" type="presParOf" srcId="{FEABAFA4-CF3A-479D-8A2E-2B91082279A5}" destId="{4DA8EBFC-6B28-4D65-93B9-664126795F27}" srcOrd="22" destOrd="0" presId="urn:microsoft.com/office/officeart/2005/8/layout/lProcess1"/>
    <dgm:cxn modelId="{5027D252-AF88-4852-9F2C-EEDB50A8EA44}" type="presParOf" srcId="{FEABAFA4-CF3A-479D-8A2E-2B91082279A5}" destId="{91806A62-1C26-4151-8446-E307DEC6BD1B}" srcOrd="23" destOrd="0" presId="urn:microsoft.com/office/officeart/2005/8/layout/lProcess1"/>
    <dgm:cxn modelId="{E2131351-2757-48DE-9B38-A9D209FBD856}" type="presParOf" srcId="{FEABAFA4-CF3A-479D-8A2E-2B91082279A5}" destId="{578F4FBC-F1C5-4612-B23C-E2C97699EC55}" srcOrd="24" destOrd="0" presId="urn:microsoft.com/office/officeart/2005/8/layout/lProcess1"/>
    <dgm:cxn modelId="{D7B4B38D-B11A-40D2-8616-73E8945CAE53}" type="presParOf" srcId="{FEABAFA4-CF3A-479D-8A2E-2B91082279A5}" destId="{9B830ACB-0BE8-468A-BFE4-2321FC42EDA2}" srcOrd="25" destOrd="0" presId="urn:microsoft.com/office/officeart/2005/8/layout/lProcess1"/>
    <dgm:cxn modelId="{DD59AD77-4989-4D80-88DB-D1CA82F2140D}" type="presParOf" srcId="{FEABAFA4-CF3A-479D-8A2E-2B91082279A5}" destId="{CA2CFEA1-8B47-487A-B9C1-C0A1D0FB3212}" srcOrd="26" destOrd="0" presId="urn:microsoft.com/office/officeart/2005/8/layout/lProcess1"/>
  </dgm:cxnLst>
  <dgm:bg/>
  <dgm:whole/>
</dgm:dataModel>
</file>

<file path=ppt/diagrams/data3.xml><?xml version="1.0" encoding="utf-8"?>
<dgm:dataModel xmlns:dgm="http://schemas.openxmlformats.org/drawingml/2006/diagram" xmlns:a="http://schemas.openxmlformats.org/drawingml/2006/main">
  <dgm:ptLst>
    <dgm:pt modelId="{27384965-AF61-49A2-A653-0F0CE5C8527A}" type="doc">
      <dgm:prSet loTypeId="urn:microsoft.com/office/officeart/2005/8/layout/pyramid2" loCatId="pyramid" qsTypeId="urn:microsoft.com/office/officeart/2005/8/quickstyle/3d2" qsCatId="3D" csTypeId="urn:microsoft.com/office/officeart/2005/8/colors/accent1_5" csCatId="accent1" phldr="1"/>
      <dgm:spPr/>
    </dgm:pt>
    <dgm:pt modelId="{AF45879E-A6F8-4163-9539-F0346B417FDA}">
      <dgm:prSet phldrT="[Текст]"/>
      <dgm:spPr/>
      <dgm:t>
        <a:bodyPr>
          <a:scene3d>
            <a:camera prst="orthographicFront"/>
            <a:lightRig rig="glow" dir="tl">
              <a:rot lat="0" lon="0" rev="5400000"/>
            </a:lightRig>
          </a:scene3d>
          <a:sp3d extrusionH="57150" contourW="12700">
            <a:bevelT w="25400" h="25400" prst="angle"/>
            <a:contourClr>
              <a:schemeClr val="accent6">
                <a:shade val="73000"/>
              </a:schemeClr>
            </a:contourClr>
          </a:sp3d>
        </a:bodyPr>
        <a:lstStyle/>
        <a:p>
          <a:r>
            <a:rPr lang="en-US" b="1" cap="none" spc="0" smtClean="0">
              <a:ln w="11430"/>
              <a:effectLst>
                <a:outerShdw blurRad="80000" dist="40000" dir="5040000" algn="tl">
                  <a:srgbClr val="000000">
                    <a:alpha val="30000"/>
                  </a:srgbClr>
                </a:outerShdw>
              </a:effectLst>
            </a:rPr>
            <a:t>TV  PROGRAMMES</a:t>
          </a:r>
          <a:endParaRPr lang="ru-RU" b="1" cap="none" spc="0" dirty="0">
            <a:ln w="11430"/>
            <a:effectLst>
              <a:outerShdw blurRad="80000" dist="40000" dir="5040000" algn="tl">
                <a:srgbClr val="000000">
                  <a:alpha val="30000"/>
                </a:srgbClr>
              </a:outerShdw>
            </a:effectLst>
          </a:endParaRPr>
        </a:p>
      </dgm:t>
    </dgm:pt>
    <dgm:pt modelId="{80A6B9EB-FECF-4B35-90DE-C91E2A993D99}" type="parTrans" cxnId="{E903B3E6-8635-4C65-8793-F48F50E86AE5}">
      <dgm:prSet/>
      <dgm:spPr/>
      <dgm:t>
        <a:bodyPr/>
        <a:lstStyle/>
        <a:p>
          <a:endParaRPr lang="ru-RU"/>
        </a:p>
      </dgm:t>
    </dgm:pt>
    <dgm:pt modelId="{28D937D0-DFE4-400B-BDC1-06DC6480883B}" type="sibTrans" cxnId="{E903B3E6-8635-4C65-8793-F48F50E86AE5}">
      <dgm:prSet/>
      <dgm:spPr/>
      <dgm:t>
        <a:bodyPr/>
        <a:lstStyle/>
        <a:p>
          <a:endParaRPr lang="ru-RU"/>
        </a:p>
      </dgm:t>
    </dgm:pt>
    <dgm:pt modelId="{99B89762-7BBE-41EE-A461-4DFB034713A3}">
      <dgm:prSet phldrT="[Текст]"/>
      <dgm:spPr/>
      <dgm:t>
        <a:bodyPr>
          <a:scene3d>
            <a:camera prst="orthographicFront"/>
            <a:lightRig rig="glow" dir="tl">
              <a:rot lat="0" lon="0" rev="5400000"/>
            </a:lightRig>
          </a:scene3d>
          <a:sp3d extrusionH="57150" contourW="12700">
            <a:bevelT w="25400" h="25400" prst="angle"/>
            <a:contourClr>
              <a:schemeClr val="accent6">
                <a:shade val="73000"/>
              </a:schemeClr>
            </a:contourClr>
          </a:sp3d>
        </a:bodyPr>
        <a:lstStyle/>
        <a:p>
          <a:r>
            <a:rPr lang="en-US" b="1" cap="none" spc="0" smtClean="0">
              <a:ln w="11430"/>
              <a:effectLst>
                <a:outerShdw blurRad="80000" dist="40000" dir="5040000" algn="tl">
                  <a:srgbClr val="000000">
                    <a:alpha val="30000"/>
                  </a:srgbClr>
                </a:outerShdw>
              </a:effectLst>
            </a:rPr>
            <a:t>MAGAZINES  ABOUT</a:t>
          </a:r>
          <a:endParaRPr lang="ru-RU" b="1" cap="none" spc="0" dirty="0">
            <a:ln w="11430"/>
            <a:effectLst>
              <a:outerShdw blurRad="80000" dist="40000" dir="5040000" algn="tl">
                <a:srgbClr val="000000">
                  <a:alpha val="30000"/>
                </a:srgbClr>
              </a:outerShdw>
            </a:effectLst>
          </a:endParaRPr>
        </a:p>
      </dgm:t>
    </dgm:pt>
    <dgm:pt modelId="{A6AA2AE3-7A77-4216-972B-7EA639545563}" type="parTrans" cxnId="{E8705C84-BD9D-48D5-81FE-4E1735BA84EA}">
      <dgm:prSet/>
      <dgm:spPr/>
      <dgm:t>
        <a:bodyPr/>
        <a:lstStyle/>
        <a:p>
          <a:endParaRPr lang="ru-RU"/>
        </a:p>
      </dgm:t>
    </dgm:pt>
    <dgm:pt modelId="{5F86DD1A-D85F-416C-A1F4-15D8A654B276}" type="sibTrans" cxnId="{E8705C84-BD9D-48D5-81FE-4E1735BA84EA}">
      <dgm:prSet/>
      <dgm:spPr/>
      <dgm:t>
        <a:bodyPr/>
        <a:lstStyle/>
        <a:p>
          <a:endParaRPr lang="ru-RU"/>
        </a:p>
      </dgm:t>
    </dgm:pt>
    <dgm:pt modelId="{2F526B77-E435-4245-8F56-BA0256919A50}">
      <dgm:prSet phldrT="[Текст]"/>
      <dgm:spPr/>
      <dgm:t>
        <a:bodyPr>
          <a:scene3d>
            <a:camera prst="orthographicFront"/>
            <a:lightRig rig="glow" dir="tl">
              <a:rot lat="0" lon="0" rev="5400000"/>
            </a:lightRig>
          </a:scene3d>
          <a:sp3d extrusionH="57150" contourW="12700">
            <a:bevelT w="25400" h="25400" prst="angle"/>
            <a:contourClr>
              <a:schemeClr val="accent6">
                <a:shade val="73000"/>
              </a:schemeClr>
            </a:contourClr>
          </a:sp3d>
        </a:bodyPr>
        <a:lstStyle/>
        <a:p>
          <a:r>
            <a:rPr lang="en-US" b="1" cap="none" spc="0" smtClean="0">
              <a:ln w="11430"/>
              <a:effectLst>
                <a:outerShdw blurRad="80000" dist="40000" dir="5040000" algn="tl">
                  <a:srgbClr val="000000">
                    <a:alpha val="30000"/>
                  </a:srgbClr>
                </a:outerShdw>
              </a:effectLst>
            </a:rPr>
            <a:t>NEWSPAPERS</a:t>
          </a:r>
          <a:endParaRPr lang="ru-RU" b="1" cap="none" spc="0" dirty="0">
            <a:ln w="11430"/>
            <a:effectLst>
              <a:outerShdw blurRad="80000" dist="40000" dir="5040000" algn="tl">
                <a:srgbClr val="000000">
                  <a:alpha val="30000"/>
                </a:srgbClr>
              </a:outerShdw>
            </a:effectLst>
          </a:endParaRPr>
        </a:p>
      </dgm:t>
    </dgm:pt>
    <dgm:pt modelId="{CDC168AB-273A-4B72-A6C1-103ADCBEB482}" type="parTrans" cxnId="{5DC007F1-A08C-44FC-A518-AC137C5A7E94}">
      <dgm:prSet/>
      <dgm:spPr/>
      <dgm:t>
        <a:bodyPr/>
        <a:lstStyle/>
        <a:p>
          <a:endParaRPr lang="ru-RU"/>
        </a:p>
      </dgm:t>
    </dgm:pt>
    <dgm:pt modelId="{7A9FD2F7-5536-4124-892B-0954DF2D393E}" type="sibTrans" cxnId="{5DC007F1-A08C-44FC-A518-AC137C5A7E94}">
      <dgm:prSet/>
      <dgm:spPr/>
      <dgm:t>
        <a:bodyPr/>
        <a:lstStyle/>
        <a:p>
          <a:endParaRPr lang="ru-RU"/>
        </a:p>
      </dgm:t>
    </dgm:pt>
    <dgm:pt modelId="{3DA19B3D-6846-4E27-B339-CE28FF865110}" type="pres">
      <dgm:prSet presAssocID="{27384965-AF61-49A2-A653-0F0CE5C8527A}" presName="compositeShape" presStyleCnt="0">
        <dgm:presLayoutVars>
          <dgm:dir/>
          <dgm:resizeHandles/>
        </dgm:presLayoutVars>
      </dgm:prSet>
      <dgm:spPr/>
    </dgm:pt>
    <dgm:pt modelId="{CA5A0081-DE1A-4E51-BCB2-01580F526DF2}" type="pres">
      <dgm:prSet presAssocID="{27384965-AF61-49A2-A653-0F0CE5C8527A}" presName="pyramid" presStyleLbl="node1" presStyleIdx="0" presStyleCnt="1" custScaleX="84789" custScaleY="94930" custLinFactNeighborX="-1233" custLinFactNeighborY="2535"/>
      <dgm:spPr/>
    </dgm:pt>
    <dgm:pt modelId="{99233B60-B83C-4241-93AC-E7C848A09C49}" type="pres">
      <dgm:prSet presAssocID="{27384965-AF61-49A2-A653-0F0CE5C8527A}" presName="theList" presStyleCnt="0"/>
      <dgm:spPr/>
    </dgm:pt>
    <dgm:pt modelId="{5F03FAA9-7E2D-4637-8BB9-2237F9A51DA6}" type="pres">
      <dgm:prSet presAssocID="{AF45879E-A6F8-4163-9539-F0346B417FDA}" presName="aNode" presStyleLbl="fgAcc1" presStyleIdx="0" presStyleCnt="3">
        <dgm:presLayoutVars>
          <dgm:bulletEnabled val="1"/>
        </dgm:presLayoutVars>
      </dgm:prSet>
      <dgm:spPr/>
      <dgm:t>
        <a:bodyPr/>
        <a:lstStyle/>
        <a:p>
          <a:endParaRPr lang="ru-RU"/>
        </a:p>
      </dgm:t>
    </dgm:pt>
    <dgm:pt modelId="{F36ECE4F-EB28-43FD-8574-B90E6FB73C47}" type="pres">
      <dgm:prSet presAssocID="{AF45879E-A6F8-4163-9539-F0346B417FDA}" presName="aSpace" presStyleCnt="0"/>
      <dgm:spPr/>
    </dgm:pt>
    <dgm:pt modelId="{B4B9879E-6987-478B-B8A5-7268D61685A0}" type="pres">
      <dgm:prSet presAssocID="{99B89762-7BBE-41EE-A461-4DFB034713A3}" presName="aNode" presStyleLbl="fgAcc1" presStyleIdx="1" presStyleCnt="3">
        <dgm:presLayoutVars>
          <dgm:bulletEnabled val="1"/>
        </dgm:presLayoutVars>
      </dgm:prSet>
      <dgm:spPr/>
      <dgm:t>
        <a:bodyPr/>
        <a:lstStyle/>
        <a:p>
          <a:endParaRPr lang="ru-RU"/>
        </a:p>
      </dgm:t>
    </dgm:pt>
    <dgm:pt modelId="{FD1237FA-A0BC-4E11-A15F-34DAE8D9CFF4}" type="pres">
      <dgm:prSet presAssocID="{99B89762-7BBE-41EE-A461-4DFB034713A3}" presName="aSpace" presStyleCnt="0"/>
      <dgm:spPr/>
    </dgm:pt>
    <dgm:pt modelId="{65883C89-3645-4E52-8249-3E5E11345595}" type="pres">
      <dgm:prSet presAssocID="{2F526B77-E435-4245-8F56-BA0256919A50}" presName="aNode" presStyleLbl="fgAcc1" presStyleIdx="2" presStyleCnt="3">
        <dgm:presLayoutVars>
          <dgm:bulletEnabled val="1"/>
        </dgm:presLayoutVars>
      </dgm:prSet>
      <dgm:spPr/>
      <dgm:t>
        <a:bodyPr/>
        <a:lstStyle/>
        <a:p>
          <a:endParaRPr lang="ru-RU"/>
        </a:p>
      </dgm:t>
    </dgm:pt>
    <dgm:pt modelId="{43CD3068-0885-4FEA-AE3A-4319092280CB}" type="pres">
      <dgm:prSet presAssocID="{2F526B77-E435-4245-8F56-BA0256919A50}" presName="aSpace" presStyleCnt="0"/>
      <dgm:spPr/>
    </dgm:pt>
  </dgm:ptLst>
  <dgm:cxnLst>
    <dgm:cxn modelId="{453CC2EB-4D9A-4B9C-99C3-604F8BAB3F3D}" type="presOf" srcId="{AF45879E-A6F8-4163-9539-F0346B417FDA}" destId="{5F03FAA9-7E2D-4637-8BB9-2237F9A51DA6}" srcOrd="0" destOrd="0" presId="urn:microsoft.com/office/officeart/2005/8/layout/pyramid2"/>
    <dgm:cxn modelId="{8894336E-782C-4382-A2CF-7C9F5A809267}" type="presOf" srcId="{27384965-AF61-49A2-A653-0F0CE5C8527A}" destId="{3DA19B3D-6846-4E27-B339-CE28FF865110}" srcOrd="0" destOrd="0" presId="urn:microsoft.com/office/officeart/2005/8/layout/pyramid2"/>
    <dgm:cxn modelId="{E903B3E6-8635-4C65-8793-F48F50E86AE5}" srcId="{27384965-AF61-49A2-A653-0F0CE5C8527A}" destId="{AF45879E-A6F8-4163-9539-F0346B417FDA}" srcOrd="0" destOrd="0" parTransId="{80A6B9EB-FECF-4B35-90DE-C91E2A993D99}" sibTransId="{28D937D0-DFE4-400B-BDC1-06DC6480883B}"/>
    <dgm:cxn modelId="{FD9427AB-51FC-4E3C-9B9C-DF9DFAA96D47}" type="presOf" srcId="{99B89762-7BBE-41EE-A461-4DFB034713A3}" destId="{B4B9879E-6987-478B-B8A5-7268D61685A0}" srcOrd="0" destOrd="0" presId="urn:microsoft.com/office/officeart/2005/8/layout/pyramid2"/>
    <dgm:cxn modelId="{5DC007F1-A08C-44FC-A518-AC137C5A7E94}" srcId="{27384965-AF61-49A2-A653-0F0CE5C8527A}" destId="{2F526B77-E435-4245-8F56-BA0256919A50}" srcOrd="2" destOrd="0" parTransId="{CDC168AB-273A-4B72-A6C1-103ADCBEB482}" sibTransId="{7A9FD2F7-5536-4124-892B-0954DF2D393E}"/>
    <dgm:cxn modelId="{9C3B19EF-1120-41CE-B38E-D8FC9613F7CF}" type="presOf" srcId="{2F526B77-E435-4245-8F56-BA0256919A50}" destId="{65883C89-3645-4E52-8249-3E5E11345595}" srcOrd="0" destOrd="0" presId="urn:microsoft.com/office/officeart/2005/8/layout/pyramid2"/>
    <dgm:cxn modelId="{E8705C84-BD9D-48D5-81FE-4E1735BA84EA}" srcId="{27384965-AF61-49A2-A653-0F0CE5C8527A}" destId="{99B89762-7BBE-41EE-A461-4DFB034713A3}" srcOrd="1" destOrd="0" parTransId="{A6AA2AE3-7A77-4216-972B-7EA639545563}" sibTransId="{5F86DD1A-D85F-416C-A1F4-15D8A654B276}"/>
    <dgm:cxn modelId="{5C6EC8C5-D81C-46C9-86DE-9BE9AE5823BE}" type="presParOf" srcId="{3DA19B3D-6846-4E27-B339-CE28FF865110}" destId="{CA5A0081-DE1A-4E51-BCB2-01580F526DF2}" srcOrd="0" destOrd="0" presId="urn:microsoft.com/office/officeart/2005/8/layout/pyramid2"/>
    <dgm:cxn modelId="{CCEDC06B-892C-4100-91A0-AC34023BA9F4}" type="presParOf" srcId="{3DA19B3D-6846-4E27-B339-CE28FF865110}" destId="{99233B60-B83C-4241-93AC-E7C848A09C49}" srcOrd="1" destOrd="0" presId="urn:microsoft.com/office/officeart/2005/8/layout/pyramid2"/>
    <dgm:cxn modelId="{C60FBD5E-23B6-460D-9304-C97420531109}" type="presParOf" srcId="{99233B60-B83C-4241-93AC-E7C848A09C49}" destId="{5F03FAA9-7E2D-4637-8BB9-2237F9A51DA6}" srcOrd="0" destOrd="0" presId="urn:microsoft.com/office/officeart/2005/8/layout/pyramid2"/>
    <dgm:cxn modelId="{BC69F672-B0A4-4559-A24D-FFACFABA0068}" type="presParOf" srcId="{99233B60-B83C-4241-93AC-E7C848A09C49}" destId="{F36ECE4F-EB28-43FD-8574-B90E6FB73C47}" srcOrd="1" destOrd="0" presId="urn:microsoft.com/office/officeart/2005/8/layout/pyramid2"/>
    <dgm:cxn modelId="{42924D59-1856-45DF-95B8-19D2D5821F17}" type="presParOf" srcId="{99233B60-B83C-4241-93AC-E7C848A09C49}" destId="{B4B9879E-6987-478B-B8A5-7268D61685A0}" srcOrd="2" destOrd="0" presId="urn:microsoft.com/office/officeart/2005/8/layout/pyramid2"/>
    <dgm:cxn modelId="{4CC1E3F7-A9CC-4410-97C3-35C7BD7B7491}" type="presParOf" srcId="{99233B60-B83C-4241-93AC-E7C848A09C49}" destId="{FD1237FA-A0BC-4E11-A15F-34DAE8D9CFF4}" srcOrd="3" destOrd="0" presId="urn:microsoft.com/office/officeart/2005/8/layout/pyramid2"/>
    <dgm:cxn modelId="{920F80A4-F17E-4275-B18E-622DC0F57867}" type="presParOf" srcId="{99233B60-B83C-4241-93AC-E7C848A09C49}" destId="{65883C89-3645-4E52-8249-3E5E11345595}" srcOrd="4" destOrd="0" presId="urn:microsoft.com/office/officeart/2005/8/layout/pyramid2"/>
    <dgm:cxn modelId="{39EFEF82-7F1B-4A1A-8B6D-E0E0BA9C63F8}" type="presParOf" srcId="{99233B60-B83C-4241-93AC-E7C848A09C49}" destId="{43CD3068-0885-4FEA-AE3A-4319092280CB}" srcOrd="5" destOrd="0" presId="urn:microsoft.com/office/officeart/2005/8/layout/pyramid2"/>
  </dgm:cxnLst>
  <dgm:bg/>
  <dgm:whole/>
</dgm:dataModel>
</file>

<file path=ppt/diagrams/data4.xml><?xml version="1.0" encoding="utf-8"?>
<dgm:dataModel xmlns:dgm="http://schemas.openxmlformats.org/drawingml/2006/diagram" xmlns:a="http://schemas.openxmlformats.org/drawingml/2006/main">
  <dgm:ptLst>
    <dgm:pt modelId="{A42361BB-9AF9-4DD2-A4AB-18333770A7A2}" type="doc">
      <dgm:prSet loTypeId="urn:microsoft.com/office/officeart/2005/8/layout/lProcess1" loCatId="process" qsTypeId="urn:microsoft.com/office/officeart/2005/8/quickstyle/simple1" qsCatId="simple" csTypeId="urn:microsoft.com/office/officeart/2005/8/colors/accent0_2" csCatId="mainScheme" phldr="1"/>
      <dgm:spPr/>
      <dgm:t>
        <a:bodyPr/>
        <a:lstStyle/>
        <a:p>
          <a:endParaRPr lang="ru-RU"/>
        </a:p>
      </dgm:t>
    </dgm:pt>
    <dgm:pt modelId="{7C34B575-6C92-45E6-9A6B-D67F7D06D524}">
      <dgm:prSet phldrT="[Текст]" custT="1"/>
      <dgm:spPr/>
      <dgm:t>
        <a:bodyPr/>
        <a:lstStyle/>
        <a:p>
          <a:r>
            <a:rPr lang="en-US" sz="2400" b="1" dirty="0" smtClean="0"/>
            <a:t>CHAT SHOW</a:t>
          </a:r>
          <a:endParaRPr lang="ru-RU" sz="2400" b="1" dirty="0"/>
        </a:p>
      </dgm:t>
    </dgm:pt>
    <dgm:pt modelId="{21BD22D1-0A83-4C49-A4F8-2094809676C3}" type="parTrans" cxnId="{0F1FD17E-FC85-4B78-8B72-E8DFE6BCF31C}">
      <dgm:prSet/>
      <dgm:spPr/>
      <dgm:t>
        <a:bodyPr/>
        <a:lstStyle/>
        <a:p>
          <a:endParaRPr lang="ru-RU"/>
        </a:p>
      </dgm:t>
    </dgm:pt>
    <dgm:pt modelId="{1A537202-CB95-4971-BFB0-4F02C5623100}" type="sibTrans" cxnId="{0F1FD17E-FC85-4B78-8B72-E8DFE6BCF31C}">
      <dgm:prSet/>
      <dgm:spPr/>
      <dgm:t>
        <a:bodyPr/>
        <a:lstStyle/>
        <a:p>
          <a:endParaRPr lang="ru-RU"/>
        </a:p>
      </dgm:t>
    </dgm:pt>
    <dgm:pt modelId="{8609D5F7-DF49-467F-B8E4-55F5E2A533A7}">
      <dgm:prSet phldrT="[Текст]" custT="1"/>
      <dgm:spPr/>
      <dgm:t>
        <a:bodyPr/>
        <a:lstStyle/>
        <a:p>
          <a:r>
            <a:rPr lang="en-US" sz="2400" b="1" dirty="0" smtClean="0"/>
            <a:t>SOAP OPERA</a:t>
          </a:r>
          <a:endParaRPr lang="ru-RU" sz="2400" b="1" dirty="0"/>
        </a:p>
      </dgm:t>
    </dgm:pt>
    <dgm:pt modelId="{86933646-72EB-4663-B5A0-C0E19CCDF521}" type="parTrans" cxnId="{C2501164-6948-4C48-B530-1DDE23140466}">
      <dgm:prSet/>
      <dgm:spPr/>
      <dgm:t>
        <a:bodyPr/>
        <a:lstStyle/>
        <a:p>
          <a:endParaRPr lang="ru-RU"/>
        </a:p>
      </dgm:t>
    </dgm:pt>
    <dgm:pt modelId="{882E8363-B86A-4EF1-B474-92F77C2DCD00}" type="sibTrans" cxnId="{C2501164-6948-4C48-B530-1DDE23140466}">
      <dgm:prSet/>
      <dgm:spPr/>
      <dgm:t>
        <a:bodyPr/>
        <a:lstStyle/>
        <a:p>
          <a:endParaRPr lang="ru-RU"/>
        </a:p>
      </dgm:t>
    </dgm:pt>
    <dgm:pt modelId="{2B64FD46-4CB8-45BC-940E-CD02F25E8B0C}">
      <dgm:prSet phldrT="[Текст]" custT="1"/>
      <dgm:spPr/>
      <dgm:t>
        <a:bodyPr/>
        <a:lstStyle/>
        <a:p>
          <a:r>
            <a:rPr lang="en-US" sz="2000" b="1" dirty="0" smtClean="0"/>
            <a:t>REALITY SHOW</a:t>
          </a:r>
          <a:endParaRPr lang="ru-RU" sz="2000" b="1" dirty="0"/>
        </a:p>
      </dgm:t>
    </dgm:pt>
    <dgm:pt modelId="{E445DD7E-12DC-49FC-B4D3-2210CD98D0DB}" type="parTrans" cxnId="{ABBE64DC-550D-4ED2-B702-82F1277B1128}">
      <dgm:prSet/>
      <dgm:spPr/>
      <dgm:t>
        <a:bodyPr/>
        <a:lstStyle/>
        <a:p>
          <a:endParaRPr lang="ru-RU"/>
        </a:p>
      </dgm:t>
    </dgm:pt>
    <dgm:pt modelId="{0A6336D8-EB3F-4AF2-BF4E-ABDD40670942}" type="sibTrans" cxnId="{ABBE64DC-550D-4ED2-B702-82F1277B1128}">
      <dgm:prSet/>
      <dgm:spPr/>
      <dgm:t>
        <a:bodyPr/>
        <a:lstStyle/>
        <a:p>
          <a:endParaRPr lang="ru-RU"/>
        </a:p>
      </dgm:t>
    </dgm:pt>
    <dgm:pt modelId="{125F3303-9018-44C9-9596-69E7BF2E0555}">
      <dgm:prSet custT="1"/>
      <dgm:spPr/>
      <dgm:t>
        <a:bodyPr/>
        <a:lstStyle/>
        <a:p>
          <a:r>
            <a:rPr lang="en-US" sz="2400" b="1" dirty="0" smtClean="0"/>
            <a:t>INTERNET</a:t>
          </a:r>
          <a:endParaRPr lang="ru-RU" sz="2400" b="1" dirty="0"/>
        </a:p>
      </dgm:t>
    </dgm:pt>
    <dgm:pt modelId="{8663ED16-1BF2-41A2-948E-762683D8034C}" type="parTrans" cxnId="{21DEFDC8-F1A9-4CEF-BACB-693A9FC06DB7}">
      <dgm:prSet/>
      <dgm:spPr/>
      <dgm:t>
        <a:bodyPr/>
        <a:lstStyle/>
        <a:p>
          <a:endParaRPr lang="ru-RU"/>
        </a:p>
      </dgm:t>
    </dgm:pt>
    <dgm:pt modelId="{5537FCF4-1271-44D2-BCE8-98ABAEE74DD8}" type="sibTrans" cxnId="{21DEFDC8-F1A9-4CEF-BACB-693A9FC06DB7}">
      <dgm:prSet/>
      <dgm:spPr/>
      <dgm:t>
        <a:bodyPr/>
        <a:lstStyle/>
        <a:p>
          <a:endParaRPr lang="ru-RU"/>
        </a:p>
      </dgm:t>
    </dgm:pt>
    <dgm:pt modelId="{3996F6D8-CFA1-4337-B79E-41E92E869A6A}">
      <dgm:prSet custT="1"/>
      <dgm:spPr/>
      <dgm:t>
        <a:bodyPr/>
        <a:lstStyle/>
        <a:p>
          <a:r>
            <a:rPr lang="en-US" sz="2400" b="1" dirty="0" smtClean="0"/>
            <a:t>GAME SHOW</a:t>
          </a:r>
          <a:endParaRPr lang="ru-RU" sz="2400" b="1" dirty="0"/>
        </a:p>
      </dgm:t>
    </dgm:pt>
    <dgm:pt modelId="{2F4CC148-B92B-4CAA-9C6E-4C173A51E7EC}" type="parTrans" cxnId="{FE9D2F50-5459-4111-A065-4B683C11CCFF}">
      <dgm:prSet/>
      <dgm:spPr/>
      <dgm:t>
        <a:bodyPr/>
        <a:lstStyle/>
        <a:p>
          <a:endParaRPr lang="ru-RU"/>
        </a:p>
      </dgm:t>
    </dgm:pt>
    <dgm:pt modelId="{6F55FC78-13FA-442A-8EBA-F7AA4AF0BCC9}" type="sibTrans" cxnId="{FE9D2F50-5459-4111-A065-4B683C11CCFF}">
      <dgm:prSet/>
      <dgm:spPr/>
      <dgm:t>
        <a:bodyPr/>
        <a:lstStyle/>
        <a:p>
          <a:endParaRPr lang="ru-RU"/>
        </a:p>
      </dgm:t>
    </dgm:pt>
    <dgm:pt modelId="{270A314E-581B-4EA2-8D49-C8D33356E0D4}">
      <dgm:prSet custT="1"/>
      <dgm:spPr/>
      <dgm:t>
        <a:bodyPr/>
        <a:lstStyle/>
        <a:p>
          <a:r>
            <a:rPr lang="en-US" sz="2000" b="1" dirty="0" smtClean="0"/>
            <a:t>DOCUMENTARY</a:t>
          </a:r>
          <a:endParaRPr lang="ru-RU" sz="2000" b="1" dirty="0"/>
        </a:p>
      </dgm:t>
    </dgm:pt>
    <dgm:pt modelId="{5C46A842-5110-410F-A211-DCAFA6F3FD89}" type="parTrans" cxnId="{8CB7B098-A37D-4B30-A9F2-6599151213EC}">
      <dgm:prSet/>
      <dgm:spPr/>
      <dgm:t>
        <a:bodyPr/>
        <a:lstStyle/>
        <a:p>
          <a:endParaRPr lang="ru-RU"/>
        </a:p>
      </dgm:t>
    </dgm:pt>
    <dgm:pt modelId="{42343A91-B032-4C54-AFAA-734A92AA32A1}" type="sibTrans" cxnId="{8CB7B098-A37D-4B30-A9F2-6599151213EC}">
      <dgm:prSet/>
      <dgm:spPr/>
      <dgm:t>
        <a:bodyPr/>
        <a:lstStyle/>
        <a:p>
          <a:endParaRPr lang="ru-RU"/>
        </a:p>
      </dgm:t>
    </dgm:pt>
    <dgm:pt modelId="{77EEDD25-DDF8-45DF-9567-118488A8BED7}">
      <dgm:prSet custT="1"/>
      <dgm:spPr/>
      <dgm:t>
        <a:bodyPr/>
        <a:lstStyle/>
        <a:p>
          <a:r>
            <a:rPr lang="en-US" sz="2000" b="1" dirty="0" smtClean="0"/>
            <a:t>POPULAR PRESS</a:t>
          </a:r>
          <a:endParaRPr lang="ru-RU" sz="2000" b="1" dirty="0"/>
        </a:p>
      </dgm:t>
    </dgm:pt>
    <dgm:pt modelId="{23A5951C-CB67-4D14-A8F2-73E3891F86A2}" type="parTrans" cxnId="{9FD17185-4DA8-4005-8DA5-5CF306648297}">
      <dgm:prSet/>
      <dgm:spPr/>
      <dgm:t>
        <a:bodyPr/>
        <a:lstStyle/>
        <a:p>
          <a:endParaRPr lang="ru-RU"/>
        </a:p>
      </dgm:t>
    </dgm:pt>
    <dgm:pt modelId="{3CA8340F-2F93-4E59-AF9B-3C18A6A8CE6B}" type="sibTrans" cxnId="{9FD17185-4DA8-4005-8DA5-5CF306648297}">
      <dgm:prSet/>
      <dgm:spPr/>
      <dgm:t>
        <a:bodyPr/>
        <a:lstStyle/>
        <a:p>
          <a:endParaRPr lang="ru-RU"/>
        </a:p>
      </dgm:t>
    </dgm:pt>
    <dgm:pt modelId="{0833626E-D97A-4F0C-998A-B4C9538F23DE}">
      <dgm:prSet/>
      <dgm:spPr/>
      <dgm:t>
        <a:bodyPr/>
        <a:lstStyle/>
        <a:p>
          <a:r>
            <a:rPr lang="en-US" b="1" dirty="0" smtClean="0"/>
            <a:t>CURRENT AFFAIRS</a:t>
          </a:r>
          <a:endParaRPr lang="ru-RU" b="1" dirty="0"/>
        </a:p>
      </dgm:t>
    </dgm:pt>
    <dgm:pt modelId="{94642E1D-B9CD-4DAC-A647-0D96A50258EF}" type="parTrans" cxnId="{3450E560-9BD5-44B0-A6C4-457E34E679BA}">
      <dgm:prSet/>
      <dgm:spPr/>
      <dgm:t>
        <a:bodyPr/>
        <a:lstStyle/>
        <a:p>
          <a:endParaRPr lang="ru-RU"/>
        </a:p>
      </dgm:t>
    </dgm:pt>
    <dgm:pt modelId="{AA2618C4-44F3-4966-976D-4A7235551283}" type="sibTrans" cxnId="{3450E560-9BD5-44B0-A6C4-457E34E679BA}">
      <dgm:prSet/>
      <dgm:spPr/>
      <dgm:t>
        <a:bodyPr/>
        <a:lstStyle/>
        <a:p>
          <a:endParaRPr lang="ru-RU"/>
        </a:p>
      </dgm:t>
    </dgm:pt>
    <dgm:pt modelId="{0C6C430E-1669-452B-928D-29DAB797B8E0}" type="pres">
      <dgm:prSet presAssocID="{A42361BB-9AF9-4DD2-A4AB-18333770A7A2}" presName="Name0" presStyleCnt="0">
        <dgm:presLayoutVars>
          <dgm:dir/>
          <dgm:animLvl val="lvl"/>
          <dgm:resizeHandles val="exact"/>
        </dgm:presLayoutVars>
      </dgm:prSet>
      <dgm:spPr/>
      <dgm:t>
        <a:bodyPr/>
        <a:lstStyle/>
        <a:p>
          <a:endParaRPr lang="ru-RU"/>
        </a:p>
      </dgm:t>
    </dgm:pt>
    <dgm:pt modelId="{0CBBBFEB-8400-4742-8791-5BC3B5ABC74C}" type="pres">
      <dgm:prSet presAssocID="{7C34B575-6C92-45E6-9A6B-D67F7D06D524}" presName="vertFlow" presStyleCnt="0"/>
      <dgm:spPr/>
    </dgm:pt>
    <dgm:pt modelId="{D7E3B5C6-5BDD-454E-B65D-B4E8B5FFE113}" type="pres">
      <dgm:prSet presAssocID="{7C34B575-6C92-45E6-9A6B-D67F7D06D524}" presName="header" presStyleLbl="node1" presStyleIdx="0" presStyleCnt="1"/>
      <dgm:spPr/>
      <dgm:t>
        <a:bodyPr/>
        <a:lstStyle/>
        <a:p>
          <a:endParaRPr lang="ru-RU"/>
        </a:p>
      </dgm:t>
    </dgm:pt>
    <dgm:pt modelId="{A7EC5524-29DD-4711-916E-901FDEB2F382}" type="pres">
      <dgm:prSet presAssocID="{86933646-72EB-4663-B5A0-C0E19CCDF521}" presName="parTrans" presStyleLbl="sibTrans2D1" presStyleIdx="0" presStyleCnt="7"/>
      <dgm:spPr/>
      <dgm:t>
        <a:bodyPr/>
        <a:lstStyle/>
        <a:p>
          <a:endParaRPr lang="ru-RU"/>
        </a:p>
      </dgm:t>
    </dgm:pt>
    <dgm:pt modelId="{F7BCA4E0-94CD-46F7-9D15-6BD87DD65DAD}" type="pres">
      <dgm:prSet presAssocID="{8609D5F7-DF49-467F-B8E4-55F5E2A533A7}" presName="child" presStyleLbl="alignAccFollowNode1" presStyleIdx="0" presStyleCnt="7">
        <dgm:presLayoutVars>
          <dgm:chMax val="0"/>
          <dgm:bulletEnabled val="1"/>
        </dgm:presLayoutVars>
      </dgm:prSet>
      <dgm:spPr/>
      <dgm:t>
        <a:bodyPr/>
        <a:lstStyle/>
        <a:p>
          <a:endParaRPr lang="ru-RU"/>
        </a:p>
      </dgm:t>
    </dgm:pt>
    <dgm:pt modelId="{4BFCBD20-5B76-4518-9A3A-49794EF2D601}" type="pres">
      <dgm:prSet presAssocID="{882E8363-B86A-4EF1-B474-92F77C2DCD00}" presName="sibTrans" presStyleLbl="sibTrans2D1" presStyleIdx="1" presStyleCnt="7"/>
      <dgm:spPr/>
      <dgm:t>
        <a:bodyPr/>
        <a:lstStyle/>
        <a:p>
          <a:endParaRPr lang="ru-RU"/>
        </a:p>
      </dgm:t>
    </dgm:pt>
    <dgm:pt modelId="{72011B2B-DFE1-408C-9149-3E64D0532214}" type="pres">
      <dgm:prSet presAssocID="{2B64FD46-4CB8-45BC-940E-CD02F25E8B0C}" presName="child" presStyleLbl="alignAccFollowNode1" presStyleIdx="1" presStyleCnt="7">
        <dgm:presLayoutVars>
          <dgm:chMax val="0"/>
          <dgm:bulletEnabled val="1"/>
        </dgm:presLayoutVars>
      </dgm:prSet>
      <dgm:spPr/>
      <dgm:t>
        <a:bodyPr/>
        <a:lstStyle/>
        <a:p>
          <a:endParaRPr lang="ru-RU"/>
        </a:p>
      </dgm:t>
    </dgm:pt>
    <dgm:pt modelId="{4ED72C6B-8AB3-4E3C-81BB-EBA0009CA72C}" type="pres">
      <dgm:prSet presAssocID="{0A6336D8-EB3F-4AF2-BF4E-ABDD40670942}" presName="sibTrans" presStyleLbl="sibTrans2D1" presStyleIdx="2" presStyleCnt="7"/>
      <dgm:spPr/>
      <dgm:t>
        <a:bodyPr/>
        <a:lstStyle/>
        <a:p>
          <a:endParaRPr lang="ru-RU"/>
        </a:p>
      </dgm:t>
    </dgm:pt>
    <dgm:pt modelId="{53114D2C-2931-4E86-8FD8-7526A0CB6AF8}" type="pres">
      <dgm:prSet presAssocID="{125F3303-9018-44C9-9596-69E7BF2E0555}" presName="child" presStyleLbl="alignAccFollowNode1" presStyleIdx="2" presStyleCnt="7">
        <dgm:presLayoutVars>
          <dgm:chMax val="0"/>
          <dgm:bulletEnabled val="1"/>
        </dgm:presLayoutVars>
      </dgm:prSet>
      <dgm:spPr/>
      <dgm:t>
        <a:bodyPr/>
        <a:lstStyle/>
        <a:p>
          <a:endParaRPr lang="ru-RU"/>
        </a:p>
      </dgm:t>
    </dgm:pt>
    <dgm:pt modelId="{42365B37-5BDA-4866-8433-5A9B5B025867}" type="pres">
      <dgm:prSet presAssocID="{5537FCF4-1271-44D2-BCE8-98ABAEE74DD8}" presName="sibTrans" presStyleLbl="sibTrans2D1" presStyleIdx="3" presStyleCnt="7"/>
      <dgm:spPr/>
      <dgm:t>
        <a:bodyPr/>
        <a:lstStyle/>
        <a:p>
          <a:endParaRPr lang="ru-RU"/>
        </a:p>
      </dgm:t>
    </dgm:pt>
    <dgm:pt modelId="{BF9B7AB4-6BB4-4E2F-B396-00647B0A3C67}" type="pres">
      <dgm:prSet presAssocID="{3996F6D8-CFA1-4337-B79E-41E92E869A6A}" presName="child" presStyleLbl="alignAccFollowNode1" presStyleIdx="3" presStyleCnt="7">
        <dgm:presLayoutVars>
          <dgm:chMax val="0"/>
          <dgm:bulletEnabled val="1"/>
        </dgm:presLayoutVars>
      </dgm:prSet>
      <dgm:spPr/>
      <dgm:t>
        <a:bodyPr/>
        <a:lstStyle/>
        <a:p>
          <a:endParaRPr lang="ru-RU"/>
        </a:p>
      </dgm:t>
    </dgm:pt>
    <dgm:pt modelId="{735C2F29-D416-47F7-9EBF-B39D18DC669C}" type="pres">
      <dgm:prSet presAssocID="{6F55FC78-13FA-442A-8EBA-F7AA4AF0BCC9}" presName="sibTrans" presStyleLbl="sibTrans2D1" presStyleIdx="4" presStyleCnt="7"/>
      <dgm:spPr/>
      <dgm:t>
        <a:bodyPr/>
        <a:lstStyle/>
        <a:p>
          <a:endParaRPr lang="ru-RU"/>
        </a:p>
      </dgm:t>
    </dgm:pt>
    <dgm:pt modelId="{FA9E48DD-8079-49C4-89CD-0587DC72A850}" type="pres">
      <dgm:prSet presAssocID="{270A314E-581B-4EA2-8D49-C8D33356E0D4}" presName="child" presStyleLbl="alignAccFollowNode1" presStyleIdx="4" presStyleCnt="7">
        <dgm:presLayoutVars>
          <dgm:chMax val="0"/>
          <dgm:bulletEnabled val="1"/>
        </dgm:presLayoutVars>
      </dgm:prSet>
      <dgm:spPr/>
      <dgm:t>
        <a:bodyPr/>
        <a:lstStyle/>
        <a:p>
          <a:endParaRPr lang="ru-RU"/>
        </a:p>
      </dgm:t>
    </dgm:pt>
    <dgm:pt modelId="{2621AF5D-0C3B-4A74-BBC1-261AD58A0587}" type="pres">
      <dgm:prSet presAssocID="{42343A91-B032-4C54-AFAA-734A92AA32A1}" presName="sibTrans" presStyleLbl="sibTrans2D1" presStyleIdx="5" presStyleCnt="7"/>
      <dgm:spPr/>
      <dgm:t>
        <a:bodyPr/>
        <a:lstStyle/>
        <a:p>
          <a:endParaRPr lang="ru-RU"/>
        </a:p>
      </dgm:t>
    </dgm:pt>
    <dgm:pt modelId="{8091B676-4DC6-4467-874A-2D70454C2690}" type="pres">
      <dgm:prSet presAssocID="{77EEDD25-DDF8-45DF-9567-118488A8BED7}" presName="child" presStyleLbl="alignAccFollowNode1" presStyleIdx="5" presStyleCnt="7">
        <dgm:presLayoutVars>
          <dgm:chMax val="0"/>
          <dgm:bulletEnabled val="1"/>
        </dgm:presLayoutVars>
      </dgm:prSet>
      <dgm:spPr/>
      <dgm:t>
        <a:bodyPr/>
        <a:lstStyle/>
        <a:p>
          <a:endParaRPr lang="ru-RU"/>
        </a:p>
      </dgm:t>
    </dgm:pt>
    <dgm:pt modelId="{040D7A97-2EBA-4CEE-8647-5B9A7D4C015F}" type="pres">
      <dgm:prSet presAssocID="{3CA8340F-2F93-4E59-AF9B-3C18A6A8CE6B}" presName="sibTrans" presStyleLbl="sibTrans2D1" presStyleIdx="6" presStyleCnt="7"/>
      <dgm:spPr/>
      <dgm:t>
        <a:bodyPr/>
        <a:lstStyle/>
        <a:p>
          <a:endParaRPr lang="ru-RU"/>
        </a:p>
      </dgm:t>
    </dgm:pt>
    <dgm:pt modelId="{3D86F964-A3BF-4B6D-8BC3-86B1A42F5F8D}" type="pres">
      <dgm:prSet presAssocID="{0833626E-D97A-4F0C-998A-B4C9538F23DE}" presName="child" presStyleLbl="alignAccFollowNode1" presStyleIdx="6" presStyleCnt="7">
        <dgm:presLayoutVars>
          <dgm:chMax val="0"/>
          <dgm:bulletEnabled val="1"/>
        </dgm:presLayoutVars>
      </dgm:prSet>
      <dgm:spPr/>
      <dgm:t>
        <a:bodyPr/>
        <a:lstStyle/>
        <a:p>
          <a:endParaRPr lang="ru-RU"/>
        </a:p>
      </dgm:t>
    </dgm:pt>
  </dgm:ptLst>
  <dgm:cxnLst>
    <dgm:cxn modelId="{0F1FD17E-FC85-4B78-8B72-E8DFE6BCF31C}" srcId="{A42361BB-9AF9-4DD2-A4AB-18333770A7A2}" destId="{7C34B575-6C92-45E6-9A6B-D67F7D06D524}" srcOrd="0" destOrd="0" parTransId="{21BD22D1-0A83-4C49-A4F8-2094809676C3}" sibTransId="{1A537202-CB95-4971-BFB0-4F02C5623100}"/>
    <dgm:cxn modelId="{B4778B57-08FD-4934-B21B-65E7B09628B9}" type="presOf" srcId="{2B64FD46-4CB8-45BC-940E-CD02F25E8B0C}" destId="{72011B2B-DFE1-408C-9149-3E64D0532214}" srcOrd="0" destOrd="0" presId="urn:microsoft.com/office/officeart/2005/8/layout/lProcess1"/>
    <dgm:cxn modelId="{30A7D511-2566-499F-A154-DD6E5CD2C4FC}" type="presOf" srcId="{77EEDD25-DDF8-45DF-9567-118488A8BED7}" destId="{8091B676-4DC6-4467-874A-2D70454C2690}" srcOrd="0" destOrd="0" presId="urn:microsoft.com/office/officeart/2005/8/layout/lProcess1"/>
    <dgm:cxn modelId="{9FB4EC20-9670-4377-A807-BCE210D4EC17}" type="presOf" srcId="{8609D5F7-DF49-467F-B8E4-55F5E2A533A7}" destId="{F7BCA4E0-94CD-46F7-9D15-6BD87DD65DAD}" srcOrd="0" destOrd="0" presId="urn:microsoft.com/office/officeart/2005/8/layout/lProcess1"/>
    <dgm:cxn modelId="{ABBE64DC-550D-4ED2-B702-82F1277B1128}" srcId="{7C34B575-6C92-45E6-9A6B-D67F7D06D524}" destId="{2B64FD46-4CB8-45BC-940E-CD02F25E8B0C}" srcOrd="1" destOrd="0" parTransId="{E445DD7E-12DC-49FC-B4D3-2210CD98D0DB}" sibTransId="{0A6336D8-EB3F-4AF2-BF4E-ABDD40670942}"/>
    <dgm:cxn modelId="{0B001F84-3B0B-4B6F-BDBD-492E93292B5F}" type="presOf" srcId="{0A6336D8-EB3F-4AF2-BF4E-ABDD40670942}" destId="{4ED72C6B-8AB3-4E3C-81BB-EBA0009CA72C}" srcOrd="0" destOrd="0" presId="urn:microsoft.com/office/officeart/2005/8/layout/lProcess1"/>
    <dgm:cxn modelId="{DDF06F92-36BF-4EC6-AD58-03EF500BE0F5}" type="presOf" srcId="{42343A91-B032-4C54-AFAA-734A92AA32A1}" destId="{2621AF5D-0C3B-4A74-BBC1-261AD58A0587}" srcOrd="0" destOrd="0" presId="urn:microsoft.com/office/officeart/2005/8/layout/lProcess1"/>
    <dgm:cxn modelId="{FE9D2F50-5459-4111-A065-4B683C11CCFF}" srcId="{7C34B575-6C92-45E6-9A6B-D67F7D06D524}" destId="{3996F6D8-CFA1-4337-B79E-41E92E869A6A}" srcOrd="3" destOrd="0" parTransId="{2F4CC148-B92B-4CAA-9C6E-4C173A51E7EC}" sibTransId="{6F55FC78-13FA-442A-8EBA-F7AA4AF0BCC9}"/>
    <dgm:cxn modelId="{90E986AA-A1D0-4428-B505-332F6E98AEE8}" type="presOf" srcId="{5537FCF4-1271-44D2-BCE8-98ABAEE74DD8}" destId="{42365B37-5BDA-4866-8433-5A9B5B025867}" srcOrd="0" destOrd="0" presId="urn:microsoft.com/office/officeart/2005/8/layout/lProcess1"/>
    <dgm:cxn modelId="{D48EB25D-07A1-41BA-A493-0D0C726BC21B}" type="presOf" srcId="{A42361BB-9AF9-4DD2-A4AB-18333770A7A2}" destId="{0C6C430E-1669-452B-928D-29DAB797B8E0}" srcOrd="0" destOrd="0" presId="urn:microsoft.com/office/officeart/2005/8/layout/lProcess1"/>
    <dgm:cxn modelId="{E74C5887-D95D-40DF-821D-88703B5A3673}" type="presOf" srcId="{882E8363-B86A-4EF1-B474-92F77C2DCD00}" destId="{4BFCBD20-5B76-4518-9A3A-49794EF2D601}" srcOrd="0" destOrd="0" presId="urn:microsoft.com/office/officeart/2005/8/layout/lProcess1"/>
    <dgm:cxn modelId="{51095171-E9D8-4B97-9443-D589EC5B3906}" type="presOf" srcId="{3CA8340F-2F93-4E59-AF9B-3C18A6A8CE6B}" destId="{040D7A97-2EBA-4CEE-8647-5B9A7D4C015F}" srcOrd="0" destOrd="0" presId="urn:microsoft.com/office/officeart/2005/8/layout/lProcess1"/>
    <dgm:cxn modelId="{3450E560-9BD5-44B0-A6C4-457E34E679BA}" srcId="{7C34B575-6C92-45E6-9A6B-D67F7D06D524}" destId="{0833626E-D97A-4F0C-998A-B4C9538F23DE}" srcOrd="6" destOrd="0" parTransId="{94642E1D-B9CD-4DAC-A647-0D96A50258EF}" sibTransId="{AA2618C4-44F3-4966-976D-4A7235551283}"/>
    <dgm:cxn modelId="{77911867-B065-490A-9515-69E021969086}" type="presOf" srcId="{0833626E-D97A-4F0C-998A-B4C9538F23DE}" destId="{3D86F964-A3BF-4B6D-8BC3-86B1A42F5F8D}" srcOrd="0" destOrd="0" presId="urn:microsoft.com/office/officeart/2005/8/layout/lProcess1"/>
    <dgm:cxn modelId="{6FF49BAF-7D6E-474D-BCC9-28598977D5D9}" type="presOf" srcId="{3996F6D8-CFA1-4337-B79E-41E92E869A6A}" destId="{BF9B7AB4-6BB4-4E2F-B396-00647B0A3C67}" srcOrd="0" destOrd="0" presId="urn:microsoft.com/office/officeart/2005/8/layout/lProcess1"/>
    <dgm:cxn modelId="{9B72E8B9-7CDF-4083-ADBC-3B1D367CF297}" type="presOf" srcId="{270A314E-581B-4EA2-8D49-C8D33356E0D4}" destId="{FA9E48DD-8079-49C4-89CD-0587DC72A850}" srcOrd="0" destOrd="0" presId="urn:microsoft.com/office/officeart/2005/8/layout/lProcess1"/>
    <dgm:cxn modelId="{E6375E20-33AB-4B1E-9466-699841292242}" type="presOf" srcId="{86933646-72EB-4663-B5A0-C0E19CCDF521}" destId="{A7EC5524-29DD-4711-916E-901FDEB2F382}" srcOrd="0" destOrd="0" presId="urn:microsoft.com/office/officeart/2005/8/layout/lProcess1"/>
    <dgm:cxn modelId="{21DEFDC8-F1A9-4CEF-BACB-693A9FC06DB7}" srcId="{7C34B575-6C92-45E6-9A6B-D67F7D06D524}" destId="{125F3303-9018-44C9-9596-69E7BF2E0555}" srcOrd="2" destOrd="0" parTransId="{8663ED16-1BF2-41A2-948E-762683D8034C}" sibTransId="{5537FCF4-1271-44D2-BCE8-98ABAEE74DD8}"/>
    <dgm:cxn modelId="{9FD17185-4DA8-4005-8DA5-5CF306648297}" srcId="{7C34B575-6C92-45E6-9A6B-D67F7D06D524}" destId="{77EEDD25-DDF8-45DF-9567-118488A8BED7}" srcOrd="5" destOrd="0" parTransId="{23A5951C-CB67-4D14-A8F2-73E3891F86A2}" sibTransId="{3CA8340F-2F93-4E59-AF9B-3C18A6A8CE6B}"/>
    <dgm:cxn modelId="{C800B2E4-E64A-4A68-B9ED-14ABE97586EE}" type="presOf" srcId="{7C34B575-6C92-45E6-9A6B-D67F7D06D524}" destId="{D7E3B5C6-5BDD-454E-B65D-B4E8B5FFE113}" srcOrd="0" destOrd="0" presId="urn:microsoft.com/office/officeart/2005/8/layout/lProcess1"/>
    <dgm:cxn modelId="{FC99CBFF-D152-42A3-A553-DFD135FA1B75}" type="presOf" srcId="{125F3303-9018-44C9-9596-69E7BF2E0555}" destId="{53114D2C-2931-4E86-8FD8-7526A0CB6AF8}" srcOrd="0" destOrd="0" presId="urn:microsoft.com/office/officeart/2005/8/layout/lProcess1"/>
    <dgm:cxn modelId="{C2501164-6948-4C48-B530-1DDE23140466}" srcId="{7C34B575-6C92-45E6-9A6B-D67F7D06D524}" destId="{8609D5F7-DF49-467F-B8E4-55F5E2A533A7}" srcOrd="0" destOrd="0" parTransId="{86933646-72EB-4663-B5A0-C0E19CCDF521}" sibTransId="{882E8363-B86A-4EF1-B474-92F77C2DCD00}"/>
    <dgm:cxn modelId="{80D649C9-306B-478B-A942-02A1758158BD}" type="presOf" srcId="{6F55FC78-13FA-442A-8EBA-F7AA4AF0BCC9}" destId="{735C2F29-D416-47F7-9EBF-B39D18DC669C}" srcOrd="0" destOrd="0" presId="urn:microsoft.com/office/officeart/2005/8/layout/lProcess1"/>
    <dgm:cxn modelId="{8CB7B098-A37D-4B30-A9F2-6599151213EC}" srcId="{7C34B575-6C92-45E6-9A6B-D67F7D06D524}" destId="{270A314E-581B-4EA2-8D49-C8D33356E0D4}" srcOrd="4" destOrd="0" parTransId="{5C46A842-5110-410F-A211-DCAFA6F3FD89}" sibTransId="{42343A91-B032-4C54-AFAA-734A92AA32A1}"/>
    <dgm:cxn modelId="{F3886293-F816-48F0-A5F7-5A4DD84F1D2E}" type="presParOf" srcId="{0C6C430E-1669-452B-928D-29DAB797B8E0}" destId="{0CBBBFEB-8400-4742-8791-5BC3B5ABC74C}" srcOrd="0" destOrd="0" presId="urn:microsoft.com/office/officeart/2005/8/layout/lProcess1"/>
    <dgm:cxn modelId="{192A240C-242C-4C17-9CB5-FA4324CBCB83}" type="presParOf" srcId="{0CBBBFEB-8400-4742-8791-5BC3B5ABC74C}" destId="{D7E3B5C6-5BDD-454E-B65D-B4E8B5FFE113}" srcOrd="0" destOrd="0" presId="urn:microsoft.com/office/officeart/2005/8/layout/lProcess1"/>
    <dgm:cxn modelId="{36090708-3825-4168-9A8D-344C5F7E197E}" type="presParOf" srcId="{0CBBBFEB-8400-4742-8791-5BC3B5ABC74C}" destId="{A7EC5524-29DD-4711-916E-901FDEB2F382}" srcOrd="1" destOrd="0" presId="urn:microsoft.com/office/officeart/2005/8/layout/lProcess1"/>
    <dgm:cxn modelId="{C129E719-DEA5-40D3-8EFB-0F1B179AE46B}" type="presParOf" srcId="{0CBBBFEB-8400-4742-8791-5BC3B5ABC74C}" destId="{F7BCA4E0-94CD-46F7-9D15-6BD87DD65DAD}" srcOrd="2" destOrd="0" presId="urn:microsoft.com/office/officeart/2005/8/layout/lProcess1"/>
    <dgm:cxn modelId="{8ED0C8FA-B9ED-477B-8E13-179A3EAFCE1C}" type="presParOf" srcId="{0CBBBFEB-8400-4742-8791-5BC3B5ABC74C}" destId="{4BFCBD20-5B76-4518-9A3A-49794EF2D601}" srcOrd="3" destOrd="0" presId="urn:microsoft.com/office/officeart/2005/8/layout/lProcess1"/>
    <dgm:cxn modelId="{7C15ED44-D363-4A56-9C84-DC29FE229E90}" type="presParOf" srcId="{0CBBBFEB-8400-4742-8791-5BC3B5ABC74C}" destId="{72011B2B-DFE1-408C-9149-3E64D0532214}" srcOrd="4" destOrd="0" presId="urn:microsoft.com/office/officeart/2005/8/layout/lProcess1"/>
    <dgm:cxn modelId="{7A50EEE3-5259-459F-9EB8-9EEA535A69F4}" type="presParOf" srcId="{0CBBBFEB-8400-4742-8791-5BC3B5ABC74C}" destId="{4ED72C6B-8AB3-4E3C-81BB-EBA0009CA72C}" srcOrd="5" destOrd="0" presId="urn:microsoft.com/office/officeart/2005/8/layout/lProcess1"/>
    <dgm:cxn modelId="{AD034276-39B4-4BE7-816C-DC16F7E8F869}" type="presParOf" srcId="{0CBBBFEB-8400-4742-8791-5BC3B5ABC74C}" destId="{53114D2C-2931-4E86-8FD8-7526A0CB6AF8}" srcOrd="6" destOrd="0" presId="urn:microsoft.com/office/officeart/2005/8/layout/lProcess1"/>
    <dgm:cxn modelId="{8C279739-8998-49D8-A137-0FA588824CC1}" type="presParOf" srcId="{0CBBBFEB-8400-4742-8791-5BC3B5ABC74C}" destId="{42365B37-5BDA-4866-8433-5A9B5B025867}" srcOrd="7" destOrd="0" presId="urn:microsoft.com/office/officeart/2005/8/layout/lProcess1"/>
    <dgm:cxn modelId="{47F823D0-8406-4D5C-A652-6331F5F13A5F}" type="presParOf" srcId="{0CBBBFEB-8400-4742-8791-5BC3B5ABC74C}" destId="{BF9B7AB4-6BB4-4E2F-B396-00647B0A3C67}" srcOrd="8" destOrd="0" presId="urn:microsoft.com/office/officeart/2005/8/layout/lProcess1"/>
    <dgm:cxn modelId="{0BC2A6AB-D58D-4A44-9BCF-7812BEC010E4}" type="presParOf" srcId="{0CBBBFEB-8400-4742-8791-5BC3B5ABC74C}" destId="{735C2F29-D416-47F7-9EBF-B39D18DC669C}" srcOrd="9" destOrd="0" presId="urn:microsoft.com/office/officeart/2005/8/layout/lProcess1"/>
    <dgm:cxn modelId="{5E8545D0-63CB-42FA-A963-1A3AF6D1DF19}" type="presParOf" srcId="{0CBBBFEB-8400-4742-8791-5BC3B5ABC74C}" destId="{FA9E48DD-8079-49C4-89CD-0587DC72A850}" srcOrd="10" destOrd="0" presId="urn:microsoft.com/office/officeart/2005/8/layout/lProcess1"/>
    <dgm:cxn modelId="{E26553DA-E549-4360-80AB-446BFA9F7278}" type="presParOf" srcId="{0CBBBFEB-8400-4742-8791-5BC3B5ABC74C}" destId="{2621AF5D-0C3B-4A74-BBC1-261AD58A0587}" srcOrd="11" destOrd="0" presId="urn:microsoft.com/office/officeart/2005/8/layout/lProcess1"/>
    <dgm:cxn modelId="{1DB7BDBF-4B70-4705-86B7-82B3F2D3E548}" type="presParOf" srcId="{0CBBBFEB-8400-4742-8791-5BC3B5ABC74C}" destId="{8091B676-4DC6-4467-874A-2D70454C2690}" srcOrd="12" destOrd="0" presId="urn:microsoft.com/office/officeart/2005/8/layout/lProcess1"/>
    <dgm:cxn modelId="{15C4AEAD-DF3F-46A6-B539-A33B2C11AEC2}" type="presParOf" srcId="{0CBBBFEB-8400-4742-8791-5BC3B5ABC74C}" destId="{040D7A97-2EBA-4CEE-8647-5B9A7D4C015F}" srcOrd="13" destOrd="0" presId="urn:microsoft.com/office/officeart/2005/8/layout/lProcess1"/>
    <dgm:cxn modelId="{74C0B052-5934-4B87-8413-B75D1E0F4CE3}" type="presParOf" srcId="{0CBBBFEB-8400-4742-8791-5BC3B5ABC74C}" destId="{3D86F964-A3BF-4B6D-8BC3-86B1A42F5F8D}" srcOrd="14" destOrd="0" presId="urn:microsoft.com/office/officeart/2005/8/layout/lProcess1"/>
  </dgm:cxnLst>
  <dgm:bg/>
  <dgm:whole/>
</dgm:dataModel>
</file>

<file path=ppt/diagrams/data5.xml><?xml version="1.0" encoding="utf-8"?>
<dgm:dataModel xmlns:dgm="http://schemas.openxmlformats.org/drawingml/2006/diagram" xmlns:a="http://schemas.openxmlformats.org/drawingml/2006/main">
  <dgm:ptLst>
    <dgm:pt modelId="{08C05CB0-3C39-4DCF-B0DB-9C694F77844F}" type="doc">
      <dgm:prSet loTypeId="urn:microsoft.com/office/officeart/2005/8/layout/radial2" loCatId="relationship" qsTypeId="urn:microsoft.com/office/officeart/2005/8/quickstyle/simple1" qsCatId="simple" csTypeId="urn:microsoft.com/office/officeart/2005/8/colors/accent2_2" csCatId="accent2" phldr="1"/>
      <dgm:spPr/>
      <dgm:t>
        <a:bodyPr/>
        <a:lstStyle/>
        <a:p>
          <a:endParaRPr lang="ru-RU"/>
        </a:p>
      </dgm:t>
    </dgm:pt>
    <dgm:pt modelId="{6A1F5C37-0DB1-42BF-A611-0B1F2B6B3808}">
      <dgm:prSet phldrT="[Текст]"/>
      <dgm:spPr/>
      <dgm:t>
        <a:bodyPr/>
        <a:lstStyle/>
        <a:p>
          <a:endParaRPr lang="ru-RU" b="1" dirty="0"/>
        </a:p>
      </dgm:t>
    </dgm:pt>
    <dgm:pt modelId="{0DBA2E84-3414-4299-A6D3-739DA8176992}" type="parTrans" cxnId="{DDC1D2B8-1B2B-4F07-965D-278F06C71993}">
      <dgm:prSet/>
      <dgm:spPr/>
      <dgm:t>
        <a:bodyPr/>
        <a:lstStyle/>
        <a:p>
          <a:endParaRPr lang="ru-RU" dirty="0"/>
        </a:p>
      </dgm:t>
    </dgm:pt>
    <dgm:pt modelId="{8EF748AD-8EC1-4F5B-80D5-CD69DEBA505F}" type="sibTrans" cxnId="{DDC1D2B8-1B2B-4F07-965D-278F06C71993}">
      <dgm:prSet/>
      <dgm:spPr/>
      <dgm:t>
        <a:bodyPr/>
        <a:lstStyle/>
        <a:p>
          <a:endParaRPr lang="ru-RU"/>
        </a:p>
      </dgm:t>
    </dgm:pt>
    <dgm:pt modelId="{F1A007DB-0D2D-406F-9E64-D0E7922B364B}">
      <dgm:prSet phldrT="[Текст]"/>
      <dgm:spPr/>
      <dgm:t>
        <a:bodyPr/>
        <a:lstStyle/>
        <a:p>
          <a:endParaRPr lang="ru-RU" dirty="0"/>
        </a:p>
      </dgm:t>
    </dgm:pt>
    <dgm:pt modelId="{62A3BF2D-5708-47FE-AC12-1F44D9218644}" type="parTrans" cxnId="{3EAA36E6-75F7-477C-9C75-B6A986116CE7}">
      <dgm:prSet/>
      <dgm:spPr/>
      <dgm:t>
        <a:bodyPr/>
        <a:lstStyle/>
        <a:p>
          <a:endParaRPr lang="ru-RU" dirty="0"/>
        </a:p>
      </dgm:t>
    </dgm:pt>
    <dgm:pt modelId="{4C418FF0-536E-42CD-B120-DE5F044E6429}" type="sibTrans" cxnId="{3EAA36E6-75F7-477C-9C75-B6A986116CE7}">
      <dgm:prSet/>
      <dgm:spPr/>
      <dgm:t>
        <a:bodyPr/>
        <a:lstStyle/>
        <a:p>
          <a:endParaRPr lang="ru-RU"/>
        </a:p>
      </dgm:t>
    </dgm:pt>
    <dgm:pt modelId="{8A9A9A26-84DD-4BD0-A280-EAAB7609E04F}">
      <dgm:prSet phldrT="[Текст]" phldr="1"/>
      <dgm:spPr/>
      <dgm:t>
        <a:bodyPr/>
        <a:lstStyle/>
        <a:p>
          <a:endParaRPr lang="ru-RU" dirty="0"/>
        </a:p>
      </dgm:t>
    </dgm:pt>
    <dgm:pt modelId="{DF6160A9-8AEB-413D-BC0E-A4868B0C4A34}" type="parTrans" cxnId="{AC357B3A-5CC4-4104-8F9A-F03BA1DB747E}">
      <dgm:prSet/>
      <dgm:spPr/>
      <dgm:t>
        <a:bodyPr/>
        <a:lstStyle/>
        <a:p>
          <a:endParaRPr lang="ru-RU" dirty="0"/>
        </a:p>
      </dgm:t>
    </dgm:pt>
    <dgm:pt modelId="{56D0E784-6200-4FC8-ADDC-7BCB1341C708}" type="sibTrans" cxnId="{AC357B3A-5CC4-4104-8F9A-F03BA1DB747E}">
      <dgm:prSet/>
      <dgm:spPr/>
      <dgm:t>
        <a:bodyPr/>
        <a:lstStyle/>
        <a:p>
          <a:endParaRPr lang="ru-RU"/>
        </a:p>
      </dgm:t>
    </dgm:pt>
    <dgm:pt modelId="{D104D8B0-AA86-43FE-9CF4-97228B5B8EB7}">
      <dgm:prSet/>
      <dgm:spPr/>
      <dgm:t>
        <a:bodyPr/>
        <a:lstStyle/>
        <a:p>
          <a:endParaRPr lang="ru-RU" dirty="0"/>
        </a:p>
      </dgm:t>
    </dgm:pt>
    <dgm:pt modelId="{C5637328-95AE-4870-9A07-0E833718C432}" type="parTrans" cxnId="{503036AE-F623-44C9-8FF0-1BC6B25014DE}">
      <dgm:prSet/>
      <dgm:spPr/>
      <dgm:t>
        <a:bodyPr/>
        <a:lstStyle/>
        <a:p>
          <a:endParaRPr lang="ru-RU" dirty="0"/>
        </a:p>
      </dgm:t>
    </dgm:pt>
    <dgm:pt modelId="{FB48C2E8-1CA7-49F8-975A-F4499678B0CA}" type="sibTrans" cxnId="{503036AE-F623-44C9-8FF0-1BC6B25014DE}">
      <dgm:prSet/>
      <dgm:spPr/>
      <dgm:t>
        <a:bodyPr/>
        <a:lstStyle/>
        <a:p>
          <a:endParaRPr lang="ru-RU"/>
        </a:p>
      </dgm:t>
    </dgm:pt>
    <dgm:pt modelId="{01E5DF2A-7A42-458F-9006-2BECC6311F36}" type="pres">
      <dgm:prSet presAssocID="{08C05CB0-3C39-4DCF-B0DB-9C694F77844F}" presName="composite" presStyleCnt="0">
        <dgm:presLayoutVars>
          <dgm:chMax val="5"/>
          <dgm:dir/>
          <dgm:animLvl val="ctr"/>
          <dgm:resizeHandles val="exact"/>
        </dgm:presLayoutVars>
      </dgm:prSet>
      <dgm:spPr/>
      <dgm:t>
        <a:bodyPr/>
        <a:lstStyle/>
        <a:p>
          <a:endParaRPr lang="ru-RU"/>
        </a:p>
      </dgm:t>
    </dgm:pt>
    <dgm:pt modelId="{98A60959-078C-4D95-8D77-8D7BCB3ABA22}" type="pres">
      <dgm:prSet presAssocID="{08C05CB0-3C39-4DCF-B0DB-9C694F77844F}" presName="cycle" presStyleCnt="0"/>
      <dgm:spPr/>
      <dgm:t>
        <a:bodyPr/>
        <a:lstStyle/>
        <a:p>
          <a:endParaRPr lang="ru-RU"/>
        </a:p>
      </dgm:t>
    </dgm:pt>
    <dgm:pt modelId="{03AFF090-7F1B-4A23-9AD3-7F9CDFE96E95}" type="pres">
      <dgm:prSet presAssocID="{08C05CB0-3C39-4DCF-B0DB-9C694F77844F}" presName="centerShape" presStyleCnt="0"/>
      <dgm:spPr/>
      <dgm:t>
        <a:bodyPr/>
        <a:lstStyle/>
        <a:p>
          <a:endParaRPr lang="ru-RU"/>
        </a:p>
      </dgm:t>
    </dgm:pt>
    <dgm:pt modelId="{2BA0DDEF-4D5D-481D-ABB9-797D43830606}" type="pres">
      <dgm:prSet presAssocID="{08C05CB0-3C39-4DCF-B0DB-9C694F77844F}" presName="connSite" presStyleLbl="node1" presStyleIdx="0" presStyleCnt="5"/>
      <dgm:spPr/>
      <dgm:t>
        <a:bodyPr/>
        <a:lstStyle/>
        <a:p>
          <a:endParaRPr lang="ru-RU"/>
        </a:p>
      </dgm:t>
    </dgm:pt>
    <dgm:pt modelId="{CFE55C3E-2F8E-420F-8288-3F1DB8F1EB0C}" type="pres">
      <dgm:prSet presAssocID="{08C05CB0-3C39-4DCF-B0DB-9C694F77844F}" presName="visible" presStyleLbl="node1" presStyleIdx="0" presStyleCnt="5"/>
      <dgm:spPr/>
      <dgm:t>
        <a:bodyPr/>
        <a:lstStyle/>
        <a:p>
          <a:endParaRPr lang="ru-RU"/>
        </a:p>
      </dgm:t>
    </dgm:pt>
    <dgm:pt modelId="{2C0D5D27-2B8E-493D-8FCA-B2974A222AEF}" type="pres">
      <dgm:prSet presAssocID="{0DBA2E84-3414-4299-A6D3-739DA8176992}" presName="Name25" presStyleLbl="parChTrans1D1" presStyleIdx="0" presStyleCnt="4"/>
      <dgm:spPr/>
      <dgm:t>
        <a:bodyPr/>
        <a:lstStyle/>
        <a:p>
          <a:endParaRPr lang="ru-RU"/>
        </a:p>
      </dgm:t>
    </dgm:pt>
    <dgm:pt modelId="{12080A66-611E-46A8-8909-B4C400D07FCB}" type="pres">
      <dgm:prSet presAssocID="{6A1F5C37-0DB1-42BF-A611-0B1F2B6B3808}" presName="node" presStyleCnt="0"/>
      <dgm:spPr/>
      <dgm:t>
        <a:bodyPr/>
        <a:lstStyle/>
        <a:p>
          <a:endParaRPr lang="ru-RU"/>
        </a:p>
      </dgm:t>
    </dgm:pt>
    <dgm:pt modelId="{102EB0CD-8431-4719-A202-FA234D8C6304}" type="pres">
      <dgm:prSet presAssocID="{6A1F5C37-0DB1-42BF-A611-0B1F2B6B3808}" presName="parentNode" presStyleLbl="node1" presStyleIdx="1" presStyleCnt="5">
        <dgm:presLayoutVars>
          <dgm:chMax val="1"/>
          <dgm:bulletEnabled val="1"/>
        </dgm:presLayoutVars>
      </dgm:prSet>
      <dgm:spPr/>
      <dgm:t>
        <a:bodyPr/>
        <a:lstStyle/>
        <a:p>
          <a:endParaRPr lang="ru-RU"/>
        </a:p>
      </dgm:t>
    </dgm:pt>
    <dgm:pt modelId="{9D8248D0-5C72-4B38-9890-7CB1BBE09B0B}" type="pres">
      <dgm:prSet presAssocID="{6A1F5C37-0DB1-42BF-A611-0B1F2B6B3808}" presName="childNode" presStyleLbl="revTx" presStyleIdx="0" presStyleCnt="0">
        <dgm:presLayoutVars>
          <dgm:bulletEnabled val="1"/>
        </dgm:presLayoutVars>
      </dgm:prSet>
      <dgm:spPr/>
      <dgm:t>
        <a:bodyPr/>
        <a:lstStyle/>
        <a:p>
          <a:endParaRPr lang="ru-RU"/>
        </a:p>
      </dgm:t>
    </dgm:pt>
    <dgm:pt modelId="{CE021B54-362E-4C64-845F-74E1A02E2F3D}" type="pres">
      <dgm:prSet presAssocID="{62A3BF2D-5708-47FE-AC12-1F44D9218644}" presName="Name25" presStyleLbl="parChTrans1D1" presStyleIdx="1" presStyleCnt="4"/>
      <dgm:spPr/>
      <dgm:t>
        <a:bodyPr/>
        <a:lstStyle/>
        <a:p>
          <a:endParaRPr lang="ru-RU"/>
        </a:p>
      </dgm:t>
    </dgm:pt>
    <dgm:pt modelId="{53D5DBD7-A7D7-4250-9C8B-CB16A3BD91BC}" type="pres">
      <dgm:prSet presAssocID="{F1A007DB-0D2D-406F-9E64-D0E7922B364B}" presName="node" presStyleCnt="0"/>
      <dgm:spPr/>
      <dgm:t>
        <a:bodyPr/>
        <a:lstStyle/>
        <a:p>
          <a:endParaRPr lang="ru-RU"/>
        </a:p>
      </dgm:t>
    </dgm:pt>
    <dgm:pt modelId="{F87CAF46-FDF6-4E3D-8F03-9B395BCF7EC2}" type="pres">
      <dgm:prSet presAssocID="{F1A007DB-0D2D-406F-9E64-D0E7922B364B}" presName="parentNode" presStyleLbl="node1" presStyleIdx="2" presStyleCnt="5">
        <dgm:presLayoutVars>
          <dgm:chMax val="1"/>
          <dgm:bulletEnabled val="1"/>
        </dgm:presLayoutVars>
      </dgm:prSet>
      <dgm:spPr/>
      <dgm:t>
        <a:bodyPr/>
        <a:lstStyle/>
        <a:p>
          <a:endParaRPr lang="ru-RU"/>
        </a:p>
      </dgm:t>
    </dgm:pt>
    <dgm:pt modelId="{C931C2AC-AE21-47AC-8797-AF1D1F9311B7}" type="pres">
      <dgm:prSet presAssocID="{F1A007DB-0D2D-406F-9E64-D0E7922B364B}" presName="childNode" presStyleLbl="revTx" presStyleIdx="0" presStyleCnt="0">
        <dgm:presLayoutVars>
          <dgm:bulletEnabled val="1"/>
        </dgm:presLayoutVars>
      </dgm:prSet>
      <dgm:spPr/>
      <dgm:t>
        <a:bodyPr/>
        <a:lstStyle/>
        <a:p>
          <a:endParaRPr lang="ru-RU"/>
        </a:p>
      </dgm:t>
    </dgm:pt>
    <dgm:pt modelId="{D79331C0-D948-489B-BD40-5FAA32A28343}" type="pres">
      <dgm:prSet presAssocID="{DF6160A9-8AEB-413D-BC0E-A4868B0C4A34}" presName="Name25" presStyleLbl="parChTrans1D1" presStyleIdx="2" presStyleCnt="4"/>
      <dgm:spPr/>
      <dgm:t>
        <a:bodyPr/>
        <a:lstStyle/>
        <a:p>
          <a:endParaRPr lang="ru-RU"/>
        </a:p>
      </dgm:t>
    </dgm:pt>
    <dgm:pt modelId="{4AE8A23F-BB41-490D-8B2E-65F51799C293}" type="pres">
      <dgm:prSet presAssocID="{8A9A9A26-84DD-4BD0-A280-EAAB7609E04F}" presName="node" presStyleCnt="0"/>
      <dgm:spPr/>
      <dgm:t>
        <a:bodyPr/>
        <a:lstStyle/>
        <a:p>
          <a:endParaRPr lang="ru-RU"/>
        </a:p>
      </dgm:t>
    </dgm:pt>
    <dgm:pt modelId="{80563ADD-FDE9-4763-B773-B60A2E29EE16}" type="pres">
      <dgm:prSet presAssocID="{8A9A9A26-84DD-4BD0-A280-EAAB7609E04F}" presName="parentNode" presStyleLbl="node1" presStyleIdx="3" presStyleCnt="5">
        <dgm:presLayoutVars>
          <dgm:chMax val="1"/>
          <dgm:bulletEnabled val="1"/>
        </dgm:presLayoutVars>
      </dgm:prSet>
      <dgm:spPr/>
      <dgm:t>
        <a:bodyPr/>
        <a:lstStyle/>
        <a:p>
          <a:endParaRPr lang="ru-RU"/>
        </a:p>
      </dgm:t>
    </dgm:pt>
    <dgm:pt modelId="{23F11327-D6B3-4759-AACF-BE8D391E63F3}" type="pres">
      <dgm:prSet presAssocID="{8A9A9A26-84DD-4BD0-A280-EAAB7609E04F}" presName="childNode" presStyleLbl="revTx" presStyleIdx="0" presStyleCnt="0">
        <dgm:presLayoutVars>
          <dgm:bulletEnabled val="1"/>
        </dgm:presLayoutVars>
      </dgm:prSet>
      <dgm:spPr/>
      <dgm:t>
        <a:bodyPr/>
        <a:lstStyle/>
        <a:p>
          <a:endParaRPr lang="ru-RU"/>
        </a:p>
      </dgm:t>
    </dgm:pt>
    <dgm:pt modelId="{0B25BBB0-FEC4-4CCE-878F-E3B27195602F}" type="pres">
      <dgm:prSet presAssocID="{C5637328-95AE-4870-9A07-0E833718C432}" presName="Name25" presStyleLbl="parChTrans1D1" presStyleIdx="3" presStyleCnt="4"/>
      <dgm:spPr/>
      <dgm:t>
        <a:bodyPr/>
        <a:lstStyle/>
        <a:p>
          <a:endParaRPr lang="ru-RU"/>
        </a:p>
      </dgm:t>
    </dgm:pt>
    <dgm:pt modelId="{D9D0E301-69FB-48DF-B026-9F7E3FA74412}" type="pres">
      <dgm:prSet presAssocID="{D104D8B0-AA86-43FE-9CF4-97228B5B8EB7}" presName="node" presStyleCnt="0"/>
      <dgm:spPr/>
      <dgm:t>
        <a:bodyPr/>
        <a:lstStyle/>
        <a:p>
          <a:endParaRPr lang="ru-RU"/>
        </a:p>
      </dgm:t>
    </dgm:pt>
    <dgm:pt modelId="{A1340AC4-9B0B-4D40-9F53-5FA61AD75C65}" type="pres">
      <dgm:prSet presAssocID="{D104D8B0-AA86-43FE-9CF4-97228B5B8EB7}" presName="parentNode" presStyleLbl="node1" presStyleIdx="4" presStyleCnt="5">
        <dgm:presLayoutVars>
          <dgm:chMax val="1"/>
          <dgm:bulletEnabled val="1"/>
        </dgm:presLayoutVars>
      </dgm:prSet>
      <dgm:spPr/>
      <dgm:t>
        <a:bodyPr/>
        <a:lstStyle/>
        <a:p>
          <a:endParaRPr lang="ru-RU"/>
        </a:p>
      </dgm:t>
    </dgm:pt>
    <dgm:pt modelId="{570F4DD4-24AE-4950-9751-80F25F8171D9}" type="pres">
      <dgm:prSet presAssocID="{D104D8B0-AA86-43FE-9CF4-97228B5B8EB7}" presName="childNode" presStyleLbl="revTx" presStyleIdx="0" presStyleCnt="0">
        <dgm:presLayoutVars>
          <dgm:bulletEnabled val="1"/>
        </dgm:presLayoutVars>
      </dgm:prSet>
      <dgm:spPr/>
      <dgm:t>
        <a:bodyPr/>
        <a:lstStyle/>
        <a:p>
          <a:endParaRPr lang="ru-RU"/>
        </a:p>
      </dgm:t>
    </dgm:pt>
  </dgm:ptLst>
  <dgm:cxnLst>
    <dgm:cxn modelId="{B373974F-DD12-4856-8F1A-8772E4278412}" type="presOf" srcId="{62A3BF2D-5708-47FE-AC12-1F44D9218644}" destId="{CE021B54-362E-4C64-845F-74E1A02E2F3D}" srcOrd="0" destOrd="0" presId="urn:microsoft.com/office/officeart/2005/8/layout/radial2"/>
    <dgm:cxn modelId="{90C246C1-C90B-4ACF-B70F-0790DEDD448D}" type="presOf" srcId="{0DBA2E84-3414-4299-A6D3-739DA8176992}" destId="{2C0D5D27-2B8E-493D-8FCA-B2974A222AEF}" srcOrd="0" destOrd="0" presId="urn:microsoft.com/office/officeart/2005/8/layout/radial2"/>
    <dgm:cxn modelId="{D1E5C27A-F1A2-4071-827B-6578E9E60CE7}" type="presOf" srcId="{F1A007DB-0D2D-406F-9E64-D0E7922B364B}" destId="{F87CAF46-FDF6-4E3D-8F03-9B395BCF7EC2}" srcOrd="0" destOrd="0" presId="urn:microsoft.com/office/officeart/2005/8/layout/radial2"/>
    <dgm:cxn modelId="{2DFE1E2D-9200-4586-94A9-4AF170AA4411}" type="presOf" srcId="{8A9A9A26-84DD-4BD0-A280-EAAB7609E04F}" destId="{80563ADD-FDE9-4763-B773-B60A2E29EE16}" srcOrd="0" destOrd="0" presId="urn:microsoft.com/office/officeart/2005/8/layout/radial2"/>
    <dgm:cxn modelId="{76DEF7C3-D5FC-4661-BD66-E29872C82A33}" type="presOf" srcId="{6A1F5C37-0DB1-42BF-A611-0B1F2B6B3808}" destId="{102EB0CD-8431-4719-A202-FA234D8C6304}" srcOrd="0" destOrd="0" presId="urn:microsoft.com/office/officeart/2005/8/layout/radial2"/>
    <dgm:cxn modelId="{D535292F-198B-496A-92AE-0D7043A7A0C6}" type="presOf" srcId="{C5637328-95AE-4870-9A07-0E833718C432}" destId="{0B25BBB0-FEC4-4CCE-878F-E3B27195602F}" srcOrd="0" destOrd="0" presId="urn:microsoft.com/office/officeart/2005/8/layout/radial2"/>
    <dgm:cxn modelId="{163F398B-2C1C-49E0-A021-AF420C7B97FF}" type="presOf" srcId="{08C05CB0-3C39-4DCF-B0DB-9C694F77844F}" destId="{01E5DF2A-7A42-458F-9006-2BECC6311F36}" srcOrd="0" destOrd="0" presId="urn:microsoft.com/office/officeart/2005/8/layout/radial2"/>
    <dgm:cxn modelId="{3EAA36E6-75F7-477C-9C75-B6A986116CE7}" srcId="{08C05CB0-3C39-4DCF-B0DB-9C694F77844F}" destId="{F1A007DB-0D2D-406F-9E64-D0E7922B364B}" srcOrd="1" destOrd="0" parTransId="{62A3BF2D-5708-47FE-AC12-1F44D9218644}" sibTransId="{4C418FF0-536E-42CD-B120-DE5F044E6429}"/>
    <dgm:cxn modelId="{DDC1D2B8-1B2B-4F07-965D-278F06C71993}" srcId="{08C05CB0-3C39-4DCF-B0DB-9C694F77844F}" destId="{6A1F5C37-0DB1-42BF-A611-0B1F2B6B3808}" srcOrd="0" destOrd="0" parTransId="{0DBA2E84-3414-4299-A6D3-739DA8176992}" sibTransId="{8EF748AD-8EC1-4F5B-80D5-CD69DEBA505F}"/>
    <dgm:cxn modelId="{503036AE-F623-44C9-8FF0-1BC6B25014DE}" srcId="{08C05CB0-3C39-4DCF-B0DB-9C694F77844F}" destId="{D104D8B0-AA86-43FE-9CF4-97228B5B8EB7}" srcOrd="3" destOrd="0" parTransId="{C5637328-95AE-4870-9A07-0E833718C432}" sibTransId="{FB48C2E8-1CA7-49F8-975A-F4499678B0CA}"/>
    <dgm:cxn modelId="{FE9FD3B1-D2A2-4BB8-974B-4BDFC773E1B1}" type="presOf" srcId="{DF6160A9-8AEB-413D-BC0E-A4868B0C4A34}" destId="{D79331C0-D948-489B-BD40-5FAA32A28343}" srcOrd="0" destOrd="0" presId="urn:microsoft.com/office/officeart/2005/8/layout/radial2"/>
    <dgm:cxn modelId="{AC357B3A-5CC4-4104-8F9A-F03BA1DB747E}" srcId="{08C05CB0-3C39-4DCF-B0DB-9C694F77844F}" destId="{8A9A9A26-84DD-4BD0-A280-EAAB7609E04F}" srcOrd="2" destOrd="0" parTransId="{DF6160A9-8AEB-413D-BC0E-A4868B0C4A34}" sibTransId="{56D0E784-6200-4FC8-ADDC-7BCB1341C708}"/>
    <dgm:cxn modelId="{4F7079DB-26FB-4531-9881-B129A7F705BC}" type="presOf" srcId="{D104D8B0-AA86-43FE-9CF4-97228B5B8EB7}" destId="{A1340AC4-9B0B-4D40-9F53-5FA61AD75C65}" srcOrd="0" destOrd="0" presId="urn:microsoft.com/office/officeart/2005/8/layout/radial2"/>
    <dgm:cxn modelId="{8756BD49-71E4-4C2D-A6DB-6A26349DD801}" type="presParOf" srcId="{01E5DF2A-7A42-458F-9006-2BECC6311F36}" destId="{98A60959-078C-4D95-8D77-8D7BCB3ABA22}" srcOrd="0" destOrd="0" presId="urn:microsoft.com/office/officeart/2005/8/layout/radial2"/>
    <dgm:cxn modelId="{7308D513-C435-4F8E-ADDD-CB437BE61F28}" type="presParOf" srcId="{98A60959-078C-4D95-8D77-8D7BCB3ABA22}" destId="{03AFF090-7F1B-4A23-9AD3-7F9CDFE96E95}" srcOrd="0" destOrd="0" presId="urn:microsoft.com/office/officeart/2005/8/layout/radial2"/>
    <dgm:cxn modelId="{3B92A77D-6363-4852-B537-C8174A903706}" type="presParOf" srcId="{03AFF090-7F1B-4A23-9AD3-7F9CDFE96E95}" destId="{2BA0DDEF-4D5D-481D-ABB9-797D43830606}" srcOrd="0" destOrd="0" presId="urn:microsoft.com/office/officeart/2005/8/layout/radial2"/>
    <dgm:cxn modelId="{115871D9-D007-464C-A9AE-8C114BDF642C}" type="presParOf" srcId="{03AFF090-7F1B-4A23-9AD3-7F9CDFE96E95}" destId="{CFE55C3E-2F8E-420F-8288-3F1DB8F1EB0C}" srcOrd="1" destOrd="0" presId="urn:microsoft.com/office/officeart/2005/8/layout/radial2"/>
    <dgm:cxn modelId="{BA71D257-6287-42DB-9F8D-9B8C54816715}" type="presParOf" srcId="{98A60959-078C-4D95-8D77-8D7BCB3ABA22}" destId="{2C0D5D27-2B8E-493D-8FCA-B2974A222AEF}" srcOrd="1" destOrd="0" presId="urn:microsoft.com/office/officeart/2005/8/layout/radial2"/>
    <dgm:cxn modelId="{8C83CC61-7D3D-4B66-8571-F4F9AB6D3DD7}" type="presParOf" srcId="{98A60959-078C-4D95-8D77-8D7BCB3ABA22}" destId="{12080A66-611E-46A8-8909-B4C400D07FCB}" srcOrd="2" destOrd="0" presId="urn:microsoft.com/office/officeart/2005/8/layout/radial2"/>
    <dgm:cxn modelId="{A57E5345-9E40-48E2-B9A8-DBF9E40E268C}" type="presParOf" srcId="{12080A66-611E-46A8-8909-B4C400D07FCB}" destId="{102EB0CD-8431-4719-A202-FA234D8C6304}" srcOrd="0" destOrd="0" presId="urn:microsoft.com/office/officeart/2005/8/layout/radial2"/>
    <dgm:cxn modelId="{ED452A4E-5FF9-4BCF-8B16-C46B359E60E0}" type="presParOf" srcId="{12080A66-611E-46A8-8909-B4C400D07FCB}" destId="{9D8248D0-5C72-4B38-9890-7CB1BBE09B0B}" srcOrd="1" destOrd="0" presId="urn:microsoft.com/office/officeart/2005/8/layout/radial2"/>
    <dgm:cxn modelId="{EC7C1431-3801-4B11-B1AA-2D3B938990C6}" type="presParOf" srcId="{98A60959-078C-4D95-8D77-8D7BCB3ABA22}" destId="{CE021B54-362E-4C64-845F-74E1A02E2F3D}" srcOrd="3" destOrd="0" presId="urn:microsoft.com/office/officeart/2005/8/layout/radial2"/>
    <dgm:cxn modelId="{1649CF2E-5C14-40E9-8DF4-88F078BCE521}" type="presParOf" srcId="{98A60959-078C-4D95-8D77-8D7BCB3ABA22}" destId="{53D5DBD7-A7D7-4250-9C8B-CB16A3BD91BC}" srcOrd="4" destOrd="0" presId="urn:microsoft.com/office/officeart/2005/8/layout/radial2"/>
    <dgm:cxn modelId="{AA8F3ADC-06E3-43EC-9872-5EAC017D1AD5}" type="presParOf" srcId="{53D5DBD7-A7D7-4250-9C8B-CB16A3BD91BC}" destId="{F87CAF46-FDF6-4E3D-8F03-9B395BCF7EC2}" srcOrd="0" destOrd="0" presId="urn:microsoft.com/office/officeart/2005/8/layout/radial2"/>
    <dgm:cxn modelId="{7AFD941A-2C53-4482-BBAC-49D8477C25ED}" type="presParOf" srcId="{53D5DBD7-A7D7-4250-9C8B-CB16A3BD91BC}" destId="{C931C2AC-AE21-47AC-8797-AF1D1F9311B7}" srcOrd="1" destOrd="0" presId="urn:microsoft.com/office/officeart/2005/8/layout/radial2"/>
    <dgm:cxn modelId="{BC8BF750-B78F-49AD-9D72-7B43558BBC48}" type="presParOf" srcId="{98A60959-078C-4D95-8D77-8D7BCB3ABA22}" destId="{D79331C0-D948-489B-BD40-5FAA32A28343}" srcOrd="5" destOrd="0" presId="urn:microsoft.com/office/officeart/2005/8/layout/radial2"/>
    <dgm:cxn modelId="{4323563E-6A02-49A4-85EC-1A69D42CF63A}" type="presParOf" srcId="{98A60959-078C-4D95-8D77-8D7BCB3ABA22}" destId="{4AE8A23F-BB41-490D-8B2E-65F51799C293}" srcOrd="6" destOrd="0" presId="urn:microsoft.com/office/officeart/2005/8/layout/radial2"/>
    <dgm:cxn modelId="{4DE7F607-A7AF-4B0C-AE2C-B3CC627CD752}" type="presParOf" srcId="{4AE8A23F-BB41-490D-8B2E-65F51799C293}" destId="{80563ADD-FDE9-4763-B773-B60A2E29EE16}" srcOrd="0" destOrd="0" presId="urn:microsoft.com/office/officeart/2005/8/layout/radial2"/>
    <dgm:cxn modelId="{5385BEEE-03BD-4BEE-9C8E-3E8EA692E2CC}" type="presParOf" srcId="{4AE8A23F-BB41-490D-8B2E-65F51799C293}" destId="{23F11327-D6B3-4759-AACF-BE8D391E63F3}" srcOrd="1" destOrd="0" presId="urn:microsoft.com/office/officeart/2005/8/layout/radial2"/>
    <dgm:cxn modelId="{809FBC17-B468-487A-8C4F-868C17FCE004}" type="presParOf" srcId="{98A60959-078C-4D95-8D77-8D7BCB3ABA22}" destId="{0B25BBB0-FEC4-4CCE-878F-E3B27195602F}" srcOrd="7" destOrd="0" presId="urn:microsoft.com/office/officeart/2005/8/layout/radial2"/>
    <dgm:cxn modelId="{9DA70EE4-9C6B-4513-A274-1B0D623EB686}" type="presParOf" srcId="{98A60959-078C-4D95-8D77-8D7BCB3ABA22}" destId="{D9D0E301-69FB-48DF-B026-9F7E3FA74412}" srcOrd="8" destOrd="0" presId="urn:microsoft.com/office/officeart/2005/8/layout/radial2"/>
    <dgm:cxn modelId="{0B38D888-0E53-444C-9891-1CC4DA6C87E3}" type="presParOf" srcId="{D9D0E301-69FB-48DF-B026-9F7E3FA74412}" destId="{A1340AC4-9B0B-4D40-9F53-5FA61AD75C65}" srcOrd="0" destOrd="0" presId="urn:microsoft.com/office/officeart/2005/8/layout/radial2"/>
    <dgm:cxn modelId="{A2924996-9486-44A0-A69B-85C6C3ECC530}" type="presParOf" srcId="{D9D0E301-69FB-48DF-B026-9F7E3FA74412}" destId="{570F4DD4-24AE-4950-9751-80F25F8171D9}" srcOrd="1" destOrd="0" presId="urn:microsoft.com/office/officeart/2005/8/layout/radial2"/>
  </dgm:cxnLst>
  <dgm:bg/>
  <dgm:whole/>
</dgm:dataModel>
</file>

<file path=ppt/diagrams/data6.xml><?xml version="1.0" encoding="utf-8"?>
<dgm:dataModel xmlns:dgm="http://schemas.openxmlformats.org/drawingml/2006/diagram" xmlns:a="http://schemas.openxmlformats.org/drawingml/2006/main">
  <dgm:ptLst>
    <dgm:pt modelId="{9B1B7093-B357-4CBC-B70A-1694EDCF8012}" type="doc">
      <dgm:prSet loTypeId="urn:microsoft.com/office/officeart/2005/8/layout/radial2" loCatId="relationship" qsTypeId="urn:microsoft.com/office/officeart/2005/8/quickstyle/simple1" qsCatId="simple" csTypeId="urn:microsoft.com/office/officeart/2005/8/colors/accent2_2" csCatId="accent2" phldr="1"/>
      <dgm:spPr/>
      <dgm:t>
        <a:bodyPr/>
        <a:lstStyle/>
        <a:p>
          <a:endParaRPr lang="ru-RU"/>
        </a:p>
      </dgm:t>
    </dgm:pt>
    <dgm:pt modelId="{819B874E-8F26-4D81-A4A3-976FC4D03824}">
      <dgm:prSet phldrT="[Текст]" phldr="1"/>
      <dgm:spPr/>
      <dgm:t>
        <a:bodyPr/>
        <a:lstStyle/>
        <a:p>
          <a:endParaRPr lang="ru-RU" dirty="0"/>
        </a:p>
      </dgm:t>
    </dgm:pt>
    <dgm:pt modelId="{66F50836-B39E-4C41-ADD2-98DC4CC3DE3C}" type="parTrans" cxnId="{EB8793CD-CCB5-4B15-BBD8-4B196E4CFCFC}">
      <dgm:prSet/>
      <dgm:spPr/>
      <dgm:t>
        <a:bodyPr/>
        <a:lstStyle/>
        <a:p>
          <a:endParaRPr lang="ru-RU" dirty="0"/>
        </a:p>
      </dgm:t>
    </dgm:pt>
    <dgm:pt modelId="{3FB04C60-A509-489E-9ACD-A6366B9A8D40}" type="sibTrans" cxnId="{EB8793CD-CCB5-4B15-BBD8-4B196E4CFCFC}">
      <dgm:prSet/>
      <dgm:spPr/>
      <dgm:t>
        <a:bodyPr/>
        <a:lstStyle/>
        <a:p>
          <a:endParaRPr lang="ru-RU"/>
        </a:p>
      </dgm:t>
    </dgm:pt>
    <dgm:pt modelId="{69871D89-112C-4F4F-9A13-B803B441CEB3}">
      <dgm:prSet phldrT="[Текст]" phldr="1"/>
      <dgm:spPr/>
      <dgm:t>
        <a:bodyPr/>
        <a:lstStyle/>
        <a:p>
          <a:endParaRPr lang="ru-RU" dirty="0"/>
        </a:p>
      </dgm:t>
    </dgm:pt>
    <dgm:pt modelId="{8A8A1396-167B-402B-97A3-7B4E246D55B9}" type="parTrans" cxnId="{79BD36CE-D2E1-4566-A274-B85CE1537124}">
      <dgm:prSet/>
      <dgm:spPr/>
      <dgm:t>
        <a:bodyPr/>
        <a:lstStyle/>
        <a:p>
          <a:endParaRPr lang="ru-RU" dirty="0"/>
        </a:p>
      </dgm:t>
    </dgm:pt>
    <dgm:pt modelId="{8A83B414-0F90-4468-BCDC-0D574F678702}" type="sibTrans" cxnId="{79BD36CE-D2E1-4566-A274-B85CE1537124}">
      <dgm:prSet/>
      <dgm:spPr/>
      <dgm:t>
        <a:bodyPr/>
        <a:lstStyle/>
        <a:p>
          <a:endParaRPr lang="ru-RU"/>
        </a:p>
      </dgm:t>
    </dgm:pt>
    <dgm:pt modelId="{81F23213-65AF-43ED-9099-9A44C7684767}">
      <dgm:prSet phldrT="[Текст]" phldr="1"/>
      <dgm:spPr/>
      <dgm:t>
        <a:bodyPr/>
        <a:lstStyle/>
        <a:p>
          <a:endParaRPr lang="ru-RU" dirty="0"/>
        </a:p>
      </dgm:t>
    </dgm:pt>
    <dgm:pt modelId="{51A452EF-DD0A-4569-A343-60A64191ECEF}" type="parTrans" cxnId="{D51F9884-41BF-4F7C-A5F9-DFDD8A93A535}">
      <dgm:prSet/>
      <dgm:spPr/>
      <dgm:t>
        <a:bodyPr/>
        <a:lstStyle/>
        <a:p>
          <a:endParaRPr lang="ru-RU" dirty="0"/>
        </a:p>
      </dgm:t>
    </dgm:pt>
    <dgm:pt modelId="{7EB7AE80-C635-4AD2-9D55-470291E22E5E}" type="sibTrans" cxnId="{D51F9884-41BF-4F7C-A5F9-DFDD8A93A535}">
      <dgm:prSet/>
      <dgm:spPr/>
      <dgm:t>
        <a:bodyPr/>
        <a:lstStyle/>
        <a:p>
          <a:endParaRPr lang="ru-RU"/>
        </a:p>
      </dgm:t>
    </dgm:pt>
    <dgm:pt modelId="{6886C4B8-ABFE-41CA-9663-368BBE0FAEEB}">
      <dgm:prSet/>
      <dgm:spPr/>
      <dgm:t>
        <a:bodyPr/>
        <a:lstStyle/>
        <a:p>
          <a:endParaRPr lang="ru-RU" dirty="0"/>
        </a:p>
      </dgm:t>
    </dgm:pt>
    <dgm:pt modelId="{8522F1C9-B28D-426C-8C56-937F3E129E61}" type="parTrans" cxnId="{B92A3C45-E72F-43F9-99D7-C7E7977E4DBF}">
      <dgm:prSet/>
      <dgm:spPr/>
      <dgm:t>
        <a:bodyPr/>
        <a:lstStyle/>
        <a:p>
          <a:endParaRPr lang="ru-RU" dirty="0"/>
        </a:p>
      </dgm:t>
    </dgm:pt>
    <dgm:pt modelId="{ADE84BC4-1BDD-4D03-9C70-3F6EB2C5DFDC}" type="sibTrans" cxnId="{B92A3C45-E72F-43F9-99D7-C7E7977E4DBF}">
      <dgm:prSet/>
      <dgm:spPr/>
      <dgm:t>
        <a:bodyPr/>
        <a:lstStyle/>
        <a:p>
          <a:endParaRPr lang="ru-RU"/>
        </a:p>
      </dgm:t>
    </dgm:pt>
    <dgm:pt modelId="{56CE7EE1-5D44-4A65-80A6-89176FA1BB56}">
      <dgm:prSet/>
      <dgm:spPr/>
      <dgm:t>
        <a:bodyPr/>
        <a:lstStyle/>
        <a:p>
          <a:endParaRPr lang="ru-RU" dirty="0"/>
        </a:p>
      </dgm:t>
    </dgm:pt>
    <dgm:pt modelId="{D181B4C7-A710-4299-970F-0A43EE9B49E2}" type="parTrans" cxnId="{13996858-B41F-4E2F-B46F-1E85919225ED}">
      <dgm:prSet/>
      <dgm:spPr/>
      <dgm:t>
        <a:bodyPr/>
        <a:lstStyle/>
        <a:p>
          <a:endParaRPr lang="ru-RU" dirty="0"/>
        </a:p>
      </dgm:t>
    </dgm:pt>
    <dgm:pt modelId="{27F94EDE-8ADC-45A3-9B22-9ACCBB5B43BE}" type="sibTrans" cxnId="{13996858-B41F-4E2F-B46F-1E85919225ED}">
      <dgm:prSet/>
      <dgm:spPr/>
      <dgm:t>
        <a:bodyPr/>
        <a:lstStyle/>
        <a:p>
          <a:endParaRPr lang="ru-RU"/>
        </a:p>
      </dgm:t>
    </dgm:pt>
    <dgm:pt modelId="{A47A9B28-F40A-46F6-95A5-648AA6C1FF08}" type="pres">
      <dgm:prSet presAssocID="{9B1B7093-B357-4CBC-B70A-1694EDCF8012}" presName="composite" presStyleCnt="0">
        <dgm:presLayoutVars>
          <dgm:chMax val="5"/>
          <dgm:dir/>
          <dgm:animLvl val="ctr"/>
          <dgm:resizeHandles val="exact"/>
        </dgm:presLayoutVars>
      </dgm:prSet>
      <dgm:spPr/>
      <dgm:t>
        <a:bodyPr/>
        <a:lstStyle/>
        <a:p>
          <a:endParaRPr lang="ru-RU"/>
        </a:p>
      </dgm:t>
    </dgm:pt>
    <dgm:pt modelId="{C44BCA4A-AD23-4AD4-AC06-6ED141AA3ABC}" type="pres">
      <dgm:prSet presAssocID="{9B1B7093-B357-4CBC-B70A-1694EDCF8012}" presName="cycle" presStyleCnt="0"/>
      <dgm:spPr/>
      <dgm:t>
        <a:bodyPr/>
        <a:lstStyle/>
        <a:p>
          <a:endParaRPr lang="ru-RU"/>
        </a:p>
      </dgm:t>
    </dgm:pt>
    <dgm:pt modelId="{1854FD6E-CD4C-4D0F-9B56-CFAB0B660980}" type="pres">
      <dgm:prSet presAssocID="{9B1B7093-B357-4CBC-B70A-1694EDCF8012}" presName="centerShape" presStyleCnt="0"/>
      <dgm:spPr/>
      <dgm:t>
        <a:bodyPr/>
        <a:lstStyle/>
        <a:p>
          <a:endParaRPr lang="ru-RU"/>
        </a:p>
      </dgm:t>
    </dgm:pt>
    <dgm:pt modelId="{EA24798A-AA2C-477E-B93B-2FE66A619B1C}" type="pres">
      <dgm:prSet presAssocID="{9B1B7093-B357-4CBC-B70A-1694EDCF8012}" presName="connSite" presStyleLbl="node1" presStyleIdx="0" presStyleCnt="6"/>
      <dgm:spPr/>
      <dgm:t>
        <a:bodyPr/>
        <a:lstStyle/>
        <a:p>
          <a:endParaRPr lang="ru-RU"/>
        </a:p>
      </dgm:t>
    </dgm:pt>
    <dgm:pt modelId="{B6DF7675-B3A6-4E74-90DF-56E28E2A10D8}" type="pres">
      <dgm:prSet presAssocID="{9B1B7093-B357-4CBC-B70A-1694EDCF8012}" presName="visible" presStyleLbl="node1" presStyleIdx="0" presStyleCnt="6"/>
      <dgm:spPr/>
      <dgm:t>
        <a:bodyPr/>
        <a:lstStyle/>
        <a:p>
          <a:endParaRPr lang="ru-RU"/>
        </a:p>
      </dgm:t>
    </dgm:pt>
    <dgm:pt modelId="{FCF43F12-8C24-4456-AC2F-83BEDDDE91B8}" type="pres">
      <dgm:prSet presAssocID="{D181B4C7-A710-4299-970F-0A43EE9B49E2}" presName="Name25" presStyleLbl="parChTrans1D1" presStyleIdx="0" presStyleCnt="5"/>
      <dgm:spPr/>
      <dgm:t>
        <a:bodyPr/>
        <a:lstStyle/>
        <a:p>
          <a:endParaRPr lang="ru-RU"/>
        </a:p>
      </dgm:t>
    </dgm:pt>
    <dgm:pt modelId="{F5D1548C-D6B6-413B-A6BD-4C6EA06B58BC}" type="pres">
      <dgm:prSet presAssocID="{56CE7EE1-5D44-4A65-80A6-89176FA1BB56}" presName="node" presStyleCnt="0"/>
      <dgm:spPr/>
      <dgm:t>
        <a:bodyPr/>
        <a:lstStyle/>
        <a:p>
          <a:endParaRPr lang="ru-RU"/>
        </a:p>
      </dgm:t>
    </dgm:pt>
    <dgm:pt modelId="{D877DB66-33EB-4D5A-9887-F01E589074B1}" type="pres">
      <dgm:prSet presAssocID="{56CE7EE1-5D44-4A65-80A6-89176FA1BB56}" presName="parentNode" presStyleLbl="node1" presStyleIdx="1" presStyleCnt="6">
        <dgm:presLayoutVars>
          <dgm:chMax val="1"/>
          <dgm:bulletEnabled val="1"/>
        </dgm:presLayoutVars>
      </dgm:prSet>
      <dgm:spPr/>
      <dgm:t>
        <a:bodyPr/>
        <a:lstStyle/>
        <a:p>
          <a:endParaRPr lang="ru-RU"/>
        </a:p>
      </dgm:t>
    </dgm:pt>
    <dgm:pt modelId="{BE5D0012-3B32-4349-94D6-F4814F48B095}" type="pres">
      <dgm:prSet presAssocID="{56CE7EE1-5D44-4A65-80A6-89176FA1BB56}" presName="childNode" presStyleLbl="revTx" presStyleIdx="0" presStyleCnt="0">
        <dgm:presLayoutVars>
          <dgm:bulletEnabled val="1"/>
        </dgm:presLayoutVars>
      </dgm:prSet>
      <dgm:spPr/>
      <dgm:t>
        <a:bodyPr/>
        <a:lstStyle/>
        <a:p>
          <a:endParaRPr lang="ru-RU"/>
        </a:p>
      </dgm:t>
    </dgm:pt>
    <dgm:pt modelId="{641BC574-72A9-4467-A47C-84735F4B494A}" type="pres">
      <dgm:prSet presAssocID="{66F50836-B39E-4C41-ADD2-98DC4CC3DE3C}" presName="Name25" presStyleLbl="parChTrans1D1" presStyleIdx="1" presStyleCnt="5"/>
      <dgm:spPr/>
      <dgm:t>
        <a:bodyPr/>
        <a:lstStyle/>
        <a:p>
          <a:endParaRPr lang="ru-RU"/>
        </a:p>
      </dgm:t>
    </dgm:pt>
    <dgm:pt modelId="{E66ECAA9-D1C7-4C4F-81CC-31D618A4905A}" type="pres">
      <dgm:prSet presAssocID="{819B874E-8F26-4D81-A4A3-976FC4D03824}" presName="node" presStyleCnt="0"/>
      <dgm:spPr/>
      <dgm:t>
        <a:bodyPr/>
        <a:lstStyle/>
        <a:p>
          <a:endParaRPr lang="ru-RU"/>
        </a:p>
      </dgm:t>
    </dgm:pt>
    <dgm:pt modelId="{59DE666C-EE83-4EBE-957A-10BD23EC6ECE}" type="pres">
      <dgm:prSet presAssocID="{819B874E-8F26-4D81-A4A3-976FC4D03824}" presName="parentNode" presStyleLbl="node1" presStyleIdx="2" presStyleCnt="6">
        <dgm:presLayoutVars>
          <dgm:chMax val="1"/>
          <dgm:bulletEnabled val="1"/>
        </dgm:presLayoutVars>
      </dgm:prSet>
      <dgm:spPr/>
      <dgm:t>
        <a:bodyPr/>
        <a:lstStyle/>
        <a:p>
          <a:endParaRPr lang="ru-RU"/>
        </a:p>
      </dgm:t>
    </dgm:pt>
    <dgm:pt modelId="{60806DB1-64AC-46B5-88BA-1A579AA28D32}" type="pres">
      <dgm:prSet presAssocID="{819B874E-8F26-4D81-A4A3-976FC4D03824}" presName="childNode" presStyleLbl="revTx" presStyleIdx="0" presStyleCnt="0">
        <dgm:presLayoutVars>
          <dgm:bulletEnabled val="1"/>
        </dgm:presLayoutVars>
      </dgm:prSet>
      <dgm:spPr/>
      <dgm:t>
        <a:bodyPr/>
        <a:lstStyle/>
        <a:p>
          <a:endParaRPr lang="ru-RU"/>
        </a:p>
      </dgm:t>
    </dgm:pt>
    <dgm:pt modelId="{7A201337-3CCA-4B5C-946B-A770750F2320}" type="pres">
      <dgm:prSet presAssocID="{8A8A1396-167B-402B-97A3-7B4E246D55B9}" presName="Name25" presStyleLbl="parChTrans1D1" presStyleIdx="2" presStyleCnt="5"/>
      <dgm:spPr/>
      <dgm:t>
        <a:bodyPr/>
        <a:lstStyle/>
        <a:p>
          <a:endParaRPr lang="ru-RU"/>
        </a:p>
      </dgm:t>
    </dgm:pt>
    <dgm:pt modelId="{9A0B8088-0917-4091-8828-19C5102EFF26}" type="pres">
      <dgm:prSet presAssocID="{69871D89-112C-4F4F-9A13-B803B441CEB3}" presName="node" presStyleCnt="0"/>
      <dgm:spPr/>
      <dgm:t>
        <a:bodyPr/>
        <a:lstStyle/>
        <a:p>
          <a:endParaRPr lang="ru-RU"/>
        </a:p>
      </dgm:t>
    </dgm:pt>
    <dgm:pt modelId="{05720F94-A946-4666-BF41-A49CF6B35A7D}" type="pres">
      <dgm:prSet presAssocID="{69871D89-112C-4F4F-9A13-B803B441CEB3}" presName="parentNode" presStyleLbl="node1" presStyleIdx="3" presStyleCnt="6">
        <dgm:presLayoutVars>
          <dgm:chMax val="1"/>
          <dgm:bulletEnabled val="1"/>
        </dgm:presLayoutVars>
      </dgm:prSet>
      <dgm:spPr/>
      <dgm:t>
        <a:bodyPr/>
        <a:lstStyle/>
        <a:p>
          <a:endParaRPr lang="ru-RU"/>
        </a:p>
      </dgm:t>
    </dgm:pt>
    <dgm:pt modelId="{853B8C2E-9931-4958-9725-099F55061D83}" type="pres">
      <dgm:prSet presAssocID="{69871D89-112C-4F4F-9A13-B803B441CEB3}" presName="childNode" presStyleLbl="revTx" presStyleIdx="0" presStyleCnt="0">
        <dgm:presLayoutVars>
          <dgm:bulletEnabled val="1"/>
        </dgm:presLayoutVars>
      </dgm:prSet>
      <dgm:spPr/>
      <dgm:t>
        <a:bodyPr/>
        <a:lstStyle/>
        <a:p>
          <a:endParaRPr lang="ru-RU"/>
        </a:p>
      </dgm:t>
    </dgm:pt>
    <dgm:pt modelId="{5727867D-A63E-40A8-99F0-58DF78805597}" type="pres">
      <dgm:prSet presAssocID="{51A452EF-DD0A-4569-A343-60A64191ECEF}" presName="Name25" presStyleLbl="parChTrans1D1" presStyleIdx="3" presStyleCnt="5"/>
      <dgm:spPr/>
      <dgm:t>
        <a:bodyPr/>
        <a:lstStyle/>
        <a:p>
          <a:endParaRPr lang="ru-RU"/>
        </a:p>
      </dgm:t>
    </dgm:pt>
    <dgm:pt modelId="{8A545652-A09E-41B0-BE08-421B093946ED}" type="pres">
      <dgm:prSet presAssocID="{81F23213-65AF-43ED-9099-9A44C7684767}" presName="node" presStyleCnt="0"/>
      <dgm:spPr/>
      <dgm:t>
        <a:bodyPr/>
        <a:lstStyle/>
        <a:p>
          <a:endParaRPr lang="ru-RU"/>
        </a:p>
      </dgm:t>
    </dgm:pt>
    <dgm:pt modelId="{DFF88A1C-183A-400F-B32E-81D7C63729EB}" type="pres">
      <dgm:prSet presAssocID="{81F23213-65AF-43ED-9099-9A44C7684767}" presName="parentNode" presStyleLbl="node1" presStyleIdx="4" presStyleCnt="6">
        <dgm:presLayoutVars>
          <dgm:chMax val="1"/>
          <dgm:bulletEnabled val="1"/>
        </dgm:presLayoutVars>
      </dgm:prSet>
      <dgm:spPr/>
      <dgm:t>
        <a:bodyPr/>
        <a:lstStyle/>
        <a:p>
          <a:endParaRPr lang="ru-RU"/>
        </a:p>
      </dgm:t>
    </dgm:pt>
    <dgm:pt modelId="{2DDD8C65-5F88-4F81-8590-F2A020B80113}" type="pres">
      <dgm:prSet presAssocID="{81F23213-65AF-43ED-9099-9A44C7684767}" presName="childNode" presStyleLbl="revTx" presStyleIdx="0" presStyleCnt="0">
        <dgm:presLayoutVars>
          <dgm:bulletEnabled val="1"/>
        </dgm:presLayoutVars>
      </dgm:prSet>
      <dgm:spPr/>
      <dgm:t>
        <a:bodyPr/>
        <a:lstStyle/>
        <a:p>
          <a:endParaRPr lang="ru-RU"/>
        </a:p>
      </dgm:t>
    </dgm:pt>
    <dgm:pt modelId="{6ECA43C7-8C8D-46E5-9A5D-2F33822F1F95}" type="pres">
      <dgm:prSet presAssocID="{8522F1C9-B28D-426C-8C56-937F3E129E61}" presName="Name25" presStyleLbl="parChTrans1D1" presStyleIdx="4" presStyleCnt="5"/>
      <dgm:spPr/>
      <dgm:t>
        <a:bodyPr/>
        <a:lstStyle/>
        <a:p>
          <a:endParaRPr lang="ru-RU"/>
        </a:p>
      </dgm:t>
    </dgm:pt>
    <dgm:pt modelId="{2C23411E-D137-4F02-9F47-63B68EE9FFE5}" type="pres">
      <dgm:prSet presAssocID="{6886C4B8-ABFE-41CA-9663-368BBE0FAEEB}" presName="node" presStyleCnt="0"/>
      <dgm:spPr/>
      <dgm:t>
        <a:bodyPr/>
        <a:lstStyle/>
        <a:p>
          <a:endParaRPr lang="ru-RU"/>
        </a:p>
      </dgm:t>
    </dgm:pt>
    <dgm:pt modelId="{DC4C585E-A46F-4747-BB1D-BB4FF229126D}" type="pres">
      <dgm:prSet presAssocID="{6886C4B8-ABFE-41CA-9663-368BBE0FAEEB}" presName="parentNode" presStyleLbl="node1" presStyleIdx="5" presStyleCnt="6">
        <dgm:presLayoutVars>
          <dgm:chMax val="1"/>
          <dgm:bulletEnabled val="1"/>
        </dgm:presLayoutVars>
      </dgm:prSet>
      <dgm:spPr/>
      <dgm:t>
        <a:bodyPr/>
        <a:lstStyle/>
        <a:p>
          <a:endParaRPr lang="ru-RU"/>
        </a:p>
      </dgm:t>
    </dgm:pt>
    <dgm:pt modelId="{F1F4E0D4-CF53-4CD1-8DFA-A6FF8207253E}" type="pres">
      <dgm:prSet presAssocID="{6886C4B8-ABFE-41CA-9663-368BBE0FAEEB}" presName="childNode" presStyleLbl="revTx" presStyleIdx="0" presStyleCnt="0">
        <dgm:presLayoutVars>
          <dgm:bulletEnabled val="1"/>
        </dgm:presLayoutVars>
      </dgm:prSet>
      <dgm:spPr/>
      <dgm:t>
        <a:bodyPr/>
        <a:lstStyle/>
        <a:p>
          <a:endParaRPr lang="ru-RU"/>
        </a:p>
      </dgm:t>
    </dgm:pt>
  </dgm:ptLst>
  <dgm:cxnLst>
    <dgm:cxn modelId="{D51F9884-41BF-4F7C-A5F9-DFDD8A93A535}" srcId="{9B1B7093-B357-4CBC-B70A-1694EDCF8012}" destId="{81F23213-65AF-43ED-9099-9A44C7684767}" srcOrd="3" destOrd="0" parTransId="{51A452EF-DD0A-4569-A343-60A64191ECEF}" sibTransId="{7EB7AE80-C635-4AD2-9D55-470291E22E5E}"/>
    <dgm:cxn modelId="{13996858-B41F-4E2F-B46F-1E85919225ED}" srcId="{9B1B7093-B357-4CBC-B70A-1694EDCF8012}" destId="{56CE7EE1-5D44-4A65-80A6-89176FA1BB56}" srcOrd="0" destOrd="0" parTransId="{D181B4C7-A710-4299-970F-0A43EE9B49E2}" sibTransId="{27F94EDE-8ADC-45A3-9B22-9ACCBB5B43BE}"/>
    <dgm:cxn modelId="{8E8AFFA3-8633-4544-AE5B-43E10BDB2088}" type="presOf" srcId="{81F23213-65AF-43ED-9099-9A44C7684767}" destId="{DFF88A1C-183A-400F-B32E-81D7C63729EB}" srcOrd="0" destOrd="0" presId="urn:microsoft.com/office/officeart/2005/8/layout/radial2"/>
    <dgm:cxn modelId="{27662C15-8831-4083-94B5-F1480A5928AE}" type="presOf" srcId="{9B1B7093-B357-4CBC-B70A-1694EDCF8012}" destId="{A47A9B28-F40A-46F6-95A5-648AA6C1FF08}" srcOrd="0" destOrd="0" presId="urn:microsoft.com/office/officeart/2005/8/layout/radial2"/>
    <dgm:cxn modelId="{D7420559-58E8-43FB-9AD7-E1850AD23639}" type="presOf" srcId="{56CE7EE1-5D44-4A65-80A6-89176FA1BB56}" destId="{D877DB66-33EB-4D5A-9887-F01E589074B1}" srcOrd="0" destOrd="0" presId="urn:microsoft.com/office/officeart/2005/8/layout/radial2"/>
    <dgm:cxn modelId="{4885EA20-CC73-46E5-A0E5-D52207A6468B}" type="presOf" srcId="{51A452EF-DD0A-4569-A343-60A64191ECEF}" destId="{5727867D-A63E-40A8-99F0-58DF78805597}" srcOrd="0" destOrd="0" presId="urn:microsoft.com/office/officeart/2005/8/layout/radial2"/>
    <dgm:cxn modelId="{79BD36CE-D2E1-4566-A274-B85CE1537124}" srcId="{9B1B7093-B357-4CBC-B70A-1694EDCF8012}" destId="{69871D89-112C-4F4F-9A13-B803B441CEB3}" srcOrd="2" destOrd="0" parTransId="{8A8A1396-167B-402B-97A3-7B4E246D55B9}" sibTransId="{8A83B414-0F90-4468-BCDC-0D574F678702}"/>
    <dgm:cxn modelId="{D7197F16-FC4D-4DB3-91FA-25E91F4D059D}" type="presOf" srcId="{69871D89-112C-4F4F-9A13-B803B441CEB3}" destId="{05720F94-A946-4666-BF41-A49CF6B35A7D}" srcOrd="0" destOrd="0" presId="urn:microsoft.com/office/officeart/2005/8/layout/radial2"/>
    <dgm:cxn modelId="{A248EA90-83A8-45BD-AB1B-10F8343AEA57}" type="presOf" srcId="{8A8A1396-167B-402B-97A3-7B4E246D55B9}" destId="{7A201337-3CCA-4B5C-946B-A770750F2320}" srcOrd="0" destOrd="0" presId="urn:microsoft.com/office/officeart/2005/8/layout/radial2"/>
    <dgm:cxn modelId="{4D39E403-8B2D-4B90-8FE9-77E0B47197A6}" type="presOf" srcId="{819B874E-8F26-4D81-A4A3-976FC4D03824}" destId="{59DE666C-EE83-4EBE-957A-10BD23EC6ECE}" srcOrd="0" destOrd="0" presId="urn:microsoft.com/office/officeart/2005/8/layout/radial2"/>
    <dgm:cxn modelId="{F179554C-D5FC-44E9-B2AB-C8F08D684255}" type="presOf" srcId="{8522F1C9-B28D-426C-8C56-937F3E129E61}" destId="{6ECA43C7-8C8D-46E5-9A5D-2F33822F1F95}" srcOrd="0" destOrd="0" presId="urn:microsoft.com/office/officeart/2005/8/layout/radial2"/>
    <dgm:cxn modelId="{EB8793CD-CCB5-4B15-BBD8-4B196E4CFCFC}" srcId="{9B1B7093-B357-4CBC-B70A-1694EDCF8012}" destId="{819B874E-8F26-4D81-A4A3-976FC4D03824}" srcOrd="1" destOrd="0" parTransId="{66F50836-B39E-4C41-ADD2-98DC4CC3DE3C}" sibTransId="{3FB04C60-A509-489E-9ACD-A6366B9A8D40}"/>
    <dgm:cxn modelId="{C4D0C4D8-1939-4B13-9304-7421BE6F6E85}" type="presOf" srcId="{D181B4C7-A710-4299-970F-0A43EE9B49E2}" destId="{FCF43F12-8C24-4456-AC2F-83BEDDDE91B8}" srcOrd="0" destOrd="0" presId="urn:microsoft.com/office/officeart/2005/8/layout/radial2"/>
    <dgm:cxn modelId="{553F0174-956A-4463-A3E1-8AB4E355DA0E}" type="presOf" srcId="{6886C4B8-ABFE-41CA-9663-368BBE0FAEEB}" destId="{DC4C585E-A46F-4747-BB1D-BB4FF229126D}" srcOrd="0" destOrd="0" presId="urn:microsoft.com/office/officeart/2005/8/layout/radial2"/>
    <dgm:cxn modelId="{961595F0-C91C-49B4-A86D-3E18D5656D80}" type="presOf" srcId="{66F50836-B39E-4C41-ADD2-98DC4CC3DE3C}" destId="{641BC574-72A9-4467-A47C-84735F4B494A}" srcOrd="0" destOrd="0" presId="urn:microsoft.com/office/officeart/2005/8/layout/radial2"/>
    <dgm:cxn modelId="{B92A3C45-E72F-43F9-99D7-C7E7977E4DBF}" srcId="{9B1B7093-B357-4CBC-B70A-1694EDCF8012}" destId="{6886C4B8-ABFE-41CA-9663-368BBE0FAEEB}" srcOrd="4" destOrd="0" parTransId="{8522F1C9-B28D-426C-8C56-937F3E129E61}" sibTransId="{ADE84BC4-1BDD-4D03-9C70-3F6EB2C5DFDC}"/>
    <dgm:cxn modelId="{5441173E-E8C5-47BE-8229-78ED2CD29D36}" type="presParOf" srcId="{A47A9B28-F40A-46F6-95A5-648AA6C1FF08}" destId="{C44BCA4A-AD23-4AD4-AC06-6ED141AA3ABC}" srcOrd="0" destOrd="0" presId="urn:microsoft.com/office/officeart/2005/8/layout/radial2"/>
    <dgm:cxn modelId="{2400C29B-9FAC-4BA4-9D2C-5E7C48478DE8}" type="presParOf" srcId="{C44BCA4A-AD23-4AD4-AC06-6ED141AA3ABC}" destId="{1854FD6E-CD4C-4D0F-9B56-CFAB0B660980}" srcOrd="0" destOrd="0" presId="urn:microsoft.com/office/officeart/2005/8/layout/radial2"/>
    <dgm:cxn modelId="{DEA5AFFC-D247-4100-8423-BBDD54CA953E}" type="presParOf" srcId="{1854FD6E-CD4C-4D0F-9B56-CFAB0B660980}" destId="{EA24798A-AA2C-477E-B93B-2FE66A619B1C}" srcOrd="0" destOrd="0" presId="urn:microsoft.com/office/officeart/2005/8/layout/radial2"/>
    <dgm:cxn modelId="{0F84C736-FD99-4518-A7CC-EE5F18F64A14}" type="presParOf" srcId="{1854FD6E-CD4C-4D0F-9B56-CFAB0B660980}" destId="{B6DF7675-B3A6-4E74-90DF-56E28E2A10D8}" srcOrd="1" destOrd="0" presId="urn:microsoft.com/office/officeart/2005/8/layout/radial2"/>
    <dgm:cxn modelId="{17AB866D-3AD5-4D11-9B56-D4ED0B2F92E9}" type="presParOf" srcId="{C44BCA4A-AD23-4AD4-AC06-6ED141AA3ABC}" destId="{FCF43F12-8C24-4456-AC2F-83BEDDDE91B8}" srcOrd="1" destOrd="0" presId="urn:microsoft.com/office/officeart/2005/8/layout/radial2"/>
    <dgm:cxn modelId="{093AF3DA-17F5-4904-889F-9521A9F8CDEB}" type="presParOf" srcId="{C44BCA4A-AD23-4AD4-AC06-6ED141AA3ABC}" destId="{F5D1548C-D6B6-413B-A6BD-4C6EA06B58BC}" srcOrd="2" destOrd="0" presId="urn:microsoft.com/office/officeart/2005/8/layout/radial2"/>
    <dgm:cxn modelId="{DBD2DBFF-4B78-49C4-B546-6C06EC220F23}" type="presParOf" srcId="{F5D1548C-D6B6-413B-A6BD-4C6EA06B58BC}" destId="{D877DB66-33EB-4D5A-9887-F01E589074B1}" srcOrd="0" destOrd="0" presId="urn:microsoft.com/office/officeart/2005/8/layout/radial2"/>
    <dgm:cxn modelId="{70E4B5ED-4635-453A-8168-D1F81DD2FC42}" type="presParOf" srcId="{F5D1548C-D6B6-413B-A6BD-4C6EA06B58BC}" destId="{BE5D0012-3B32-4349-94D6-F4814F48B095}" srcOrd="1" destOrd="0" presId="urn:microsoft.com/office/officeart/2005/8/layout/radial2"/>
    <dgm:cxn modelId="{BD0B8ACE-2507-41C4-8881-3E416EBE23CE}" type="presParOf" srcId="{C44BCA4A-AD23-4AD4-AC06-6ED141AA3ABC}" destId="{641BC574-72A9-4467-A47C-84735F4B494A}" srcOrd="3" destOrd="0" presId="urn:microsoft.com/office/officeart/2005/8/layout/radial2"/>
    <dgm:cxn modelId="{4FD7A341-2E19-4440-89E5-9B8ABAAE579E}" type="presParOf" srcId="{C44BCA4A-AD23-4AD4-AC06-6ED141AA3ABC}" destId="{E66ECAA9-D1C7-4C4F-81CC-31D618A4905A}" srcOrd="4" destOrd="0" presId="urn:microsoft.com/office/officeart/2005/8/layout/radial2"/>
    <dgm:cxn modelId="{D90D9094-F68E-4734-A988-532360769718}" type="presParOf" srcId="{E66ECAA9-D1C7-4C4F-81CC-31D618A4905A}" destId="{59DE666C-EE83-4EBE-957A-10BD23EC6ECE}" srcOrd="0" destOrd="0" presId="urn:microsoft.com/office/officeart/2005/8/layout/radial2"/>
    <dgm:cxn modelId="{FE16E0FE-EA1D-445C-9B14-2F7845BDD091}" type="presParOf" srcId="{E66ECAA9-D1C7-4C4F-81CC-31D618A4905A}" destId="{60806DB1-64AC-46B5-88BA-1A579AA28D32}" srcOrd="1" destOrd="0" presId="urn:microsoft.com/office/officeart/2005/8/layout/radial2"/>
    <dgm:cxn modelId="{42DE0179-A7E2-4C50-AB31-6273288284BB}" type="presParOf" srcId="{C44BCA4A-AD23-4AD4-AC06-6ED141AA3ABC}" destId="{7A201337-3CCA-4B5C-946B-A770750F2320}" srcOrd="5" destOrd="0" presId="urn:microsoft.com/office/officeart/2005/8/layout/radial2"/>
    <dgm:cxn modelId="{8F57ABCA-5550-4FE9-A788-5F2BB7CBC7DD}" type="presParOf" srcId="{C44BCA4A-AD23-4AD4-AC06-6ED141AA3ABC}" destId="{9A0B8088-0917-4091-8828-19C5102EFF26}" srcOrd="6" destOrd="0" presId="urn:microsoft.com/office/officeart/2005/8/layout/radial2"/>
    <dgm:cxn modelId="{234D2C0D-6052-4C48-B4EA-C827933B17AD}" type="presParOf" srcId="{9A0B8088-0917-4091-8828-19C5102EFF26}" destId="{05720F94-A946-4666-BF41-A49CF6B35A7D}" srcOrd="0" destOrd="0" presId="urn:microsoft.com/office/officeart/2005/8/layout/radial2"/>
    <dgm:cxn modelId="{AFF66CE2-AD33-4E94-A1FD-009C5C9EB416}" type="presParOf" srcId="{9A0B8088-0917-4091-8828-19C5102EFF26}" destId="{853B8C2E-9931-4958-9725-099F55061D83}" srcOrd="1" destOrd="0" presId="urn:microsoft.com/office/officeart/2005/8/layout/radial2"/>
    <dgm:cxn modelId="{874345B2-75AC-460C-A4DA-9BFF434CD069}" type="presParOf" srcId="{C44BCA4A-AD23-4AD4-AC06-6ED141AA3ABC}" destId="{5727867D-A63E-40A8-99F0-58DF78805597}" srcOrd="7" destOrd="0" presId="urn:microsoft.com/office/officeart/2005/8/layout/radial2"/>
    <dgm:cxn modelId="{B2528BC0-ED4C-47B7-A5A1-6EBAD433FA6B}" type="presParOf" srcId="{C44BCA4A-AD23-4AD4-AC06-6ED141AA3ABC}" destId="{8A545652-A09E-41B0-BE08-421B093946ED}" srcOrd="8" destOrd="0" presId="urn:microsoft.com/office/officeart/2005/8/layout/radial2"/>
    <dgm:cxn modelId="{F92CB041-83BD-4514-B833-C5237A025571}" type="presParOf" srcId="{8A545652-A09E-41B0-BE08-421B093946ED}" destId="{DFF88A1C-183A-400F-B32E-81D7C63729EB}" srcOrd="0" destOrd="0" presId="urn:microsoft.com/office/officeart/2005/8/layout/radial2"/>
    <dgm:cxn modelId="{3051EF77-890E-4975-8874-9A38B909B387}" type="presParOf" srcId="{8A545652-A09E-41B0-BE08-421B093946ED}" destId="{2DDD8C65-5F88-4F81-8590-F2A020B80113}" srcOrd="1" destOrd="0" presId="urn:microsoft.com/office/officeart/2005/8/layout/radial2"/>
    <dgm:cxn modelId="{7ACE237C-64D2-400A-8A4F-38BF46F2EB34}" type="presParOf" srcId="{C44BCA4A-AD23-4AD4-AC06-6ED141AA3ABC}" destId="{6ECA43C7-8C8D-46E5-9A5D-2F33822F1F95}" srcOrd="9" destOrd="0" presId="urn:microsoft.com/office/officeart/2005/8/layout/radial2"/>
    <dgm:cxn modelId="{51B2D055-8546-4598-8DB0-279F0D555148}" type="presParOf" srcId="{C44BCA4A-AD23-4AD4-AC06-6ED141AA3ABC}" destId="{2C23411E-D137-4F02-9F47-63B68EE9FFE5}" srcOrd="10" destOrd="0" presId="urn:microsoft.com/office/officeart/2005/8/layout/radial2"/>
    <dgm:cxn modelId="{CD9CFE73-3BEE-4B6C-9554-E029826AD08B}" type="presParOf" srcId="{2C23411E-D137-4F02-9F47-63B68EE9FFE5}" destId="{DC4C585E-A46F-4747-BB1D-BB4FF229126D}" srcOrd="0" destOrd="0" presId="urn:microsoft.com/office/officeart/2005/8/layout/radial2"/>
    <dgm:cxn modelId="{F7076E5E-D278-43E3-A7E1-15A2AB702157}" type="presParOf" srcId="{2C23411E-D137-4F02-9F47-63B68EE9FFE5}" destId="{F1F4E0D4-CF53-4CD1-8DFA-A6FF8207253E}" srcOrd="1" destOrd="0" presId="urn:microsoft.com/office/officeart/2005/8/layout/radial2"/>
  </dgm:cxnLst>
  <dgm:bg/>
  <dgm:whole/>
</dgm:dataModel>
</file>

<file path=ppt/diagrams/data7.xml><?xml version="1.0" encoding="utf-8"?>
<dgm:dataModel xmlns:dgm="http://schemas.openxmlformats.org/drawingml/2006/diagram" xmlns:a="http://schemas.openxmlformats.org/drawingml/2006/main">
  <dgm:ptLst>
    <dgm:pt modelId="{82477768-EA0D-4BFC-9BBA-B5335D881998}" type="doc">
      <dgm:prSet loTypeId="urn:microsoft.com/office/officeart/2005/8/layout/target3" loCatId="relationship" qsTypeId="urn:microsoft.com/office/officeart/2005/8/quickstyle/3d1" qsCatId="3D" csTypeId="urn:microsoft.com/office/officeart/2005/8/colors/accent2_4" csCatId="accent2" phldr="1"/>
      <dgm:spPr/>
      <dgm:t>
        <a:bodyPr/>
        <a:lstStyle/>
        <a:p>
          <a:endParaRPr lang="ru-RU"/>
        </a:p>
      </dgm:t>
    </dgm:pt>
    <dgm:pt modelId="{6480F93D-6516-40A5-8A4C-EA710D85A30D}">
      <dgm:prSet phldrT="[Текст]" custT="1"/>
      <dgm:spPr/>
      <dgm:t>
        <a:bodyPr>
          <a:scene3d>
            <a:camera prst="orthographicFront"/>
            <a:lightRig rig="glow" dir="tl">
              <a:rot lat="0" lon="0" rev="5400000"/>
            </a:lightRig>
          </a:scene3d>
          <a:sp3d extrusionH="57150" contourW="12700">
            <a:bevelT w="25400" h="25400" prst="angle"/>
            <a:contourClr>
              <a:schemeClr val="accent6">
                <a:shade val="73000"/>
              </a:schemeClr>
            </a:contourClr>
          </a:sp3d>
        </a:bodyPr>
        <a:lstStyle/>
        <a:p>
          <a:r>
            <a:rPr lang="en-US" sz="2000" b="1" cap="none" spc="0" smtClean="0">
              <a:ln w="11430"/>
              <a:effectLst>
                <a:outerShdw blurRad="80000" dist="40000" dir="5040000" algn="tl">
                  <a:srgbClr val="000000">
                    <a:alpha val="30000"/>
                  </a:srgbClr>
                </a:outerShdw>
              </a:effectLst>
            </a:rPr>
            <a:t>ENTERTAINMENT</a:t>
          </a:r>
          <a:endParaRPr lang="ru-RU" sz="2000" b="1" cap="none" spc="0" dirty="0">
            <a:ln w="11430"/>
            <a:effectLst>
              <a:outerShdw blurRad="80000" dist="40000" dir="5040000" algn="tl">
                <a:srgbClr val="000000">
                  <a:alpha val="30000"/>
                </a:srgbClr>
              </a:outerShdw>
            </a:effectLst>
          </a:endParaRPr>
        </a:p>
      </dgm:t>
    </dgm:pt>
    <dgm:pt modelId="{C13A976F-6923-408B-A464-07EA5220CB0D}" type="parTrans" cxnId="{BB312118-2882-4CA0-9489-F557761B0B27}">
      <dgm:prSet/>
      <dgm:spPr/>
      <dgm:t>
        <a:bodyPr/>
        <a:lstStyle/>
        <a:p>
          <a:endParaRPr lang="ru-RU"/>
        </a:p>
      </dgm:t>
    </dgm:pt>
    <dgm:pt modelId="{8C72F501-5AD9-4220-A972-9EF97EF92469}" type="sibTrans" cxnId="{BB312118-2882-4CA0-9489-F557761B0B27}">
      <dgm:prSet/>
      <dgm:spPr/>
      <dgm:t>
        <a:bodyPr/>
        <a:lstStyle/>
        <a:p>
          <a:endParaRPr lang="ru-RU"/>
        </a:p>
      </dgm:t>
    </dgm:pt>
    <dgm:pt modelId="{AC79C690-0963-4381-9FF8-00E20601C2E7}">
      <dgm:prSet phldrT="[Текст]" custT="1"/>
      <dgm:spPr/>
      <dgm:t>
        <a:bodyPr>
          <a:scene3d>
            <a:camera prst="orthographicFront"/>
            <a:lightRig rig="glow" dir="tl">
              <a:rot lat="0" lon="0" rev="5400000"/>
            </a:lightRig>
          </a:scene3d>
          <a:sp3d extrusionH="57150" contourW="12700">
            <a:bevelT w="25400" h="25400" prst="angle"/>
            <a:contourClr>
              <a:schemeClr val="accent6">
                <a:shade val="73000"/>
              </a:schemeClr>
            </a:contourClr>
          </a:sp3d>
        </a:bodyPr>
        <a:lstStyle/>
        <a:p>
          <a:r>
            <a:rPr lang="en-US" sz="2000" b="1" cap="none" spc="0" smtClean="0">
              <a:ln w="11430"/>
              <a:effectLst>
                <a:outerShdw blurRad="80000" dist="40000" dir="5040000" algn="tl">
                  <a:srgbClr val="000000">
                    <a:alpha val="30000"/>
                  </a:srgbClr>
                </a:outerShdw>
              </a:effectLst>
            </a:rPr>
            <a:t>EDUCATIONAL</a:t>
          </a:r>
          <a:endParaRPr lang="ru-RU" sz="2000" b="1" cap="none" spc="0" dirty="0">
            <a:ln w="11430"/>
            <a:effectLst>
              <a:outerShdw blurRad="80000" dist="40000" dir="5040000" algn="tl">
                <a:srgbClr val="000000">
                  <a:alpha val="30000"/>
                </a:srgbClr>
              </a:outerShdw>
            </a:effectLst>
          </a:endParaRPr>
        </a:p>
      </dgm:t>
    </dgm:pt>
    <dgm:pt modelId="{7B66C71F-C92C-4F0F-87F4-86EF2572CF76}" type="parTrans" cxnId="{4CD25CAF-9785-4CA7-A44D-69AB59C22CC7}">
      <dgm:prSet/>
      <dgm:spPr/>
      <dgm:t>
        <a:bodyPr/>
        <a:lstStyle/>
        <a:p>
          <a:endParaRPr lang="ru-RU"/>
        </a:p>
      </dgm:t>
    </dgm:pt>
    <dgm:pt modelId="{DEC270CF-96B6-4FB0-9577-1277CC0336B7}" type="sibTrans" cxnId="{4CD25CAF-9785-4CA7-A44D-69AB59C22CC7}">
      <dgm:prSet/>
      <dgm:spPr/>
      <dgm:t>
        <a:bodyPr/>
        <a:lstStyle/>
        <a:p>
          <a:endParaRPr lang="ru-RU"/>
        </a:p>
      </dgm:t>
    </dgm:pt>
    <dgm:pt modelId="{FBE9706B-AA14-475A-B11D-32D3F9B23D99}">
      <dgm:prSet phldrT="[Текст]" custT="1"/>
      <dgm:spPr/>
      <dgm:t>
        <a:bodyPr>
          <a:scene3d>
            <a:camera prst="orthographicFront"/>
            <a:lightRig rig="glow" dir="tl">
              <a:rot lat="0" lon="0" rev="5400000"/>
            </a:lightRig>
          </a:scene3d>
          <a:sp3d extrusionH="57150" contourW="12700">
            <a:bevelT w="25400" h="25400" prst="angle"/>
            <a:contourClr>
              <a:schemeClr val="accent6">
                <a:shade val="73000"/>
              </a:schemeClr>
            </a:contourClr>
          </a:sp3d>
        </a:bodyPr>
        <a:lstStyle/>
        <a:p>
          <a:r>
            <a:rPr lang="en-US" sz="2000" b="1" cap="none" spc="0" smtClean="0">
              <a:ln w="11430"/>
              <a:effectLst>
                <a:outerShdw blurRad="80000" dist="40000" dir="5040000" algn="tl">
                  <a:srgbClr val="000000">
                    <a:alpha val="30000"/>
                  </a:srgbClr>
                </a:outerShdw>
              </a:effectLst>
            </a:rPr>
            <a:t>REAL  LIFE</a:t>
          </a:r>
          <a:endParaRPr lang="ru-RU" sz="2000" b="1" cap="none" spc="0" dirty="0">
            <a:ln w="11430"/>
            <a:effectLst>
              <a:outerShdw blurRad="80000" dist="40000" dir="5040000" algn="tl">
                <a:srgbClr val="000000">
                  <a:alpha val="30000"/>
                </a:srgbClr>
              </a:outerShdw>
            </a:effectLst>
          </a:endParaRPr>
        </a:p>
      </dgm:t>
    </dgm:pt>
    <dgm:pt modelId="{A8611878-EE25-4BD5-90EA-73F68ABC7AB1}" type="parTrans" cxnId="{C421F10C-D50F-4BAB-A02D-D418DEA367B3}">
      <dgm:prSet/>
      <dgm:spPr/>
      <dgm:t>
        <a:bodyPr/>
        <a:lstStyle/>
        <a:p>
          <a:endParaRPr lang="ru-RU"/>
        </a:p>
      </dgm:t>
    </dgm:pt>
    <dgm:pt modelId="{3F59CE94-5494-451D-B763-6563BE7DC897}" type="sibTrans" cxnId="{C421F10C-D50F-4BAB-A02D-D418DEA367B3}">
      <dgm:prSet/>
      <dgm:spPr/>
      <dgm:t>
        <a:bodyPr/>
        <a:lstStyle/>
        <a:p>
          <a:endParaRPr lang="ru-RU"/>
        </a:p>
      </dgm:t>
    </dgm:pt>
    <dgm:pt modelId="{EACE02FD-0B3C-4D4A-A085-E9BC53E852D7}">
      <dgm:prSet custT="1"/>
      <dgm:spPr/>
      <dgm:t>
        <a:bodyPr>
          <a:scene3d>
            <a:camera prst="orthographicFront"/>
            <a:lightRig rig="glow" dir="tl">
              <a:rot lat="0" lon="0" rev="5400000"/>
            </a:lightRig>
          </a:scene3d>
          <a:sp3d extrusionH="57150" contourW="12700">
            <a:bevelT w="25400" h="25400" prst="angle"/>
            <a:contourClr>
              <a:schemeClr val="accent6">
                <a:shade val="73000"/>
              </a:schemeClr>
            </a:contourClr>
          </a:sp3d>
        </a:bodyPr>
        <a:lstStyle/>
        <a:p>
          <a:r>
            <a:rPr lang="en-US" sz="2000" b="1" cap="none" spc="0" smtClean="0">
              <a:ln w="11430"/>
              <a:effectLst>
                <a:outerShdw blurRad="80000" dist="40000" dir="5040000" algn="tl">
                  <a:srgbClr val="000000">
                    <a:alpha val="30000"/>
                  </a:srgbClr>
                </a:outerShdw>
              </a:effectLst>
            </a:rPr>
            <a:t>STORIES</a:t>
          </a:r>
          <a:endParaRPr lang="ru-RU" sz="2000" b="1" cap="none" spc="0" dirty="0">
            <a:ln w="11430"/>
            <a:effectLst>
              <a:outerShdw blurRad="80000" dist="40000" dir="5040000" algn="tl">
                <a:srgbClr val="000000">
                  <a:alpha val="30000"/>
                </a:srgbClr>
              </a:outerShdw>
            </a:effectLst>
          </a:endParaRPr>
        </a:p>
      </dgm:t>
    </dgm:pt>
    <dgm:pt modelId="{6F90AC83-2F7F-4EEC-B6E1-DD6F504AD180}" type="parTrans" cxnId="{2AB8EB37-22F5-4F1A-8296-7D997C71F6A1}">
      <dgm:prSet/>
      <dgm:spPr/>
      <dgm:t>
        <a:bodyPr/>
        <a:lstStyle/>
        <a:p>
          <a:endParaRPr lang="ru-RU"/>
        </a:p>
      </dgm:t>
    </dgm:pt>
    <dgm:pt modelId="{EEB33435-0864-4CA8-928D-04D70A8EC1EE}" type="sibTrans" cxnId="{2AB8EB37-22F5-4F1A-8296-7D997C71F6A1}">
      <dgm:prSet/>
      <dgm:spPr/>
      <dgm:t>
        <a:bodyPr/>
        <a:lstStyle/>
        <a:p>
          <a:endParaRPr lang="ru-RU"/>
        </a:p>
      </dgm:t>
    </dgm:pt>
    <dgm:pt modelId="{370C6B8D-4D65-4975-9AF3-168E18E6AC60}" type="pres">
      <dgm:prSet presAssocID="{82477768-EA0D-4BFC-9BBA-B5335D881998}" presName="Name0" presStyleCnt="0">
        <dgm:presLayoutVars>
          <dgm:chMax val="7"/>
          <dgm:dir/>
          <dgm:animLvl val="lvl"/>
          <dgm:resizeHandles val="exact"/>
        </dgm:presLayoutVars>
      </dgm:prSet>
      <dgm:spPr/>
      <dgm:t>
        <a:bodyPr/>
        <a:lstStyle/>
        <a:p>
          <a:endParaRPr lang="ru-RU"/>
        </a:p>
      </dgm:t>
    </dgm:pt>
    <dgm:pt modelId="{14EB216C-AFAF-4770-8F4E-112C81379E0A}" type="pres">
      <dgm:prSet presAssocID="{6480F93D-6516-40A5-8A4C-EA710D85A30D}" presName="circle1" presStyleLbl="node1" presStyleIdx="0" presStyleCnt="4"/>
      <dgm:spPr/>
      <dgm:t>
        <a:bodyPr/>
        <a:lstStyle/>
        <a:p>
          <a:endParaRPr lang="ru-RU"/>
        </a:p>
      </dgm:t>
    </dgm:pt>
    <dgm:pt modelId="{D0A861CD-E339-4DEF-9D98-3989D9419D0F}" type="pres">
      <dgm:prSet presAssocID="{6480F93D-6516-40A5-8A4C-EA710D85A30D}" presName="space" presStyleCnt="0"/>
      <dgm:spPr/>
      <dgm:t>
        <a:bodyPr/>
        <a:lstStyle/>
        <a:p>
          <a:endParaRPr lang="ru-RU"/>
        </a:p>
      </dgm:t>
    </dgm:pt>
    <dgm:pt modelId="{03410776-BB3F-4D9D-ACD6-92F7FD0E0EF5}" type="pres">
      <dgm:prSet presAssocID="{6480F93D-6516-40A5-8A4C-EA710D85A30D}" presName="rect1" presStyleLbl="alignAcc1" presStyleIdx="0" presStyleCnt="4"/>
      <dgm:spPr/>
      <dgm:t>
        <a:bodyPr/>
        <a:lstStyle/>
        <a:p>
          <a:endParaRPr lang="ru-RU"/>
        </a:p>
      </dgm:t>
    </dgm:pt>
    <dgm:pt modelId="{CFE4EB44-F7CA-4D16-B9BF-AF09A6865F4D}" type="pres">
      <dgm:prSet presAssocID="{AC79C690-0963-4381-9FF8-00E20601C2E7}" presName="vertSpace2" presStyleLbl="node1" presStyleIdx="0" presStyleCnt="4"/>
      <dgm:spPr/>
      <dgm:t>
        <a:bodyPr/>
        <a:lstStyle/>
        <a:p>
          <a:endParaRPr lang="ru-RU"/>
        </a:p>
      </dgm:t>
    </dgm:pt>
    <dgm:pt modelId="{70BC17C0-1855-4616-A3D6-EB2D315A3CD0}" type="pres">
      <dgm:prSet presAssocID="{AC79C690-0963-4381-9FF8-00E20601C2E7}" presName="circle2" presStyleLbl="node1" presStyleIdx="1" presStyleCnt="4"/>
      <dgm:spPr/>
      <dgm:t>
        <a:bodyPr/>
        <a:lstStyle/>
        <a:p>
          <a:endParaRPr lang="ru-RU"/>
        </a:p>
      </dgm:t>
    </dgm:pt>
    <dgm:pt modelId="{40B5AD9E-DC28-4A43-ADD0-E281044F0D8B}" type="pres">
      <dgm:prSet presAssocID="{AC79C690-0963-4381-9FF8-00E20601C2E7}" presName="rect2" presStyleLbl="alignAcc1" presStyleIdx="1" presStyleCnt="4" custLinFactNeighborX="6802" custLinFactNeighborY="522"/>
      <dgm:spPr/>
      <dgm:t>
        <a:bodyPr/>
        <a:lstStyle/>
        <a:p>
          <a:endParaRPr lang="ru-RU"/>
        </a:p>
      </dgm:t>
    </dgm:pt>
    <dgm:pt modelId="{A290CC72-A95C-4DAB-977A-A64ABD5BD565}" type="pres">
      <dgm:prSet presAssocID="{FBE9706B-AA14-475A-B11D-32D3F9B23D99}" presName="vertSpace3" presStyleLbl="node1" presStyleIdx="1" presStyleCnt="4"/>
      <dgm:spPr/>
      <dgm:t>
        <a:bodyPr/>
        <a:lstStyle/>
        <a:p>
          <a:endParaRPr lang="ru-RU"/>
        </a:p>
      </dgm:t>
    </dgm:pt>
    <dgm:pt modelId="{D334EBAF-074A-489F-A469-29B599E0E2AA}" type="pres">
      <dgm:prSet presAssocID="{FBE9706B-AA14-475A-B11D-32D3F9B23D99}" presName="circle3" presStyleLbl="node1" presStyleIdx="2" presStyleCnt="4"/>
      <dgm:spPr/>
      <dgm:t>
        <a:bodyPr/>
        <a:lstStyle/>
        <a:p>
          <a:endParaRPr lang="ru-RU"/>
        </a:p>
      </dgm:t>
    </dgm:pt>
    <dgm:pt modelId="{0A609CF8-B95A-4388-9AEF-C4FC4C04F4BC}" type="pres">
      <dgm:prSet presAssocID="{FBE9706B-AA14-475A-B11D-32D3F9B23D99}" presName="rect3" presStyleLbl="alignAcc1" presStyleIdx="2" presStyleCnt="4"/>
      <dgm:spPr/>
      <dgm:t>
        <a:bodyPr/>
        <a:lstStyle/>
        <a:p>
          <a:endParaRPr lang="ru-RU"/>
        </a:p>
      </dgm:t>
    </dgm:pt>
    <dgm:pt modelId="{579D0D91-458E-4261-939A-35770F113C36}" type="pres">
      <dgm:prSet presAssocID="{EACE02FD-0B3C-4D4A-A085-E9BC53E852D7}" presName="vertSpace4" presStyleLbl="node1" presStyleIdx="2" presStyleCnt="4"/>
      <dgm:spPr/>
      <dgm:t>
        <a:bodyPr/>
        <a:lstStyle/>
        <a:p>
          <a:endParaRPr lang="ru-RU"/>
        </a:p>
      </dgm:t>
    </dgm:pt>
    <dgm:pt modelId="{16B8B5BB-3004-40DC-AF88-6E78A069BA46}" type="pres">
      <dgm:prSet presAssocID="{EACE02FD-0B3C-4D4A-A085-E9BC53E852D7}" presName="circle4" presStyleLbl="node1" presStyleIdx="3" presStyleCnt="4"/>
      <dgm:spPr/>
      <dgm:t>
        <a:bodyPr/>
        <a:lstStyle/>
        <a:p>
          <a:endParaRPr lang="ru-RU"/>
        </a:p>
      </dgm:t>
    </dgm:pt>
    <dgm:pt modelId="{A7E01A4A-97E0-4F6B-8B9C-E5B653086973}" type="pres">
      <dgm:prSet presAssocID="{EACE02FD-0B3C-4D4A-A085-E9BC53E852D7}" presName="rect4" presStyleLbl="alignAcc1" presStyleIdx="3" presStyleCnt="4"/>
      <dgm:spPr/>
      <dgm:t>
        <a:bodyPr/>
        <a:lstStyle/>
        <a:p>
          <a:endParaRPr lang="ru-RU"/>
        </a:p>
      </dgm:t>
    </dgm:pt>
    <dgm:pt modelId="{59845C6E-3268-42BA-A170-26A507489B93}" type="pres">
      <dgm:prSet presAssocID="{6480F93D-6516-40A5-8A4C-EA710D85A30D}" presName="rect1ParTxNoCh" presStyleLbl="alignAcc1" presStyleIdx="3" presStyleCnt="4">
        <dgm:presLayoutVars>
          <dgm:chMax val="1"/>
          <dgm:bulletEnabled val="1"/>
        </dgm:presLayoutVars>
      </dgm:prSet>
      <dgm:spPr/>
      <dgm:t>
        <a:bodyPr/>
        <a:lstStyle/>
        <a:p>
          <a:endParaRPr lang="ru-RU"/>
        </a:p>
      </dgm:t>
    </dgm:pt>
    <dgm:pt modelId="{E72EE5A8-66AB-420B-9938-9C60B9741AD0}" type="pres">
      <dgm:prSet presAssocID="{AC79C690-0963-4381-9FF8-00E20601C2E7}" presName="rect2ParTxNoCh" presStyleLbl="alignAcc1" presStyleIdx="3" presStyleCnt="4">
        <dgm:presLayoutVars>
          <dgm:chMax val="1"/>
          <dgm:bulletEnabled val="1"/>
        </dgm:presLayoutVars>
      </dgm:prSet>
      <dgm:spPr/>
      <dgm:t>
        <a:bodyPr/>
        <a:lstStyle/>
        <a:p>
          <a:endParaRPr lang="ru-RU"/>
        </a:p>
      </dgm:t>
    </dgm:pt>
    <dgm:pt modelId="{E1629DAC-203E-4CE0-ABE0-D3CE645C564E}" type="pres">
      <dgm:prSet presAssocID="{FBE9706B-AA14-475A-B11D-32D3F9B23D99}" presName="rect3ParTxNoCh" presStyleLbl="alignAcc1" presStyleIdx="3" presStyleCnt="4">
        <dgm:presLayoutVars>
          <dgm:chMax val="1"/>
          <dgm:bulletEnabled val="1"/>
        </dgm:presLayoutVars>
      </dgm:prSet>
      <dgm:spPr/>
      <dgm:t>
        <a:bodyPr/>
        <a:lstStyle/>
        <a:p>
          <a:endParaRPr lang="ru-RU"/>
        </a:p>
      </dgm:t>
    </dgm:pt>
    <dgm:pt modelId="{1F720AE0-AD6E-48C5-A7DC-8EAC4F14AA94}" type="pres">
      <dgm:prSet presAssocID="{EACE02FD-0B3C-4D4A-A085-E9BC53E852D7}" presName="rect4ParTxNoCh" presStyleLbl="alignAcc1" presStyleIdx="3" presStyleCnt="4">
        <dgm:presLayoutVars>
          <dgm:chMax val="1"/>
          <dgm:bulletEnabled val="1"/>
        </dgm:presLayoutVars>
      </dgm:prSet>
      <dgm:spPr/>
      <dgm:t>
        <a:bodyPr/>
        <a:lstStyle/>
        <a:p>
          <a:endParaRPr lang="ru-RU"/>
        </a:p>
      </dgm:t>
    </dgm:pt>
  </dgm:ptLst>
  <dgm:cxnLst>
    <dgm:cxn modelId="{C421F10C-D50F-4BAB-A02D-D418DEA367B3}" srcId="{82477768-EA0D-4BFC-9BBA-B5335D881998}" destId="{FBE9706B-AA14-475A-B11D-32D3F9B23D99}" srcOrd="2" destOrd="0" parTransId="{A8611878-EE25-4BD5-90EA-73F68ABC7AB1}" sibTransId="{3F59CE94-5494-451D-B763-6563BE7DC897}"/>
    <dgm:cxn modelId="{7E179A09-330A-47B0-8842-F91129B760C9}" type="presOf" srcId="{FBE9706B-AA14-475A-B11D-32D3F9B23D99}" destId="{E1629DAC-203E-4CE0-ABE0-D3CE645C564E}" srcOrd="1" destOrd="0" presId="urn:microsoft.com/office/officeart/2005/8/layout/target3"/>
    <dgm:cxn modelId="{FDF8D046-8E8C-46DA-82A6-A58D2617BBD6}" type="presOf" srcId="{AC79C690-0963-4381-9FF8-00E20601C2E7}" destId="{E72EE5A8-66AB-420B-9938-9C60B9741AD0}" srcOrd="1" destOrd="0" presId="urn:microsoft.com/office/officeart/2005/8/layout/target3"/>
    <dgm:cxn modelId="{BB312118-2882-4CA0-9489-F557761B0B27}" srcId="{82477768-EA0D-4BFC-9BBA-B5335D881998}" destId="{6480F93D-6516-40A5-8A4C-EA710D85A30D}" srcOrd="0" destOrd="0" parTransId="{C13A976F-6923-408B-A464-07EA5220CB0D}" sibTransId="{8C72F501-5AD9-4220-A972-9EF97EF92469}"/>
    <dgm:cxn modelId="{2ED26188-36A5-4985-AB74-7761C1A36475}" type="presOf" srcId="{6480F93D-6516-40A5-8A4C-EA710D85A30D}" destId="{59845C6E-3268-42BA-A170-26A507489B93}" srcOrd="1" destOrd="0" presId="urn:microsoft.com/office/officeart/2005/8/layout/target3"/>
    <dgm:cxn modelId="{71A9D061-3DC9-43E7-AA5D-B3663F9FCE68}" type="presOf" srcId="{6480F93D-6516-40A5-8A4C-EA710D85A30D}" destId="{03410776-BB3F-4D9D-ACD6-92F7FD0E0EF5}" srcOrd="0" destOrd="0" presId="urn:microsoft.com/office/officeart/2005/8/layout/target3"/>
    <dgm:cxn modelId="{4CD25CAF-9785-4CA7-A44D-69AB59C22CC7}" srcId="{82477768-EA0D-4BFC-9BBA-B5335D881998}" destId="{AC79C690-0963-4381-9FF8-00E20601C2E7}" srcOrd="1" destOrd="0" parTransId="{7B66C71F-C92C-4F0F-87F4-86EF2572CF76}" sibTransId="{DEC270CF-96B6-4FB0-9577-1277CC0336B7}"/>
    <dgm:cxn modelId="{8ED5B634-2846-442A-8D61-2D6591078298}" type="presOf" srcId="{EACE02FD-0B3C-4D4A-A085-E9BC53E852D7}" destId="{A7E01A4A-97E0-4F6B-8B9C-E5B653086973}" srcOrd="0" destOrd="0" presId="urn:microsoft.com/office/officeart/2005/8/layout/target3"/>
    <dgm:cxn modelId="{E152A5BA-3454-4C75-9892-BE4AB13C6151}" type="presOf" srcId="{EACE02FD-0B3C-4D4A-A085-E9BC53E852D7}" destId="{1F720AE0-AD6E-48C5-A7DC-8EAC4F14AA94}" srcOrd="1" destOrd="0" presId="urn:microsoft.com/office/officeart/2005/8/layout/target3"/>
    <dgm:cxn modelId="{F17B5480-1FE1-479B-995D-43059D0B372F}" type="presOf" srcId="{82477768-EA0D-4BFC-9BBA-B5335D881998}" destId="{370C6B8D-4D65-4975-9AF3-168E18E6AC60}" srcOrd="0" destOrd="0" presId="urn:microsoft.com/office/officeart/2005/8/layout/target3"/>
    <dgm:cxn modelId="{2AB8EB37-22F5-4F1A-8296-7D997C71F6A1}" srcId="{82477768-EA0D-4BFC-9BBA-B5335D881998}" destId="{EACE02FD-0B3C-4D4A-A085-E9BC53E852D7}" srcOrd="3" destOrd="0" parTransId="{6F90AC83-2F7F-4EEC-B6E1-DD6F504AD180}" sibTransId="{EEB33435-0864-4CA8-928D-04D70A8EC1EE}"/>
    <dgm:cxn modelId="{82E298C7-6903-4F7B-BFE3-26D93E9B4E0B}" type="presOf" srcId="{FBE9706B-AA14-475A-B11D-32D3F9B23D99}" destId="{0A609CF8-B95A-4388-9AEF-C4FC4C04F4BC}" srcOrd="0" destOrd="0" presId="urn:microsoft.com/office/officeart/2005/8/layout/target3"/>
    <dgm:cxn modelId="{FE91F6A9-21CD-4535-A6B6-86E80593835E}" type="presOf" srcId="{AC79C690-0963-4381-9FF8-00E20601C2E7}" destId="{40B5AD9E-DC28-4A43-ADD0-E281044F0D8B}" srcOrd="0" destOrd="0" presId="urn:microsoft.com/office/officeart/2005/8/layout/target3"/>
    <dgm:cxn modelId="{3B8AA94B-0EE9-49AB-91E1-6EC30BDC8C1D}" type="presParOf" srcId="{370C6B8D-4D65-4975-9AF3-168E18E6AC60}" destId="{14EB216C-AFAF-4770-8F4E-112C81379E0A}" srcOrd="0" destOrd="0" presId="urn:microsoft.com/office/officeart/2005/8/layout/target3"/>
    <dgm:cxn modelId="{B25652B1-7801-422F-9998-6E4C07D1DC8C}" type="presParOf" srcId="{370C6B8D-4D65-4975-9AF3-168E18E6AC60}" destId="{D0A861CD-E339-4DEF-9D98-3989D9419D0F}" srcOrd="1" destOrd="0" presId="urn:microsoft.com/office/officeart/2005/8/layout/target3"/>
    <dgm:cxn modelId="{E3A9F7E5-6728-4D83-BB39-1047B83D1076}" type="presParOf" srcId="{370C6B8D-4D65-4975-9AF3-168E18E6AC60}" destId="{03410776-BB3F-4D9D-ACD6-92F7FD0E0EF5}" srcOrd="2" destOrd="0" presId="urn:microsoft.com/office/officeart/2005/8/layout/target3"/>
    <dgm:cxn modelId="{A3080B59-5064-432E-9F49-0E5F977079AB}" type="presParOf" srcId="{370C6B8D-4D65-4975-9AF3-168E18E6AC60}" destId="{CFE4EB44-F7CA-4D16-B9BF-AF09A6865F4D}" srcOrd="3" destOrd="0" presId="urn:microsoft.com/office/officeart/2005/8/layout/target3"/>
    <dgm:cxn modelId="{30DFBE7C-BAD9-4786-8EA7-2160406A2702}" type="presParOf" srcId="{370C6B8D-4D65-4975-9AF3-168E18E6AC60}" destId="{70BC17C0-1855-4616-A3D6-EB2D315A3CD0}" srcOrd="4" destOrd="0" presId="urn:microsoft.com/office/officeart/2005/8/layout/target3"/>
    <dgm:cxn modelId="{F8AC9FB6-9451-4755-B908-9B29C21C4E28}" type="presParOf" srcId="{370C6B8D-4D65-4975-9AF3-168E18E6AC60}" destId="{40B5AD9E-DC28-4A43-ADD0-E281044F0D8B}" srcOrd="5" destOrd="0" presId="urn:microsoft.com/office/officeart/2005/8/layout/target3"/>
    <dgm:cxn modelId="{89C095ED-FA33-40DE-A1B6-1479736AA5E7}" type="presParOf" srcId="{370C6B8D-4D65-4975-9AF3-168E18E6AC60}" destId="{A290CC72-A95C-4DAB-977A-A64ABD5BD565}" srcOrd="6" destOrd="0" presId="urn:microsoft.com/office/officeart/2005/8/layout/target3"/>
    <dgm:cxn modelId="{1388EAAE-5B79-44F4-9E56-412D19AA6DF3}" type="presParOf" srcId="{370C6B8D-4D65-4975-9AF3-168E18E6AC60}" destId="{D334EBAF-074A-489F-A469-29B599E0E2AA}" srcOrd="7" destOrd="0" presId="urn:microsoft.com/office/officeart/2005/8/layout/target3"/>
    <dgm:cxn modelId="{BC08D1FE-F553-49BA-ABD0-A62F91013CE0}" type="presParOf" srcId="{370C6B8D-4D65-4975-9AF3-168E18E6AC60}" destId="{0A609CF8-B95A-4388-9AEF-C4FC4C04F4BC}" srcOrd="8" destOrd="0" presId="urn:microsoft.com/office/officeart/2005/8/layout/target3"/>
    <dgm:cxn modelId="{50F3FAA9-6496-4AC9-8AB7-7E087292B4B4}" type="presParOf" srcId="{370C6B8D-4D65-4975-9AF3-168E18E6AC60}" destId="{579D0D91-458E-4261-939A-35770F113C36}" srcOrd="9" destOrd="0" presId="urn:microsoft.com/office/officeart/2005/8/layout/target3"/>
    <dgm:cxn modelId="{810834CA-71D3-41D4-9016-497404615F48}" type="presParOf" srcId="{370C6B8D-4D65-4975-9AF3-168E18E6AC60}" destId="{16B8B5BB-3004-40DC-AF88-6E78A069BA46}" srcOrd="10" destOrd="0" presId="urn:microsoft.com/office/officeart/2005/8/layout/target3"/>
    <dgm:cxn modelId="{F9C2F3DF-2AE0-4B95-AB30-BCF5DBF0E56A}" type="presParOf" srcId="{370C6B8D-4D65-4975-9AF3-168E18E6AC60}" destId="{A7E01A4A-97E0-4F6B-8B9C-E5B653086973}" srcOrd="11" destOrd="0" presId="urn:microsoft.com/office/officeart/2005/8/layout/target3"/>
    <dgm:cxn modelId="{955058F2-44CC-4353-B5D5-9094E7BAA3B7}" type="presParOf" srcId="{370C6B8D-4D65-4975-9AF3-168E18E6AC60}" destId="{59845C6E-3268-42BA-A170-26A507489B93}" srcOrd="12" destOrd="0" presId="urn:microsoft.com/office/officeart/2005/8/layout/target3"/>
    <dgm:cxn modelId="{522C97C9-A7E0-443D-A0B0-DE214DCAAAD9}" type="presParOf" srcId="{370C6B8D-4D65-4975-9AF3-168E18E6AC60}" destId="{E72EE5A8-66AB-420B-9938-9C60B9741AD0}" srcOrd="13" destOrd="0" presId="urn:microsoft.com/office/officeart/2005/8/layout/target3"/>
    <dgm:cxn modelId="{773DA3E7-E5C1-4CDE-B8D5-095103EA67C6}" type="presParOf" srcId="{370C6B8D-4D65-4975-9AF3-168E18E6AC60}" destId="{E1629DAC-203E-4CE0-ABE0-D3CE645C564E}" srcOrd="14" destOrd="0" presId="urn:microsoft.com/office/officeart/2005/8/layout/target3"/>
    <dgm:cxn modelId="{47521C71-0AD8-48DF-9B85-AC8A68E9D1BD}" type="presParOf" srcId="{370C6B8D-4D65-4975-9AF3-168E18E6AC60}" destId="{1F720AE0-AD6E-48C5-A7DC-8EAC4F14AA94}" srcOrd="15" destOrd="0" presId="urn:microsoft.com/office/officeart/2005/8/layout/target3"/>
  </dgm:cxnLst>
  <dgm:bg/>
  <dgm:whole/>
</dgm:dataModel>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00B4A9-80EB-4861-8112-5746E8850200}" type="datetimeFigureOut">
              <a:rPr lang="ru-RU" smtClean="0"/>
              <a:pPr/>
              <a:t>13.02.2012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19C77B-5027-4818-8BC2-183523B908DF}"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6419C77B-5027-4818-8BC2-183523B908DF}" type="slidenum">
              <a:rPr lang="ru-RU" smtClean="0"/>
              <a:pPr/>
              <a:t>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6419C77B-5027-4818-8BC2-183523B908DF}" type="slidenum">
              <a:rPr lang="ru-RU" smtClean="0"/>
              <a:pPr/>
              <a:t>4</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6419C77B-5027-4818-8BC2-183523B908DF}" type="slidenum">
              <a:rPr lang="ru-RU" smtClean="0"/>
              <a:pPr/>
              <a:t>5</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Титульный слайд">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934200"/>
            <a:chOff x="0" y="0"/>
            <a:chExt cx="5760" cy="4368"/>
          </a:xfrm>
        </p:grpSpPr>
        <p:sp>
          <p:nvSpPr>
            <p:cNvPr id="15363"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endParaRPr lang="ru-RU"/>
            </a:p>
          </p:txBody>
        </p:sp>
        <p:sp>
          <p:nvSpPr>
            <p:cNvPr id="15364"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ru-RU"/>
            </a:p>
          </p:txBody>
        </p:sp>
        <p:sp>
          <p:nvSpPr>
            <p:cNvPr id="15365"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endParaRPr lang="ru-RU"/>
            </a:p>
          </p:txBody>
        </p:sp>
        <p:sp>
          <p:nvSpPr>
            <p:cNvPr id="15366"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endParaRPr lang="ru-RU"/>
            </a:p>
          </p:txBody>
        </p:sp>
        <p:sp>
          <p:nvSpPr>
            <p:cNvPr id="15367"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endParaRPr lang="ru-RU"/>
            </a:p>
          </p:txBody>
        </p:sp>
        <p:sp>
          <p:nvSpPr>
            <p:cNvPr id="15368"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ru-RU"/>
            </a:p>
          </p:txBody>
        </p:sp>
        <p:sp>
          <p:nvSpPr>
            <p:cNvPr id="15369"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ru-RU"/>
            </a:p>
          </p:txBody>
        </p:sp>
        <p:sp>
          <p:nvSpPr>
            <p:cNvPr id="15370"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ru-RU"/>
            </a:p>
          </p:txBody>
        </p:sp>
        <p:sp>
          <p:nvSpPr>
            <p:cNvPr id="15371"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endParaRPr lang="ru-RU"/>
            </a:p>
          </p:txBody>
        </p:sp>
        <p:sp>
          <p:nvSpPr>
            <p:cNvPr id="15372"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endParaRPr lang="ru-RU"/>
            </a:p>
          </p:txBody>
        </p:sp>
        <p:sp>
          <p:nvSpPr>
            <p:cNvPr id="15373"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endParaRPr lang="ru-RU"/>
            </a:p>
          </p:txBody>
        </p:sp>
        <p:sp>
          <p:nvSpPr>
            <p:cNvPr id="15374"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endParaRPr lang="ru-RU"/>
            </a:p>
          </p:txBody>
        </p:sp>
        <p:sp>
          <p:nvSpPr>
            <p:cNvPr id="15375"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endParaRPr lang="ru-RU"/>
            </a:p>
          </p:txBody>
        </p:sp>
        <p:sp>
          <p:nvSpPr>
            <p:cNvPr id="15376"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endParaRPr lang="ru-RU"/>
            </a:p>
          </p:txBody>
        </p:sp>
        <p:sp>
          <p:nvSpPr>
            <p:cNvPr id="15377"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endParaRPr lang="ru-RU"/>
            </a:p>
          </p:txBody>
        </p:sp>
        <p:sp>
          <p:nvSpPr>
            <p:cNvPr id="15378"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ru-RU"/>
            </a:p>
          </p:txBody>
        </p:sp>
        <p:sp>
          <p:nvSpPr>
            <p:cNvPr id="15379"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endParaRPr lang="ru-RU"/>
            </a:p>
          </p:txBody>
        </p:sp>
        <p:sp>
          <p:nvSpPr>
            <p:cNvPr id="15380"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ru-RU"/>
            </a:p>
          </p:txBody>
        </p:sp>
      </p:grpSp>
      <p:sp>
        <p:nvSpPr>
          <p:cNvPr id="15381" name="Rectangle 21"/>
          <p:cNvSpPr>
            <a:spLocks noGrp="1" noChangeArrowheads="1"/>
          </p:cNvSpPr>
          <p:nvPr>
            <p:ph type="ctrTitle" sz="quarter"/>
          </p:nvPr>
        </p:nvSpPr>
        <p:spPr>
          <a:xfrm>
            <a:off x="685800" y="1828800"/>
            <a:ext cx="7772400" cy="1736725"/>
          </a:xfrm>
        </p:spPr>
        <p:txBody>
          <a:bodyPr/>
          <a:lstStyle>
            <a:lvl1pPr>
              <a:defRPr sz="5400"/>
            </a:lvl1pPr>
          </a:lstStyle>
          <a:p>
            <a:r>
              <a:rPr lang="ru-RU" smtClean="0"/>
              <a:t>Образец заголовка</a:t>
            </a:r>
            <a:endParaRPr lang="ru-RU"/>
          </a:p>
        </p:txBody>
      </p:sp>
      <p:sp>
        <p:nvSpPr>
          <p:cNvPr id="15382" name="Rectangle 2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ru-RU" smtClean="0"/>
              <a:t>Образец подзаголовка</a:t>
            </a:r>
            <a:endParaRPr lang="ru-RU"/>
          </a:p>
        </p:txBody>
      </p:sp>
      <p:sp>
        <p:nvSpPr>
          <p:cNvPr id="15383" name="Rectangle 23"/>
          <p:cNvSpPr>
            <a:spLocks noGrp="1" noChangeArrowheads="1"/>
          </p:cNvSpPr>
          <p:nvPr>
            <p:ph type="dt" sz="quarter" idx="2"/>
          </p:nvPr>
        </p:nvSpPr>
        <p:spPr/>
        <p:txBody>
          <a:bodyPr/>
          <a:lstStyle>
            <a:lvl1pPr>
              <a:defRPr/>
            </a:lvl1pPr>
          </a:lstStyle>
          <a:p>
            <a:fld id="{14D5411B-C5CA-4667-9628-2428C83F639E}" type="datetimeFigureOut">
              <a:rPr lang="ru-RU" smtClean="0"/>
              <a:pPr/>
              <a:t>13.02.2012</a:t>
            </a:fld>
            <a:endParaRPr lang="ru-RU"/>
          </a:p>
        </p:txBody>
      </p:sp>
      <p:sp>
        <p:nvSpPr>
          <p:cNvPr id="15384" name="Rectangle 24"/>
          <p:cNvSpPr>
            <a:spLocks noGrp="1" noChangeArrowheads="1"/>
          </p:cNvSpPr>
          <p:nvPr>
            <p:ph type="ftr" sz="quarter" idx="3"/>
          </p:nvPr>
        </p:nvSpPr>
        <p:spPr/>
        <p:txBody>
          <a:bodyPr/>
          <a:lstStyle>
            <a:lvl1pPr>
              <a:defRPr/>
            </a:lvl1pPr>
          </a:lstStyle>
          <a:p>
            <a:endParaRPr lang="ru-RU"/>
          </a:p>
        </p:txBody>
      </p:sp>
      <p:sp>
        <p:nvSpPr>
          <p:cNvPr id="15385" name="Rectangle 25"/>
          <p:cNvSpPr>
            <a:spLocks noGrp="1" noChangeArrowheads="1"/>
          </p:cNvSpPr>
          <p:nvPr>
            <p:ph type="sldNum" sz="quarter" idx="4"/>
          </p:nvPr>
        </p:nvSpPr>
        <p:spPr/>
        <p:txBody>
          <a:bodyPr/>
          <a:lstStyle>
            <a:lvl1pPr>
              <a:defRPr/>
            </a:lvl1pPr>
          </a:lstStyle>
          <a:p>
            <a:fld id="{FB32B77C-A582-492D-AFE5-DE64C61479BF}" type="slidenum">
              <a:rPr lang="ru-RU" smtClean="0"/>
              <a:pPr/>
              <a:t>‹#›</a:t>
            </a:fld>
            <a:endParaRPr lang="ru-RU"/>
          </a:p>
        </p:txBody>
      </p:sp>
    </p:spTree>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path" presetSubtype="0" accel="50000" decel="50000" fill="hold" grpId="0" nodeType="withEffect">
                                  <p:stCondLst>
                                    <p:cond delay="0"/>
                                  </p:stCondLst>
                                  <p:iterate type="lt">
                                    <p:tmPct val="10000"/>
                                  </p:iterate>
                                  <p:childTnLst>
                                    <p:animMotion origin="layout" path="M 0.0 0.0  C 0.007 -0.01333  0.014 -0.028  0.021 -0.04667  C 0.04 -0.1  0.045 -0.152  0.031 -0.16  C 0.017 -0.16933  -0.01 -0.132  -0.029 -0.07867  C -0.039 -0.05067  -0.045 -0.024  -0.047 -0.004  C -0.05 0.012  -0.051 0.028  -0.051 0.04667  C -0.051 0.10667  -0.038 0.156  -0.023 0.156  C -0.008 0.156  0.005 0.10667  0.005 0.04667  C 0.005 0.01867  0.002 -0.008  -0.003 -0.02667  C -0.005 -0.04267  -0.01 -0.06  -0.016 -0.07733  C -0.036 -0.132  -0.063 -0.16933  -0.077 -0.16  C -0.091 -0.15067  -0.086 -0.1  -0.066 -0.04533  C -0.058 -0.02  -0.047 0.00133  -0.036 0.016  C -0.028 0.02933  -0.019 0.04133  -0.007 0.05333  C 0.029 0.092  0.065 0.10933  0.075 0.09333  C 0.084 0.07733  0.064 0.03333  0.028 -0.004  C 0.013 -0.02  -0.003 -0.032  -0.016 -0.04  C -0.028 -0.048  -0.043 -0.05467  -0.059 -0.05867  C -0.103 -0.072  -0.141 -0.068  -0.144 -0.04667  C -0.148 -0.02667  -0.115 0.0  -0.071 0.01333  C -0.051 0.01867  -0.032 0.02133  -0.017 0.02  C -0.004 0.02  0.01 0.01733  0.025 0.01333  C 0.069 0.0  0.102 -0.028  0.098 -0.048  C 0.095 -0.068  0.057 -0.07333  0.013 -0.06  C -0.008 -0.05333  -0.027 -0.044  -0.04 -0.03333  C -0.051 -0.02533  -0.062 -0.016  -0.074 -0.004  C -0.109 0.03467  -0.13 0.07733  -0.12 0.09333  C -0.111 0.10933  -0.074 0.092  -0.039 0.05467  C -0.022 0.036  -0.008 0.01733  0.0 0.0  Z" pathEditMode="relative">
                                      <p:cBhvr>
                                        <p:cTn id="6" dur="1299" fill="hold">
                                          <p:stCondLst>
                                            <p:cond delay="0"/>
                                          </p:stCondLst>
                                        </p:cTn>
                                        <p:tgtEl>
                                          <p:spTgt spid="15381"/>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37" presetClass="entr" presetSubtype="0" fill="hold" grpId="0" nodeType="clickEffect">
                                  <p:stCondLst>
                                    <p:cond delay="0"/>
                                  </p:stCondLst>
                                  <p:childTnLst>
                                    <p:set>
                                      <p:cBhvr>
                                        <p:cTn id="10" dur="1" fill="hold">
                                          <p:stCondLst>
                                            <p:cond delay="0"/>
                                          </p:stCondLst>
                                        </p:cTn>
                                        <p:tgtEl>
                                          <p:spTgt spid="15382">
                                            <p:txEl>
                                              <p:pRg st="0" end="0"/>
                                            </p:txEl>
                                          </p:spTgt>
                                        </p:tgtEl>
                                        <p:attrNameLst>
                                          <p:attrName>style.visibility</p:attrName>
                                        </p:attrNameLst>
                                      </p:cBhvr>
                                      <p:to>
                                        <p:strVal val="visible"/>
                                      </p:to>
                                    </p:set>
                                    <p:animEffect transition="in" filter="fade">
                                      <p:cBhvr>
                                        <p:cTn id="11" dur="1000"/>
                                        <p:tgtEl>
                                          <p:spTgt spid="15382">
                                            <p:txEl>
                                              <p:pRg st="0" end="0"/>
                                            </p:txEl>
                                          </p:spTgt>
                                        </p:tgtEl>
                                      </p:cBhvr>
                                    </p:animEffect>
                                    <p:anim calcmode="lin" valueType="num">
                                      <p:cBhvr>
                                        <p:cTn id="12" dur="1000" fill="hold"/>
                                        <p:tgtEl>
                                          <p:spTgt spid="15382">
                                            <p:txEl>
                                              <p:pRg st="0" end="0"/>
                                            </p:txEl>
                                          </p:spTgt>
                                        </p:tgtEl>
                                        <p:attrNameLst>
                                          <p:attrName>ppt_x</p:attrName>
                                        </p:attrNameLst>
                                      </p:cBhvr>
                                      <p:tavLst>
                                        <p:tav tm="0">
                                          <p:val>
                                            <p:strVal val="#ppt_x"/>
                                          </p:val>
                                        </p:tav>
                                        <p:tav tm="100000">
                                          <p:val>
                                            <p:strVal val="#ppt_x"/>
                                          </p:val>
                                        </p:tav>
                                      </p:tavLst>
                                    </p:anim>
                                    <p:anim calcmode="lin" valueType="num">
                                      <p:cBhvr>
                                        <p:cTn id="13" dur="898" decel="100000" fill="hold"/>
                                        <p:tgtEl>
                                          <p:spTgt spid="15382">
                                            <p:txEl>
                                              <p:pRg st="0" end="0"/>
                                            </p:txEl>
                                          </p:spTgt>
                                        </p:tgtEl>
                                        <p:attrNameLst>
                                          <p:attrName>ppt_y</p:attrName>
                                        </p:attrNameLst>
                                      </p:cBhvr>
                                      <p:tavLst>
                                        <p:tav tm="0">
                                          <p:val>
                                            <p:strVal val="#ppt_y+1"/>
                                          </p:val>
                                        </p:tav>
                                        <p:tav tm="100000">
                                          <p:val>
                                            <p:strVal val="#ppt_y-.03"/>
                                          </p:val>
                                        </p:tav>
                                      </p:tavLst>
                                    </p:anim>
                                    <p:anim calcmode="lin" valueType="num">
                                      <p:cBhvr>
                                        <p:cTn id="14" dur="100" accel="100000" fill="hold">
                                          <p:stCondLst>
                                            <p:cond delay="898"/>
                                          </p:stCondLst>
                                        </p:cTn>
                                        <p:tgtEl>
                                          <p:spTgt spid="15382">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81" grpId="0"/>
      <p:bldP spid="15382" grpId="0" build="p">
        <p:tmplLst>
          <p:tmpl lvl="1">
            <p:tnLst>
              <p:par>
                <p:cTn presetID="37" presetClass="entr" presetSubtype="0" fill="hold" nodeType="clickEffect">
                  <p:stCondLst>
                    <p:cond delay="0"/>
                  </p:stCondLst>
                  <p:childTnLst>
                    <p:set>
                      <p:cBhvr>
                        <p:cTn dur="1" fill="hold">
                          <p:stCondLst>
                            <p:cond delay="0"/>
                          </p:stCondLst>
                        </p:cTn>
                        <p:tgtEl>
                          <p:spTgt spid="15382"/>
                        </p:tgtEl>
                        <p:attrNameLst>
                          <p:attrName>style.visibility</p:attrName>
                        </p:attrNameLst>
                      </p:cBhvr>
                      <p:to>
                        <p:strVal val="visible"/>
                      </p:to>
                    </p:set>
                    <p:animEffect transition="in" filter="fade">
                      <p:cBhvr>
                        <p:cTn dur="1000"/>
                        <p:tgtEl>
                          <p:spTgt spid="15382"/>
                        </p:tgtEl>
                      </p:cBhvr>
                    </p:animEffect>
                    <p:anim calcmode="lin" valueType="num">
                      <p:cBhvr>
                        <p:cTn dur="1000" fill="hold"/>
                        <p:tgtEl>
                          <p:spTgt spid="15382"/>
                        </p:tgtEl>
                        <p:attrNameLst>
                          <p:attrName>ppt_x</p:attrName>
                        </p:attrNameLst>
                      </p:cBhvr>
                      <p:tavLst>
                        <p:tav tm="0">
                          <p:val>
                            <p:strVal val="#ppt_x"/>
                          </p:val>
                        </p:tav>
                        <p:tav tm="100000">
                          <p:val>
                            <p:strVal val="#ppt_x"/>
                          </p:val>
                        </p:tav>
                      </p:tavLst>
                    </p:anim>
                    <p:anim calcmode="lin" valueType="num">
                      <p:cBhvr>
                        <p:cTn dur="898" decel="100000" fill="hold"/>
                        <p:tgtEl>
                          <p:spTgt spid="15382"/>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5382"/>
                        </p:tgtEl>
                        <p:attrNameLst>
                          <p:attrName>ppt_y</p:attrName>
                        </p:attrNameLst>
                      </p:cBhvr>
                      <p:tavLst>
                        <p:tav tm="0">
                          <p:val>
                            <p:strVal val="#ppt_y-.03"/>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14D5411B-C5CA-4667-9628-2428C83F639E}" type="datetimeFigureOut">
              <a:rPr lang="ru-RU" smtClean="0"/>
              <a:pPr/>
              <a:t>13.02.2012</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FB32B77C-A582-492D-AFE5-DE64C61479BF}" type="slidenum">
              <a:rPr lang="ru-RU" smtClean="0"/>
              <a:pPr/>
              <a:t>‹#›</a:t>
            </a:fld>
            <a:endParaRPr lang="ru-RU"/>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5ECA0BF4-9450-48B2-A5FE-01DC14A3DF50}" type="slidenum">
              <a:rPr lang="ru-RU"/>
              <a:pPr/>
              <a:t>‹#›</a:t>
            </a:fld>
            <a:endParaRPr lang="ru-RU"/>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4E63120D-84F5-4EF3-9CA4-47934FAD5768}" type="slidenum">
              <a:rPr lang="ru-RU"/>
              <a:pPr/>
              <a:t>‹#›</a:t>
            </a:fld>
            <a:endParaRPr lang="ru-RU"/>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D1C5223A-9D01-4BA5-915A-4A1B98DE5DCC}" type="slidenum">
              <a:rPr lang="ru-RU"/>
              <a:pPr/>
              <a:t>‹#›</a:t>
            </a:fld>
            <a:endParaRPr lang="ru-RU"/>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66A5DD4C-5A08-4CA5-B657-F883CFCD3400}" type="slidenum">
              <a:rPr lang="ru-RU"/>
              <a:pPr/>
              <a:t>‹#›</a:t>
            </a:fld>
            <a:endParaRPr lang="ru-RU"/>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656A0611-E5F4-4267-BD33-4F4E864B80AE}" type="slidenum">
              <a:rPr lang="ru-RU"/>
              <a:pPr/>
              <a:t>‹#›</a:t>
            </a:fld>
            <a:endParaRPr lang="ru-RU"/>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185BD290-B94B-4EA6-9B0A-123CA6F009A9}" type="slidenum">
              <a:rPr lang="ru-RU"/>
              <a:pPr/>
              <a:t>‹#›</a:t>
            </a:fld>
            <a:endParaRPr lang="ru-RU"/>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3A3F6E2C-BD70-471C-9DED-75E143846063}" type="slidenum">
              <a:rPr lang="ru-RU"/>
              <a:pPr/>
              <a:t>‹#›</a:t>
            </a:fld>
            <a:endParaRPr lang="ru-RU"/>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2136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213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582A540A-E061-4192-9E92-31A60FF3EA86}" type="slidenum">
              <a:rPr lang="ru-RU"/>
              <a:pPr/>
              <a:t>‹#›</a:t>
            </a:fld>
            <a:endParaRPr lang="ru-RU"/>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495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495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248400"/>
            <a:ext cx="2133600" cy="457200"/>
          </a:xfrm>
        </p:spPr>
        <p:txBody>
          <a:bodyPr/>
          <a:lstStyle>
            <a:lvl1pPr>
              <a:defRPr/>
            </a:lvl1pPr>
          </a:lstStyle>
          <a:p>
            <a:endParaRPr lang="ru-RU"/>
          </a:p>
        </p:txBody>
      </p:sp>
      <p:sp>
        <p:nvSpPr>
          <p:cNvPr id="6" name="Нижний колонтитул 5"/>
          <p:cNvSpPr>
            <a:spLocks noGrp="1"/>
          </p:cNvSpPr>
          <p:nvPr>
            <p:ph type="ftr" sz="quarter" idx="11"/>
          </p:nvPr>
        </p:nvSpPr>
        <p:spPr>
          <a:xfrm>
            <a:off x="3124200" y="6248400"/>
            <a:ext cx="2895600" cy="457200"/>
          </a:xfrm>
        </p:spPr>
        <p:txBody>
          <a:bodyPr/>
          <a:lstStyle>
            <a:lvl1pPr>
              <a:defRPr/>
            </a:lvl1pPr>
          </a:lstStyle>
          <a:p>
            <a:endParaRPr lang="ru-RU"/>
          </a:p>
        </p:txBody>
      </p:sp>
      <p:sp>
        <p:nvSpPr>
          <p:cNvPr id="7" name="Номер слайда 6"/>
          <p:cNvSpPr>
            <a:spLocks noGrp="1"/>
          </p:cNvSpPr>
          <p:nvPr>
            <p:ph type="sldNum" sz="quarter" idx="12"/>
          </p:nvPr>
        </p:nvSpPr>
        <p:spPr>
          <a:xfrm>
            <a:off x="6553200" y="6248400"/>
            <a:ext cx="2133600" cy="457200"/>
          </a:xfrm>
        </p:spPr>
        <p:txBody>
          <a:bodyPr/>
          <a:lstStyle>
            <a:lvl1pPr>
              <a:defRPr/>
            </a:lvl1pPr>
          </a:lstStyle>
          <a:p>
            <a:fld id="{7FA1DBD5-3747-47BF-A1BC-4C100D8D2939}" type="slidenum">
              <a:rPr lang="ru-RU"/>
              <a:pPr/>
              <a:t>‹#›</a:t>
            </a:fld>
            <a:endParaRPr lang="ru-RU"/>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PhAnim="0" type="title" preserve="1">
  <p:cSld name="Титульный слайд">
    <p:spTree>
      <p:nvGrpSpPr>
        <p:cNvPr id="1" name=""/>
        <p:cNvGrpSpPr/>
        <p:nvPr/>
      </p:nvGrpSpPr>
      <p:grpSpPr>
        <a:xfrm>
          <a:off x="0" y="0"/>
          <a:ext cx="0" cy="0"/>
          <a:chOff x="0" y="0"/>
          <a:chExt cx="0" cy="0"/>
        </a:xfrm>
      </p:grpSpPr>
      <p:sp>
        <p:nvSpPr>
          <p:cNvPr id="119810"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ru-RU" smtClean="0"/>
              <a:t>Образец заголовка</a:t>
            </a:r>
            <a:endParaRPr lang="ru-RU"/>
          </a:p>
        </p:txBody>
      </p:sp>
      <p:sp>
        <p:nvSpPr>
          <p:cNvPr id="119811"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ru-RU" smtClean="0"/>
              <a:t>Образец подзаголовка</a:t>
            </a:r>
            <a:endParaRPr lang="ru-RU"/>
          </a:p>
        </p:txBody>
      </p:sp>
      <p:sp>
        <p:nvSpPr>
          <p:cNvPr id="119812"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endParaRPr lang="ru-RU"/>
          </a:p>
        </p:txBody>
      </p:sp>
      <p:sp>
        <p:nvSpPr>
          <p:cNvPr id="119813" name="Rectangle 5"/>
          <p:cNvSpPr>
            <a:spLocks noGrp="1" noChangeArrowheads="1"/>
          </p:cNvSpPr>
          <p:nvPr>
            <p:ph type="ftr" sz="quarter" idx="3"/>
          </p:nvPr>
        </p:nvSpPr>
        <p:spPr/>
        <p:txBody>
          <a:bodyPr/>
          <a:lstStyle>
            <a:lvl1pPr>
              <a:defRPr/>
            </a:lvl1pPr>
          </a:lstStyle>
          <a:p>
            <a:endParaRPr lang="ru-RU"/>
          </a:p>
        </p:txBody>
      </p:sp>
      <p:sp>
        <p:nvSpPr>
          <p:cNvPr id="119814" name="Rectangle 6"/>
          <p:cNvSpPr>
            <a:spLocks noGrp="1" noChangeArrowheads="1"/>
          </p:cNvSpPr>
          <p:nvPr>
            <p:ph type="sldNum" sz="quarter" idx="4"/>
          </p:nvPr>
        </p:nvSpPr>
        <p:spPr/>
        <p:txBody>
          <a:bodyPr/>
          <a:lstStyle>
            <a:lvl1pPr>
              <a:defRPr/>
            </a:lvl1pPr>
          </a:lstStyle>
          <a:p>
            <a:fld id="{E97485B5-0621-4309-8A25-BA5DFAC038A4}" type="slidenum">
              <a:rPr lang="ru-RU"/>
              <a:pPr/>
              <a:t>‹#›</a:t>
            </a:fld>
            <a:endParaRPr lang="ru-RU"/>
          </a:p>
        </p:txBody>
      </p:sp>
      <p:sp>
        <p:nvSpPr>
          <p:cNvPr id="119815" name="Rectangle 7"/>
          <p:cNvSpPr>
            <a:spLocks noGrp="1" noChangeArrowheads="1"/>
          </p:cNvSpPr>
          <p:nvPr>
            <p:ph type="dt" sz="quarter" idx="2"/>
          </p:nvPr>
        </p:nvSpPr>
        <p:spPr/>
        <p:txBody>
          <a:bodyPr/>
          <a:lstStyle>
            <a:lvl1pPr>
              <a:defRPr/>
            </a:lvl1pPr>
          </a:lstStyle>
          <a:p>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19810"/>
                                        </p:tgtEl>
                                        <p:attrNameLst>
                                          <p:attrName>style.visibility</p:attrName>
                                        </p:attrNameLst>
                                      </p:cBhvr>
                                      <p:to>
                                        <p:strVal val="visible"/>
                                      </p:to>
                                    </p:set>
                                    <p:anim calcmode="lin" valueType="num">
                                      <p:cBhvr>
                                        <p:cTn id="7" dur="500" fill="hold"/>
                                        <p:tgtEl>
                                          <p:spTgt spid="119810"/>
                                        </p:tgtEl>
                                        <p:attrNameLst>
                                          <p:attrName>ppt_w</p:attrName>
                                        </p:attrNameLst>
                                      </p:cBhvr>
                                      <p:tavLst>
                                        <p:tav tm="0">
                                          <p:val>
                                            <p:fltVal val="0"/>
                                          </p:val>
                                        </p:tav>
                                        <p:tav tm="100000">
                                          <p:val>
                                            <p:strVal val="#ppt_w"/>
                                          </p:val>
                                        </p:tav>
                                      </p:tavLst>
                                    </p:anim>
                                    <p:anim calcmode="lin" valueType="num">
                                      <p:cBhvr>
                                        <p:cTn id="8" dur="500" fill="hold"/>
                                        <p:tgtEl>
                                          <p:spTgt spid="119810"/>
                                        </p:tgtEl>
                                        <p:attrNameLst>
                                          <p:attrName>ppt_h</p:attrName>
                                        </p:attrNameLst>
                                      </p:cBhvr>
                                      <p:tavLst>
                                        <p:tav tm="0">
                                          <p:val>
                                            <p:fltVal val="0"/>
                                          </p:val>
                                        </p:tav>
                                        <p:tav tm="100000">
                                          <p:val>
                                            <p:strVal val="#ppt_h"/>
                                          </p:val>
                                        </p:tav>
                                      </p:tavLst>
                                    </p:anim>
                                    <p:anim calcmode="lin" valueType="num">
                                      <p:cBhvr>
                                        <p:cTn id="9" dur="500" fill="hold"/>
                                        <p:tgtEl>
                                          <p:spTgt spid="119810"/>
                                        </p:tgtEl>
                                        <p:attrNameLst>
                                          <p:attrName>style.rotation</p:attrName>
                                        </p:attrNameLst>
                                      </p:cBhvr>
                                      <p:tavLst>
                                        <p:tav tm="0">
                                          <p:val>
                                            <p:fltVal val="360"/>
                                          </p:val>
                                        </p:tav>
                                        <p:tav tm="100000">
                                          <p:val>
                                            <p:fltVal val="0"/>
                                          </p:val>
                                        </p:tav>
                                      </p:tavLst>
                                    </p:anim>
                                    <p:animEffect transition="in" filter="fade">
                                      <p:cBhvr>
                                        <p:cTn id="10" dur="500"/>
                                        <p:tgtEl>
                                          <p:spTgt spid="119810"/>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119811">
                                            <p:txEl>
                                              <p:pRg st="0" end="0"/>
                                            </p:txEl>
                                          </p:spTgt>
                                        </p:tgtEl>
                                        <p:attrNameLst>
                                          <p:attrName>style.visibility</p:attrName>
                                        </p:attrNameLst>
                                      </p:cBhvr>
                                      <p:to>
                                        <p:strVal val="visible"/>
                                      </p:to>
                                    </p:set>
                                    <p:anim calcmode="lin" valueType="num">
                                      <p:cBhvr>
                                        <p:cTn id="15" dur="500" fill="hold"/>
                                        <p:tgtEl>
                                          <p:spTgt spid="119811">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19811">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119811">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1198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0" grpId="0"/>
      <p:bldP spid="119811" grpId="0" build="p">
        <p:tmplLst>
          <p:tmpl lvl="1">
            <p:tnLst>
              <p:par>
                <p:cTn presetID="49" presetClass="entr" presetSubtype="0" decel="100000" fill="hold" nodeType="clickEffect">
                  <p:stCondLst>
                    <p:cond delay="0"/>
                  </p:stCondLst>
                  <p:iterate type="lt">
                    <p:tmPct val="10000"/>
                  </p:iterate>
                  <p:childTnLst>
                    <p:set>
                      <p:cBhvr>
                        <p:cTn dur="1" fill="hold">
                          <p:stCondLst>
                            <p:cond delay="0"/>
                          </p:stCondLst>
                        </p:cTn>
                        <p:tgtEl>
                          <p:spTgt spid="119811"/>
                        </p:tgtEl>
                        <p:attrNameLst>
                          <p:attrName>style.visibility</p:attrName>
                        </p:attrNameLst>
                      </p:cBhvr>
                      <p:to>
                        <p:strVal val="visible"/>
                      </p:to>
                    </p:set>
                    <p:anim calcmode="lin" valueType="num">
                      <p:cBhvr>
                        <p:cTn dur="500" fill="hold"/>
                        <p:tgtEl>
                          <p:spTgt spid="119811"/>
                        </p:tgtEl>
                        <p:attrNameLst>
                          <p:attrName>ppt_w</p:attrName>
                        </p:attrNameLst>
                      </p:cBhvr>
                      <p:tavLst>
                        <p:tav tm="0">
                          <p:val>
                            <p:fltVal val="0"/>
                          </p:val>
                        </p:tav>
                        <p:tav tm="100000">
                          <p:val>
                            <p:strVal val="#ppt_w"/>
                          </p:val>
                        </p:tav>
                      </p:tavLst>
                    </p:anim>
                    <p:anim calcmode="lin" valueType="num">
                      <p:cBhvr>
                        <p:cTn dur="500" fill="hold"/>
                        <p:tgtEl>
                          <p:spTgt spid="119811"/>
                        </p:tgtEl>
                        <p:attrNameLst>
                          <p:attrName>ppt_h</p:attrName>
                        </p:attrNameLst>
                      </p:cBhvr>
                      <p:tavLst>
                        <p:tav tm="0">
                          <p:val>
                            <p:fltVal val="0"/>
                          </p:val>
                        </p:tav>
                        <p:tav tm="100000">
                          <p:val>
                            <p:strVal val="#ppt_h"/>
                          </p:val>
                        </p:tav>
                      </p:tavLst>
                    </p:anim>
                    <p:anim calcmode="lin" valueType="num">
                      <p:cBhvr>
                        <p:cTn dur="500" fill="hold"/>
                        <p:tgtEl>
                          <p:spTgt spid="119811"/>
                        </p:tgtEl>
                        <p:attrNameLst>
                          <p:attrName>style.rotation</p:attrName>
                        </p:attrNameLst>
                      </p:cBhvr>
                      <p:tavLst>
                        <p:tav tm="0">
                          <p:val>
                            <p:fltVal val="360"/>
                          </p:val>
                        </p:tav>
                        <p:tav tm="100000">
                          <p:val>
                            <p:fltVal val="0"/>
                          </p:val>
                        </p:tav>
                      </p:tavLst>
                    </p:anim>
                    <p:animEffect transition="in" filter="fade">
                      <p:cBhvr>
                        <p:cTn dur="500"/>
                        <p:tgtEl>
                          <p:spTgt spid="119811"/>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7813"/>
            <a:ext cx="2057400" cy="585311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7813"/>
            <a:ext cx="6019800" cy="585311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14D5411B-C5CA-4667-9628-2428C83F639E}" type="datetimeFigureOut">
              <a:rPr lang="ru-RU" smtClean="0"/>
              <a:pPr/>
              <a:t>13.02.2012</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FB32B77C-A582-492D-AFE5-DE64C61479BF}" type="slidenum">
              <a:rPr lang="ru-RU" smtClean="0"/>
              <a:pPr/>
              <a:t>‹#›</a:t>
            </a:fld>
            <a:endParaRPr lang="ru-RU"/>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FB1232F5-64CB-4853-BA39-56337FAF9608}" type="slidenum">
              <a:rPr lang="ru-RU"/>
              <a:pPr/>
              <a:t>‹#›</a:t>
            </a:fld>
            <a:endParaRPr lang="ru-RU"/>
          </a:p>
        </p:txBody>
      </p:sp>
    </p:spTree>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4F0C22F9-9724-484D-8CCD-827451E3A05B}" type="slidenum">
              <a:rPr lang="ru-RU"/>
              <a:pPr/>
              <a:t>‹#›</a:t>
            </a:fld>
            <a:endParaRPr lang="ru-RU"/>
          </a:p>
        </p:txBody>
      </p:sp>
    </p:spTree>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ABB0D807-449F-42A0-8C34-4A56C96E0C7C}" type="slidenum">
              <a:rPr lang="ru-RU"/>
              <a:pPr/>
              <a:t>‹#›</a:t>
            </a:fld>
            <a:endParaRPr lang="ru-RU"/>
          </a:p>
        </p:txBody>
      </p:sp>
    </p:spTree>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4C7FDA41-EA4C-440C-9CB6-60BA277FC8EE}" type="slidenum">
              <a:rPr lang="ru-RU"/>
              <a:pPr/>
              <a:t>‹#›</a:t>
            </a:fld>
            <a:endParaRPr lang="ru-RU"/>
          </a:p>
        </p:txBody>
      </p:sp>
    </p:spTree>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EC8789BA-59A3-4BD6-9ECC-D15D5C5FC098}" type="slidenum">
              <a:rPr lang="ru-RU"/>
              <a:pPr/>
              <a:t>‹#›</a:t>
            </a:fld>
            <a:endParaRPr lang="ru-RU"/>
          </a:p>
        </p:txBody>
      </p:sp>
    </p:spTree>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1BD290B4-B48A-4F85-88E4-949D1FED7436}" type="slidenum">
              <a:rPr lang="ru-RU"/>
              <a:pPr/>
              <a:t>‹#›</a:t>
            </a:fld>
            <a:endParaRPr lang="ru-RU"/>
          </a:p>
        </p:txBody>
      </p:sp>
    </p:spTree>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B337832F-8247-48CA-AA06-73EF38B784F5}" type="slidenum">
              <a:rPr lang="ru-RU"/>
              <a:pPr/>
              <a:t>‹#›</a:t>
            </a:fld>
            <a:endParaRPr lang="ru-RU"/>
          </a:p>
        </p:txBody>
      </p:sp>
    </p:spTree>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5099BBED-6300-4395-8367-F6958BF00512}" type="slidenum">
              <a:rPr lang="ru-RU"/>
              <a:pPr/>
              <a:t>‹#›</a:t>
            </a:fld>
            <a:endParaRPr lang="ru-RU"/>
          </a:p>
        </p:txBody>
      </p:sp>
    </p:spTree>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4B9AB984-D13E-4D2A-BA74-E35152258898}" type="slidenum">
              <a:rPr lang="ru-RU"/>
              <a:pPr/>
              <a:t>‹#›</a:t>
            </a:fld>
            <a:endParaRPr lang="ru-RU"/>
          </a:p>
        </p:txBody>
      </p:sp>
    </p:spTree>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92100"/>
            <a:ext cx="2057400" cy="57277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92100"/>
            <a:ext cx="6019800" cy="57277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67068F4B-CF1F-4AEF-BC4D-A8142EE694AB}" type="slidenum">
              <a:rPr lang="ru-RU"/>
              <a:pPr/>
              <a:t>‹#›</a:t>
            </a:fld>
            <a:endParaRPr lang="ru-RU"/>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479550" y="2967038"/>
            <a:ext cx="6296025" cy="1470025"/>
          </a:xfrm>
        </p:spPr>
        <p:txBody>
          <a:bodyPr/>
          <a:lstStyle>
            <a:lvl1pPr>
              <a:defRPr/>
            </a:lvl1pPr>
          </a:lstStyle>
          <a:p>
            <a:r>
              <a:rPr lang="ru-RU" smtClean="0"/>
              <a:t>Образец заголовка</a:t>
            </a:r>
            <a:endParaRPr lang="ru-RU"/>
          </a:p>
        </p:txBody>
      </p:sp>
      <p:sp>
        <p:nvSpPr>
          <p:cNvPr id="3078" name="Rectangle 6"/>
          <p:cNvSpPr>
            <a:spLocks noGrp="1" noChangeArrowheads="1"/>
          </p:cNvSpPr>
          <p:nvPr>
            <p:ph type="sldNum" sz="quarter" idx="4"/>
          </p:nvPr>
        </p:nvSpPr>
        <p:spPr>
          <a:xfrm>
            <a:off x="6553200" y="6245225"/>
            <a:ext cx="2133600" cy="476250"/>
          </a:xfrm>
        </p:spPr>
        <p:txBody>
          <a:bodyPr/>
          <a:lstStyle>
            <a:lvl1pPr>
              <a:defRPr/>
            </a:lvl1pPr>
          </a:lstStyle>
          <a:p>
            <a:fld id="{FB32B77C-A582-492D-AFE5-DE64C61479BF}"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92100"/>
            <a:ext cx="8229600" cy="13843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905000"/>
            <a:ext cx="40386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905000"/>
            <a:ext cx="40386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245225"/>
            <a:ext cx="2133600" cy="476250"/>
          </a:xfrm>
        </p:spPr>
        <p:txBody>
          <a:bodyPr/>
          <a:lstStyle>
            <a:lvl1pPr>
              <a:defRPr/>
            </a:lvl1pPr>
          </a:lstStyle>
          <a:p>
            <a:endParaRPr lang="ru-RU"/>
          </a:p>
        </p:txBody>
      </p:sp>
      <p:sp>
        <p:nvSpPr>
          <p:cNvPr id="6" name="Нижний колонтитул 5"/>
          <p:cNvSpPr>
            <a:spLocks noGrp="1"/>
          </p:cNvSpPr>
          <p:nvPr>
            <p:ph type="ftr" sz="quarter" idx="11"/>
          </p:nvPr>
        </p:nvSpPr>
        <p:spPr>
          <a:xfrm>
            <a:off x="3124200" y="6245225"/>
            <a:ext cx="2895600" cy="476250"/>
          </a:xfrm>
        </p:spPr>
        <p:txBody>
          <a:bodyPr/>
          <a:lstStyle>
            <a:lvl1pPr>
              <a:defRPr/>
            </a:lvl1pPr>
          </a:lstStyle>
          <a:p>
            <a:endParaRPr lang="ru-RU"/>
          </a:p>
        </p:txBody>
      </p:sp>
      <p:sp>
        <p:nvSpPr>
          <p:cNvPr id="7" name="Номер слайда 6"/>
          <p:cNvSpPr>
            <a:spLocks noGrp="1"/>
          </p:cNvSpPr>
          <p:nvPr>
            <p:ph type="sldNum" sz="quarter" idx="12"/>
          </p:nvPr>
        </p:nvSpPr>
        <p:spPr>
          <a:xfrm>
            <a:off x="6553200" y="6245225"/>
            <a:ext cx="2133600" cy="476250"/>
          </a:xfrm>
        </p:spPr>
        <p:txBody>
          <a:bodyPr/>
          <a:lstStyle>
            <a:lvl1pPr>
              <a:defRPr/>
            </a:lvl1pPr>
          </a:lstStyle>
          <a:p>
            <a:fld id="{2C69DE90-2A49-4BE5-9416-4664C6C3E6FA}" type="slidenum">
              <a:rPr lang="ru-RU"/>
              <a:pPr/>
              <a:t>‹#›</a:t>
            </a:fld>
            <a:endParaRPr lang="ru-RU"/>
          </a:p>
        </p:txBody>
      </p:sp>
    </p:spTree>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showMasterPhAnim="0" type="title" preserve="1">
  <p:cSld name="Титульный слайд">
    <p:spTree>
      <p:nvGrpSpPr>
        <p:cNvPr id="1" name=""/>
        <p:cNvGrpSpPr/>
        <p:nvPr/>
      </p:nvGrpSpPr>
      <p:grpSpPr>
        <a:xfrm>
          <a:off x="0" y="0"/>
          <a:ext cx="0" cy="0"/>
          <a:chOff x="0" y="0"/>
          <a:chExt cx="0" cy="0"/>
        </a:xfrm>
      </p:grpSpPr>
      <p:grpSp>
        <p:nvGrpSpPr>
          <p:cNvPr id="2" name="Group 2"/>
          <p:cNvGrpSpPr>
            <a:grpSpLocks/>
          </p:cNvGrpSpPr>
          <p:nvPr/>
        </p:nvGrpSpPr>
        <p:grpSpPr bwMode="auto">
          <a:xfrm>
            <a:off x="2084388" y="296863"/>
            <a:ext cx="6823075" cy="5353050"/>
            <a:chOff x="1313" y="187"/>
            <a:chExt cx="4298" cy="3372"/>
          </a:xfrm>
        </p:grpSpPr>
        <p:grpSp>
          <p:nvGrpSpPr>
            <p:cNvPr id="3" name="Group 3"/>
            <p:cNvGrpSpPr>
              <a:grpSpLocks/>
            </p:cNvGrpSpPr>
            <p:nvPr/>
          </p:nvGrpSpPr>
          <p:grpSpPr bwMode="auto">
            <a:xfrm>
              <a:off x="2194" y="601"/>
              <a:ext cx="596" cy="447"/>
              <a:chOff x="0" y="0"/>
              <a:chExt cx="768" cy="576"/>
            </a:xfrm>
          </p:grpSpPr>
          <p:sp>
            <p:nvSpPr>
              <p:cNvPr id="133124" name="Oval 4"/>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endParaRPr lang="ru-RU"/>
              </a:p>
            </p:txBody>
          </p:sp>
          <p:sp>
            <p:nvSpPr>
              <p:cNvPr id="133125" name="Oval 5"/>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endParaRPr lang="ru-RU"/>
              </a:p>
            </p:txBody>
          </p:sp>
        </p:grpSp>
        <p:grpSp>
          <p:nvGrpSpPr>
            <p:cNvPr id="4" name="Group 6"/>
            <p:cNvGrpSpPr>
              <a:grpSpLocks/>
            </p:cNvGrpSpPr>
            <p:nvPr/>
          </p:nvGrpSpPr>
          <p:grpSpPr bwMode="auto">
            <a:xfrm>
              <a:off x="1313" y="187"/>
              <a:ext cx="4298" cy="3372"/>
              <a:chOff x="0" y="0"/>
              <a:chExt cx="5533" cy="4341"/>
            </a:xfrm>
          </p:grpSpPr>
          <p:grpSp>
            <p:nvGrpSpPr>
              <p:cNvPr id="5" name="Group 7"/>
              <p:cNvGrpSpPr>
                <a:grpSpLocks/>
              </p:cNvGrpSpPr>
              <p:nvPr/>
            </p:nvGrpSpPr>
            <p:grpSpPr bwMode="auto">
              <a:xfrm>
                <a:off x="0" y="0"/>
                <a:ext cx="5470" cy="4341"/>
                <a:chOff x="0" y="0"/>
                <a:chExt cx="5470" cy="4341"/>
              </a:xfrm>
            </p:grpSpPr>
            <p:grpSp>
              <p:nvGrpSpPr>
                <p:cNvPr id="6" name="Group 8"/>
                <p:cNvGrpSpPr>
                  <a:grpSpLocks/>
                </p:cNvGrpSpPr>
                <p:nvPr/>
              </p:nvGrpSpPr>
              <p:grpSpPr bwMode="auto">
                <a:xfrm>
                  <a:off x="1339" y="786"/>
                  <a:ext cx="2919" cy="2151"/>
                  <a:chOff x="1265" y="814"/>
                  <a:chExt cx="2919" cy="2151"/>
                </a:xfrm>
              </p:grpSpPr>
              <p:sp>
                <p:nvSpPr>
                  <p:cNvPr id="133129" name="Oval 9"/>
                  <p:cNvSpPr>
                    <a:spLocks noChangeArrowheads="1"/>
                  </p:cNvSpPr>
                  <p:nvPr/>
                </p:nvSpPr>
                <p:spPr bwMode="hidden">
                  <a:xfrm>
                    <a:off x="1265" y="814"/>
                    <a:ext cx="2919" cy="2151"/>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endParaRPr lang="ru-RU"/>
                  </a:p>
                </p:txBody>
              </p:sp>
              <p:sp>
                <p:nvSpPr>
                  <p:cNvPr id="133130" name="Oval 10"/>
                  <p:cNvSpPr>
                    <a:spLocks noChangeArrowheads="1"/>
                  </p:cNvSpPr>
                  <p:nvPr/>
                </p:nvSpPr>
                <p:spPr bwMode="hidden">
                  <a:xfrm>
                    <a:off x="2380" y="1601"/>
                    <a:ext cx="579" cy="406"/>
                  </a:xfrm>
                  <a:prstGeom prst="ellipse">
                    <a:avLst/>
                  </a:prstGeom>
                  <a:gradFill rotWithShape="0">
                    <a:gsLst>
                      <a:gs pos="0">
                        <a:schemeClr val="accent2"/>
                      </a:gs>
                      <a:gs pos="100000">
                        <a:schemeClr val="bg2"/>
                      </a:gs>
                    </a:gsLst>
                    <a:path path="shape">
                      <a:fillToRect l="50000" t="50000" r="50000" b="50000"/>
                    </a:path>
                  </a:gradFill>
                  <a:ln w="9525">
                    <a:noFill/>
                    <a:round/>
                    <a:headEnd/>
                    <a:tailEnd/>
                  </a:ln>
                  <a:effectLst/>
                </p:spPr>
                <p:txBody>
                  <a:bodyPr wrap="none" anchor="ctr"/>
                  <a:lstStyle/>
                  <a:p>
                    <a:endParaRPr lang="ru-RU"/>
                  </a:p>
                </p:txBody>
              </p:sp>
            </p:grpSp>
            <p:grpSp>
              <p:nvGrpSpPr>
                <p:cNvPr id="7" name="Group 11"/>
                <p:cNvGrpSpPr>
                  <a:grpSpLocks/>
                </p:cNvGrpSpPr>
                <p:nvPr/>
              </p:nvGrpSpPr>
              <p:grpSpPr bwMode="auto">
                <a:xfrm>
                  <a:off x="0" y="0"/>
                  <a:ext cx="5470" cy="4341"/>
                  <a:chOff x="0" y="0"/>
                  <a:chExt cx="5470" cy="4341"/>
                </a:xfrm>
              </p:grpSpPr>
              <p:grpSp>
                <p:nvGrpSpPr>
                  <p:cNvPr id="8" name="Group 12"/>
                  <p:cNvGrpSpPr>
                    <a:grpSpLocks/>
                  </p:cNvGrpSpPr>
                  <p:nvPr/>
                </p:nvGrpSpPr>
                <p:grpSpPr bwMode="auto">
                  <a:xfrm>
                    <a:off x="3545" y="1502"/>
                    <a:ext cx="1258" cy="2327"/>
                    <a:chOff x="3471" y="1530"/>
                    <a:chExt cx="1258" cy="2327"/>
                  </a:xfrm>
                </p:grpSpPr>
                <p:sp>
                  <p:nvSpPr>
                    <p:cNvPr id="133133" name="Freeform 13"/>
                    <p:cNvSpPr>
                      <a:spLocks/>
                    </p:cNvSpPr>
                    <p:nvPr/>
                  </p:nvSpPr>
                  <p:spPr bwMode="hidden">
                    <a:xfrm rot="2711884">
                      <a:off x="2765" y="2236"/>
                      <a:ext cx="172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ru-RU"/>
                    </a:p>
                  </p:txBody>
                </p:sp>
                <p:sp>
                  <p:nvSpPr>
                    <p:cNvPr id="133134" name="Freeform 14"/>
                    <p:cNvSpPr>
                      <a:spLocks/>
                    </p:cNvSpPr>
                    <p:nvPr/>
                  </p:nvSpPr>
                  <p:spPr bwMode="hidden">
                    <a:xfrm rot="2711884">
                      <a:off x="4021" y="3150"/>
                      <a:ext cx="925"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ru-RU"/>
                    </a:p>
                  </p:txBody>
                </p:sp>
              </p:grpSp>
              <p:grpSp>
                <p:nvGrpSpPr>
                  <p:cNvPr id="9" name="Group 15"/>
                  <p:cNvGrpSpPr>
                    <a:grpSpLocks/>
                  </p:cNvGrpSpPr>
                  <p:nvPr/>
                </p:nvGrpSpPr>
                <p:grpSpPr bwMode="auto">
                  <a:xfrm>
                    <a:off x="2938" y="1991"/>
                    <a:ext cx="2463" cy="1332"/>
                    <a:chOff x="2864" y="2019"/>
                    <a:chExt cx="2463" cy="1332"/>
                  </a:xfrm>
                </p:grpSpPr>
                <p:sp>
                  <p:nvSpPr>
                    <p:cNvPr id="133136" name="Freeform 16"/>
                    <p:cNvSpPr>
                      <a:spLocks/>
                    </p:cNvSpPr>
                    <p:nvPr/>
                  </p:nvSpPr>
                  <p:spPr bwMode="hidden">
                    <a:xfrm rot="2104081">
                      <a:off x="2864" y="2019"/>
                      <a:ext cx="1814" cy="34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3137" name="Freeform 17"/>
                    <p:cNvSpPr>
                      <a:spLocks/>
                    </p:cNvSpPr>
                    <p:nvPr/>
                  </p:nvSpPr>
                  <p:spPr bwMode="hidden">
                    <a:xfrm rot="2104081">
                      <a:off x="4353" y="2806"/>
                      <a:ext cx="974" cy="54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ru-RU"/>
                    </a:p>
                  </p:txBody>
                </p:sp>
              </p:grpSp>
              <p:grpSp>
                <p:nvGrpSpPr>
                  <p:cNvPr id="10" name="Group 18"/>
                  <p:cNvGrpSpPr>
                    <a:grpSpLocks/>
                  </p:cNvGrpSpPr>
                  <p:nvPr/>
                </p:nvGrpSpPr>
                <p:grpSpPr bwMode="auto">
                  <a:xfrm>
                    <a:off x="2971" y="1804"/>
                    <a:ext cx="2477" cy="1064"/>
                    <a:chOff x="2897" y="1832"/>
                    <a:chExt cx="2477" cy="1064"/>
                  </a:xfrm>
                </p:grpSpPr>
                <p:sp>
                  <p:nvSpPr>
                    <p:cNvPr id="133139" name="Freeform 19"/>
                    <p:cNvSpPr>
                      <a:spLocks/>
                    </p:cNvSpPr>
                    <p:nvPr/>
                  </p:nvSpPr>
                  <p:spPr bwMode="hidden">
                    <a:xfrm rot="1582915">
                      <a:off x="2897" y="1832"/>
                      <a:ext cx="1736" cy="30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3140" name="Freeform 20"/>
                    <p:cNvSpPr>
                      <a:spLocks/>
                    </p:cNvSpPr>
                    <p:nvPr/>
                  </p:nvSpPr>
                  <p:spPr bwMode="hidden">
                    <a:xfrm rot="1582915">
                      <a:off x="4442" y="2420"/>
                      <a:ext cx="932" cy="47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ru-RU"/>
                    </a:p>
                  </p:txBody>
                </p:sp>
              </p:grpSp>
              <p:grpSp>
                <p:nvGrpSpPr>
                  <p:cNvPr id="11" name="Group 21"/>
                  <p:cNvGrpSpPr>
                    <a:grpSpLocks/>
                  </p:cNvGrpSpPr>
                  <p:nvPr/>
                </p:nvGrpSpPr>
                <p:grpSpPr bwMode="auto">
                  <a:xfrm>
                    <a:off x="2998" y="1608"/>
                    <a:ext cx="2472" cy="927"/>
                    <a:chOff x="2924" y="1636"/>
                    <a:chExt cx="2472" cy="927"/>
                  </a:xfrm>
                </p:grpSpPr>
                <p:sp>
                  <p:nvSpPr>
                    <p:cNvPr id="133142" name="Freeform 22"/>
                    <p:cNvSpPr>
                      <a:spLocks/>
                    </p:cNvSpPr>
                    <p:nvPr/>
                  </p:nvSpPr>
                  <p:spPr bwMode="hidden">
                    <a:xfrm rot="1080363">
                      <a:off x="2924" y="1636"/>
                      <a:ext cx="1677" cy="33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3143" name="Freeform 23"/>
                    <p:cNvSpPr>
                      <a:spLocks/>
                    </p:cNvSpPr>
                    <p:nvPr/>
                  </p:nvSpPr>
                  <p:spPr bwMode="hidden">
                    <a:xfrm rot="1080363">
                      <a:off x="4495" y="2037"/>
                      <a:ext cx="901" cy="52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ru-RU"/>
                    </a:p>
                  </p:txBody>
                </p:sp>
              </p:grpSp>
              <p:grpSp>
                <p:nvGrpSpPr>
                  <p:cNvPr id="12" name="Group 24"/>
                  <p:cNvGrpSpPr>
                    <a:grpSpLocks/>
                  </p:cNvGrpSpPr>
                  <p:nvPr/>
                </p:nvGrpSpPr>
                <p:grpSpPr bwMode="auto">
                  <a:xfrm>
                    <a:off x="3032" y="1386"/>
                    <a:ext cx="2342" cy="657"/>
                    <a:chOff x="2958" y="1414"/>
                    <a:chExt cx="2342" cy="657"/>
                  </a:xfrm>
                </p:grpSpPr>
                <p:sp>
                  <p:nvSpPr>
                    <p:cNvPr id="133145" name="Freeform 25"/>
                    <p:cNvSpPr>
                      <a:spLocks/>
                    </p:cNvSpPr>
                    <p:nvPr/>
                  </p:nvSpPr>
                  <p:spPr bwMode="hidden">
                    <a:xfrm rot="463793">
                      <a:off x="2958" y="1414"/>
                      <a:ext cx="1545"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3146" name="Freeform 26"/>
                    <p:cNvSpPr>
                      <a:spLocks/>
                    </p:cNvSpPr>
                    <p:nvPr/>
                  </p:nvSpPr>
                  <p:spPr bwMode="hidden">
                    <a:xfrm rot="463793">
                      <a:off x="4470" y="1582"/>
                      <a:ext cx="830"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ru-RU"/>
                    </a:p>
                  </p:txBody>
                </p:sp>
              </p:grpSp>
              <p:grpSp>
                <p:nvGrpSpPr>
                  <p:cNvPr id="13" name="Group 27"/>
                  <p:cNvGrpSpPr>
                    <a:grpSpLocks/>
                  </p:cNvGrpSpPr>
                  <p:nvPr/>
                </p:nvGrpSpPr>
                <p:grpSpPr bwMode="auto">
                  <a:xfrm>
                    <a:off x="3057" y="1241"/>
                    <a:ext cx="2150" cy="343"/>
                    <a:chOff x="2983" y="1269"/>
                    <a:chExt cx="2150" cy="343"/>
                  </a:xfrm>
                </p:grpSpPr>
                <p:sp>
                  <p:nvSpPr>
                    <p:cNvPr id="133148" name="Freeform 28"/>
                    <p:cNvSpPr>
                      <a:spLocks/>
                    </p:cNvSpPr>
                    <p:nvPr/>
                  </p:nvSpPr>
                  <p:spPr bwMode="hidden">
                    <a:xfrm rot="-84182">
                      <a:off x="2983" y="1289"/>
                      <a:ext cx="1404" cy="219"/>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3149" name="Freeform 29"/>
                    <p:cNvSpPr>
                      <a:spLocks/>
                    </p:cNvSpPr>
                    <p:nvPr/>
                  </p:nvSpPr>
                  <p:spPr bwMode="hidden">
                    <a:xfrm rot="-84182">
                      <a:off x="4379" y="1269"/>
                      <a:ext cx="754" cy="34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ru-RU"/>
                    </a:p>
                  </p:txBody>
                </p:sp>
              </p:grpSp>
              <p:grpSp>
                <p:nvGrpSpPr>
                  <p:cNvPr id="14" name="Group 30"/>
                  <p:cNvGrpSpPr>
                    <a:grpSpLocks/>
                  </p:cNvGrpSpPr>
                  <p:nvPr/>
                </p:nvGrpSpPr>
                <p:grpSpPr bwMode="auto">
                  <a:xfrm>
                    <a:off x="3012" y="889"/>
                    <a:ext cx="1879" cy="427"/>
                    <a:chOff x="2938" y="917"/>
                    <a:chExt cx="1879" cy="427"/>
                  </a:xfrm>
                </p:grpSpPr>
                <p:sp>
                  <p:nvSpPr>
                    <p:cNvPr id="133151" name="Freeform 31"/>
                    <p:cNvSpPr>
                      <a:spLocks/>
                    </p:cNvSpPr>
                    <p:nvPr/>
                  </p:nvSpPr>
                  <p:spPr bwMode="hidden">
                    <a:xfrm rot="-802576">
                      <a:off x="2938" y="1129"/>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3152" name="Freeform 32"/>
                    <p:cNvSpPr>
                      <a:spLocks/>
                    </p:cNvSpPr>
                    <p:nvPr/>
                  </p:nvSpPr>
                  <p:spPr bwMode="hidden">
                    <a:xfrm rot="-802576">
                      <a:off x="4155" y="917"/>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ru-RU"/>
                    </a:p>
                  </p:txBody>
                </p:sp>
              </p:grpSp>
              <p:grpSp>
                <p:nvGrpSpPr>
                  <p:cNvPr id="15" name="Group 33"/>
                  <p:cNvGrpSpPr>
                    <a:grpSpLocks/>
                  </p:cNvGrpSpPr>
                  <p:nvPr/>
                </p:nvGrpSpPr>
                <p:grpSpPr bwMode="auto">
                  <a:xfrm>
                    <a:off x="711" y="1625"/>
                    <a:ext cx="1257" cy="2326"/>
                    <a:chOff x="637" y="1653"/>
                    <a:chExt cx="1257" cy="2326"/>
                  </a:xfrm>
                </p:grpSpPr>
                <p:sp>
                  <p:nvSpPr>
                    <p:cNvPr id="133154" name="Freeform 34"/>
                    <p:cNvSpPr>
                      <a:spLocks/>
                    </p:cNvSpPr>
                    <p:nvPr/>
                  </p:nvSpPr>
                  <p:spPr bwMode="hidden">
                    <a:xfrm rot="18888116" flipH="1">
                      <a:off x="876" y="2359"/>
                      <a:ext cx="172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3155" name="Freeform 35"/>
                    <p:cNvSpPr>
                      <a:spLocks/>
                    </p:cNvSpPr>
                    <p:nvPr/>
                  </p:nvSpPr>
                  <p:spPr bwMode="hidden">
                    <a:xfrm rot="18888116" flipH="1">
                      <a:off x="419" y="3272"/>
                      <a:ext cx="925"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ru-RU"/>
                    </a:p>
                  </p:txBody>
                </p:sp>
              </p:grpSp>
              <p:grpSp>
                <p:nvGrpSpPr>
                  <p:cNvPr id="16" name="Group 36"/>
                  <p:cNvGrpSpPr>
                    <a:grpSpLocks/>
                  </p:cNvGrpSpPr>
                  <p:nvPr/>
                </p:nvGrpSpPr>
                <p:grpSpPr bwMode="auto">
                  <a:xfrm>
                    <a:off x="69" y="2168"/>
                    <a:ext cx="2463" cy="1332"/>
                    <a:chOff x="-5" y="2196"/>
                    <a:chExt cx="2463" cy="1332"/>
                  </a:xfrm>
                </p:grpSpPr>
                <p:sp>
                  <p:nvSpPr>
                    <p:cNvPr id="133157" name="Freeform 37"/>
                    <p:cNvSpPr>
                      <a:spLocks/>
                    </p:cNvSpPr>
                    <p:nvPr/>
                  </p:nvSpPr>
                  <p:spPr bwMode="hidden">
                    <a:xfrm rot="19495919" flipH="1">
                      <a:off x="644" y="2196"/>
                      <a:ext cx="1814" cy="34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3158" name="Freeform 38"/>
                    <p:cNvSpPr>
                      <a:spLocks/>
                    </p:cNvSpPr>
                    <p:nvPr/>
                  </p:nvSpPr>
                  <p:spPr bwMode="hidden">
                    <a:xfrm rot="19495919" flipH="1">
                      <a:off x="-5" y="2983"/>
                      <a:ext cx="974" cy="54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ru-RU"/>
                    </a:p>
                  </p:txBody>
                </p:sp>
              </p:grpSp>
              <p:grpSp>
                <p:nvGrpSpPr>
                  <p:cNvPr id="17" name="Group 39"/>
                  <p:cNvGrpSpPr>
                    <a:grpSpLocks/>
                  </p:cNvGrpSpPr>
                  <p:nvPr/>
                </p:nvGrpSpPr>
                <p:grpSpPr bwMode="auto">
                  <a:xfrm>
                    <a:off x="22" y="1981"/>
                    <a:ext cx="2477" cy="1064"/>
                    <a:chOff x="-52" y="2009"/>
                    <a:chExt cx="2477" cy="1064"/>
                  </a:xfrm>
                </p:grpSpPr>
                <p:sp>
                  <p:nvSpPr>
                    <p:cNvPr id="133160" name="Freeform 40"/>
                    <p:cNvSpPr>
                      <a:spLocks/>
                    </p:cNvSpPr>
                    <p:nvPr/>
                  </p:nvSpPr>
                  <p:spPr bwMode="hidden">
                    <a:xfrm rot="20017085" flipH="1">
                      <a:off x="689" y="2009"/>
                      <a:ext cx="1736" cy="30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3161" name="Freeform 41"/>
                    <p:cNvSpPr>
                      <a:spLocks/>
                    </p:cNvSpPr>
                    <p:nvPr/>
                  </p:nvSpPr>
                  <p:spPr bwMode="hidden">
                    <a:xfrm rot="20017085" flipH="1">
                      <a:off x="-52" y="2597"/>
                      <a:ext cx="932" cy="47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grpSp>
              <p:grpSp>
                <p:nvGrpSpPr>
                  <p:cNvPr id="18" name="Group 42"/>
                  <p:cNvGrpSpPr>
                    <a:grpSpLocks/>
                  </p:cNvGrpSpPr>
                  <p:nvPr/>
                </p:nvGrpSpPr>
                <p:grpSpPr bwMode="auto">
                  <a:xfrm>
                    <a:off x="0" y="1785"/>
                    <a:ext cx="2472" cy="927"/>
                    <a:chOff x="-74" y="1813"/>
                    <a:chExt cx="2472" cy="927"/>
                  </a:xfrm>
                </p:grpSpPr>
                <p:sp>
                  <p:nvSpPr>
                    <p:cNvPr id="133163" name="Freeform 43"/>
                    <p:cNvSpPr>
                      <a:spLocks/>
                    </p:cNvSpPr>
                    <p:nvPr/>
                  </p:nvSpPr>
                  <p:spPr bwMode="hidden">
                    <a:xfrm rot="20519637" flipH="1">
                      <a:off x="721" y="1813"/>
                      <a:ext cx="1677" cy="33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3164" name="Freeform 44"/>
                    <p:cNvSpPr>
                      <a:spLocks/>
                    </p:cNvSpPr>
                    <p:nvPr/>
                  </p:nvSpPr>
                  <p:spPr bwMode="hidden">
                    <a:xfrm rot="20519637" flipH="1">
                      <a:off x="-74" y="2214"/>
                      <a:ext cx="901" cy="52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grpSp>
              <p:grpSp>
                <p:nvGrpSpPr>
                  <p:cNvPr id="19" name="Group 45"/>
                  <p:cNvGrpSpPr>
                    <a:grpSpLocks/>
                  </p:cNvGrpSpPr>
                  <p:nvPr/>
                </p:nvGrpSpPr>
                <p:grpSpPr bwMode="auto">
                  <a:xfrm>
                    <a:off x="96" y="1563"/>
                    <a:ext cx="2342" cy="657"/>
                    <a:chOff x="22" y="1591"/>
                    <a:chExt cx="2342" cy="657"/>
                  </a:xfrm>
                </p:grpSpPr>
                <p:sp>
                  <p:nvSpPr>
                    <p:cNvPr id="133166" name="Freeform 46"/>
                    <p:cNvSpPr>
                      <a:spLocks/>
                    </p:cNvSpPr>
                    <p:nvPr/>
                  </p:nvSpPr>
                  <p:spPr bwMode="hidden">
                    <a:xfrm rot="21136207" flipH="1">
                      <a:off x="819" y="1591"/>
                      <a:ext cx="1545"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3167" name="Freeform 47"/>
                    <p:cNvSpPr>
                      <a:spLocks/>
                    </p:cNvSpPr>
                    <p:nvPr/>
                  </p:nvSpPr>
                  <p:spPr bwMode="hidden">
                    <a:xfrm rot="21136207" flipH="1">
                      <a:off x="22" y="1759"/>
                      <a:ext cx="830"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grpSp>
              <p:grpSp>
                <p:nvGrpSpPr>
                  <p:cNvPr id="20" name="Group 48"/>
                  <p:cNvGrpSpPr>
                    <a:grpSpLocks/>
                  </p:cNvGrpSpPr>
                  <p:nvPr/>
                </p:nvGrpSpPr>
                <p:grpSpPr bwMode="auto">
                  <a:xfrm>
                    <a:off x="263" y="1418"/>
                    <a:ext cx="2150" cy="343"/>
                    <a:chOff x="189" y="1446"/>
                    <a:chExt cx="2150" cy="343"/>
                  </a:xfrm>
                </p:grpSpPr>
                <p:sp>
                  <p:nvSpPr>
                    <p:cNvPr id="133169" name="Freeform 49"/>
                    <p:cNvSpPr>
                      <a:spLocks/>
                    </p:cNvSpPr>
                    <p:nvPr/>
                  </p:nvSpPr>
                  <p:spPr bwMode="hidden">
                    <a:xfrm rot="84182" flipH="1">
                      <a:off x="935" y="1466"/>
                      <a:ext cx="1404" cy="219"/>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3170" name="Freeform 50"/>
                    <p:cNvSpPr>
                      <a:spLocks/>
                    </p:cNvSpPr>
                    <p:nvPr/>
                  </p:nvSpPr>
                  <p:spPr bwMode="hidden">
                    <a:xfrm rot="84182" flipH="1">
                      <a:off x="189" y="1446"/>
                      <a:ext cx="754" cy="34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grpSp>
              <p:grpSp>
                <p:nvGrpSpPr>
                  <p:cNvPr id="21" name="Group 51"/>
                  <p:cNvGrpSpPr>
                    <a:grpSpLocks/>
                  </p:cNvGrpSpPr>
                  <p:nvPr/>
                </p:nvGrpSpPr>
                <p:grpSpPr bwMode="auto">
                  <a:xfrm>
                    <a:off x="579" y="1066"/>
                    <a:ext cx="1879" cy="427"/>
                    <a:chOff x="505" y="1094"/>
                    <a:chExt cx="1879" cy="427"/>
                  </a:xfrm>
                </p:grpSpPr>
                <p:sp>
                  <p:nvSpPr>
                    <p:cNvPr id="133172" name="Freeform 52"/>
                    <p:cNvSpPr>
                      <a:spLocks/>
                    </p:cNvSpPr>
                    <p:nvPr/>
                  </p:nvSpPr>
                  <p:spPr bwMode="hidden">
                    <a:xfrm rot="802576" flipH="1">
                      <a:off x="1151" y="1306"/>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3173" name="Freeform 53"/>
                    <p:cNvSpPr>
                      <a:spLocks/>
                    </p:cNvSpPr>
                    <p:nvPr/>
                  </p:nvSpPr>
                  <p:spPr bwMode="hidden">
                    <a:xfrm rot="802576" flipH="1">
                      <a:off x="505" y="1094"/>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ru-RU"/>
                    </a:p>
                  </p:txBody>
                </p:sp>
              </p:grpSp>
              <p:grpSp>
                <p:nvGrpSpPr>
                  <p:cNvPr id="22" name="Group 54"/>
                  <p:cNvGrpSpPr>
                    <a:grpSpLocks/>
                  </p:cNvGrpSpPr>
                  <p:nvPr/>
                </p:nvGrpSpPr>
                <p:grpSpPr bwMode="auto">
                  <a:xfrm>
                    <a:off x="690" y="871"/>
                    <a:ext cx="1850" cy="554"/>
                    <a:chOff x="616" y="899"/>
                    <a:chExt cx="1850" cy="554"/>
                  </a:xfrm>
                </p:grpSpPr>
                <p:sp>
                  <p:nvSpPr>
                    <p:cNvPr id="133175" name="Freeform 55"/>
                    <p:cNvSpPr>
                      <a:spLocks/>
                    </p:cNvSpPr>
                    <p:nvPr/>
                  </p:nvSpPr>
                  <p:spPr bwMode="hidden">
                    <a:xfrm rot="1277471" flipH="1">
                      <a:off x="1233" y="1238"/>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3176" name="Freeform 56"/>
                    <p:cNvSpPr>
                      <a:spLocks/>
                    </p:cNvSpPr>
                    <p:nvPr/>
                  </p:nvSpPr>
                  <p:spPr bwMode="hidden">
                    <a:xfrm rot="1277471" flipH="1">
                      <a:off x="616" y="899"/>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ru-RU"/>
                    </a:p>
                  </p:txBody>
                </p:sp>
              </p:grpSp>
              <p:grpSp>
                <p:nvGrpSpPr>
                  <p:cNvPr id="23" name="Group 57"/>
                  <p:cNvGrpSpPr>
                    <a:grpSpLocks/>
                  </p:cNvGrpSpPr>
                  <p:nvPr/>
                </p:nvGrpSpPr>
                <p:grpSpPr bwMode="auto">
                  <a:xfrm>
                    <a:off x="911" y="589"/>
                    <a:ext cx="1767" cy="743"/>
                    <a:chOff x="911" y="589"/>
                    <a:chExt cx="1767" cy="743"/>
                  </a:xfrm>
                </p:grpSpPr>
                <p:sp>
                  <p:nvSpPr>
                    <p:cNvPr id="133178" name="Freeform 58"/>
                    <p:cNvSpPr>
                      <a:spLocks/>
                    </p:cNvSpPr>
                    <p:nvPr/>
                  </p:nvSpPr>
                  <p:spPr bwMode="hidden">
                    <a:xfrm rot="2028410" flipH="1">
                      <a:off x="1445" y="1117"/>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3179" name="Freeform 59"/>
                    <p:cNvSpPr>
                      <a:spLocks/>
                    </p:cNvSpPr>
                    <p:nvPr/>
                  </p:nvSpPr>
                  <p:spPr bwMode="hidden">
                    <a:xfrm rot="2028410" flipH="1">
                      <a:off x="911" y="589"/>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ru-RU"/>
                    </a:p>
                  </p:txBody>
                </p:sp>
              </p:grpSp>
              <p:grpSp>
                <p:nvGrpSpPr>
                  <p:cNvPr id="24" name="Group 60"/>
                  <p:cNvGrpSpPr>
                    <a:grpSpLocks/>
                  </p:cNvGrpSpPr>
                  <p:nvPr/>
                </p:nvGrpSpPr>
                <p:grpSpPr bwMode="auto">
                  <a:xfrm>
                    <a:off x="1120" y="300"/>
                    <a:ext cx="1693" cy="892"/>
                    <a:chOff x="1120" y="300"/>
                    <a:chExt cx="1693" cy="892"/>
                  </a:xfrm>
                </p:grpSpPr>
                <p:sp>
                  <p:nvSpPr>
                    <p:cNvPr id="133181" name="Freeform 61"/>
                    <p:cNvSpPr>
                      <a:spLocks/>
                    </p:cNvSpPr>
                    <p:nvPr/>
                  </p:nvSpPr>
                  <p:spPr bwMode="hidden">
                    <a:xfrm rot="2664424" flipH="1">
                      <a:off x="1562" y="977"/>
                      <a:ext cx="1251"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3182" name="Freeform 62"/>
                    <p:cNvSpPr>
                      <a:spLocks/>
                    </p:cNvSpPr>
                    <p:nvPr/>
                  </p:nvSpPr>
                  <p:spPr bwMode="hidden">
                    <a:xfrm rot="2664424" flipH="1">
                      <a:off x="1120" y="300"/>
                      <a:ext cx="67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ru-RU"/>
                    </a:p>
                  </p:txBody>
                </p:sp>
              </p:grpSp>
              <p:grpSp>
                <p:nvGrpSpPr>
                  <p:cNvPr id="25" name="Group 63"/>
                  <p:cNvGrpSpPr>
                    <a:grpSpLocks/>
                  </p:cNvGrpSpPr>
                  <p:nvPr/>
                </p:nvGrpSpPr>
                <p:grpSpPr bwMode="auto">
                  <a:xfrm>
                    <a:off x="1707" y="76"/>
                    <a:ext cx="778" cy="1512"/>
                    <a:chOff x="1633" y="104"/>
                    <a:chExt cx="778" cy="1512"/>
                  </a:xfrm>
                </p:grpSpPr>
                <p:sp>
                  <p:nvSpPr>
                    <p:cNvPr id="133184" name="Freeform 64"/>
                    <p:cNvSpPr>
                      <a:spLocks/>
                    </p:cNvSpPr>
                    <p:nvPr/>
                  </p:nvSpPr>
                  <p:spPr bwMode="hidden">
                    <a:xfrm rot="3473776" flipH="1">
                      <a:off x="1754" y="958"/>
                      <a:ext cx="1100"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3185" name="Freeform 65"/>
                    <p:cNvSpPr>
                      <a:spLocks/>
                    </p:cNvSpPr>
                    <p:nvPr/>
                  </p:nvSpPr>
                  <p:spPr bwMode="hidden">
                    <a:xfrm rot="3473776" flipH="1">
                      <a:off x="1506" y="231"/>
                      <a:ext cx="591"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ru-RU"/>
                    </a:p>
                  </p:txBody>
                </p:sp>
              </p:grpSp>
              <p:grpSp>
                <p:nvGrpSpPr>
                  <p:cNvPr id="26" name="Group 66"/>
                  <p:cNvGrpSpPr>
                    <a:grpSpLocks/>
                  </p:cNvGrpSpPr>
                  <p:nvPr/>
                </p:nvGrpSpPr>
                <p:grpSpPr bwMode="auto">
                  <a:xfrm>
                    <a:off x="2009" y="0"/>
                    <a:ext cx="634" cy="1534"/>
                    <a:chOff x="1935" y="28"/>
                    <a:chExt cx="634" cy="1534"/>
                  </a:xfrm>
                </p:grpSpPr>
                <p:sp>
                  <p:nvSpPr>
                    <p:cNvPr id="133187" name="Freeform 67"/>
                    <p:cNvSpPr>
                      <a:spLocks/>
                    </p:cNvSpPr>
                    <p:nvPr/>
                  </p:nvSpPr>
                  <p:spPr bwMode="hidden">
                    <a:xfrm rot="4126480" flipH="1">
                      <a:off x="1931" y="924"/>
                      <a:ext cx="1061"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3188" name="Freeform 68"/>
                    <p:cNvSpPr>
                      <a:spLocks/>
                    </p:cNvSpPr>
                    <p:nvPr/>
                  </p:nvSpPr>
                  <p:spPr bwMode="hidden">
                    <a:xfrm rot="4126480" flipH="1">
                      <a:off x="1819" y="144"/>
                      <a:ext cx="570"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ru-RU"/>
                    </a:p>
                  </p:txBody>
                </p:sp>
              </p:grpSp>
              <p:grpSp>
                <p:nvGrpSpPr>
                  <p:cNvPr id="27" name="Group 69"/>
                  <p:cNvGrpSpPr>
                    <a:grpSpLocks/>
                  </p:cNvGrpSpPr>
                  <p:nvPr/>
                </p:nvGrpSpPr>
                <p:grpSpPr bwMode="auto">
                  <a:xfrm>
                    <a:off x="2896" y="644"/>
                    <a:ext cx="1845" cy="566"/>
                    <a:chOff x="2822" y="672"/>
                    <a:chExt cx="1845" cy="566"/>
                  </a:xfrm>
                </p:grpSpPr>
                <p:sp>
                  <p:nvSpPr>
                    <p:cNvPr id="133190" name="Freeform 70"/>
                    <p:cNvSpPr>
                      <a:spLocks/>
                    </p:cNvSpPr>
                    <p:nvPr/>
                  </p:nvSpPr>
                  <p:spPr bwMode="hidden">
                    <a:xfrm rot="-1325434">
                      <a:off x="2822" y="1023"/>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3191" name="Freeform 71"/>
                    <p:cNvSpPr>
                      <a:spLocks/>
                    </p:cNvSpPr>
                    <p:nvPr/>
                  </p:nvSpPr>
                  <p:spPr bwMode="hidden">
                    <a:xfrm rot="-1325434">
                      <a:off x="4005" y="672"/>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ru-RU"/>
                    </a:p>
                  </p:txBody>
                </p:sp>
              </p:grpSp>
              <p:grpSp>
                <p:nvGrpSpPr>
                  <p:cNvPr id="28" name="Group 72"/>
                  <p:cNvGrpSpPr>
                    <a:grpSpLocks/>
                  </p:cNvGrpSpPr>
                  <p:nvPr/>
                </p:nvGrpSpPr>
                <p:grpSpPr bwMode="auto">
                  <a:xfrm>
                    <a:off x="2757" y="417"/>
                    <a:ext cx="1781" cy="717"/>
                    <a:chOff x="2683" y="445"/>
                    <a:chExt cx="1781" cy="717"/>
                  </a:xfrm>
                </p:grpSpPr>
                <p:sp>
                  <p:nvSpPr>
                    <p:cNvPr id="133193" name="Freeform 73"/>
                    <p:cNvSpPr>
                      <a:spLocks/>
                    </p:cNvSpPr>
                    <p:nvPr/>
                  </p:nvSpPr>
                  <p:spPr bwMode="hidden">
                    <a:xfrm rot="-1921064">
                      <a:off x="2683" y="947"/>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3194" name="Freeform 74"/>
                    <p:cNvSpPr>
                      <a:spLocks/>
                    </p:cNvSpPr>
                    <p:nvPr/>
                  </p:nvSpPr>
                  <p:spPr bwMode="hidden">
                    <a:xfrm rot="-1921064">
                      <a:off x="3802" y="445"/>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ru-RU"/>
                    </a:p>
                  </p:txBody>
                </p:sp>
              </p:grpSp>
              <p:sp>
                <p:nvSpPr>
                  <p:cNvPr id="133195" name="Freeform 75"/>
                  <p:cNvSpPr>
                    <a:spLocks/>
                  </p:cNvSpPr>
                  <p:nvPr/>
                </p:nvSpPr>
                <p:spPr bwMode="hidden">
                  <a:xfrm rot="4578755" flipH="1">
                    <a:off x="2175" y="949"/>
                    <a:ext cx="1027" cy="14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a:effectLst/>
                </p:spPr>
                <p:txBody>
                  <a:bodyPr wrap="none" anchor="ctr"/>
                  <a:lstStyle/>
                  <a:p>
                    <a:endParaRPr lang="ru-RU"/>
                  </a:p>
                </p:txBody>
              </p:sp>
              <p:sp>
                <p:nvSpPr>
                  <p:cNvPr id="133196" name="Freeform 76"/>
                  <p:cNvSpPr>
                    <a:spLocks/>
                  </p:cNvSpPr>
                  <p:nvPr/>
                </p:nvSpPr>
                <p:spPr bwMode="hidden">
                  <a:xfrm rot="4578755" flipH="1">
                    <a:off x="2199" y="196"/>
                    <a:ext cx="552" cy="22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ru-RU"/>
                  </a:p>
                </p:txBody>
              </p:sp>
              <p:grpSp>
                <p:nvGrpSpPr>
                  <p:cNvPr id="29" name="Group 77"/>
                  <p:cNvGrpSpPr>
                    <a:grpSpLocks/>
                  </p:cNvGrpSpPr>
                  <p:nvPr/>
                </p:nvGrpSpPr>
                <p:grpSpPr bwMode="auto">
                  <a:xfrm>
                    <a:off x="2874" y="13"/>
                    <a:ext cx="640" cy="1520"/>
                    <a:chOff x="2800" y="41"/>
                    <a:chExt cx="640" cy="1520"/>
                  </a:xfrm>
                </p:grpSpPr>
                <p:sp>
                  <p:nvSpPr>
                    <p:cNvPr id="133198" name="Freeform 78"/>
                    <p:cNvSpPr>
                      <a:spLocks/>
                    </p:cNvSpPr>
                    <p:nvPr/>
                  </p:nvSpPr>
                  <p:spPr bwMode="hidden">
                    <a:xfrm rot="-3857755">
                      <a:off x="2361" y="938"/>
                      <a:ext cx="1062" cy="18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3199" name="Freeform 79"/>
                    <p:cNvSpPr>
                      <a:spLocks/>
                    </p:cNvSpPr>
                    <p:nvPr/>
                  </p:nvSpPr>
                  <p:spPr bwMode="hidden">
                    <a:xfrm rot="-3857755">
                      <a:off x="3011" y="181"/>
                      <a:ext cx="570" cy="2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ru-RU"/>
                    </a:p>
                  </p:txBody>
                </p:sp>
              </p:grpSp>
              <p:grpSp>
                <p:nvGrpSpPr>
                  <p:cNvPr id="30" name="Group 80"/>
                  <p:cNvGrpSpPr>
                    <a:grpSpLocks/>
                  </p:cNvGrpSpPr>
                  <p:nvPr/>
                </p:nvGrpSpPr>
                <p:grpSpPr bwMode="auto">
                  <a:xfrm>
                    <a:off x="3008" y="135"/>
                    <a:ext cx="1017" cy="1464"/>
                    <a:chOff x="2934" y="163"/>
                    <a:chExt cx="1017" cy="1464"/>
                  </a:xfrm>
                </p:grpSpPr>
                <p:sp>
                  <p:nvSpPr>
                    <p:cNvPr id="133201" name="Freeform 81"/>
                    <p:cNvSpPr>
                      <a:spLocks/>
                    </p:cNvSpPr>
                    <p:nvPr/>
                  </p:nvSpPr>
                  <p:spPr bwMode="hidden">
                    <a:xfrm rot="-2777260">
                      <a:off x="2491" y="915"/>
                      <a:ext cx="1155" cy="270"/>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3202" name="Freeform 82"/>
                    <p:cNvSpPr>
                      <a:spLocks/>
                    </p:cNvSpPr>
                    <p:nvPr/>
                  </p:nvSpPr>
                  <p:spPr bwMode="hidden">
                    <a:xfrm rot="-2777260">
                      <a:off x="3430" y="261"/>
                      <a:ext cx="620" cy="42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ru-RU"/>
                    </a:p>
                  </p:txBody>
                </p:sp>
              </p:grpSp>
              <p:grpSp>
                <p:nvGrpSpPr>
                  <p:cNvPr id="31" name="Group 83"/>
                  <p:cNvGrpSpPr>
                    <a:grpSpLocks/>
                  </p:cNvGrpSpPr>
                  <p:nvPr/>
                </p:nvGrpSpPr>
                <p:grpSpPr bwMode="auto">
                  <a:xfrm>
                    <a:off x="2804" y="4"/>
                    <a:ext cx="243" cy="1448"/>
                    <a:chOff x="2730" y="32"/>
                    <a:chExt cx="243" cy="1448"/>
                  </a:xfrm>
                </p:grpSpPr>
                <p:sp>
                  <p:nvSpPr>
                    <p:cNvPr id="133204" name="Freeform 84"/>
                    <p:cNvSpPr>
                      <a:spLocks/>
                    </p:cNvSpPr>
                    <p:nvPr/>
                  </p:nvSpPr>
                  <p:spPr bwMode="hidden">
                    <a:xfrm rot="-4903748">
                      <a:off x="2296" y="960"/>
                      <a:ext cx="954" cy="8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3205" name="Freeform 85"/>
                    <p:cNvSpPr>
                      <a:spLocks/>
                    </p:cNvSpPr>
                    <p:nvPr/>
                  </p:nvSpPr>
                  <p:spPr bwMode="hidden">
                    <a:xfrm rot="-4903748">
                      <a:off x="2650" y="220"/>
                      <a:ext cx="512" cy="13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ru-RU"/>
                    </a:p>
                  </p:txBody>
                </p:sp>
              </p:grpSp>
              <p:grpSp>
                <p:nvGrpSpPr>
                  <p:cNvPr id="133120" name="Group 86"/>
                  <p:cNvGrpSpPr>
                    <a:grpSpLocks/>
                  </p:cNvGrpSpPr>
                  <p:nvPr/>
                </p:nvGrpSpPr>
                <p:grpSpPr bwMode="auto">
                  <a:xfrm>
                    <a:off x="1017" y="1741"/>
                    <a:ext cx="1085" cy="2450"/>
                    <a:chOff x="943" y="1769"/>
                    <a:chExt cx="1085" cy="2450"/>
                  </a:xfrm>
                </p:grpSpPr>
                <p:sp>
                  <p:nvSpPr>
                    <p:cNvPr id="133207" name="Freeform 87"/>
                    <p:cNvSpPr>
                      <a:spLocks/>
                    </p:cNvSpPr>
                    <p:nvPr/>
                  </p:nvSpPr>
                  <p:spPr bwMode="hidden">
                    <a:xfrm rot="18335692" flipH="1">
                      <a:off x="1010" y="2475"/>
                      <a:ext cx="172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3208" name="Freeform 88"/>
                    <p:cNvSpPr>
                      <a:spLocks/>
                    </p:cNvSpPr>
                    <p:nvPr/>
                  </p:nvSpPr>
                  <p:spPr bwMode="hidden">
                    <a:xfrm rot="18335692" flipH="1">
                      <a:off x="725" y="3512"/>
                      <a:ext cx="925"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ru-RU"/>
                    </a:p>
                  </p:txBody>
                </p:sp>
              </p:grpSp>
              <p:grpSp>
                <p:nvGrpSpPr>
                  <p:cNvPr id="133121" name="Group 89"/>
                  <p:cNvGrpSpPr>
                    <a:grpSpLocks/>
                  </p:cNvGrpSpPr>
                  <p:nvPr/>
                </p:nvGrpSpPr>
                <p:grpSpPr bwMode="auto">
                  <a:xfrm>
                    <a:off x="1529" y="1908"/>
                    <a:ext cx="766" cy="2373"/>
                    <a:chOff x="1455" y="1936"/>
                    <a:chExt cx="766" cy="2373"/>
                  </a:xfrm>
                </p:grpSpPr>
                <p:sp>
                  <p:nvSpPr>
                    <p:cNvPr id="133210" name="Freeform 90"/>
                    <p:cNvSpPr>
                      <a:spLocks/>
                    </p:cNvSpPr>
                    <p:nvPr/>
                  </p:nvSpPr>
                  <p:spPr bwMode="hidden">
                    <a:xfrm rot="17542885" flipH="1">
                      <a:off x="1267" y="2578"/>
                      <a:ext cx="1595"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3211" name="Freeform 91"/>
                    <p:cNvSpPr>
                      <a:spLocks/>
                    </p:cNvSpPr>
                    <p:nvPr/>
                  </p:nvSpPr>
                  <p:spPr bwMode="hidden">
                    <a:xfrm rot="17542885" flipH="1">
                      <a:off x="1272" y="3636"/>
                      <a:ext cx="856"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ru-RU"/>
                    </a:p>
                  </p:txBody>
                </p:sp>
              </p:grpSp>
              <p:grpSp>
                <p:nvGrpSpPr>
                  <p:cNvPr id="133122" name="Group 92"/>
                  <p:cNvGrpSpPr>
                    <a:grpSpLocks/>
                  </p:cNvGrpSpPr>
                  <p:nvPr/>
                </p:nvGrpSpPr>
                <p:grpSpPr bwMode="auto">
                  <a:xfrm rot="88588">
                    <a:off x="2061" y="1962"/>
                    <a:ext cx="459" cy="2329"/>
                    <a:chOff x="1956" y="1990"/>
                    <a:chExt cx="492" cy="2604"/>
                  </a:xfrm>
                </p:grpSpPr>
                <p:sp>
                  <p:nvSpPr>
                    <p:cNvPr id="133213" name="Freeform 93"/>
                    <p:cNvSpPr>
                      <a:spLocks/>
                    </p:cNvSpPr>
                    <p:nvPr/>
                  </p:nvSpPr>
                  <p:spPr bwMode="hidden">
                    <a:xfrm rot="16782062" flipH="1">
                      <a:off x="1442" y="2695"/>
                      <a:ext cx="1711" cy="301"/>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3214" name="Freeform 94"/>
                    <p:cNvSpPr>
                      <a:spLocks/>
                    </p:cNvSpPr>
                    <p:nvPr/>
                  </p:nvSpPr>
                  <p:spPr bwMode="hidden">
                    <a:xfrm rot="16782062" flipH="1">
                      <a:off x="1734" y="3898"/>
                      <a:ext cx="918" cy="47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ru-RU"/>
                    </a:p>
                  </p:txBody>
                </p:sp>
              </p:grpSp>
              <p:grpSp>
                <p:nvGrpSpPr>
                  <p:cNvPr id="133123" name="Group 95"/>
                  <p:cNvGrpSpPr>
                    <a:grpSpLocks/>
                  </p:cNvGrpSpPr>
                  <p:nvPr/>
                </p:nvGrpSpPr>
                <p:grpSpPr bwMode="auto">
                  <a:xfrm>
                    <a:off x="3408" y="1689"/>
                    <a:ext cx="1125" cy="2426"/>
                    <a:chOff x="3334" y="1717"/>
                    <a:chExt cx="1125" cy="2426"/>
                  </a:xfrm>
                </p:grpSpPr>
                <p:sp>
                  <p:nvSpPr>
                    <p:cNvPr id="133216" name="Freeform 96"/>
                    <p:cNvSpPr>
                      <a:spLocks/>
                    </p:cNvSpPr>
                    <p:nvPr/>
                  </p:nvSpPr>
                  <p:spPr bwMode="hidden">
                    <a:xfrm rot="3144576">
                      <a:off x="2628" y="2423"/>
                      <a:ext cx="172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ru-RU"/>
                    </a:p>
                  </p:txBody>
                </p:sp>
                <p:sp>
                  <p:nvSpPr>
                    <p:cNvPr id="133217" name="Freeform 97"/>
                    <p:cNvSpPr>
                      <a:spLocks/>
                    </p:cNvSpPr>
                    <p:nvPr/>
                  </p:nvSpPr>
                  <p:spPr bwMode="hidden">
                    <a:xfrm rot="3144576">
                      <a:off x="3751" y="3436"/>
                      <a:ext cx="925"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ru-RU"/>
                    </a:p>
                  </p:txBody>
                </p:sp>
              </p:grpSp>
              <p:grpSp>
                <p:nvGrpSpPr>
                  <p:cNvPr id="133126" name="Group 98"/>
                  <p:cNvGrpSpPr>
                    <a:grpSpLocks/>
                  </p:cNvGrpSpPr>
                  <p:nvPr/>
                </p:nvGrpSpPr>
                <p:grpSpPr bwMode="auto">
                  <a:xfrm>
                    <a:off x="3255" y="1838"/>
                    <a:ext cx="883" cy="2426"/>
                    <a:chOff x="3181" y="1866"/>
                    <a:chExt cx="883" cy="2426"/>
                  </a:xfrm>
                </p:grpSpPr>
                <p:sp>
                  <p:nvSpPr>
                    <p:cNvPr id="133219" name="Freeform 99"/>
                    <p:cNvSpPr>
                      <a:spLocks/>
                    </p:cNvSpPr>
                    <p:nvPr/>
                  </p:nvSpPr>
                  <p:spPr bwMode="hidden">
                    <a:xfrm rot="3745735">
                      <a:off x="2506" y="2541"/>
                      <a:ext cx="1650" cy="299"/>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ru-RU"/>
                    </a:p>
                  </p:txBody>
                </p:sp>
                <p:sp>
                  <p:nvSpPr>
                    <p:cNvPr id="133220" name="Freeform 100"/>
                    <p:cNvSpPr>
                      <a:spLocks/>
                    </p:cNvSpPr>
                    <p:nvPr/>
                  </p:nvSpPr>
                  <p:spPr bwMode="hidden">
                    <a:xfrm rot="3745735">
                      <a:off x="3387" y="3615"/>
                      <a:ext cx="885" cy="46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ru-RU"/>
                    </a:p>
                  </p:txBody>
                </p:sp>
              </p:grpSp>
              <p:grpSp>
                <p:nvGrpSpPr>
                  <p:cNvPr id="133127" name="Group 101"/>
                  <p:cNvGrpSpPr>
                    <a:grpSpLocks/>
                  </p:cNvGrpSpPr>
                  <p:nvPr/>
                </p:nvGrpSpPr>
                <p:grpSpPr bwMode="auto">
                  <a:xfrm>
                    <a:off x="3080" y="1955"/>
                    <a:ext cx="619" cy="2386"/>
                    <a:chOff x="3006" y="1983"/>
                    <a:chExt cx="619" cy="2386"/>
                  </a:xfrm>
                </p:grpSpPr>
                <p:sp>
                  <p:nvSpPr>
                    <p:cNvPr id="133222" name="Freeform 102"/>
                    <p:cNvSpPr>
                      <a:spLocks/>
                    </p:cNvSpPr>
                    <p:nvPr/>
                  </p:nvSpPr>
                  <p:spPr bwMode="hidden">
                    <a:xfrm rot="4286818">
                      <a:off x="2328" y="2661"/>
                      <a:ext cx="1601" cy="24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ru-RU"/>
                    </a:p>
                  </p:txBody>
                </p:sp>
                <p:sp>
                  <p:nvSpPr>
                    <p:cNvPr id="133223" name="Freeform 103"/>
                    <p:cNvSpPr>
                      <a:spLocks/>
                    </p:cNvSpPr>
                    <p:nvPr/>
                  </p:nvSpPr>
                  <p:spPr bwMode="hidden">
                    <a:xfrm rot="4286818">
                      <a:off x="3002" y="3747"/>
                      <a:ext cx="859" cy="38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endParaRPr lang="ru-RU"/>
                    </a:p>
                  </p:txBody>
                </p:sp>
              </p:grpSp>
              <p:grpSp>
                <p:nvGrpSpPr>
                  <p:cNvPr id="133128" name="Group 104"/>
                  <p:cNvGrpSpPr>
                    <a:grpSpLocks/>
                  </p:cNvGrpSpPr>
                  <p:nvPr/>
                </p:nvGrpSpPr>
                <p:grpSpPr bwMode="auto">
                  <a:xfrm>
                    <a:off x="2893" y="2073"/>
                    <a:ext cx="405" cy="2219"/>
                    <a:chOff x="2819" y="2101"/>
                    <a:chExt cx="405" cy="2219"/>
                  </a:xfrm>
                </p:grpSpPr>
                <p:sp>
                  <p:nvSpPr>
                    <p:cNvPr id="133225" name="Freeform 105"/>
                    <p:cNvSpPr>
                      <a:spLocks/>
                    </p:cNvSpPr>
                    <p:nvPr/>
                  </p:nvSpPr>
                  <p:spPr bwMode="hidden">
                    <a:xfrm rot="4898956">
                      <a:off x="2206" y="2714"/>
                      <a:ext cx="1471" cy="24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ru-RU"/>
                    </a:p>
                  </p:txBody>
                </p:sp>
                <p:sp>
                  <p:nvSpPr>
                    <p:cNvPr id="133226" name="Freeform 106"/>
                    <p:cNvSpPr>
                      <a:spLocks/>
                    </p:cNvSpPr>
                    <p:nvPr/>
                  </p:nvSpPr>
                  <p:spPr bwMode="hidden">
                    <a:xfrm rot="4898956">
                      <a:off x="2636" y="3732"/>
                      <a:ext cx="790" cy="38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endParaRPr lang="ru-RU"/>
                    </a:p>
                  </p:txBody>
                </p:sp>
              </p:grpSp>
              <p:grpSp>
                <p:nvGrpSpPr>
                  <p:cNvPr id="133131" name="Group 107"/>
                  <p:cNvGrpSpPr>
                    <a:grpSpLocks/>
                  </p:cNvGrpSpPr>
                  <p:nvPr/>
                </p:nvGrpSpPr>
                <p:grpSpPr bwMode="auto">
                  <a:xfrm>
                    <a:off x="2372" y="2107"/>
                    <a:ext cx="426" cy="2185"/>
                    <a:chOff x="2287" y="2135"/>
                    <a:chExt cx="426" cy="2185"/>
                  </a:xfrm>
                </p:grpSpPr>
                <p:sp>
                  <p:nvSpPr>
                    <p:cNvPr id="133228" name="Freeform 108"/>
                    <p:cNvSpPr>
                      <a:spLocks/>
                    </p:cNvSpPr>
                    <p:nvPr/>
                  </p:nvSpPr>
                  <p:spPr bwMode="hidden">
                    <a:xfrm rot="5755659">
                      <a:off x="1900" y="2760"/>
                      <a:ext cx="1437" cy="188"/>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a:effectLst/>
                  </p:spPr>
                  <p:txBody>
                    <a:bodyPr wrap="none" anchor="ctr"/>
                    <a:lstStyle/>
                    <a:p>
                      <a:endParaRPr lang="ru-RU"/>
                    </a:p>
                  </p:txBody>
                </p:sp>
                <p:sp>
                  <p:nvSpPr>
                    <p:cNvPr id="133229" name="Freeform 109"/>
                    <p:cNvSpPr>
                      <a:spLocks/>
                    </p:cNvSpPr>
                    <p:nvPr/>
                  </p:nvSpPr>
                  <p:spPr bwMode="hidden">
                    <a:xfrm rot="5755659">
                      <a:off x="2049" y="3787"/>
                      <a:ext cx="771" cy="29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endParaRPr lang="ru-RU"/>
                    </a:p>
                  </p:txBody>
                </p:sp>
              </p:grpSp>
            </p:grpSp>
          </p:grpSp>
          <p:grpSp>
            <p:nvGrpSpPr>
              <p:cNvPr id="133132" name="Group 110"/>
              <p:cNvGrpSpPr>
                <a:grpSpLocks/>
              </p:cNvGrpSpPr>
              <p:nvPr/>
            </p:nvGrpSpPr>
            <p:grpSpPr bwMode="auto">
              <a:xfrm>
                <a:off x="74" y="313"/>
                <a:ext cx="5459" cy="3667"/>
                <a:chOff x="74" y="313"/>
                <a:chExt cx="5459" cy="3667"/>
              </a:xfrm>
            </p:grpSpPr>
            <p:grpSp>
              <p:nvGrpSpPr>
                <p:cNvPr id="133135" name="Group 111"/>
                <p:cNvGrpSpPr>
                  <a:grpSpLocks/>
                </p:cNvGrpSpPr>
                <p:nvPr/>
              </p:nvGrpSpPr>
              <p:grpSpPr bwMode="auto">
                <a:xfrm>
                  <a:off x="74" y="313"/>
                  <a:ext cx="5459" cy="3667"/>
                  <a:chOff x="74" y="313"/>
                  <a:chExt cx="5459" cy="3667"/>
                </a:xfrm>
              </p:grpSpPr>
              <p:sp>
                <p:nvSpPr>
                  <p:cNvPr id="133232" name="Arc 112"/>
                  <p:cNvSpPr>
                    <a:spLocks/>
                  </p:cNvSpPr>
                  <p:nvPr/>
                </p:nvSpPr>
                <p:spPr bwMode="hidden">
                  <a:xfrm flipV="1">
                    <a:off x="2966" y="456"/>
                    <a:ext cx="2567" cy="2046"/>
                  </a:xfrm>
                  <a:custGeom>
                    <a:avLst/>
                    <a:gdLst>
                      <a:gd name="G0" fmla="+- 17826 0 0"/>
                      <a:gd name="G1" fmla="+- 0 0 0"/>
                      <a:gd name="G2" fmla="+- 21600 0 0"/>
                      <a:gd name="T0" fmla="*/ 36729 w 36729"/>
                      <a:gd name="T1" fmla="*/ 10451 h 21600"/>
                      <a:gd name="T2" fmla="*/ 0 w 36729"/>
                      <a:gd name="T3" fmla="*/ 12197 h 21600"/>
                      <a:gd name="T4" fmla="*/ 17826 w 36729"/>
                      <a:gd name="T5" fmla="*/ 0 h 21600"/>
                    </a:gdLst>
                    <a:ahLst/>
                    <a:cxnLst>
                      <a:cxn ang="0">
                        <a:pos x="T0" y="T1"/>
                      </a:cxn>
                      <a:cxn ang="0">
                        <a:pos x="T2" y="T3"/>
                      </a:cxn>
                      <a:cxn ang="0">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close/>
                      </a:path>
                    </a:pathLst>
                  </a:custGeom>
                  <a:noFill/>
                  <a:ln w="9525">
                    <a:solidFill>
                      <a:schemeClr val="accent1"/>
                    </a:solidFill>
                    <a:round/>
                    <a:headEnd/>
                    <a:tailEnd/>
                  </a:ln>
                  <a:effectLst/>
                </p:spPr>
                <p:txBody>
                  <a:bodyPr wrap="none" anchor="ctr"/>
                  <a:lstStyle/>
                  <a:p>
                    <a:endParaRPr lang="ru-RU"/>
                  </a:p>
                </p:txBody>
              </p:sp>
              <p:sp>
                <p:nvSpPr>
                  <p:cNvPr id="133233" name="Arc 113"/>
                  <p:cNvSpPr>
                    <a:spLocks/>
                  </p:cNvSpPr>
                  <p:nvPr/>
                </p:nvSpPr>
                <p:spPr bwMode="hidden">
                  <a:xfrm flipH="1">
                    <a:off x="388" y="1601"/>
                    <a:ext cx="2016" cy="2379"/>
                  </a:xfrm>
                  <a:custGeom>
                    <a:avLst/>
                    <a:gdLst>
                      <a:gd name="G0" fmla="+- 8873 0 0"/>
                      <a:gd name="G1" fmla="+- 21600 0 0"/>
                      <a:gd name="G2" fmla="+- 21600 0 0"/>
                      <a:gd name="T0" fmla="*/ 0 w 30473"/>
                      <a:gd name="T1" fmla="*/ 1907 h 22305"/>
                      <a:gd name="T2" fmla="*/ 30462 w 30473"/>
                      <a:gd name="T3" fmla="*/ 22305 h 22305"/>
                      <a:gd name="T4" fmla="*/ 8873 w 30473"/>
                      <a:gd name="T5" fmla="*/ 21600 h 22305"/>
                    </a:gdLst>
                    <a:ahLst/>
                    <a:cxnLst>
                      <a:cxn ang="0">
                        <a:pos x="T0" y="T1"/>
                      </a:cxn>
                      <a:cxn ang="0">
                        <a:pos x="T2" y="T3"/>
                      </a:cxn>
                      <a:cxn ang="0">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close/>
                      </a:path>
                    </a:pathLst>
                  </a:custGeom>
                  <a:noFill/>
                  <a:ln w="9525">
                    <a:solidFill>
                      <a:schemeClr val="folHlink"/>
                    </a:solidFill>
                    <a:round/>
                    <a:headEnd/>
                    <a:tailEnd/>
                  </a:ln>
                  <a:effectLst/>
                </p:spPr>
                <p:txBody>
                  <a:bodyPr wrap="none" anchor="ctr"/>
                  <a:lstStyle/>
                  <a:p>
                    <a:endParaRPr lang="ru-RU"/>
                  </a:p>
                </p:txBody>
              </p:sp>
              <p:sp>
                <p:nvSpPr>
                  <p:cNvPr id="133234" name="Arc 114"/>
                  <p:cNvSpPr>
                    <a:spLocks/>
                  </p:cNvSpPr>
                  <p:nvPr/>
                </p:nvSpPr>
                <p:spPr bwMode="hidden">
                  <a:xfrm>
                    <a:off x="3029" y="1181"/>
                    <a:ext cx="1426" cy="2379"/>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p:spPr>
                <p:txBody>
                  <a:bodyPr wrap="none" anchor="ctr"/>
                  <a:lstStyle/>
                  <a:p>
                    <a:endParaRPr lang="ru-RU"/>
                  </a:p>
                </p:txBody>
              </p:sp>
              <p:sp>
                <p:nvSpPr>
                  <p:cNvPr id="133235" name="Arc 115"/>
                  <p:cNvSpPr>
                    <a:spLocks/>
                  </p:cNvSpPr>
                  <p:nvPr/>
                </p:nvSpPr>
                <p:spPr bwMode="hidden">
                  <a:xfrm flipH="1">
                    <a:off x="74" y="813"/>
                    <a:ext cx="2540" cy="2379"/>
                  </a:xfrm>
                  <a:custGeom>
                    <a:avLst/>
                    <a:gdLst>
                      <a:gd name="G0" fmla="+- 15230 0 0"/>
                      <a:gd name="G1" fmla="+- 21600 0 0"/>
                      <a:gd name="G2" fmla="+- 21600 0 0"/>
                      <a:gd name="T0" fmla="*/ 0 w 36830"/>
                      <a:gd name="T1" fmla="*/ 6283 h 22305"/>
                      <a:gd name="T2" fmla="*/ 36819 w 36830"/>
                      <a:gd name="T3" fmla="*/ 22305 h 22305"/>
                      <a:gd name="T4" fmla="*/ 15230 w 36830"/>
                      <a:gd name="T5" fmla="*/ 21600 h 22305"/>
                    </a:gdLst>
                    <a:ahLst/>
                    <a:cxnLst>
                      <a:cxn ang="0">
                        <a:pos x="T0" y="T1"/>
                      </a:cxn>
                      <a:cxn ang="0">
                        <a:pos x="T2" y="T3"/>
                      </a:cxn>
                      <a:cxn ang="0">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close/>
                      </a:path>
                    </a:pathLst>
                  </a:custGeom>
                  <a:noFill/>
                  <a:ln w="9525">
                    <a:solidFill>
                      <a:schemeClr val="folHlink"/>
                    </a:solidFill>
                    <a:round/>
                    <a:headEnd/>
                    <a:tailEnd/>
                  </a:ln>
                  <a:effectLst/>
                </p:spPr>
                <p:txBody>
                  <a:bodyPr wrap="none" anchor="ctr"/>
                  <a:lstStyle/>
                  <a:p>
                    <a:endParaRPr lang="ru-RU"/>
                  </a:p>
                </p:txBody>
              </p:sp>
              <p:sp>
                <p:nvSpPr>
                  <p:cNvPr id="133236" name="Arc 116"/>
                  <p:cNvSpPr>
                    <a:spLocks/>
                  </p:cNvSpPr>
                  <p:nvPr/>
                </p:nvSpPr>
                <p:spPr bwMode="hidden">
                  <a:xfrm flipH="1">
                    <a:off x="790" y="313"/>
                    <a:ext cx="1850" cy="2304"/>
                  </a:xfrm>
                  <a:custGeom>
                    <a:avLst/>
                    <a:gdLst>
                      <a:gd name="G0" fmla="+- 18231 0 0"/>
                      <a:gd name="G1" fmla="+- 21600 0 0"/>
                      <a:gd name="G2" fmla="+- 21600 0 0"/>
                      <a:gd name="T0" fmla="*/ 0 w 31881"/>
                      <a:gd name="T1" fmla="*/ 10016 h 21600"/>
                      <a:gd name="T2" fmla="*/ 31881 w 31881"/>
                      <a:gd name="T3" fmla="*/ 4860 h 21600"/>
                      <a:gd name="T4" fmla="*/ 18231 w 31881"/>
                      <a:gd name="T5" fmla="*/ 21600 h 21600"/>
                    </a:gdLst>
                    <a:ahLst/>
                    <a:cxnLst>
                      <a:cxn ang="0">
                        <a:pos x="T0" y="T1"/>
                      </a:cxn>
                      <a:cxn ang="0">
                        <a:pos x="T2" y="T3"/>
                      </a:cxn>
                      <a:cxn ang="0">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close/>
                      </a:path>
                    </a:pathLst>
                  </a:custGeom>
                  <a:noFill/>
                  <a:ln w="9525">
                    <a:solidFill>
                      <a:schemeClr val="accent1"/>
                    </a:solidFill>
                    <a:round/>
                    <a:headEnd/>
                    <a:tailEnd/>
                  </a:ln>
                  <a:effectLst/>
                </p:spPr>
                <p:txBody>
                  <a:bodyPr wrap="none" anchor="ctr"/>
                  <a:lstStyle/>
                  <a:p>
                    <a:endParaRPr lang="ru-RU"/>
                  </a:p>
                </p:txBody>
              </p:sp>
              <p:sp>
                <p:nvSpPr>
                  <p:cNvPr id="133237" name="Arc 117"/>
                  <p:cNvSpPr>
                    <a:spLocks/>
                  </p:cNvSpPr>
                  <p:nvPr/>
                </p:nvSpPr>
                <p:spPr bwMode="hidden">
                  <a:xfrm>
                    <a:off x="2763" y="1281"/>
                    <a:ext cx="764" cy="2304"/>
                  </a:xfrm>
                  <a:custGeom>
                    <a:avLst/>
                    <a:gdLst>
                      <a:gd name="G0" fmla="+- 13212 0 0"/>
                      <a:gd name="G1" fmla="+- 21600 0 0"/>
                      <a:gd name="G2" fmla="+- 21600 0 0"/>
                      <a:gd name="T0" fmla="*/ 0 w 31146"/>
                      <a:gd name="T1" fmla="*/ 4512 h 21600"/>
                      <a:gd name="T2" fmla="*/ 31146 w 31146"/>
                      <a:gd name="T3" fmla="*/ 9561 h 21600"/>
                      <a:gd name="T4" fmla="*/ 13212 w 31146"/>
                      <a:gd name="T5" fmla="*/ 21600 h 21600"/>
                    </a:gdLst>
                    <a:ahLst/>
                    <a:cxnLst>
                      <a:cxn ang="0">
                        <a:pos x="T0" y="T1"/>
                      </a:cxn>
                      <a:cxn ang="0">
                        <a:pos x="T2" y="T3"/>
                      </a:cxn>
                      <a:cxn ang="0">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close/>
                      </a:path>
                    </a:pathLst>
                  </a:custGeom>
                  <a:noFill/>
                  <a:ln w="9525">
                    <a:solidFill>
                      <a:schemeClr val="accent2"/>
                    </a:solidFill>
                    <a:round/>
                    <a:headEnd/>
                    <a:tailEnd/>
                  </a:ln>
                  <a:effectLst/>
                </p:spPr>
                <p:txBody>
                  <a:bodyPr wrap="none" anchor="ctr"/>
                  <a:lstStyle/>
                  <a:p>
                    <a:endParaRPr lang="ru-RU"/>
                  </a:p>
                </p:txBody>
              </p:sp>
              <p:sp>
                <p:nvSpPr>
                  <p:cNvPr id="133238" name="Freeform 118"/>
                  <p:cNvSpPr>
                    <a:spLocks/>
                  </p:cNvSpPr>
                  <p:nvPr/>
                </p:nvSpPr>
                <p:spPr bwMode="hidden">
                  <a:xfrm flipH="1">
                    <a:off x="1800" y="438"/>
                    <a:ext cx="418" cy="1524"/>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ru-RU"/>
                  </a:p>
                </p:txBody>
              </p:sp>
            </p:grpSp>
            <p:sp>
              <p:nvSpPr>
                <p:cNvPr id="133239" name="Freeform 119"/>
                <p:cNvSpPr>
                  <a:spLocks/>
                </p:cNvSpPr>
                <p:nvPr/>
              </p:nvSpPr>
              <p:spPr bwMode="hidden">
                <a:xfrm rot="20253369">
                  <a:off x="3280" y="1529"/>
                  <a:ext cx="442" cy="83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endParaRPr lang="ru-RU"/>
                </a:p>
              </p:txBody>
            </p:sp>
          </p:grpSp>
        </p:grpSp>
        <p:grpSp>
          <p:nvGrpSpPr>
            <p:cNvPr id="133138" name="Group 120"/>
            <p:cNvGrpSpPr>
              <a:grpSpLocks/>
            </p:cNvGrpSpPr>
            <p:nvPr/>
          </p:nvGrpSpPr>
          <p:grpSpPr bwMode="auto">
            <a:xfrm>
              <a:off x="1476" y="449"/>
              <a:ext cx="4038" cy="2966"/>
              <a:chOff x="210" y="337"/>
              <a:chExt cx="5198" cy="3818"/>
            </a:xfrm>
          </p:grpSpPr>
          <p:sp>
            <p:nvSpPr>
              <p:cNvPr id="133241" name="Freeform 121"/>
              <p:cNvSpPr>
                <a:spLocks/>
              </p:cNvSpPr>
              <p:nvPr/>
            </p:nvSpPr>
            <p:spPr bwMode="hidden">
              <a:xfrm flipH="1">
                <a:off x="1934" y="2382"/>
                <a:ext cx="485" cy="1479"/>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endParaRPr lang="ru-RU"/>
              </a:p>
            </p:txBody>
          </p:sp>
          <p:sp>
            <p:nvSpPr>
              <p:cNvPr id="133242" name="Arc 122"/>
              <p:cNvSpPr>
                <a:spLocks/>
              </p:cNvSpPr>
              <p:nvPr/>
            </p:nvSpPr>
            <p:spPr bwMode="hidden">
              <a:xfrm flipH="1">
                <a:off x="1054" y="1851"/>
                <a:ext cx="2122" cy="2304"/>
              </a:xfrm>
              <a:custGeom>
                <a:avLst/>
                <a:gdLst>
                  <a:gd name="G0" fmla="+- 0 0 0"/>
                  <a:gd name="G1" fmla="+- 20897 0 0"/>
                  <a:gd name="G2" fmla="+- 21600 0 0"/>
                  <a:gd name="T0" fmla="*/ 5467 w 21600"/>
                  <a:gd name="T1" fmla="*/ 0 h 21602"/>
                  <a:gd name="T2" fmla="*/ 21589 w 21600"/>
                  <a:gd name="T3" fmla="*/ 21602 h 21602"/>
                  <a:gd name="T4" fmla="*/ 0 w 21600"/>
                  <a:gd name="T5" fmla="*/ 20897 h 21602"/>
                </a:gdLst>
                <a:ahLst/>
                <a:cxnLst>
                  <a:cxn ang="0">
                    <a:pos x="T0" y="T1"/>
                  </a:cxn>
                  <a:cxn ang="0">
                    <a:pos x="T2" y="T3"/>
                  </a:cxn>
                  <a:cxn ang="0">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close/>
                  </a:path>
                </a:pathLst>
              </a:custGeom>
              <a:noFill/>
              <a:ln w="9525">
                <a:solidFill>
                  <a:schemeClr val="folHlink"/>
                </a:solidFill>
                <a:round/>
                <a:headEnd/>
                <a:tailEnd/>
              </a:ln>
              <a:effectLst/>
            </p:spPr>
            <p:txBody>
              <a:bodyPr wrap="none" anchor="ctr"/>
              <a:lstStyle/>
              <a:p>
                <a:endParaRPr lang="ru-RU"/>
              </a:p>
            </p:txBody>
          </p:sp>
          <p:sp>
            <p:nvSpPr>
              <p:cNvPr id="133243" name="Arc 123"/>
              <p:cNvSpPr>
                <a:spLocks/>
              </p:cNvSpPr>
              <p:nvPr/>
            </p:nvSpPr>
            <p:spPr bwMode="hidden">
              <a:xfrm flipH="1">
                <a:off x="1266" y="1480"/>
                <a:ext cx="1244" cy="2379"/>
              </a:xfrm>
              <a:custGeom>
                <a:avLst/>
                <a:gdLst>
                  <a:gd name="G0" fmla="+- 7340 0 0"/>
                  <a:gd name="G1" fmla="+- 21600 0 0"/>
                  <a:gd name="G2" fmla="+- 21600 0 0"/>
                  <a:gd name="T0" fmla="*/ 0 w 28940"/>
                  <a:gd name="T1" fmla="*/ 1285 h 22305"/>
                  <a:gd name="T2" fmla="*/ 28929 w 28940"/>
                  <a:gd name="T3" fmla="*/ 22305 h 22305"/>
                  <a:gd name="T4" fmla="*/ 7340 w 28940"/>
                  <a:gd name="T5" fmla="*/ 21600 h 22305"/>
                </a:gdLst>
                <a:ahLst/>
                <a:cxnLst>
                  <a:cxn ang="0">
                    <a:pos x="T0" y="T1"/>
                  </a:cxn>
                  <a:cxn ang="0">
                    <a:pos x="T2" y="T3"/>
                  </a:cxn>
                  <a:cxn ang="0">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close/>
                  </a:path>
                </a:pathLst>
              </a:custGeom>
              <a:noFill/>
              <a:ln w="9525">
                <a:solidFill>
                  <a:schemeClr val="accent1"/>
                </a:solidFill>
                <a:round/>
                <a:headEnd/>
                <a:tailEnd/>
              </a:ln>
              <a:effectLst/>
            </p:spPr>
            <p:txBody>
              <a:bodyPr wrap="none" anchor="ctr"/>
              <a:lstStyle/>
              <a:p>
                <a:endParaRPr lang="ru-RU"/>
              </a:p>
            </p:txBody>
          </p:sp>
          <p:sp>
            <p:nvSpPr>
              <p:cNvPr id="133244" name="Arc 124"/>
              <p:cNvSpPr>
                <a:spLocks/>
              </p:cNvSpPr>
              <p:nvPr/>
            </p:nvSpPr>
            <p:spPr bwMode="hidden">
              <a:xfrm flipH="1">
                <a:off x="210" y="1168"/>
                <a:ext cx="2376" cy="2379"/>
              </a:xfrm>
              <a:custGeom>
                <a:avLst/>
                <a:gdLst>
                  <a:gd name="G0" fmla="+- 12855 0 0"/>
                  <a:gd name="G1" fmla="+- 21600 0 0"/>
                  <a:gd name="G2" fmla="+- 21600 0 0"/>
                  <a:gd name="T0" fmla="*/ 0 w 34455"/>
                  <a:gd name="T1" fmla="*/ 4241 h 22305"/>
                  <a:gd name="T2" fmla="*/ 34444 w 34455"/>
                  <a:gd name="T3" fmla="*/ 22305 h 22305"/>
                  <a:gd name="T4" fmla="*/ 12855 w 34455"/>
                  <a:gd name="T5" fmla="*/ 21600 h 22305"/>
                </a:gdLst>
                <a:ahLst/>
                <a:cxnLst>
                  <a:cxn ang="0">
                    <a:pos x="T0" y="T1"/>
                  </a:cxn>
                  <a:cxn ang="0">
                    <a:pos x="T2" y="T3"/>
                  </a:cxn>
                  <a:cxn ang="0">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close/>
                  </a:path>
                </a:pathLst>
              </a:custGeom>
              <a:noFill/>
              <a:ln w="9525">
                <a:solidFill>
                  <a:schemeClr val="folHlink"/>
                </a:solidFill>
                <a:round/>
                <a:headEnd/>
                <a:tailEnd/>
              </a:ln>
              <a:effectLst/>
            </p:spPr>
            <p:txBody>
              <a:bodyPr wrap="none" anchor="ctr"/>
              <a:lstStyle/>
              <a:p>
                <a:endParaRPr lang="ru-RU"/>
              </a:p>
            </p:txBody>
          </p:sp>
          <p:sp>
            <p:nvSpPr>
              <p:cNvPr id="133245" name="Arc 125"/>
              <p:cNvSpPr>
                <a:spLocks/>
              </p:cNvSpPr>
              <p:nvPr/>
            </p:nvSpPr>
            <p:spPr bwMode="hidden">
              <a:xfrm>
                <a:off x="2840" y="1503"/>
                <a:ext cx="381" cy="2379"/>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p:spPr>
            <p:txBody>
              <a:bodyPr wrap="none" anchor="ctr"/>
              <a:lstStyle/>
              <a:p>
                <a:endParaRPr lang="ru-RU"/>
              </a:p>
            </p:txBody>
          </p:sp>
          <p:sp>
            <p:nvSpPr>
              <p:cNvPr id="133246" name="Arc 126"/>
              <p:cNvSpPr>
                <a:spLocks/>
              </p:cNvSpPr>
              <p:nvPr/>
            </p:nvSpPr>
            <p:spPr bwMode="hidden">
              <a:xfrm>
                <a:off x="2940" y="1492"/>
                <a:ext cx="1004" cy="2379"/>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folHlink"/>
                </a:solidFill>
                <a:round/>
                <a:headEnd/>
                <a:tailEnd/>
              </a:ln>
              <a:effectLst/>
            </p:spPr>
            <p:txBody>
              <a:bodyPr wrap="none" anchor="ctr"/>
              <a:lstStyle/>
              <a:p>
                <a:endParaRPr lang="ru-RU"/>
              </a:p>
            </p:txBody>
          </p:sp>
          <p:sp>
            <p:nvSpPr>
              <p:cNvPr id="133247" name="Freeform 127"/>
              <p:cNvSpPr>
                <a:spLocks/>
              </p:cNvSpPr>
              <p:nvPr/>
            </p:nvSpPr>
            <p:spPr bwMode="hidden">
              <a:xfrm>
                <a:off x="3301" y="2635"/>
                <a:ext cx="485" cy="1479"/>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endParaRPr lang="ru-RU"/>
              </a:p>
            </p:txBody>
          </p:sp>
          <p:sp>
            <p:nvSpPr>
              <p:cNvPr id="133248" name="Freeform 128"/>
              <p:cNvSpPr>
                <a:spLocks/>
              </p:cNvSpPr>
              <p:nvPr/>
            </p:nvSpPr>
            <p:spPr bwMode="hidden">
              <a:xfrm rot="19660755" flipV="1">
                <a:off x="2546" y="2150"/>
                <a:ext cx="442" cy="83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endParaRPr lang="ru-RU"/>
              </a:p>
            </p:txBody>
          </p:sp>
          <p:sp>
            <p:nvSpPr>
              <p:cNvPr id="133249" name="Freeform 129"/>
              <p:cNvSpPr>
                <a:spLocks/>
              </p:cNvSpPr>
              <p:nvPr/>
            </p:nvSpPr>
            <p:spPr bwMode="hidden">
              <a:xfrm flipH="1">
                <a:off x="489" y="2504"/>
                <a:ext cx="1085" cy="1524"/>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ru-RU"/>
              </a:p>
            </p:txBody>
          </p:sp>
          <p:sp>
            <p:nvSpPr>
              <p:cNvPr id="133250" name="Freeform 130"/>
              <p:cNvSpPr>
                <a:spLocks/>
              </p:cNvSpPr>
              <p:nvPr/>
            </p:nvSpPr>
            <p:spPr bwMode="hidden">
              <a:xfrm flipH="1">
                <a:off x="1000" y="893"/>
                <a:ext cx="696" cy="1524"/>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ru-RU"/>
              </a:p>
            </p:txBody>
          </p:sp>
          <p:sp>
            <p:nvSpPr>
              <p:cNvPr id="133251" name="Freeform 131"/>
              <p:cNvSpPr>
                <a:spLocks/>
              </p:cNvSpPr>
              <p:nvPr/>
            </p:nvSpPr>
            <p:spPr bwMode="hidden">
              <a:xfrm>
                <a:off x="4401" y="2280"/>
                <a:ext cx="1007" cy="1601"/>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endParaRPr lang="ru-RU"/>
              </a:p>
            </p:txBody>
          </p:sp>
          <p:sp>
            <p:nvSpPr>
              <p:cNvPr id="133252" name="Freeform 132"/>
              <p:cNvSpPr>
                <a:spLocks/>
              </p:cNvSpPr>
              <p:nvPr/>
            </p:nvSpPr>
            <p:spPr bwMode="hidden">
              <a:xfrm>
                <a:off x="3878" y="1470"/>
                <a:ext cx="1518" cy="106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ru-RU"/>
              </a:p>
            </p:txBody>
          </p:sp>
          <p:sp>
            <p:nvSpPr>
              <p:cNvPr id="133253" name="Freeform 133"/>
              <p:cNvSpPr>
                <a:spLocks/>
              </p:cNvSpPr>
              <p:nvPr/>
            </p:nvSpPr>
            <p:spPr bwMode="hidden">
              <a:xfrm>
                <a:off x="3934" y="337"/>
                <a:ext cx="663" cy="1434"/>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ru-RU"/>
              </a:p>
            </p:txBody>
          </p:sp>
          <p:sp>
            <p:nvSpPr>
              <p:cNvPr id="133254" name="Freeform 134"/>
              <p:cNvSpPr>
                <a:spLocks/>
              </p:cNvSpPr>
              <p:nvPr/>
            </p:nvSpPr>
            <p:spPr bwMode="hidden">
              <a:xfrm rot="1346631" flipH="1">
                <a:off x="1702" y="1506"/>
                <a:ext cx="442" cy="83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endParaRPr lang="ru-RU"/>
              </a:p>
            </p:txBody>
          </p:sp>
        </p:grpSp>
      </p:grpSp>
      <p:sp>
        <p:nvSpPr>
          <p:cNvPr id="133255" name="Rectangle 135"/>
          <p:cNvSpPr>
            <a:spLocks noGrp="1" noChangeArrowheads="1"/>
          </p:cNvSpPr>
          <p:nvPr>
            <p:ph type="ctrTitle" sz="quarter"/>
          </p:nvPr>
        </p:nvSpPr>
        <p:spPr>
          <a:xfrm>
            <a:off x="685800" y="1827213"/>
            <a:ext cx="7772400" cy="1627187"/>
          </a:xfrm>
        </p:spPr>
        <p:txBody>
          <a:bodyPr/>
          <a:lstStyle>
            <a:lvl1pPr>
              <a:defRPr/>
            </a:lvl1pPr>
          </a:lstStyle>
          <a:p>
            <a:r>
              <a:rPr lang="ru-RU" smtClean="0"/>
              <a:t>Образец заголовка</a:t>
            </a:r>
            <a:endParaRPr lang="ru-RU"/>
          </a:p>
        </p:txBody>
      </p:sp>
      <p:sp>
        <p:nvSpPr>
          <p:cNvPr id="133256" name="Rectangle 136"/>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ru-RU" smtClean="0"/>
              <a:t>Образец подзаголовка</a:t>
            </a:r>
            <a:endParaRPr lang="ru-RU"/>
          </a:p>
        </p:txBody>
      </p:sp>
      <p:sp>
        <p:nvSpPr>
          <p:cNvPr id="133257" name="Rectangle 137"/>
          <p:cNvSpPr>
            <a:spLocks noGrp="1" noChangeArrowheads="1"/>
          </p:cNvSpPr>
          <p:nvPr>
            <p:ph type="dt" sz="quarter" idx="2"/>
          </p:nvPr>
        </p:nvSpPr>
        <p:spPr/>
        <p:txBody>
          <a:bodyPr/>
          <a:lstStyle>
            <a:lvl1pPr>
              <a:defRPr/>
            </a:lvl1pPr>
          </a:lstStyle>
          <a:p>
            <a:endParaRPr lang="ru-RU"/>
          </a:p>
        </p:txBody>
      </p:sp>
      <p:sp>
        <p:nvSpPr>
          <p:cNvPr id="133258" name="Rectangle 138"/>
          <p:cNvSpPr>
            <a:spLocks noGrp="1" noChangeArrowheads="1"/>
          </p:cNvSpPr>
          <p:nvPr>
            <p:ph type="ftr" sz="quarter" idx="3"/>
          </p:nvPr>
        </p:nvSpPr>
        <p:spPr/>
        <p:txBody>
          <a:bodyPr/>
          <a:lstStyle>
            <a:lvl1pPr>
              <a:defRPr/>
            </a:lvl1pPr>
          </a:lstStyle>
          <a:p>
            <a:endParaRPr lang="ru-RU"/>
          </a:p>
        </p:txBody>
      </p:sp>
      <p:sp>
        <p:nvSpPr>
          <p:cNvPr id="133259" name="Rectangle 139"/>
          <p:cNvSpPr>
            <a:spLocks noGrp="1" noChangeArrowheads="1"/>
          </p:cNvSpPr>
          <p:nvPr>
            <p:ph type="sldNum" sz="quarter" idx="4"/>
          </p:nvPr>
        </p:nvSpPr>
        <p:spPr/>
        <p:txBody>
          <a:bodyPr/>
          <a:lstStyle>
            <a:lvl1pPr>
              <a:defRPr/>
            </a:lvl1pPr>
          </a:lstStyle>
          <a:p>
            <a:fld id="{7F98F89D-74BA-4D90-AA90-BD6676EEBD41}" type="slidenum">
              <a:rPr lang="ru-RU"/>
              <a:pPr/>
              <a:t>‹#›</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133255"/>
                                        </p:tgtEl>
                                        <p:attrNameLst>
                                          <p:attrName>style.visibility</p:attrName>
                                        </p:attrNameLst>
                                      </p:cBhvr>
                                      <p:to>
                                        <p:strVal val="visible"/>
                                      </p:to>
                                    </p:set>
                                    <p:animEffect transition="in" filter="fade">
                                      <p:cBhvr>
                                        <p:cTn id="7" dur="600">
                                          <p:stCondLst>
                                            <p:cond delay="0"/>
                                          </p:stCondLst>
                                        </p:cTn>
                                        <p:tgtEl>
                                          <p:spTgt spid="133255"/>
                                        </p:tgtEl>
                                      </p:cBhvr>
                                    </p:animEffect>
                                    <p:anim calcmode="lin" valueType="num">
                                      <p:cBhvr>
                                        <p:cTn id="8" dur="600" fill="hold">
                                          <p:stCondLst>
                                            <p:cond delay="0"/>
                                          </p:stCondLst>
                                        </p:cTn>
                                        <p:tgtEl>
                                          <p:spTgt spid="133255"/>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133255"/>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133255"/>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133256">
                                            <p:txEl>
                                              <p:pRg st="0" end="0"/>
                                            </p:txEl>
                                          </p:spTgt>
                                        </p:tgtEl>
                                        <p:attrNameLst>
                                          <p:attrName>style.visibility</p:attrName>
                                        </p:attrNameLst>
                                      </p:cBhvr>
                                      <p:to>
                                        <p:strVal val="visible"/>
                                      </p:to>
                                    </p:set>
                                    <p:animEffect transition="in" filter="slide(fromBottom)">
                                      <p:cBhvr>
                                        <p:cTn id="15" dur="500">
                                          <p:stCondLst>
                                            <p:cond delay="0"/>
                                          </p:stCondLst>
                                        </p:cTn>
                                        <p:tgtEl>
                                          <p:spTgt spid="13325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55" grpId="0"/>
      <p:bldP spid="133256" grpId="0" build="p">
        <p:tmplLst>
          <p:tmpl lvl="1">
            <p:tnLst>
              <p:par>
                <p:cTn presetID="12" presetClass="entr" presetSubtype="4" fill="hold" nodeType="clickEffect">
                  <p:stCondLst>
                    <p:cond delay="0"/>
                  </p:stCondLst>
                  <p:childTnLst>
                    <p:set>
                      <p:cBhvr>
                        <p:cTn dur="1" fill="hold">
                          <p:stCondLst>
                            <p:cond delay="0"/>
                          </p:stCondLst>
                        </p:cTn>
                        <p:tgtEl>
                          <p:spTgt spid="133256"/>
                        </p:tgtEl>
                        <p:attrNameLst>
                          <p:attrName>style.visibility</p:attrName>
                        </p:attrNameLst>
                      </p:cBhvr>
                      <p:to>
                        <p:strVal val="visible"/>
                      </p:to>
                    </p:set>
                    <p:animEffect transition="in" filter="slide(fromBottom)">
                      <p:cBhvr>
                        <p:cTn dur="500">
                          <p:stCondLst>
                            <p:cond delay="0"/>
                          </p:stCondLst>
                        </p:cTn>
                        <p:tgtEl>
                          <p:spTgt spid="133256"/>
                        </p:tgtEl>
                      </p:cBhvr>
                    </p:animEffect>
                  </p:childTnLst>
                </p:cTn>
              </p:par>
            </p:tnLst>
          </p:tmpl>
        </p:tmplLst>
      </p:bldP>
    </p:bld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B4B819E7-3A76-4641-A815-32D3F2CAA3AA}" type="slidenum">
              <a:rPr lang="ru-RU"/>
              <a:pPr/>
              <a:t>‹#›</a:t>
            </a:fld>
            <a:endParaRPr lang="ru-RU"/>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30C575A2-68C3-4B73-A3CD-AB9ADC703E20}" type="slidenum">
              <a:rPr lang="ru-RU"/>
              <a:pPr/>
              <a:t>‹#›</a:t>
            </a:fld>
            <a:endParaRPr lang="ru-RU"/>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7C48A9A5-D51C-4EFB-BCD1-B949854B3DB6}" type="slidenum">
              <a:rPr lang="ru-RU"/>
              <a:pPr/>
              <a:t>‹#›</a:t>
            </a:fld>
            <a:endParaRPr lang="ru-RU"/>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8FFAB9AC-B5ED-4C25-A7D5-EC663D9D35ED}" type="slidenum">
              <a:rPr lang="ru-RU"/>
              <a:pPr/>
              <a:t>‹#›</a:t>
            </a:fld>
            <a:endParaRPr lang="ru-RU"/>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EF3EF2CE-EFA0-46C5-A8F3-DBFF4742375C}" type="slidenum">
              <a:rPr lang="ru-RU"/>
              <a:pPr/>
              <a:t>‹#›</a:t>
            </a:fld>
            <a:endParaRPr lang="ru-RU"/>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4C8ABA82-6923-4793-8279-132CDA4808CC}" type="slidenum">
              <a:rPr lang="ru-RU"/>
              <a:pPr/>
              <a:t>‹#›</a:t>
            </a:fld>
            <a:endParaRPr lang="ru-RU"/>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AB8396E3-5D18-4CC8-8E69-60E6944B9CBB}" type="slidenum">
              <a:rPr lang="ru-RU"/>
              <a:pPr/>
              <a:t>‹#›</a:t>
            </a:fld>
            <a:endParaRPr lang="ru-RU"/>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1C7AC672-6A8C-422C-AE0F-02B9389C0939}" type="slidenum">
              <a:rPr lang="ru-RU"/>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showMasterPhAnim="0" type="title" preserve="1">
  <p:cSld name="Титульный слайд">
    <p:spTree>
      <p:nvGrpSpPr>
        <p:cNvPr id="1" name=""/>
        <p:cNvGrpSpPr/>
        <p:nvPr/>
      </p:nvGrpSpPr>
      <p:grpSpPr>
        <a:xfrm>
          <a:off x="0" y="0"/>
          <a:ext cx="0" cy="0"/>
          <a:chOff x="0" y="0"/>
          <a:chExt cx="0" cy="0"/>
        </a:xfrm>
      </p:grpSpPr>
      <p:grpSp>
        <p:nvGrpSpPr>
          <p:cNvPr id="2" name="Group 2"/>
          <p:cNvGrpSpPr>
            <a:grpSpLocks/>
          </p:cNvGrpSpPr>
          <p:nvPr/>
        </p:nvGrpSpPr>
        <p:grpSpPr bwMode="auto">
          <a:xfrm>
            <a:off x="0" y="1422400"/>
            <a:ext cx="9147175" cy="5435600"/>
            <a:chOff x="0" y="896"/>
            <a:chExt cx="5762" cy="3424"/>
          </a:xfrm>
        </p:grpSpPr>
        <p:grpSp>
          <p:nvGrpSpPr>
            <p:cNvPr id="3" name="Group 3"/>
            <p:cNvGrpSpPr>
              <a:grpSpLocks/>
            </p:cNvGrpSpPr>
            <p:nvPr userDrawn="1"/>
          </p:nvGrpSpPr>
          <p:grpSpPr bwMode="auto">
            <a:xfrm>
              <a:off x="20" y="896"/>
              <a:ext cx="5742" cy="3424"/>
              <a:chOff x="20" y="896"/>
              <a:chExt cx="5742" cy="3424"/>
            </a:xfrm>
          </p:grpSpPr>
          <p:sp>
            <p:nvSpPr>
              <p:cNvPr id="63492" name="Freeform 4"/>
              <p:cNvSpPr>
                <a:spLocks/>
              </p:cNvSpPr>
              <p:nvPr userDrawn="1"/>
            </p:nvSpPr>
            <p:spPr bwMode="hidden">
              <a:xfrm>
                <a:off x="1399" y="1116"/>
                <a:ext cx="2815" cy="2110"/>
              </a:xfrm>
              <a:custGeom>
                <a:avLst/>
                <a:gdLst/>
                <a:ahLst/>
                <a:cxnLst>
                  <a:cxn ang="0">
                    <a:pos x="950" y="85"/>
                  </a:cxn>
                  <a:cxn ang="0">
                    <a:pos x="628" y="438"/>
                  </a:cxn>
                  <a:cxn ang="0">
                    <a:pos x="66" y="471"/>
                  </a:cxn>
                  <a:cxn ang="0">
                    <a:pos x="0" y="627"/>
                  </a:cxn>
                  <a:cxn ang="0">
                    <a:pos x="372" y="1026"/>
                  </a:cxn>
                  <a:cxn ang="0">
                    <a:pos x="611" y="902"/>
                  </a:cxn>
                  <a:cxn ang="0">
                    <a:pos x="992" y="1085"/>
                  </a:cxn>
                  <a:cxn ang="0">
                    <a:pos x="1116" y="1339"/>
                  </a:cxn>
                  <a:cxn ang="0">
                    <a:pos x="1083" y="1450"/>
                  </a:cxn>
                  <a:cxn ang="0">
                    <a:pos x="1124" y="1659"/>
                  </a:cxn>
                  <a:cxn ang="0">
                    <a:pos x="1149" y="1999"/>
                  </a:cxn>
                  <a:cxn ang="0">
                    <a:pos x="1463" y="2110"/>
                  </a:cxn>
                  <a:cxn ang="0">
                    <a:pos x="1686" y="2025"/>
                  </a:cxn>
                  <a:cxn ang="0">
                    <a:pos x="1603" y="1777"/>
                  </a:cxn>
                  <a:cxn ang="0">
                    <a:pos x="1991" y="1555"/>
                  </a:cxn>
                  <a:cxn ang="0">
                    <a:pos x="2281" y="1542"/>
                  </a:cxn>
                  <a:cxn ang="0">
                    <a:pos x="2446" y="1359"/>
                  </a:cxn>
                  <a:cxn ang="0">
                    <a:pos x="2361" y="1001"/>
                  </a:cxn>
                  <a:cxn ang="0">
                    <a:pos x="2606" y="893"/>
                  </a:cxn>
                  <a:cxn ang="0">
                    <a:pos x="2815" y="454"/>
                  </a:cxn>
                  <a:cxn ang="0">
                    <a:pos x="2518" y="0"/>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p:spPr>
            <p:txBody>
              <a:bodyPr/>
              <a:lstStyle/>
              <a:p>
                <a:endParaRPr lang="ru-RU"/>
              </a:p>
            </p:txBody>
          </p:sp>
          <p:sp>
            <p:nvSpPr>
              <p:cNvPr id="63493" name="Freeform 5"/>
              <p:cNvSpPr>
                <a:spLocks/>
              </p:cNvSpPr>
              <p:nvPr userDrawn="1"/>
            </p:nvSpPr>
            <p:spPr bwMode="hidden">
              <a:xfrm>
                <a:off x="672" y="1116"/>
                <a:ext cx="3966" cy="2366"/>
              </a:xfrm>
              <a:custGeom>
                <a:avLst/>
                <a:gdLst/>
                <a:ahLst/>
                <a:cxnLst>
                  <a:cxn ang="0">
                    <a:pos x="1423" y="65"/>
                  </a:cxn>
                  <a:cxn ang="0">
                    <a:pos x="1148" y="262"/>
                  </a:cxn>
                  <a:cxn ang="0">
                    <a:pos x="934" y="216"/>
                  </a:cxn>
                  <a:cxn ang="0">
                    <a:pos x="529" y="314"/>
                  </a:cxn>
                  <a:cxn ang="0">
                    <a:pos x="174" y="327"/>
                  </a:cxn>
                  <a:cxn ang="0">
                    <a:pos x="0" y="628"/>
                  </a:cxn>
                  <a:cxn ang="0">
                    <a:pos x="91" y="726"/>
                  </a:cxn>
                  <a:cxn ang="0">
                    <a:pos x="231" y="654"/>
                  </a:cxn>
                  <a:cxn ang="0">
                    <a:pos x="430" y="687"/>
                  </a:cxn>
                  <a:cxn ang="0">
                    <a:pos x="504" y="850"/>
                  </a:cxn>
                  <a:cxn ang="0">
                    <a:pos x="347" y="1020"/>
                  </a:cxn>
                  <a:cxn ang="0">
                    <a:pos x="529" y="1144"/>
                  </a:cxn>
                  <a:cxn ang="0">
                    <a:pos x="727" y="1105"/>
                  </a:cxn>
                  <a:cxn ang="0">
                    <a:pos x="901" y="1216"/>
                  </a:cxn>
                  <a:cxn ang="0">
                    <a:pos x="1256" y="1229"/>
                  </a:cxn>
                  <a:cxn ang="0">
                    <a:pos x="1611" y="1425"/>
                  </a:cxn>
                  <a:cxn ang="0">
                    <a:pos x="1694" y="1673"/>
                  </a:cxn>
                  <a:cxn ang="0">
                    <a:pos x="1619" y="2118"/>
                  </a:cxn>
                  <a:cxn ang="0">
                    <a:pos x="1694" y="2268"/>
                  </a:cxn>
                  <a:cxn ang="0">
                    <a:pos x="2132" y="2242"/>
                  </a:cxn>
                  <a:cxn ang="0">
                    <a:pos x="2289" y="2366"/>
                  </a:cxn>
                  <a:cxn ang="0">
                    <a:pos x="2594" y="2046"/>
                  </a:cxn>
                  <a:cxn ang="0">
                    <a:pos x="2537" y="1817"/>
                  </a:cxn>
                  <a:cxn ang="0">
                    <a:pos x="2818" y="1673"/>
                  </a:cxn>
                  <a:cxn ang="0">
                    <a:pos x="3016" y="1719"/>
                  </a:cxn>
                  <a:cxn ang="0">
                    <a:pos x="3280" y="1615"/>
                  </a:cxn>
                  <a:cxn ang="0">
                    <a:pos x="3405" y="1174"/>
                  </a:cxn>
                  <a:cxn ang="0">
                    <a:pos x="3643" y="922"/>
                  </a:cxn>
                  <a:cxn ang="0">
                    <a:pos x="3966" y="896"/>
                  </a:cxn>
                  <a:cxn ang="0">
                    <a:pos x="3908" y="733"/>
                  </a:cxn>
                  <a:cxn ang="0">
                    <a:pos x="3669" y="563"/>
                  </a:cxn>
                  <a:cxn ang="0">
                    <a:pos x="3817" y="210"/>
                  </a:cxn>
                  <a:cxn ang="0">
                    <a:pos x="3590" y="0"/>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p:spPr>
            <p:txBody>
              <a:bodyPr/>
              <a:lstStyle/>
              <a:p>
                <a:endParaRPr lang="ru-RU"/>
              </a:p>
            </p:txBody>
          </p:sp>
          <p:sp>
            <p:nvSpPr>
              <p:cNvPr id="63494" name="Freeform 6"/>
              <p:cNvSpPr>
                <a:spLocks/>
              </p:cNvSpPr>
              <p:nvPr userDrawn="1"/>
            </p:nvSpPr>
            <p:spPr bwMode="hidden">
              <a:xfrm>
                <a:off x="20" y="1069"/>
                <a:ext cx="5732" cy="3107"/>
              </a:xfrm>
              <a:custGeom>
                <a:avLst/>
                <a:gdLst/>
                <a:ahLst/>
                <a:cxnLst>
                  <a:cxn ang="0">
                    <a:pos x="81" y="0"/>
                  </a:cxn>
                  <a:cxn ang="0">
                    <a:pos x="133" y="328"/>
                  </a:cxn>
                  <a:cxn ang="0">
                    <a:pos x="0" y="666"/>
                  </a:cxn>
                  <a:cxn ang="0">
                    <a:pos x="83" y="1221"/>
                  </a:cxn>
                  <a:cxn ang="0">
                    <a:pos x="413" y="1515"/>
                  </a:cxn>
                  <a:cxn ang="0">
                    <a:pos x="881" y="1700"/>
                  </a:cxn>
                  <a:cxn ang="0">
                    <a:pos x="1440" y="1651"/>
                  </a:cxn>
                  <a:cxn ang="0">
                    <a:pos x="1755" y="1940"/>
                  </a:cxn>
                  <a:cxn ang="0">
                    <a:pos x="1653" y="2126"/>
                  </a:cxn>
                  <a:cxn ang="0">
                    <a:pos x="1136" y="2142"/>
                  </a:cxn>
                  <a:cxn ang="0">
                    <a:pos x="911" y="2021"/>
                  </a:cxn>
                  <a:cxn ang="0">
                    <a:pos x="739" y="2142"/>
                  </a:cxn>
                  <a:cxn ang="0">
                    <a:pos x="954" y="2524"/>
                  </a:cxn>
                  <a:cxn ang="0">
                    <a:pos x="973" y="2905"/>
                  </a:cxn>
                  <a:cxn ang="0">
                    <a:pos x="1511" y="3107"/>
                  </a:cxn>
                  <a:cxn ang="0">
                    <a:pos x="1644" y="2922"/>
                  </a:cxn>
                  <a:cxn ang="0">
                    <a:pos x="2077" y="2797"/>
                  </a:cxn>
                  <a:cxn ang="0">
                    <a:pos x="2610" y="2962"/>
                  </a:cxn>
                  <a:cxn ang="0">
                    <a:pos x="3222" y="2812"/>
                  </a:cxn>
                  <a:cxn ang="0">
                    <a:pos x="3443" y="2922"/>
                  </a:cxn>
                  <a:cxn ang="0">
                    <a:pos x="3861" y="2648"/>
                  </a:cxn>
                  <a:cxn ang="0">
                    <a:pos x="4125" y="2311"/>
                  </a:cxn>
                  <a:cxn ang="0">
                    <a:pos x="4369" y="2318"/>
                  </a:cxn>
                  <a:cxn ang="0">
                    <a:pos x="4554" y="2445"/>
                  </a:cxn>
                  <a:cxn ang="0">
                    <a:pos x="5015" y="2142"/>
                  </a:cxn>
                  <a:cxn ang="0">
                    <a:pos x="5404" y="2185"/>
                  </a:cxn>
                  <a:cxn ang="0">
                    <a:pos x="5732" y="2069"/>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p:spPr>
            <p:txBody>
              <a:bodyPr/>
              <a:lstStyle/>
              <a:p>
                <a:endParaRPr lang="ru-RU"/>
              </a:p>
            </p:txBody>
          </p:sp>
          <p:sp>
            <p:nvSpPr>
              <p:cNvPr id="63495" name="Freeform 7"/>
              <p:cNvSpPr>
                <a:spLocks/>
              </p:cNvSpPr>
              <p:nvPr userDrawn="1"/>
            </p:nvSpPr>
            <p:spPr bwMode="hidden">
              <a:xfrm>
                <a:off x="242" y="1145"/>
                <a:ext cx="5512" cy="2760"/>
              </a:xfrm>
              <a:custGeom>
                <a:avLst/>
                <a:gdLst/>
                <a:ahLst/>
                <a:cxnLst>
                  <a:cxn ang="0">
                    <a:pos x="240" y="0"/>
                  </a:cxn>
                  <a:cxn ang="0">
                    <a:pos x="0" y="336"/>
                  </a:cxn>
                  <a:cxn ang="0">
                    <a:pos x="82" y="821"/>
                  </a:cxn>
                  <a:cxn ang="0">
                    <a:pos x="243" y="873"/>
                  </a:cxn>
                  <a:cxn ang="0">
                    <a:pos x="473" y="1087"/>
                  </a:cxn>
                  <a:cxn ang="0">
                    <a:pos x="557" y="1441"/>
                  </a:cxn>
                  <a:cxn ang="0">
                    <a:pos x="839" y="1499"/>
                  </a:cxn>
                  <a:cxn ang="0">
                    <a:pos x="1258" y="1349"/>
                  </a:cxn>
                  <a:cxn ang="0">
                    <a:pos x="1307" y="1493"/>
                  </a:cxn>
                  <a:cxn ang="0">
                    <a:pos x="1621" y="1513"/>
                  </a:cxn>
                  <a:cxn ang="0">
                    <a:pos x="1862" y="1865"/>
                  </a:cxn>
                  <a:cxn ang="0">
                    <a:pos x="1668" y="2166"/>
                  </a:cxn>
                  <a:cxn ang="0">
                    <a:pos x="1308" y="2217"/>
                  </a:cxn>
                  <a:cxn ang="0">
                    <a:pos x="992" y="2172"/>
                  </a:cxn>
                  <a:cxn ang="0">
                    <a:pos x="903" y="2244"/>
                  </a:cxn>
                  <a:cxn ang="0">
                    <a:pos x="1008" y="2415"/>
                  </a:cxn>
                  <a:cxn ang="0">
                    <a:pos x="992" y="2538"/>
                  </a:cxn>
                  <a:cxn ang="0">
                    <a:pos x="1137" y="2760"/>
                  </a:cxn>
                  <a:cxn ang="0">
                    <a:pos x="1661" y="2623"/>
                  </a:cxn>
                  <a:cxn ang="0">
                    <a:pos x="1725" y="2492"/>
                  </a:cxn>
                  <a:cxn ang="0">
                    <a:pos x="1895" y="2551"/>
                  </a:cxn>
                  <a:cxn ang="0">
                    <a:pos x="2338" y="2448"/>
                  </a:cxn>
                  <a:cxn ang="0">
                    <a:pos x="2443" y="2714"/>
                  </a:cxn>
                  <a:cxn ang="0">
                    <a:pos x="2870" y="2541"/>
                  </a:cxn>
                  <a:cxn ang="0">
                    <a:pos x="3264" y="2591"/>
                  </a:cxn>
                  <a:cxn ang="0">
                    <a:pos x="3522" y="2427"/>
                  </a:cxn>
                  <a:cxn ang="0">
                    <a:pos x="3594" y="2081"/>
                  </a:cxn>
                  <a:cxn ang="0">
                    <a:pos x="4013" y="2087"/>
                  </a:cxn>
                  <a:cxn ang="0">
                    <a:pos x="4070" y="1924"/>
                  </a:cxn>
                  <a:cxn ang="0">
                    <a:pos x="4239" y="1931"/>
                  </a:cxn>
                  <a:cxn ang="0">
                    <a:pos x="4465" y="2094"/>
                  </a:cxn>
                  <a:cxn ang="0">
                    <a:pos x="4836" y="1814"/>
                  </a:cxn>
                  <a:cxn ang="0">
                    <a:pos x="5225" y="1785"/>
                  </a:cxn>
                  <a:cxn ang="0">
                    <a:pos x="5367" y="1571"/>
                  </a:cxn>
                  <a:cxn ang="0">
                    <a:pos x="5512" y="1585"/>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p:spPr>
            <p:txBody>
              <a:bodyPr/>
              <a:lstStyle/>
              <a:p>
                <a:endParaRPr lang="ru-RU"/>
              </a:p>
            </p:txBody>
          </p:sp>
          <p:sp>
            <p:nvSpPr>
              <p:cNvPr id="63496" name="Freeform 8"/>
              <p:cNvSpPr>
                <a:spLocks/>
              </p:cNvSpPr>
              <p:nvPr userDrawn="1"/>
            </p:nvSpPr>
            <p:spPr bwMode="hidden">
              <a:xfrm>
                <a:off x="4840" y="984"/>
                <a:ext cx="790" cy="1189"/>
              </a:xfrm>
              <a:custGeom>
                <a:avLst/>
                <a:gdLst/>
                <a:ahLst/>
                <a:cxnLst>
                  <a:cxn ang="0">
                    <a:pos x="139" y="0"/>
                  </a:cxn>
                  <a:cxn ang="0">
                    <a:pos x="210" y="233"/>
                  </a:cxn>
                  <a:cxn ang="0">
                    <a:pos x="159" y="643"/>
                  </a:cxn>
                  <a:cxn ang="0">
                    <a:pos x="454" y="771"/>
                  </a:cxn>
                  <a:cxn ang="0">
                    <a:pos x="605" y="1046"/>
                  </a:cxn>
                  <a:cxn ang="0">
                    <a:pos x="790" y="1189"/>
                  </a:cxn>
                  <a:cxn ang="0">
                    <a:pos x="540" y="1111"/>
                  </a:cxn>
                  <a:cxn ang="0">
                    <a:pos x="363" y="883"/>
                  </a:cxn>
                  <a:cxn ang="0">
                    <a:pos x="139" y="852"/>
                  </a:cxn>
                  <a:cxn ang="0">
                    <a:pos x="0" y="499"/>
                  </a:cxn>
                  <a:cxn ang="0">
                    <a:pos x="48" y="209"/>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p:spPr>
            <p:txBody>
              <a:bodyPr/>
              <a:lstStyle/>
              <a:p>
                <a:endParaRPr lang="ru-RU"/>
              </a:p>
            </p:txBody>
          </p:sp>
          <p:sp>
            <p:nvSpPr>
              <p:cNvPr id="63497" name="Freeform 9"/>
              <p:cNvSpPr>
                <a:spLocks/>
              </p:cNvSpPr>
              <p:nvPr userDrawn="1"/>
            </p:nvSpPr>
            <p:spPr bwMode="hidden">
              <a:xfrm>
                <a:off x="5173" y="896"/>
                <a:ext cx="579" cy="1117"/>
              </a:xfrm>
              <a:custGeom>
                <a:avLst/>
                <a:gdLst/>
                <a:ahLst/>
                <a:cxnLst>
                  <a:cxn ang="0">
                    <a:pos x="0" y="0"/>
                  </a:cxn>
                  <a:cxn ang="0">
                    <a:pos x="128" y="328"/>
                  </a:cxn>
                  <a:cxn ang="0">
                    <a:pos x="9" y="659"/>
                  </a:cxn>
                  <a:cxn ang="0">
                    <a:pos x="40" y="763"/>
                  </a:cxn>
                  <a:cxn ang="0">
                    <a:pos x="234" y="739"/>
                  </a:cxn>
                  <a:cxn ang="0">
                    <a:pos x="344" y="1055"/>
                  </a:cxn>
                  <a:cxn ang="0">
                    <a:pos x="579" y="1117"/>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p:spPr>
            <p:txBody>
              <a:bodyPr/>
              <a:lstStyle/>
              <a:p>
                <a:endParaRPr lang="ru-RU"/>
              </a:p>
            </p:txBody>
          </p:sp>
          <p:sp>
            <p:nvSpPr>
              <p:cNvPr id="63498" name="Freeform 10"/>
              <p:cNvSpPr>
                <a:spLocks/>
              </p:cNvSpPr>
              <p:nvPr userDrawn="1"/>
            </p:nvSpPr>
            <p:spPr bwMode="hidden">
              <a:xfrm>
                <a:off x="3291" y="968"/>
                <a:ext cx="2471" cy="2396"/>
              </a:xfrm>
              <a:custGeom>
                <a:avLst/>
                <a:gdLst/>
                <a:ahLst/>
                <a:cxnLst>
                  <a:cxn ang="0">
                    <a:pos x="1118" y="0"/>
                  </a:cxn>
                  <a:cxn ang="0">
                    <a:pos x="1179" y="225"/>
                  </a:cxn>
                  <a:cxn ang="0">
                    <a:pos x="1393" y="339"/>
                  </a:cxn>
                  <a:cxn ang="0">
                    <a:pos x="1404" y="548"/>
                  </a:cxn>
                  <a:cxn ang="0">
                    <a:pos x="1342" y="732"/>
                  </a:cxn>
                  <a:cxn ang="0">
                    <a:pos x="1434" y="925"/>
                  </a:cxn>
                  <a:cxn ang="0">
                    <a:pos x="1455" y="1109"/>
                  </a:cxn>
                  <a:cxn ang="0">
                    <a:pos x="1311" y="1142"/>
                  </a:cxn>
                  <a:cxn ang="0">
                    <a:pos x="926" y="1384"/>
                  </a:cxn>
                  <a:cxn ang="0">
                    <a:pos x="975" y="1456"/>
                  </a:cxn>
                  <a:cxn ang="0">
                    <a:pos x="956" y="1624"/>
                  </a:cxn>
                  <a:cxn ang="0">
                    <a:pos x="782" y="1817"/>
                  </a:cxn>
                  <a:cxn ang="0">
                    <a:pos x="539" y="1978"/>
                  </a:cxn>
                  <a:cxn ang="0">
                    <a:pos x="152" y="2026"/>
                  </a:cxn>
                  <a:cxn ang="0">
                    <a:pos x="19" y="2251"/>
                  </a:cxn>
                  <a:cxn ang="0">
                    <a:pos x="0" y="2396"/>
                  </a:cxn>
                  <a:cxn ang="0">
                    <a:pos x="213" y="2179"/>
                  </a:cxn>
                  <a:cxn ang="0">
                    <a:pos x="629" y="2090"/>
                  </a:cxn>
                  <a:cxn ang="0">
                    <a:pos x="894" y="1906"/>
                  </a:cxn>
                  <a:cxn ang="0">
                    <a:pos x="1230" y="1986"/>
                  </a:cxn>
                  <a:cxn ang="0">
                    <a:pos x="1668" y="1906"/>
                  </a:cxn>
                  <a:cxn ang="0">
                    <a:pos x="1983" y="1745"/>
                  </a:cxn>
                  <a:cxn ang="0">
                    <a:pos x="2014" y="1600"/>
                  </a:cxn>
                  <a:cxn ang="0">
                    <a:pos x="2237" y="1496"/>
                  </a:cxn>
                  <a:cxn ang="0">
                    <a:pos x="2359" y="1552"/>
                  </a:cxn>
                  <a:cxn ang="0">
                    <a:pos x="2471" y="1479"/>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p:spPr>
            <p:txBody>
              <a:bodyPr/>
              <a:lstStyle/>
              <a:p>
                <a:endParaRPr lang="ru-RU"/>
              </a:p>
            </p:txBody>
          </p:sp>
          <p:sp>
            <p:nvSpPr>
              <p:cNvPr id="63499" name="Freeform 11"/>
              <p:cNvSpPr>
                <a:spLocks/>
              </p:cNvSpPr>
              <p:nvPr userDrawn="1"/>
            </p:nvSpPr>
            <p:spPr bwMode="hidden">
              <a:xfrm>
                <a:off x="2366" y="1067"/>
                <a:ext cx="1399" cy="1349"/>
              </a:xfrm>
              <a:custGeom>
                <a:avLst/>
                <a:gdLst/>
                <a:ahLst/>
                <a:cxnLst>
                  <a:cxn ang="0">
                    <a:pos x="620" y="155"/>
                  </a:cxn>
                  <a:cxn ang="0">
                    <a:pos x="421" y="155"/>
                  </a:cxn>
                  <a:cxn ang="0">
                    <a:pos x="205" y="507"/>
                  </a:cxn>
                  <a:cxn ang="0">
                    <a:pos x="0" y="673"/>
                  </a:cxn>
                  <a:cxn ang="0">
                    <a:pos x="487" y="783"/>
                  </a:cxn>
                  <a:cxn ang="0">
                    <a:pos x="425" y="1009"/>
                  </a:cxn>
                  <a:cxn ang="0">
                    <a:pos x="617" y="1086"/>
                  </a:cxn>
                  <a:cxn ang="0">
                    <a:pos x="498" y="1349"/>
                  </a:cxn>
                  <a:cxn ang="0">
                    <a:pos x="961" y="1035"/>
                  </a:cxn>
                  <a:cxn ang="0">
                    <a:pos x="926" y="776"/>
                  </a:cxn>
                  <a:cxn ang="0">
                    <a:pos x="1181" y="749"/>
                  </a:cxn>
                  <a:cxn ang="0">
                    <a:pos x="1399" y="601"/>
                  </a:cxn>
                  <a:cxn ang="0">
                    <a:pos x="1315" y="416"/>
                  </a:cxn>
                  <a:cxn ang="0">
                    <a:pos x="1341" y="196"/>
                  </a:cxn>
                  <a:cxn ang="0">
                    <a:pos x="1171" y="164"/>
                  </a:cxn>
                  <a:cxn ang="0">
                    <a:pos x="928" y="0"/>
                  </a:cxn>
                  <a:cxn ang="0">
                    <a:pos x="620" y="155"/>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p:spPr>
            <p:txBody>
              <a:bodyPr/>
              <a:lstStyle/>
              <a:p>
                <a:endParaRPr lang="ru-RU"/>
              </a:p>
            </p:txBody>
          </p:sp>
          <p:sp>
            <p:nvSpPr>
              <p:cNvPr id="63500" name="Freeform 12"/>
              <p:cNvSpPr>
                <a:spLocks/>
              </p:cNvSpPr>
              <p:nvPr userDrawn="1"/>
            </p:nvSpPr>
            <p:spPr bwMode="hidden">
              <a:xfrm>
                <a:off x="4275" y="2031"/>
                <a:ext cx="1256" cy="810"/>
              </a:xfrm>
              <a:custGeom>
                <a:avLst/>
                <a:gdLst/>
                <a:ahLst/>
                <a:cxnLst>
                  <a:cxn ang="0">
                    <a:pos x="719" y="183"/>
                  </a:cxn>
                  <a:cxn ang="0">
                    <a:pos x="760" y="33"/>
                  </a:cxn>
                  <a:cxn ang="0">
                    <a:pos x="884" y="0"/>
                  </a:cxn>
                  <a:cxn ang="0">
                    <a:pos x="983" y="78"/>
                  </a:cxn>
                  <a:cxn ang="0">
                    <a:pos x="1082" y="248"/>
                  </a:cxn>
                  <a:cxn ang="0">
                    <a:pos x="1256" y="229"/>
                  </a:cxn>
                  <a:cxn ang="0">
                    <a:pos x="1248" y="359"/>
                  </a:cxn>
                  <a:cxn ang="0">
                    <a:pos x="1016" y="431"/>
                  </a:cxn>
                  <a:cxn ang="0">
                    <a:pos x="879" y="417"/>
                  </a:cxn>
                  <a:cxn ang="0">
                    <a:pos x="719" y="481"/>
                  </a:cxn>
                  <a:cxn ang="0">
                    <a:pos x="591" y="633"/>
                  </a:cxn>
                  <a:cxn ang="0">
                    <a:pos x="423" y="537"/>
                  </a:cxn>
                  <a:cxn ang="0">
                    <a:pos x="256" y="810"/>
                  </a:cxn>
                  <a:cxn ang="0">
                    <a:pos x="66" y="764"/>
                  </a:cxn>
                  <a:cxn ang="0">
                    <a:pos x="0" y="601"/>
                  </a:cxn>
                  <a:cxn ang="0">
                    <a:pos x="157" y="483"/>
                  </a:cxn>
                  <a:cxn ang="0">
                    <a:pos x="248" y="281"/>
                  </a:cxn>
                  <a:cxn ang="0">
                    <a:pos x="438" y="150"/>
                  </a:cxn>
                  <a:cxn ang="0">
                    <a:pos x="719" y="189"/>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p:spPr>
            <p:txBody>
              <a:bodyPr/>
              <a:lstStyle/>
              <a:p>
                <a:endParaRPr lang="ru-RU"/>
              </a:p>
            </p:txBody>
          </p:sp>
          <p:sp>
            <p:nvSpPr>
              <p:cNvPr id="63501" name="Freeform 13"/>
              <p:cNvSpPr>
                <a:spLocks/>
              </p:cNvSpPr>
              <p:nvPr userDrawn="1"/>
            </p:nvSpPr>
            <p:spPr bwMode="hidden">
              <a:xfrm>
                <a:off x="2914" y="3476"/>
                <a:ext cx="2848" cy="788"/>
              </a:xfrm>
              <a:custGeom>
                <a:avLst/>
                <a:gdLst/>
                <a:ahLst/>
                <a:cxnLst>
                  <a:cxn ang="0">
                    <a:pos x="2838" y="16"/>
                  </a:cxn>
                  <a:cxn ang="0">
                    <a:pos x="2493" y="0"/>
                  </a:cxn>
                  <a:cxn ang="0">
                    <a:pos x="2278" y="81"/>
                  </a:cxn>
                  <a:cxn ang="0">
                    <a:pos x="1936" y="44"/>
                  </a:cxn>
                  <a:cxn ang="0">
                    <a:pos x="1739" y="354"/>
                  </a:cxn>
                  <a:cxn ang="0">
                    <a:pos x="1600" y="212"/>
                  </a:cxn>
                  <a:cxn ang="0">
                    <a:pos x="1352" y="308"/>
                  </a:cxn>
                  <a:cxn ang="0">
                    <a:pos x="1445" y="515"/>
                  </a:cxn>
                  <a:cxn ang="0">
                    <a:pos x="1072" y="412"/>
                  </a:cxn>
                  <a:cxn ang="0">
                    <a:pos x="888" y="540"/>
                  </a:cxn>
                  <a:cxn ang="0">
                    <a:pos x="0" y="660"/>
                  </a:cxn>
                  <a:cxn ang="0">
                    <a:pos x="288" y="788"/>
                  </a:cxn>
                  <a:cxn ang="0">
                    <a:pos x="1040" y="676"/>
                  </a:cxn>
                  <a:cxn ang="0">
                    <a:pos x="1272" y="748"/>
                  </a:cxn>
                  <a:cxn ang="0">
                    <a:pos x="2096" y="691"/>
                  </a:cxn>
                  <a:cxn ang="0">
                    <a:pos x="2320" y="748"/>
                  </a:cxn>
                  <a:cxn ang="0">
                    <a:pos x="2456" y="596"/>
                  </a:cxn>
                  <a:cxn ang="0">
                    <a:pos x="2712" y="716"/>
                  </a:cxn>
                  <a:cxn ang="0">
                    <a:pos x="2716" y="339"/>
                  </a:cxn>
                  <a:cxn ang="0">
                    <a:pos x="2848" y="258"/>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p:spPr>
            <p:txBody>
              <a:bodyPr/>
              <a:lstStyle/>
              <a:p>
                <a:endParaRPr lang="ru-RU"/>
              </a:p>
            </p:txBody>
          </p:sp>
          <p:sp>
            <p:nvSpPr>
              <p:cNvPr id="63502" name="Freeform 14"/>
              <p:cNvSpPr>
                <a:spLocks/>
              </p:cNvSpPr>
              <p:nvPr userDrawn="1"/>
            </p:nvSpPr>
            <p:spPr bwMode="hidden">
              <a:xfrm>
                <a:off x="5443" y="922"/>
                <a:ext cx="319" cy="854"/>
              </a:xfrm>
              <a:custGeom>
                <a:avLst/>
                <a:gdLst/>
                <a:ahLst/>
                <a:cxnLst>
                  <a:cxn ang="0">
                    <a:pos x="0" y="0"/>
                  </a:cxn>
                  <a:cxn ang="0">
                    <a:pos x="106" y="313"/>
                  </a:cxn>
                  <a:cxn ang="0">
                    <a:pos x="106" y="634"/>
                  </a:cxn>
                  <a:cxn ang="0">
                    <a:pos x="268" y="854"/>
                  </a:cxn>
                  <a:cxn ang="0">
                    <a:pos x="278" y="577"/>
                  </a:cxn>
                  <a:cxn ang="0">
                    <a:pos x="238" y="400"/>
                  </a:cxn>
                  <a:cxn ang="0">
                    <a:pos x="319" y="240"/>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p:spPr>
            <p:txBody>
              <a:bodyPr/>
              <a:lstStyle/>
              <a:p>
                <a:endParaRPr lang="ru-RU"/>
              </a:p>
            </p:txBody>
          </p:sp>
          <p:sp>
            <p:nvSpPr>
              <p:cNvPr id="63503" name="Freeform 15"/>
              <p:cNvSpPr>
                <a:spLocks/>
              </p:cNvSpPr>
              <p:nvPr userDrawn="1"/>
            </p:nvSpPr>
            <p:spPr bwMode="hidden">
              <a:xfrm>
                <a:off x="4954" y="3568"/>
                <a:ext cx="646" cy="392"/>
              </a:xfrm>
              <a:custGeom>
                <a:avLst/>
                <a:gdLst/>
                <a:ahLst/>
                <a:cxnLst>
                  <a:cxn ang="0">
                    <a:pos x="504" y="0"/>
                  </a:cxn>
                  <a:cxn ang="0">
                    <a:pos x="320" y="61"/>
                  </a:cxn>
                  <a:cxn ang="0">
                    <a:pos x="238" y="109"/>
                  </a:cxn>
                  <a:cxn ang="0">
                    <a:pos x="144" y="216"/>
                  </a:cxn>
                  <a:cxn ang="0">
                    <a:pos x="0" y="392"/>
                  </a:cxn>
                  <a:cxn ang="0">
                    <a:pos x="360" y="263"/>
                  </a:cxn>
                  <a:cxn ang="0">
                    <a:pos x="432" y="182"/>
                  </a:cxn>
                  <a:cxn ang="0">
                    <a:pos x="646" y="142"/>
                  </a:cxn>
                  <a:cxn ang="0">
                    <a:pos x="504" y="0"/>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p:spPr>
            <p:txBody>
              <a:bodyPr/>
              <a:lstStyle/>
              <a:p>
                <a:endParaRPr lang="ru-RU"/>
              </a:p>
            </p:txBody>
          </p:sp>
          <p:sp>
            <p:nvSpPr>
              <p:cNvPr id="63504" name="Freeform 16"/>
              <p:cNvSpPr>
                <a:spLocks/>
              </p:cNvSpPr>
              <p:nvPr userDrawn="1"/>
            </p:nvSpPr>
            <p:spPr bwMode="hidden">
              <a:xfrm>
                <a:off x="50" y="2400"/>
                <a:ext cx="2736" cy="1920"/>
              </a:xfrm>
              <a:custGeom>
                <a:avLst/>
                <a:gdLst/>
                <a:ahLst/>
                <a:cxnLst>
                  <a:cxn ang="0">
                    <a:pos x="0" y="0"/>
                  </a:cxn>
                  <a:cxn ang="0">
                    <a:pos x="96" y="336"/>
                  </a:cxn>
                  <a:cxn ang="0">
                    <a:pos x="384" y="384"/>
                  </a:cxn>
                  <a:cxn ang="0">
                    <a:pos x="576" y="720"/>
                  </a:cxn>
                  <a:cxn ang="0">
                    <a:pos x="528" y="960"/>
                  </a:cxn>
                  <a:cxn ang="0">
                    <a:pos x="672" y="1104"/>
                  </a:cxn>
                  <a:cxn ang="0">
                    <a:pos x="576" y="1392"/>
                  </a:cxn>
                  <a:cxn ang="0">
                    <a:pos x="624" y="1632"/>
                  </a:cxn>
                  <a:cxn ang="0">
                    <a:pos x="1488" y="1872"/>
                  </a:cxn>
                  <a:cxn ang="0">
                    <a:pos x="1680" y="1728"/>
                  </a:cxn>
                  <a:cxn ang="0">
                    <a:pos x="2208" y="1728"/>
                  </a:cxn>
                  <a:cxn ang="0">
                    <a:pos x="2304" y="1632"/>
                  </a:cxn>
                  <a:cxn ang="0">
                    <a:pos x="2736" y="1872"/>
                  </a:cxn>
                  <a:cxn ang="0">
                    <a:pos x="2640" y="1920"/>
                  </a:cxn>
                  <a:cxn ang="0">
                    <a:pos x="2304" y="1824"/>
                  </a:cxn>
                  <a:cxn ang="0">
                    <a:pos x="2160" y="1872"/>
                  </a:cxn>
                  <a:cxn ang="0">
                    <a:pos x="1632" y="1920"/>
                  </a:cxn>
                  <a:cxn ang="0">
                    <a:pos x="1440" y="1920"/>
                  </a:cxn>
                  <a:cxn ang="0">
                    <a:pos x="480" y="1824"/>
                  </a:cxn>
                  <a:cxn ang="0">
                    <a:pos x="192" y="1872"/>
                  </a:cxn>
                  <a:cxn ang="0">
                    <a:pos x="96" y="1680"/>
                  </a:cxn>
                  <a:cxn ang="0">
                    <a:pos x="288" y="1440"/>
                  </a:cxn>
                  <a:cxn ang="0">
                    <a:pos x="336" y="1104"/>
                  </a:cxn>
                  <a:cxn ang="0">
                    <a:pos x="144" y="864"/>
                  </a:cxn>
                  <a:cxn ang="0">
                    <a:pos x="240" y="624"/>
                  </a:cxn>
                  <a:cxn ang="0">
                    <a:pos x="48" y="528"/>
                  </a:cxn>
                  <a:cxn ang="0">
                    <a:pos x="0" y="0"/>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p:spPr>
            <p:txBody>
              <a:bodyPr/>
              <a:lstStyle/>
              <a:p>
                <a:endParaRPr lang="ru-RU"/>
              </a:p>
            </p:txBody>
          </p:sp>
        </p:grpSp>
        <p:grpSp>
          <p:nvGrpSpPr>
            <p:cNvPr id="4" name="Group 17"/>
            <p:cNvGrpSpPr>
              <a:grpSpLocks/>
            </p:cNvGrpSpPr>
            <p:nvPr userDrawn="1"/>
          </p:nvGrpSpPr>
          <p:grpSpPr bwMode="auto">
            <a:xfrm>
              <a:off x="0" y="2291"/>
              <a:ext cx="1385" cy="1702"/>
              <a:chOff x="0" y="2291"/>
              <a:chExt cx="1385" cy="1702"/>
            </a:xfrm>
          </p:grpSpPr>
          <p:sp>
            <p:nvSpPr>
              <p:cNvPr id="63506" name="Rectangle 18"/>
              <p:cNvSpPr>
                <a:spLocks noChangeArrowheads="1"/>
              </p:cNvSpPr>
              <p:nvPr userDrawn="1"/>
            </p:nvSpPr>
            <p:spPr bwMode="ltGray">
              <a:xfrm rot="6798887">
                <a:off x="62" y="3883"/>
                <a:ext cx="75" cy="12"/>
              </a:xfrm>
              <a:prstGeom prst="rect">
                <a:avLst/>
              </a:prstGeom>
              <a:solidFill>
                <a:schemeClr val="bg2"/>
              </a:solidFill>
              <a:ln w="9525">
                <a:noFill/>
                <a:miter lim="800000"/>
                <a:headEnd/>
                <a:tailEnd/>
              </a:ln>
              <a:effectLst/>
            </p:spPr>
            <p:txBody>
              <a:bodyPr wrap="none" anchor="ctr"/>
              <a:lstStyle/>
              <a:p>
                <a:endParaRPr lang="ru-RU"/>
              </a:p>
            </p:txBody>
          </p:sp>
          <p:sp>
            <p:nvSpPr>
              <p:cNvPr id="63507" name="Rectangle 19"/>
              <p:cNvSpPr>
                <a:spLocks noChangeArrowheads="1"/>
              </p:cNvSpPr>
              <p:nvPr userDrawn="1"/>
            </p:nvSpPr>
            <p:spPr bwMode="ltGray">
              <a:xfrm rot="6798887">
                <a:off x="33" y="3880"/>
                <a:ext cx="75" cy="12"/>
              </a:xfrm>
              <a:prstGeom prst="rect">
                <a:avLst/>
              </a:prstGeom>
              <a:solidFill>
                <a:schemeClr val="bg2"/>
              </a:solidFill>
              <a:ln w="9525">
                <a:noFill/>
                <a:miter lim="800000"/>
                <a:headEnd/>
                <a:tailEnd/>
              </a:ln>
              <a:effectLst/>
            </p:spPr>
            <p:txBody>
              <a:bodyPr wrap="none" anchor="ctr"/>
              <a:lstStyle/>
              <a:p>
                <a:endParaRPr lang="ru-RU"/>
              </a:p>
            </p:txBody>
          </p:sp>
          <p:sp>
            <p:nvSpPr>
              <p:cNvPr id="63508" name="Rectangle 20"/>
              <p:cNvSpPr>
                <a:spLocks noChangeArrowheads="1"/>
              </p:cNvSpPr>
              <p:nvPr userDrawn="1"/>
            </p:nvSpPr>
            <p:spPr bwMode="ltGray">
              <a:xfrm rot="6798887">
                <a:off x="6" y="3875"/>
                <a:ext cx="75" cy="12"/>
              </a:xfrm>
              <a:prstGeom prst="rect">
                <a:avLst/>
              </a:prstGeom>
              <a:solidFill>
                <a:schemeClr val="bg2"/>
              </a:solidFill>
              <a:ln w="9525">
                <a:noFill/>
                <a:miter lim="800000"/>
                <a:headEnd/>
                <a:tailEnd/>
              </a:ln>
              <a:effectLst/>
            </p:spPr>
            <p:txBody>
              <a:bodyPr wrap="none" anchor="ctr"/>
              <a:lstStyle/>
              <a:p>
                <a:endParaRPr lang="ru-RU"/>
              </a:p>
            </p:txBody>
          </p:sp>
          <p:sp>
            <p:nvSpPr>
              <p:cNvPr id="63509" name="Rectangle 21"/>
              <p:cNvSpPr>
                <a:spLocks noChangeArrowheads="1"/>
              </p:cNvSpPr>
              <p:nvPr userDrawn="1"/>
            </p:nvSpPr>
            <p:spPr bwMode="ltGray">
              <a:xfrm rot="5999912">
                <a:off x="209" y="3884"/>
                <a:ext cx="69" cy="12"/>
              </a:xfrm>
              <a:prstGeom prst="rect">
                <a:avLst/>
              </a:prstGeom>
              <a:solidFill>
                <a:schemeClr val="bg2"/>
              </a:solidFill>
              <a:ln w="9525">
                <a:noFill/>
                <a:miter lim="800000"/>
                <a:headEnd/>
                <a:tailEnd/>
              </a:ln>
              <a:effectLst/>
            </p:spPr>
            <p:txBody>
              <a:bodyPr wrap="none" anchor="ctr"/>
              <a:lstStyle/>
              <a:p>
                <a:endParaRPr lang="ru-RU"/>
              </a:p>
            </p:txBody>
          </p:sp>
          <p:sp>
            <p:nvSpPr>
              <p:cNvPr id="63510" name="Rectangle 22"/>
              <p:cNvSpPr>
                <a:spLocks noChangeArrowheads="1"/>
              </p:cNvSpPr>
              <p:nvPr userDrawn="1"/>
            </p:nvSpPr>
            <p:spPr bwMode="ltGray">
              <a:xfrm rot="5999912">
                <a:off x="182" y="3889"/>
                <a:ext cx="69" cy="12"/>
              </a:xfrm>
              <a:prstGeom prst="rect">
                <a:avLst/>
              </a:prstGeom>
              <a:solidFill>
                <a:schemeClr val="bg2"/>
              </a:solidFill>
              <a:ln w="9525">
                <a:noFill/>
                <a:miter lim="800000"/>
                <a:headEnd/>
                <a:tailEnd/>
              </a:ln>
              <a:effectLst/>
            </p:spPr>
            <p:txBody>
              <a:bodyPr wrap="none" anchor="ctr"/>
              <a:lstStyle/>
              <a:p>
                <a:endParaRPr lang="ru-RU"/>
              </a:p>
            </p:txBody>
          </p:sp>
          <p:sp>
            <p:nvSpPr>
              <p:cNvPr id="63511" name="Rectangle 23"/>
              <p:cNvSpPr>
                <a:spLocks noChangeArrowheads="1"/>
              </p:cNvSpPr>
              <p:nvPr userDrawn="1"/>
            </p:nvSpPr>
            <p:spPr bwMode="ltGray">
              <a:xfrm rot="6250138">
                <a:off x="152" y="3888"/>
                <a:ext cx="69" cy="12"/>
              </a:xfrm>
              <a:prstGeom prst="rect">
                <a:avLst/>
              </a:prstGeom>
              <a:solidFill>
                <a:schemeClr val="bg2"/>
              </a:solidFill>
              <a:ln w="9525">
                <a:noFill/>
                <a:miter lim="800000"/>
                <a:headEnd/>
                <a:tailEnd/>
              </a:ln>
              <a:effectLst/>
            </p:spPr>
            <p:txBody>
              <a:bodyPr wrap="none" anchor="ctr"/>
              <a:lstStyle/>
              <a:p>
                <a:endParaRPr lang="ru-RU"/>
              </a:p>
            </p:txBody>
          </p:sp>
          <p:sp>
            <p:nvSpPr>
              <p:cNvPr id="63512" name="Rectangle 24"/>
              <p:cNvSpPr>
                <a:spLocks noChangeArrowheads="1"/>
              </p:cNvSpPr>
              <p:nvPr userDrawn="1"/>
            </p:nvSpPr>
            <p:spPr bwMode="ltGray">
              <a:xfrm rot="6238076">
                <a:off x="123" y="3886"/>
                <a:ext cx="69" cy="12"/>
              </a:xfrm>
              <a:prstGeom prst="rect">
                <a:avLst/>
              </a:prstGeom>
              <a:solidFill>
                <a:schemeClr val="bg2"/>
              </a:solidFill>
              <a:ln w="9525">
                <a:noFill/>
                <a:miter lim="800000"/>
                <a:headEnd/>
                <a:tailEnd/>
              </a:ln>
              <a:effectLst/>
            </p:spPr>
            <p:txBody>
              <a:bodyPr wrap="none" anchor="ctr"/>
              <a:lstStyle/>
              <a:p>
                <a:endParaRPr lang="ru-RU"/>
              </a:p>
            </p:txBody>
          </p:sp>
          <p:sp>
            <p:nvSpPr>
              <p:cNvPr id="63513" name="Rectangle 25"/>
              <p:cNvSpPr>
                <a:spLocks noChangeArrowheads="1"/>
              </p:cNvSpPr>
              <p:nvPr userDrawn="1"/>
            </p:nvSpPr>
            <p:spPr bwMode="ltGray">
              <a:xfrm rot="5380717">
                <a:off x="363" y="3869"/>
                <a:ext cx="69" cy="12"/>
              </a:xfrm>
              <a:prstGeom prst="rect">
                <a:avLst/>
              </a:prstGeom>
              <a:solidFill>
                <a:schemeClr val="bg2"/>
              </a:solidFill>
              <a:ln w="9525">
                <a:noFill/>
                <a:miter lim="800000"/>
                <a:headEnd/>
                <a:tailEnd/>
              </a:ln>
              <a:effectLst/>
            </p:spPr>
            <p:txBody>
              <a:bodyPr wrap="none" anchor="ctr"/>
              <a:lstStyle/>
              <a:p>
                <a:endParaRPr lang="ru-RU"/>
              </a:p>
            </p:txBody>
          </p:sp>
          <p:sp>
            <p:nvSpPr>
              <p:cNvPr id="63514" name="Rectangle 26"/>
              <p:cNvSpPr>
                <a:spLocks noChangeArrowheads="1"/>
              </p:cNvSpPr>
              <p:nvPr userDrawn="1"/>
            </p:nvSpPr>
            <p:spPr bwMode="ltGray">
              <a:xfrm rot="5380717">
                <a:off x="332" y="3872"/>
                <a:ext cx="69" cy="12"/>
              </a:xfrm>
              <a:prstGeom prst="rect">
                <a:avLst/>
              </a:prstGeom>
              <a:solidFill>
                <a:schemeClr val="bg2"/>
              </a:solidFill>
              <a:ln w="9525">
                <a:noFill/>
                <a:miter lim="800000"/>
                <a:headEnd/>
                <a:tailEnd/>
              </a:ln>
              <a:effectLst/>
            </p:spPr>
            <p:txBody>
              <a:bodyPr wrap="none" anchor="ctr"/>
              <a:lstStyle/>
              <a:p>
                <a:endParaRPr lang="ru-RU"/>
              </a:p>
            </p:txBody>
          </p:sp>
          <p:sp>
            <p:nvSpPr>
              <p:cNvPr id="63515" name="Rectangle 27"/>
              <p:cNvSpPr>
                <a:spLocks noChangeArrowheads="1"/>
              </p:cNvSpPr>
              <p:nvPr userDrawn="1"/>
            </p:nvSpPr>
            <p:spPr bwMode="ltGray">
              <a:xfrm rot="5583200">
                <a:off x="302" y="3877"/>
                <a:ext cx="69" cy="12"/>
              </a:xfrm>
              <a:prstGeom prst="rect">
                <a:avLst/>
              </a:prstGeom>
              <a:solidFill>
                <a:schemeClr val="bg2"/>
              </a:solidFill>
              <a:ln w="9525">
                <a:noFill/>
                <a:miter lim="800000"/>
                <a:headEnd/>
                <a:tailEnd/>
              </a:ln>
              <a:effectLst/>
            </p:spPr>
            <p:txBody>
              <a:bodyPr wrap="none" anchor="ctr"/>
              <a:lstStyle/>
              <a:p>
                <a:endParaRPr lang="ru-RU"/>
              </a:p>
            </p:txBody>
          </p:sp>
          <p:sp>
            <p:nvSpPr>
              <p:cNvPr id="63516" name="Rectangle 28"/>
              <p:cNvSpPr>
                <a:spLocks noChangeArrowheads="1"/>
              </p:cNvSpPr>
              <p:nvPr userDrawn="1"/>
            </p:nvSpPr>
            <p:spPr bwMode="ltGray">
              <a:xfrm rot="5737625">
                <a:off x="270" y="3882"/>
                <a:ext cx="69" cy="12"/>
              </a:xfrm>
              <a:prstGeom prst="rect">
                <a:avLst/>
              </a:prstGeom>
              <a:solidFill>
                <a:schemeClr val="bg2"/>
              </a:solidFill>
              <a:ln w="9525">
                <a:noFill/>
                <a:miter lim="800000"/>
                <a:headEnd/>
                <a:tailEnd/>
              </a:ln>
              <a:effectLst/>
            </p:spPr>
            <p:txBody>
              <a:bodyPr wrap="none" anchor="ctr"/>
              <a:lstStyle/>
              <a:p>
                <a:endParaRPr lang="ru-RU"/>
              </a:p>
            </p:txBody>
          </p:sp>
          <p:sp>
            <p:nvSpPr>
              <p:cNvPr id="63517" name="Rectangle 29"/>
              <p:cNvSpPr>
                <a:spLocks noChangeArrowheads="1"/>
              </p:cNvSpPr>
              <p:nvPr userDrawn="1"/>
            </p:nvSpPr>
            <p:spPr bwMode="ltGray">
              <a:xfrm rot="4715477">
                <a:off x="516" y="3829"/>
                <a:ext cx="63" cy="12"/>
              </a:xfrm>
              <a:prstGeom prst="rect">
                <a:avLst/>
              </a:prstGeom>
              <a:solidFill>
                <a:schemeClr val="bg2"/>
              </a:solidFill>
              <a:ln w="9525">
                <a:noFill/>
                <a:miter lim="800000"/>
                <a:headEnd/>
                <a:tailEnd/>
              </a:ln>
              <a:effectLst/>
            </p:spPr>
            <p:txBody>
              <a:bodyPr wrap="none" anchor="ctr"/>
              <a:lstStyle/>
              <a:p>
                <a:endParaRPr lang="ru-RU"/>
              </a:p>
            </p:txBody>
          </p:sp>
          <p:sp>
            <p:nvSpPr>
              <p:cNvPr id="63518" name="Rectangle 30"/>
              <p:cNvSpPr>
                <a:spLocks noChangeArrowheads="1"/>
              </p:cNvSpPr>
              <p:nvPr userDrawn="1"/>
            </p:nvSpPr>
            <p:spPr bwMode="ltGray">
              <a:xfrm rot="4924949">
                <a:off x="486" y="3834"/>
                <a:ext cx="63" cy="12"/>
              </a:xfrm>
              <a:prstGeom prst="rect">
                <a:avLst/>
              </a:prstGeom>
              <a:solidFill>
                <a:schemeClr val="bg2"/>
              </a:solidFill>
              <a:ln w="9525">
                <a:noFill/>
                <a:miter lim="800000"/>
                <a:headEnd/>
                <a:tailEnd/>
              </a:ln>
              <a:effectLst/>
            </p:spPr>
            <p:txBody>
              <a:bodyPr wrap="none" anchor="ctr"/>
              <a:lstStyle/>
              <a:p>
                <a:endParaRPr lang="ru-RU"/>
              </a:p>
            </p:txBody>
          </p:sp>
          <p:sp>
            <p:nvSpPr>
              <p:cNvPr id="63519" name="Rectangle 31"/>
              <p:cNvSpPr>
                <a:spLocks noChangeArrowheads="1"/>
              </p:cNvSpPr>
              <p:nvPr userDrawn="1"/>
            </p:nvSpPr>
            <p:spPr bwMode="ltGray">
              <a:xfrm rot="4924949">
                <a:off x="456" y="3848"/>
                <a:ext cx="63" cy="12"/>
              </a:xfrm>
              <a:prstGeom prst="rect">
                <a:avLst/>
              </a:prstGeom>
              <a:solidFill>
                <a:schemeClr val="bg2"/>
              </a:solidFill>
              <a:ln w="9525">
                <a:noFill/>
                <a:miter lim="800000"/>
                <a:headEnd/>
                <a:tailEnd/>
              </a:ln>
              <a:effectLst/>
            </p:spPr>
            <p:txBody>
              <a:bodyPr wrap="none" anchor="ctr"/>
              <a:lstStyle/>
              <a:p>
                <a:endParaRPr lang="ru-RU"/>
              </a:p>
            </p:txBody>
          </p:sp>
          <p:sp>
            <p:nvSpPr>
              <p:cNvPr id="63520" name="Rectangle 32"/>
              <p:cNvSpPr>
                <a:spLocks noChangeArrowheads="1"/>
              </p:cNvSpPr>
              <p:nvPr userDrawn="1"/>
            </p:nvSpPr>
            <p:spPr bwMode="ltGray">
              <a:xfrm rot="5041352">
                <a:off x="426" y="3851"/>
                <a:ext cx="63" cy="12"/>
              </a:xfrm>
              <a:prstGeom prst="rect">
                <a:avLst/>
              </a:prstGeom>
              <a:solidFill>
                <a:schemeClr val="bg2"/>
              </a:solidFill>
              <a:ln w="9525">
                <a:noFill/>
                <a:miter lim="800000"/>
                <a:headEnd/>
                <a:tailEnd/>
              </a:ln>
              <a:effectLst/>
            </p:spPr>
            <p:txBody>
              <a:bodyPr wrap="none" anchor="ctr"/>
              <a:lstStyle/>
              <a:p>
                <a:endParaRPr lang="ru-RU"/>
              </a:p>
            </p:txBody>
          </p:sp>
          <p:sp>
            <p:nvSpPr>
              <p:cNvPr id="63521" name="Rectangle 33"/>
              <p:cNvSpPr>
                <a:spLocks noChangeArrowheads="1"/>
              </p:cNvSpPr>
              <p:nvPr userDrawn="1"/>
            </p:nvSpPr>
            <p:spPr bwMode="ltGray">
              <a:xfrm rot="3816889">
                <a:off x="664" y="3762"/>
                <a:ext cx="63" cy="12"/>
              </a:xfrm>
              <a:prstGeom prst="rect">
                <a:avLst/>
              </a:prstGeom>
              <a:solidFill>
                <a:schemeClr val="bg2"/>
              </a:solidFill>
              <a:ln w="9525">
                <a:noFill/>
                <a:miter lim="800000"/>
                <a:headEnd/>
                <a:tailEnd/>
              </a:ln>
              <a:effectLst/>
            </p:spPr>
            <p:txBody>
              <a:bodyPr wrap="none" anchor="ctr"/>
              <a:lstStyle/>
              <a:p>
                <a:endParaRPr lang="ru-RU"/>
              </a:p>
            </p:txBody>
          </p:sp>
          <p:sp>
            <p:nvSpPr>
              <p:cNvPr id="63522" name="Rectangle 34"/>
              <p:cNvSpPr>
                <a:spLocks noChangeArrowheads="1"/>
              </p:cNvSpPr>
              <p:nvPr userDrawn="1"/>
            </p:nvSpPr>
            <p:spPr bwMode="ltGray">
              <a:xfrm rot="3816889">
                <a:off x="634" y="3780"/>
                <a:ext cx="63" cy="12"/>
              </a:xfrm>
              <a:prstGeom prst="rect">
                <a:avLst/>
              </a:prstGeom>
              <a:solidFill>
                <a:schemeClr val="bg2"/>
              </a:solidFill>
              <a:ln w="9525">
                <a:noFill/>
                <a:miter lim="800000"/>
                <a:headEnd/>
                <a:tailEnd/>
              </a:ln>
              <a:effectLst/>
            </p:spPr>
            <p:txBody>
              <a:bodyPr wrap="none" anchor="ctr"/>
              <a:lstStyle/>
              <a:p>
                <a:endParaRPr lang="ru-RU"/>
              </a:p>
            </p:txBody>
          </p:sp>
          <p:sp>
            <p:nvSpPr>
              <p:cNvPr id="63523" name="Rectangle 35"/>
              <p:cNvSpPr>
                <a:spLocks noChangeArrowheads="1"/>
              </p:cNvSpPr>
              <p:nvPr userDrawn="1"/>
            </p:nvSpPr>
            <p:spPr bwMode="ltGray">
              <a:xfrm rot="4104184">
                <a:off x="605" y="3791"/>
                <a:ext cx="63" cy="12"/>
              </a:xfrm>
              <a:prstGeom prst="rect">
                <a:avLst/>
              </a:prstGeom>
              <a:solidFill>
                <a:schemeClr val="bg2"/>
              </a:solidFill>
              <a:ln w="9525">
                <a:noFill/>
                <a:miter lim="800000"/>
                <a:headEnd/>
                <a:tailEnd/>
              </a:ln>
              <a:effectLst/>
            </p:spPr>
            <p:txBody>
              <a:bodyPr wrap="none" anchor="ctr"/>
              <a:lstStyle/>
              <a:p>
                <a:endParaRPr lang="ru-RU"/>
              </a:p>
            </p:txBody>
          </p:sp>
          <p:sp>
            <p:nvSpPr>
              <p:cNvPr id="63524" name="Rectangle 36"/>
              <p:cNvSpPr>
                <a:spLocks noChangeArrowheads="1"/>
              </p:cNvSpPr>
              <p:nvPr userDrawn="1"/>
            </p:nvSpPr>
            <p:spPr bwMode="ltGray">
              <a:xfrm rot="4325343">
                <a:off x="575" y="3804"/>
                <a:ext cx="63" cy="12"/>
              </a:xfrm>
              <a:prstGeom prst="rect">
                <a:avLst/>
              </a:prstGeom>
              <a:solidFill>
                <a:schemeClr val="bg2"/>
              </a:solidFill>
              <a:ln w="9525">
                <a:noFill/>
                <a:miter lim="800000"/>
                <a:headEnd/>
                <a:tailEnd/>
              </a:ln>
              <a:effectLst/>
            </p:spPr>
            <p:txBody>
              <a:bodyPr wrap="none" anchor="ctr"/>
              <a:lstStyle/>
              <a:p>
                <a:endParaRPr lang="ru-RU"/>
              </a:p>
            </p:txBody>
          </p:sp>
          <p:sp>
            <p:nvSpPr>
              <p:cNvPr id="63525" name="Rectangle 37"/>
              <p:cNvSpPr>
                <a:spLocks noChangeArrowheads="1"/>
              </p:cNvSpPr>
              <p:nvPr userDrawn="1"/>
            </p:nvSpPr>
            <p:spPr bwMode="ltGray">
              <a:xfrm rot="3368036">
                <a:off x="799" y="3683"/>
                <a:ext cx="63" cy="12"/>
              </a:xfrm>
              <a:prstGeom prst="rect">
                <a:avLst/>
              </a:prstGeom>
              <a:solidFill>
                <a:schemeClr val="bg2"/>
              </a:solidFill>
              <a:ln w="9525">
                <a:noFill/>
                <a:miter lim="800000"/>
                <a:headEnd/>
                <a:tailEnd/>
              </a:ln>
              <a:effectLst/>
            </p:spPr>
            <p:txBody>
              <a:bodyPr wrap="none" anchor="ctr"/>
              <a:lstStyle/>
              <a:p>
                <a:endParaRPr lang="ru-RU"/>
              </a:p>
            </p:txBody>
          </p:sp>
          <p:sp>
            <p:nvSpPr>
              <p:cNvPr id="63526" name="Rectangle 38"/>
              <p:cNvSpPr>
                <a:spLocks noChangeArrowheads="1"/>
              </p:cNvSpPr>
              <p:nvPr userDrawn="1"/>
            </p:nvSpPr>
            <p:spPr bwMode="ltGray">
              <a:xfrm rot="3368036">
                <a:off x="772" y="3699"/>
                <a:ext cx="63" cy="12"/>
              </a:xfrm>
              <a:prstGeom prst="rect">
                <a:avLst/>
              </a:prstGeom>
              <a:solidFill>
                <a:schemeClr val="bg2"/>
              </a:solidFill>
              <a:ln w="9525">
                <a:noFill/>
                <a:miter lim="800000"/>
                <a:headEnd/>
                <a:tailEnd/>
              </a:ln>
              <a:effectLst/>
            </p:spPr>
            <p:txBody>
              <a:bodyPr wrap="none" anchor="ctr"/>
              <a:lstStyle/>
              <a:p>
                <a:endParaRPr lang="ru-RU"/>
              </a:p>
            </p:txBody>
          </p:sp>
          <p:sp>
            <p:nvSpPr>
              <p:cNvPr id="63527" name="Rectangle 39"/>
              <p:cNvSpPr>
                <a:spLocks noChangeArrowheads="1"/>
              </p:cNvSpPr>
              <p:nvPr userDrawn="1"/>
            </p:nvSpPr>
            <p:spPr bwMode="ltGray">
              <a:xfrm rot="3368036">
                <a:off x="745" y="3717"/>
                <a:ext cx="63" cy="12"/>
              </a:xfrm>
              <a:prstGeom prst="rect">
                <a:avLst/>
              </a:prstGeom>
              <a:solidFill>
                <a:schemeClr val="bg2"/>
              </a:solidFill>
              <a:ln w="9525">
                <a:noFill/>
                <a:miter lim="800000"/>
                <a:headEnd/>
                <a:tailEnd/>
              </a:ln>
              <a:effectLst/>
            </p:spPr>
            <p:txBody>
              <a:bodyPr wrap="none" anchor="ctr"/>
              <a:lstStyle/>
              <a:p>
                <a:endParaRPr lang="ru-RU"/>
              </a:p>
            </p:txBody>
          </p:sp>
          <p:sp>
            <p:nvSpPr>
              <p:cNvPr id="63528" name="Rectangle 40"/>
              <p:cNvSpPr>
                <a:spLocks noChangeArrowheads="1"/>
              </p:cNvSpPr>
              <p:nvPr userDrawn="1"/>
            </p:nvSpPr>
            <p:spPr bwMode="ltGray">
              <a:xfrm rot="3816889">
                <a:off x="717" y="3734"/>
                <a:ext cx="63" cy="12"/>
              </a:xfrm>
              <a:prstGeom prst="rect">
                <a:avLst/>
              </a:prstGeom>
              <a:solidFill>
                <a:schemeClr val="bg2"/>
              </a:solidFill>
              <a:ln w="9525">
                <a:noFill/>
                <a:miter lim="800000"/>
                <a:headEnd/>
                <a:tailEnd/>
              </a:ln>
              <a:effectLst/>
            </p:spPr>
            <p:txBody>
              <a:bodyPr wrap="none" anchor="ctr"/>
              <a:lstStyle/>
              <a:p>
                <a:endParaRPr lang="ru-RU"/>
              </a:p>
            </p:txBody>
          </p:sp>
          <p:sp>
            <p:nvSpPr>
              <p:cNvPr id="63529" name="Rectangle 41"/>
              <p:cNvSpPr>
                <a:spLocks noChangeArrowheads="1"/>
              </p:cNvSpPr>
              <p:nvPr userDrawn="1"/>
            </p:nvSpPr>
            <p:spPr bwMode="ltGray">
              <a:xfrm rot="2302266">
                <a:off x="923" y="3587"/>
                <a:ext cx="69" cy="12"/>
              </a:xfrm>
              <a:prstGeom prst="rect">
                <a:avLst/>
              </a:prstGeom>
              <a:solidFill>
                <a:schemeClr val="bg2"/>
              </a:solidFill>
              <a:ln w="9525">
                <a:noFill/>
                <a:miter lim="800000"/>
                <a:headEnd/>
                <a:tailEnd/>
              </a:ln>
              <a:effectLst/>
            </p:spPr>
            <p:txBody>
              <a:bodyPr wrap="none" anchor="ctr"/>
              <a:lstStyle/>
              <a:p>
                <a:endParaRPr lang="ru-RU"/>
              </a:p>
            </p:txBody>
          </p:sp>
          <p:sp>
            <p:nvSpPr>
              <p:cNvPr id="63530" name="Rectangle 42"/>
              <p:cNvSpPr>
                <a:spLocks noChangeArrowheads="1"/>
              </p:cNvSpPr>
              <p:nvPr userDrawn="1"/>
            </p:nvSpPr>
            <p:spPr bwMode="ltGray">
              <a:xfrm rot="2302266">
                <a:off x="899" y="3606"/>
                <a:ext cx="69" cy="12"/>
              </a:xfrm>
              <a:prstGeom prst="rect">
                <a:avLst/>
              </a:prstGeom>
              <a:solidFill>
                <a:schemeClr val="bg2"/>
              </a:solidFill>
              <a:ln w="9525">
                <a:noFill/>
                <a:miter lim="800000"/>
                <a:headEnd/>
                <a:tailEnd/>
              </a:ln>
              <a:effectLst/>
            </p:spPr>
            <p:txBody>
              <a:bodyPr wrap="none" anchor="ctr"/>
              <a:lstStyle/>
              <a:p>
                <a:endParaRPr lang="ru-RU"/>
              </a:p>
            </p:txBody>
          </p:sp>
          <p:sp>
            <p:nvSpPr>
              <p:cNvPr id="63531" name="Rectangle 43"/>
              <p:cNvSpPr>
                <a:spLocks noChangeArrowheads="1"/>
              </p:cNvSpPr>
              <p:nvPr userDrawn="1"/>
            </p:nvSpPr>
            <p:spPr bwMode="ltGray">
              <a:xfrm rot="2707562">
                <a:off x="876" y="3626"/>
                <a:ext cx="69" cy="12"/>
              </a:xfrm>
              <a:prstGeom prst="rect">
                <a:avLst/>
              </a:prstGeom>
              <a:solidFill>
                <a:schemeClr val="bg2"/>
              </a:solidFill>
              <a:ln w="9525">
                <a:noFill/>
                <a:miter lim="800000"/>
                <a:headEnd/>
                <a:tailEnd/>
              </a:ln>
              <a:effectLst/>
            </p:spPr>
            <p:txBody>
              <a:bodyPr wrap="none" anchor="ctr"/>
              <a:lstStyle/>
              <a:p>
                <a:endParaRPr lang="ru-RU"/>
              </a:p>
            </p:txBody>
          </p:sp>
          <p:sp>
            <p:nvSpPr>
              <p:cNvPr id="63532" name="Rectangle 44"/>
              <p:cNvSpPr>
                <a:spLocks noChangeArrowheads="1"/>
              </p:cNvSpPr>
              <p:nvPr userDrawn="1"/>
            </p:nvSpPr>
            <p:spPr bwMode="ltGray">
              <a:xfrm rot="2707562">
                <a:off x="850" y="3644"/>
                <a:ext cx="63" cy="12"/>
              </a:xfrm>
              <a:prstGeom prst="rect">
                <a:avLst/>
              </a:prstGeom>
              <a:solidFill>
                <a:schemeClr val="bg2"/>
              </a:solidFill>
              <a:ln w="9525">
                <a:noFill/>
                <a:miter lim="800000"/>
                <a:headEnd/>
                <a:tailEnd/>
              </a:ln>
              <a:effectLst/>
            </p:spPr>
            <p:txBody>
              <a:bodyPr wrap="none" anchor="ctr"/>
              <a:lstStyle/>
              <a:p>
                <a:endParaRPr lang="ru-RU"/>
              </a:p>
            </p:txBody>
          </p:sp>
          <p:sp>
            <p:nvSpPr>
              <p:cNvPr id="63533" name="Rectangle 45"/>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a:effectLst/>
            </p:spPr>
            <p:txBody>
              <a:bodyPr wrap="none" anchor="ctr"/>
              <a:lstStyle/>
              <a:p>
                <a:endParaRPr lang="ru-RU"/>
              </a:p>
            </p:txBody>
          </p:sp>
          <p:sp>
            <p:nvSpPr>
              <p:cNvPr id="63534" name="Rectangle 46"/>
              <p:cNvSpPr>
                <a:spLocks noChangeArrowheads="1"/>
              </p:cNvSpPr>
              <p:nvPr userDrawn="1"/>
            </p:nvSpPr>
            <p:spPr bwMode="ltGray">
              <a:xfrm rot="1525830">
                <a:off x="1009" y="3497"/>
                <a:ext cx="69" cy="12"/>
              </a:xfrm>
              <a:prstGeom prst="rect">
                <a:avLst/>
              </a:prstGeom>
              <a:solidFill>
                <a:schemeClr val="bg2"/>
              </a:solidFill>
              <a:ln w="9525">
                <a:noFill/>
                <a:miter lim="800000"/>
                <a:headEnd/>
                <a:tailEnd/>
              </a:ln>
              <a:effectLst/>
            </p:spPr>
            <p:txBody>
              <a:bodyPr wrap="none" anchor="ctr"/>
              <a:lstStyle/>
              <a:p>
                <a:endParaRPr lang="ru-RU"/>
              </a:p>
            </p:txBody>
          </p:sp>
          <p:sp>
            <p:nvSpPr>
              <p:cNvPr id="63535" name="Rectangle 47"/>
              <p:cNvSpPr>
                <a:spLocks noChangeArrowheads="1"/>
              </p:cNvSpPr>
              <p:nvPr userDrawn="1"/>
            </p:nvSpPr>
            <p:spPr bwMode="ltGray">
              <a:xfrm rot="1788117">
                <a:off x="990" y="3519"/>
                <a:ext cx="69" cy="12"/>
              </a:xfrm>
              <a:prstGeom prst="rect">
                <a:avLst/>
              </a:prstGeom>
              <a:solidFill>
                <a:schemeClr val="bg2"/>
              </a:solidFill>
              <a:ln w="9525">
                <a:noFill/>
                <a:miter lim="800000"/>
                <a:headEnd/>
                <a:tailEnd/>
              </a:ln>
              <a:effectLst/>
            </p:spPr>
            <p:txBody>
              <a:bodyPr wrap="none" anchor="ctr"/>
              <a:lstStyle/>
              <a:p>
                <a:endParaRPr lang="ru-RU"/>
              </a:p>
            </p:txBody>
          </p:sp>
          <p:sp>
            <p:nvSpPr>
              <p:cNvPr id="63536" name="Rectangle 48"/>
              <p:cNvSpPr>
                <a:spLocks noChangeArrowheads="1"/>
              </p:cNvSpPr>
              <p:nvPr userDrawn="1"/>
            </p:nvSpPr>
            <p:spPr bwMode="ltGray">
              <a:xfrm rot="1788117">
                <a:off x="969" y="3544"/>
                <a:ext cx="69" cy="12"/>
              </a:xfrm>
              <a:prstGeom prst="rect">
                <a:avLst/>
              </a:prstGeom>
              <a:solidFill>
                <a:schemeClr val="bg2"/>
              </a:solidFill>
              <a:ln w="9525">
                <a:noFill/>
                <a:miter lim="800000"/>
                <a:headEnd/>
                <a:tailEnd/>
              </a:ln>
              <a:effectLst/>
            </p:spPr>
            <p:txBody>
              <a:bodyPr wrap="none" anchor="ctr"/>
              <a:lstStyle/>
              <a:p>
                <a:endParaRPr lang="ru-RU"/>
              </a:p>
            </p:txBody>
          </p:sp>
          <p:sp>
            <p:nvSpPr>
              <p:cNvPr id="63537" name="Rectangle 49"/>
              <p:cNvSpPr>
                <a:spLocks noChangeArrowheads="1"/>
              </p:cNvSpPr>
              <p:nvPr userDrawn="1"/>
            </p:nvSpPr>
            <p:spPr bwMode="ltGray">
              <a:xfrm rot="841630">
                <a:off x="1113" y="3355"/>
                <a:ext cx="75" cy="12"/>
              </a:xfrm>
              <a:prstGeom prst="rect">
                <a:avLst/>
              </a:prstGeom>
              <a:solidFill>
                <a:schemeClr val="bg2"/>
              </a:solidFill>
              <a:ln w="9525">
                <a:noFill/>
                <a:miter lim="800000"/>
                <a:headEnd/>
                <a:tailEnd/>
              </a:ln>
              <a:effectLst/>
            </p:spPr>
            <p:txBody>
              <a:bodyPr wrap="none" anchor="ctr"/>
              <a:lstStyle/>
              <a:p>
                <a:endParaRPr lang="ru-RU"/>
              </a:p>
            </p:txBody>
          </p:sp>
          <p:sp>
            <p:nvSpPr>
              <p:cNvPr id="63538" name="Rectangle 50"/>
              <p:cNvSpPr>
                <a:spLocks noChangeArrowheads="1"/>
              </p:cNvSpPr>
              <p:nvPr userDrawn="1"/>
            </p:nvSpPr>
            <p:spPr bwMode="ltGray">
              <a:xfrm rot="841630">
                <a:off x="1100" y="3378"/>
                <a:ext cx="69" cy="12"/>
              </a:xfrm>
              <a:prstGeom prst="rect">
                <a:avLst/>
              </a:prstGeom>
              <a:solidFill>
                <a:schemeClr val="bg2"/>
              </a:solidFill>
              <a:ln w="9525">
                <a:noFill/>
                <a:miter lim="800000"/>
                <a:headEnd/>
                <a:tailEnd/>
              </a:ln>
              <a:effectLst/>
            </p:spPr>
            <p:txBody>
              <a:bodyPr wrap="none" anchor="ctr"/>
              <a:lstStyle/>
              <a:p>
                <a:endParaRPr lang="ru-RU"/>
              </a:p>
            </p:txBody>
          </p:sp>
          <p:sp>
            <p:nvSpPr>
              <p:cNvPr id="63539" name="Rectangle 51"/>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a:effectLst/>
            </p:spPr>
            <p:txBody>
              <a:bodyPr wrap="none" anchor="ctr"/>
              <a:lstStyle/>
              <a:p>
                <a:endParaRPr lang="ru-RU"/>
              </a:p>
            </p:txBody>
          </p:sp>
          <p:sp>
            <p:nvSpPr>
              <p:cNvPr id="63540" name="Rectangle 52"/>
              <p:cNvSpPr>
                <a:spLocks noChangeArrowheads="1"/>
              </p:cNvSpPr>
              <p:nvPr userDrawn="1"/>
            </p:nvSpPr>
            <p:spPr bwMode="ltGray">
              <a:xfrm rot="1308689">
                <a:off x="1064" y="3425"/>
                <a:ext cx="69" cy="12"/>
              </a:xfrm>
              <a:prstGeom prst="rect">
                <a:avLst/>
              </a:prstGeom>
              <a:solidFill>
                <a:schemeClr val="bg2"/>
              </a:solidFill>
              <a:ln w="9525">
                <a:noFill/>
                <a:miter lim="800000"/>
                <a:headEnd/>
                <a:tailEnd/>
              </a:ln>
              <a:effectLst/>
            </p:spPr>
            <p:txBody>
              <a:bodyPr wrap="none" anchor="ctr"/>
              <a:lstStyle/>
              <a:p>
                <a:endParaRPr lang="ru-RU"/>
              </a:p>
            </p:txBody>
          </p:sp>
          <p:sp>
            <p:nvSpPr>
              <p:cNvPr id="63541" name="Rectangle 53"/>
              <p:cNvSpPr>
                <a:spLocks noChangeArrowheads="1"/>
              </p:cNvSpPr>
              <p:nvPr userDrawn="1"/>
            </p:nvSpPr>
            <p:spPr bwMode="ltGray">
              <a:xfrm rot="469913">
                <a:off x="1172" y="3225"/>
                <a:ext cx="81" cy="12"/>
              </a:xfrm>
              <a:prstGeom prst="rect">
                <a:avLst/>
              </a:prstGeom>
              <a:solidFill>
                <a:schemeClr val="bg2"/>
              </a:solidFill>
              <a:ln w="9525">
                <a:noFill/>
                <a:miter lim="800000"/>
                <a:headEnd/>
                <a:tailEnd/>
              </a:ln>
              <a:effectLst/>
            </p:spPr>
            <p:txBody>
              <a:bodyPr wrap="none" anchor="ctr"/>
              <a:lstStyle/>
              <a:p>
                <a:endParaRPr lang="ru-RU"/>
              </a:p>
            </p:txBody>
          </p:sp>
          <p:sp>
            <p:nvSpPr>
              <p:cNvPr id="63542" name="Rectangle 54"/>
              <p:cNvSpPr>
                <a:spLocks noChangeArrowheads="1"/>
              </p:cNvSpPr>
              <p:nvPr userDrawn="1"/>
            </p:nvSpPr>
            <p:spPr bwMode="ltGray">
              <a:xfrm rot="559869">
                <a:off x="1162" y="3250"/>
                <a:ext cx="81" cy="12"/>
              </a:xfrm>
              <a:prstGeom prst="rect">
                <a:avLst/>
              </a:prstGeom>
              <a:solidFill>
                <a:schemeClr val="bg2"/>
              </a:solidFill>
              <a:ln w="9525">
                <a:noFill/>
                <a:miter lim="800000"/>
                <a:headEnd/>
                <a:tailEnd/>
              </a:ln>
              <a:effectLst/>
            </p:spPr>
            <p:txBody>
              <a:bodyPr wrap="none" anchor="ctr"/>
              <a:lstStyle/>
              <a:p>
                <a:endParaRPr lang="ru-RU"/>
              </a:p>
            </p:txBody>
          </p:sp>
          <p:sp>
            <p:nvSpPr>
              <p:cNvPr id="63543" name="Rectangle 55"/>
              <p:cNvSpPr>
                <a:spLocks noChangeArrowheads="1"/>
              </p:cNvSpPr>
              <p:nvPr userDrawn="1"/>
            </p:nvSpPr>
            <p:spPr bwMode="ltGray">
              <a:xfrm rot="734079">
                <a:off x="1154" y="3276"/>
                <a:ext cx="81" cy="12"/>
              </a:xfrm>
              <a:prstGeom prst="rect">
                <a:avLst/>
              </a:prstGeom>
              <a:solidFill>
                <a:schemeClr val="bg2"/>
              </a:solidFill>
              <a:ln w="9525">
                <a:noFill/>
                <a:miter lim="800000"/>
                <a:headEnd/>
                <a:tailEnd/>
              </a:ln>
              <a:effectLst/>
            </p:spPr>
            <p:txBody>
              <a:bodyPr wrap="none" anchor="ctr"/>
              <a:lstStyle/>
              <a:p>
                <a:endParaRPr lang="ru-RU"/>
              </a:p>
            </p:txBody>
          </p:sp>
          <p:sp>
            <p:nvSpPr>
              <p:cNvPr id="63544" name="Rectangle 56"/>
              <p:cNvSpPr>
                <a:spLocks noChangeArrowheads="1"/>
              </p:cNvSpPr>
              <p:nvPr userDrawn="1"/>
            </p:nvSpPr>
            <p:spPr bwMode="ltGray">
              <a:xfrm rot="734079">
                <a:off x="1141" y="3304"/>
                <a:ext cx="75" cy="12"/>
              </a:xfrm>
              <a:prstGeom prst="rect">
                <a:avLst/>
              </a:prstGeom>
              <a:solidFill>
                <a:schemeClr val="bg2"/>
              </a:solidFill>
              <a:ln w="9525">
                <a:noFill/>
                <a:miter lim="800000"/>
                <a:headEnd/>
                <a:tailEnd/>
              </a:ln>
              <a:effectLst/>
            </p:spPr>
            <p:txBody>
              <a:bodyPr wrap="none" anchor="ctr"/>
              <a:lstStyle/>
              <a:p>
                <a:endParaRPr lang="ru-RU"/>
              </a:p>
            </p:txBody>
          </p:sp>
          <p:sp>
            <p:nvSpPr>
              <p:cNvPr id="63545" name="Rectangle 57"/>
              <p:cNvSpPr>
                <a:spLocks noChangeArrowheads="1"/>
              </p:cNvSpPr>
              <p:nvPr userDrawn="1"/>
            </p:nvSpPr>
            <p:spPr bwMode="ltGray">
              <a:xfrm rot="-293905">
                <a:off x="1211" y="3096"/>
                <a:ext cx="81" cy="12"/>
              </a:xfrm>
              <a:prstGeom prst="rect">
                <a:avLst/>
              </a:prstGeom>
              <a:solidFill>
                <a:schemeClr val="bg2"/>
              </a:solidFill>
              <a:ln w="9525">
                <a:noFill/>
                <a:miter lim="800000"/>
                <a:headEnd/>
                <a:tailEnd/>
              </a:ln>
              <a:effectLst/>
            </p:spPr>
            <p:txBody>
              <a:bodyPr wrap="none" anchor="ctr"/>
              <a:lstStyle/>
              <a:p>
                <a:endParaRPr lang="ru-RU"/>
              </a:p>
            </p:txBody>
          </p:sp>
          <p:sp>
            <p:nvSpPr>
              <p:cNvPr id="63546" name="Rectangle 58"/>
              <p:cNvSpPr>
                <a:spLocks noChangeArrowheads="1"/>
              </p:cNvSpPr>
              <p:nvPr userDrawn="1"/>
            </p:nvSpPr>
            <p:spPr bwMode="ltGray">
              <a:xfrm rot="-8">
                <a:off x="1201" y="3122"/>
                <a:ext cx="81" cy="12"/>
              </a:xfrm>
              <a:prstGeom prst="rect">
                <a:avLst/>
              </a:prstGeom>
              <a:solidFill>
                <a:schemeClr val="bg2"/>
              </a:solidFill>
              <a:ln w="9525">
                <a:noFill/>
                <a:miter lim="800000"/>
                <a:headEnd/>
                <a:tailEnd/>
              </a:ln>
              <a:effectLst/>
            </p:spPr>
            <p:txBody>
              <a:bodyPr wrap="none" anchor="ctr"/>
              <a:lstStyle/>
              <a:p>
                <a:endParaRPr lang="ru-RU"/>
              </a:p>
            </p:txBody>
          </p:sp>
          <p:sp>
            <p:nvSpPr>
              <p:cNvPr id="63547" name="Rectangle 59"/>
              <p:cNvSpPr>
                <a:spLocks noChangeArrowheads="1"/>
              </p:cNvSpPr>
              <p:nvPr userDrawn="1"/>
            </p:nvSpPr>
            <p:spPr bwMode="ltGray">
              <a:xfrm rot="-8">
                <a:off x="1200" y="3147"/>
                <a:ext cx="81" cy="12"/>
              </a:xfrm>
              <a:prstGeom prst="rect">
                <a:avLst/>
              </a:prstGeom>
              <a:solidFill>
                <a:schemeClr val="bg2"/>
              </a:solidFill>
              <a:ln w="9525">
                <a:noFill/>
                <a:miter lim="800000"/>
                <a:headEnd/>
                <a:tailEnd/>
              </a:ln>
              <a:effectLst/>
            </p:spPr>
            <p:txBody>
              <a:bodyPr wrap="none" anchor="ctr"/>
              <a:lstStyle/>
              <a:p>
                <a:endParaRPr lang="ru-RU"/>
              </a:p>
            </p:txBody>
          </p:sp>
          <p:sp>
            <p:nvSpPr>
              <p:cNvPr id="63548" name="Rectangle 60"/>
              <p:cNvSpPr>
                <a:spLocks noChangeArrowheads="1"/>
              </p:cNvSpPr>
              <p:nvPr userDrawn="1"/>
            </p:nvSpPr>
            <p:spPr bwMode="ltGray">
              <a:xfrm rot="214188">
                <a:off x="1189" y="3173"/>
                <a:ext cx="81" cy="12"/>
              </a:xfrm>
              <a:prstGeom prst="rect">
                <a:avLst/>
              </a:prstGeom>
              <a:solidFill>
                <a:schemeClr val="bg2"/>
              </a:solidFill>
              <a:ln w="9525">
                <a:noFill/>
                <a:miter lim="800000"/>
                <a:headEnd/>
                <a:tailEnd/>
              </a:ln>
              <a:effectLst/>
            </p:spPr>
            <p:txBody>
              <a:bodyPr wrap="none" anchor="ctr"/>
              <a:lstStyle/>
              <a:p>
                <a:endParaRPr lang="ru-RU"/>
              </a:p>
            </p:txBody>
          </p:sp>
          <p:sp>
            <p:nvSpPr>
              <p:cNvPr id="63549" name="Rectangle 61"/>
              <p:cNvSpPr>
                <a:spLocks noChangeArrowheads="1"/>
              </p:cNvSpPr>
              <p:nvPr userDrawn="1"/>
            </p:nvSpPr>
            <p:spPr bwMode="ltGray">
              <a:xfrm rot="-682388">
                <a:off x="1219" y="2965"/>
                <a:ext cx="86" cy="12"/>
              </a:xfrm>
              <a:prstGeom prst="rect">
                <a:avLst/>
              </a:prstGeom>
              <a:solidFill>
                <a:schemeClr val="bg2"/>
              </a:solidFill>
              <a:ln w="9525">
                <a:noFill/>
                <a:miter lim="800000"/>
                <a:headEnd/>
                <a:tailEnd/>
              </a:ln>
              <a:effectLst/>
            </p:spPr>
            <p:txBody>
              <a:bodyPr wrap="none" anchor="ctr"/>
              <a:lstStyle/>
              <a:p>
                <a:endParaRPr lang="ru-RU"/>
              </a:p>
            </p:txBody>
          </p:sp>
          <p:sp>
            <p:nvSpPr>
              <p:cNvPr id="63550" name="Rectangle 62"/>
              <p:cNvSpPr>
                <a:spLocks noChangeArrowheads="1"/>
              </p:cNvSpPr>
              <p:nvPr userDrawn="1"/>
            </p:nvSpPr>
            <p:spPr bwMode="ltGray">
              <a:xfrm rot="-480400">
                <a:off x="1220" y="2991"/>
                <a:ext cx="86" cy="12"/>
              </a:xfrm>
              <a:prstGeom prst="rect">
                <a:avLst/>
              </a:prstGeom>
              <a:solidFill>
                <a:schemeClr val="bg2"/>
              </a:solidFill>
              <a:ln w="9525">
                <a:noFill/>
                <a:miter lim="800000"/>
                <a:headEnd/>
                <a:tailEnd/>
              </a:ln>
              <a:effectLst/>
            </p:spPr>
            <p:txBody>
              <a:bodyPr wrap="none" anchor="ctr"/>
              <a:lstStyle/>
              <a:p>
                <a:endParaRPr lang="ru-RU"/>
              </a:p>
            </p:txBody>
          </p:sp>
          <p:sp>
            <p:nvSpPr>
              <p:cNvPr id="63551" name="Rectangle 63"/>
              <p:cNvSpPr>
                <a:spLocks noChangeArrowheads="1"/>
              </p:cNvSpPr>
              <p:nvPr userDrawn="1"/>
            </p:nvSpPr>
            <p:spPr bwMode="ltGray">
              <a:xfrm rot="-480400">
                <a:off x="1220" y="3015"/>
                <a:ext cx="86" cy="12"/>
              </a:xfrm>
              <a:prstGeom prst="rect">
                <a:avLst/>
              </a:prstGeom>
              <a:solidFill>
                <a:schemeClr val="bg2"/>
              </a:solidFill>
              <a:ln w="9525">
                <a:noFill/>
                <a:miter lim="800000"/>
                <a:headEnd/>
                <a:tailEnd/>
              </a:ln>
              <a:effectLst/>
            </p:spPr>
            <p:txBody>
              <a:bodyPr wrap="none" anchor="ctr"/>
              <a:lstStyle/>
              <a:p>
                <a:endParaRPr lang="ru-RU"/>
              </a:p>
            </p:txBody>
          </p:sp>
          <p:sp>
            <p:nvSpPr>
              <p:cNvPr id="63552" name="Rectangle 64"/>
              <p:cNvSpPr>
                <a:spLocks noChangeArrowheads="1"/>
              </p:cNvSpPr>
              <p:nvPr userDrawn="1"/>
            </p:nvSpPr>
            <p:spPr bwMode="ltGray">
              <a:xfrm rot="-270546">
                <a:off x="1219" y="3041"/>
                <a:ext cx="81" cy="12"/>
              </a:xfrm>
              <a:prstGeom prst="rect">
                <a:avLst/>
              </a:prstGeom>
              <a:solidFill>
                <a:schemeClr val="bg2"/>
              </a:solidFill>
              <a:ln w="9525">
                <a:noFill/>
                <a:miter lim="800000"/>
                <a:headEnd/>
                <a:tailEnd/>
              </a:ln>
              <a:effectLst/>
            </p:spPr>
            <p:txBody>
              <a:bodyPr wrap="none" anchor="ctr"/>
              <a:lstStyle/>
              <a:p>
                <a:endParaRPr lang="ru-RU"/>
              </a:p>
            </p:txBody>
          </p:sp>
          <p:sp>
            <p:nvSpPr>
              <p:cNvPr id="63553" name="Rectangle 65"/>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a:effectLst/>
            </p:spPr>
            <p:txBody>
              <a:bodyPr wrap="none" anchor="ctr"/>
              <a:lstStyle/>
              <a:p>
                <a:endParaRPr lang="ru-RU"/>
              </a:p>
            </p:txBody>
          </p:sp>
          <p:sp>
            <p:nvSpPr>
              <p:cNvPr id="63554" name="Rectangle 66"/>
              <p:cNvSpPr>
                <a:spLocks noChangeArrowheads="1"/>
              </p:cNvSpPr>
              <p:nvPr userDrawn="1"/>
            </p:nvSpPr>
            <p:spPr bwMode="ltGray">
              <a:xfrm rot="-969272">
                <a:off x="1213" y="2864"/>
                <a:ext cx="86" cy="12"/>
              </a:xfrm>
              <a:prstGeom prst="rect">
                <a:avLst/>
              </a:prstGeom>
              <a:solidFill>
                <a:schemeClr val="bg2"/>
              </a:solidFill>
              <a:ln w="9525">
                <a:noFill/>
                <a:miter lim="800000"/>
                <a:headEnd/>
                <a:tailEnd/>
              </a:ln>
              <a:effectLst/>
            </p:spPr>
            <p:txBody>
              <a:bodyPr wrap="none" anchor="ctr"/>
              <a:lstStyle/>
              <a:p>
                <a:endParaRPr lang="ru-RU"/>
              </a:p>
            </p:txBody>
          </p:sp>
          <p:sp>
            <p:nvSpPr>
              <p:cNvPr id="63555" name="Rectangle 67"/>
              <p:cNvSpPr>
                <a:spLocks noChangeArrowheads="1"/>
              </p:cNvSpPr>
              <p:nvPr userDrawn="1"/>
            </p:nvSpPr>
            <p:spPr bwMode="ltGray">
              <a:xfrm rot="-969272">
                <a:off x="1216" y="2888"/>
                <a:ext cx="86" cy="12"/>
              </a:xfrm>
              <a:prstGeom prst="rect">
                <a:avLst/>
              </a:prstGeom>
              <a:solidFill>
                <a:schemeClr val="bg2"/>
              </a:solidFill>
              <a:ln w="9525">
                <a:noFill/>
                <a:miter lim="800000"/>
                <a:headEnd/>
                <a:tailEnd/>
              </a:ln>
              <a:effectLst/>
            </p:spPr>
            <p:txBody>
              <a:bodyPr wrap="none" anchor="ctr"/>
              <a:lstStyle/>
              <a:p>
                <a:endParaRPr lang="ru-RU"/>
              </a:p>
            </p:txBody>
          </p:sp>
          <p:sp>
            <p:nvSpPr>
              <p:cNvPr id="63556" name="Rectangle 68"/>
              <p:cNvSpPr>
                <a:spLocks noChangeArrowheads="1"/>
              </p:cNvSpPr>
              <p:nvPr userDrawn="1"/>
            </p:nvSpPr>
            <p:spPr bwMode="ltGray">
              <a:xfrm rot="-806259">
                <a:off x="1219" y="2915"/>
                <a:ext cx="86" cy="12"/>
              </a:xfrm>
              <a:prstGeom prst="rect">
                <a:avLst/>
              </a:prstGeom>
              <a:solidFill>
                <a:schemeClr val="bg2"/>
              </a:solidFill>
              <a:ln w="9525">
                <a:noFill/>
                <a:miter lim="800000"/>
                <a:headEnd/>
                <a:tailEnd/>
              </a:ln>
              <a:effectLst/>
            </p:spPr>
            <p:txBody>
              <a:bodyPr wrap="none" anchor="ctr"/>
              <a:lstStyle/>
              <a:p>
                <a:endParaRPr lang="ru-RU"/>
              </a:p>
            </p:txBody>
          </p:sp>
          <p:sp>
            <p:nvSpPr>
              <p:cNvPr id="63557" name="Rectangle 69"/>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a:effectLst/>
            </p:spPr>
            <p:txBody>
              <a:bodyPr wrap="none" anchor="ctr"/>
              <a:lstStyle/>
              <a:p>
                <a:endParaRPr lang="ru-RU"/>
              </a:p>
            </p:txBody>
          </p:sp>
          <p:sp>
            <p:nvSpPr>
              <p:cNvPr id="63558" name="Rectangle 70"/>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a:effectLst/>
            </p:spPr>
            <p:txBody>
              <a:bodyPr wrap="none" anchor="ctr"/>
              <a:lstStyle/>
              <a:p>
                <a:endParaRPr lang="ru-RU"/>
              </a:p>
            </p:txBody>
          </p:sp>
          <p:sp>
            <p:nvSpPr>
              <p:cNvPr id="63559" name="Rectangle 71"/>
              <p:cNvSpPr>
                <a:spLocks noChangeArrowheads="1"/>
              </p:cNvSpPr>
              <p:nvPr userDrawn="1"/>
            </p:nvSpPr>
            <p:spPr bwMode="ltGray">
              <a:xfrm rot="-1341953">
                <a:off x="1184" y="2775"/>
                <a:ext cx="86" cy="12"/>
              </a:xfrm>
              <a:prstGeom prst="rect">
                <a:avLst/>
              </a:prstGeom>
              <a:solidFill>
                <a:schemeClr val="bg2"/>
              </a:solidFill>
              <a:ln w="9525">
                <a:noFill/>
                <a:miter lim="800000"/>
                <a:headEnd/>
                <a:tailEnd/>
              </a:ln>
              <a:effectLst/>
            </p:spPr>
            <p:txBody>
              <a:bodyPr wrap="none" anchor="ctr"/>
              <a:lstStyle/>
              <a:p>
                <a:endParaRPr lang="ru-RU"/>
              </a:p>
            </p:txBody>
          </p:sp>
          <p:sp>
            <p:nvSpPr>
              <p:cNvPr id="63560" name="Rectangle 72"/>
              <p:cNvSpPr>
                <a:spLocks noChangeArrowheads="1"/>
              </p:cNvSpPr>
              <p:nvPr userDrawn="1"/>
            </p:nvSpPr>
            <p:spPr bwMode="ltGray">
              <a:xfrm rot="-1341953">
                <a:off x="1194" y="2795"/>
                <a:ext cx="86" cy="12"/>
              </a:xfrm>
              <a:prstGeom prst="rect">
                <a:avLst/>
              </a:prstGeom>
              <a:solidFill>
                <a:schemeClr val="bg2"/>
              </a:solidFill>
              <a:ln w="9525">
                <a:noFill/>
                <a:miter lim="800000"/>
                <a:headEnd/>
                <a:tailEnd/>
              </a:ln>
              <a:effectLst/>
            </p:spPr>
            <p:txBody>
              <a:bodyPr wrap="none" anchor="ctr"/>
              <a:lstStyle/>
              <a:p>
                <a:endParaRPr lang="ru-RU"/>
              </a:p>
            </p:txBody>
          </p:sp>
          <p:sp>
            <p:nvSpPr>
              <p:cNvPr id="63561" name="Rectangle 73"/>
              <p:cNvSpPr>
                <a:spLocks noChangeArrowheads="1"/>
              </p:cNvSpPr>
              <p:nvPr userDrawn="1"/>
            </p:nvSpPr>
            <p:spPr bwMode="ltGray">
              <a:xfrm rot="-1928746">
                <a:off x="1101" y="2628"/>
                <a:ext cx="86" cy="12"/>
              </a:xfrm>
              <a:prstGeom prst="rect">
                <a:avLst/>
              </a:prstGeom>
              <a:solidFill>
                <a:schemeClr val="bg2"/>
              </a:solidFill>
              <a:ln w="9525">
                <a:noFill/>
                <a:miter lim="800000"/>
                <a:headEnd/>
                <a:tailEnd/>
              </a:ln>
              <a:effectLst/>
            </p:spPr>
            <p:txBody>
              <a:bodyPr wrap="none" anchor="ctr"/>
              <a:lstStyle/>
              <a:p>
                <a:endParaRPr lang="ru-RU"/>
              </a:p>
            </p:txBody>
          </p:sp>
          <p:sp>
            <p:nvSpPr>
              <p:cNvPr id="63562" name="Rectangle 74"/>
              <p:cNvSpPr>
                <a:spLocks noChangeArrowheads="1"/>
              </p:cNvSpPr>
              <p:nvPr userDrawn="1"/>
            </p:nvSpPr>
            <p:spPr bwMode="ltGray">
              <a:xfrm rot="-1844175">
                <a:off x="1114" y="2645"/>
                <a:ext cx="86" cy="12"/>
              </a:xfrm>
              <a:prstGeom prst="rect">
                <a:avLst/>
              </a:prstGeom>
              <a:solidFill>
                <a:schemeClr val="bg2"/>
              </a:solidFill>
              <a:ln w="9525">
                <a:noFill/>
                <a:miter lim="800000"/>
                <a:headEnd/>
                <a:tailEnd/>
              </a:ln>
              <a:effectLst/>
            </p:spPr>
            <p:txBody>
              <a:bodyPr wrap="none" anchor="ctr"/>
              <a:lstStyle/>
              <a:p>
                <a:endParaRPr lang="ru-RU"/>
              </a:p>
            </p:txBody>
          </p:sp>
          <p:sp>
            <p:nvSpPr>
              <p:cNvPr id="63563" name="Rectangle 75"/>
              <p:cNvSpPr>
                <a:spLocks noChangeArrowheads="1"/>
              </p:cNvSpPr>
              <p:nvPr userDrawn="1"/>
            </p:nvSpPr>
            <p:spPr bwMode="ltGray">
              <a:xfrm rot="-1752383">
                <a:off x="1129" y="2667"/>
                <a:ext cx="86" cy="12"/>
              </a:xfrm>
              <a:prstGeom prst="rect">
                <a:avLst/>
              </a:prstGeom>
              <a:solidFill>
                <a:schemeClr val="bg2"/>
              </a:solidFill>
              <a:ln w="9525">
                <a:noFill/>
                <a:miter lim="800000"/>
                <a:headEnd/>
                <a:tailEnd/>
              </a:ln>
              <a:effectLst/>
            </p:spPr>
            <p:txBody>
              <a:bodyPr wrap="none" anchor="ctr"/>
              <a:lstStyle/>
              <a:p>
                <a:endParaRPr lang="ru-RU"/>
              </a:p>
            </p:txBody>
          </p:sp>
          <p:sp>
            <p:nvSpPr>
              <p:cNvPr id="63564" name="Rectangle 76"/>
              <p:cNvSpPr>
                <a:spLocks noChangeArrowheads="1"/>
              </p:cNvSpPr>
              <p:nvPr userDrawn="1"/>
            </p:nvSpPr>
            <p:spPr bwMode="ltGray">
              <a:xfrm rot="-1752383">
                <a:off x="1142" y="2684"/>
                <a:ext cx="86" cy="12"/>
              </a:xfrm>
              <a:prstGeom prst="rect">
                <a:avLst/>
              </a:prstGeom>
              <a:solidFill>
                <a:schemeClr val="bg2"/>
              </a:solidFill>
              <a:ln w="9525">
                <a:noFill/>
                <a:miter lim="800000"/>
                <a:headEnd/>
                <a:tailEnd/>
              </a:ln>
              <a:effectLst/>
            </p:spPr>
            <p:txBody>
              <a:bodyPr wrap="none" anchor="ctr"/>
              <a:lstStyle/>
              <a:p>
                <a:endParaRPr lang="ru-RU"/>
              </a:p>
            </p:txBody>
          </p:sp>
          <p:sp>
            <p:nvSpPr>
              <p:cNvPr id="63565" name="Rectangle 77"/>
              <p:cNvSpPr>
                <a:spLocks noChangeArrowheads="1"/>
              </p:cNvSpPr>
              <p:nvPr userDrawn="1"/>
            </p:nvSpPr>
            <p:spPr bwMode="ltGray">
              <a:xfrm rot="-2466736">
                <a:off x="1014" y="2538"/>
                <a:ext cx="86" cy="12"/>
              </a:xfrm>
              <a:prstGeom prst="rect">
                <a:avLst/>
              </a:prstGeom>
              <a:solidFill>
                <a:schemeClr val="bg2"/>
              </a:solidFill>
              <a:ln w="9525">
                <a:noFill/>
                <a:miter lim="800000"/>
                <a:headEnd/>
                <a:tailEnd/>
              </a:ln>
              <a:effectLst/>
            </p:spPr>
            <p:txBody>
              <a:bodyPr wrap="none" anchor="ctr"/>
              <a:lstStyle/>
              <a:p>
                <a:endParaRPr lang="ru-RU"/>
              </a:p>
            </p:txBody>
          </p:sp>
          <p:sp>
            <p:nvSpPr>
              <p:cNvPr id="63566" name="Rectangle 78"/>
              <p:cNvSpPr>
                <a:spLocks noChangeArrowheads="1"/>
              </p:cNvSpPr>
              <p:nvPr userDrawn="1"/>
            </p:nvSpPr>
            <p:spPr bwMode="ltGray">
              <a:xfrm rot="-2466736">
                <a:off x="1035" y="2557"/>
                <a:ext cx="86" cy="12"/>
              </a:xfrm>
              <a:prstGeom prst="rect">
                <a:avLst/>
              </a:prstGeom>
              <a:solidFill>
                <a:schemeClr val="bg2"/>
              </a:solidFill>
              <a:ln w="9525">
                <a:noFill/>
                <a:miter lim="800000"/>
                <a:headEnd/>
                <a:tailEnd/>
              </a:ln>
              <a:effectLst/>
            </p:spPr>
            <p:txBody>
              <a:bodyPr wrap="none" anchor="ctr"/>
              <a:lstStyle/>
              <a:p>
                <a:endParaRPr lang="ru-RU"/>
              </a:p>
            </p:txBody>
          </p:sp>
          <p:sp>
            <p:nvSpPr>
              <p:cNvPr id="63567" name="Rectangle 79"/>
              <p:cNvSpPr>
                <a:spLocks noChangeArrowheads="1"/>
              </p:cNvSpPr>
              <p:nvPr userDrawn="1"/>
            </p:nvSpPr>
            <p:spPr bwMode="ltGray">
              <a:xfrm rot="-2466736">
                <a:off x="1050" y="2574"/>
                <a:ext cx="86" cy="12"/>
              </a:xfrm>
              <a:prstGeom prst="rect">
                <a:avLst/>
              </a:prstGeom>
              <a:solidFill>
                <a:schemeClr val="bg2"/>
              </a:solidFill>
              <a:ln w="9525">
                <a:noFill/>
                <a:miter lim="800000"/>
                <a:headEnd/>
                <a:tailEnd/>
              </a:ln>
              <a:effectLst/>
            </p:spPr>
            <p:txBody>
              <a:bodyPr wrap="none" anchor="ctr"/>
              <a:lstStyle/>
              <a:p>
                <a:endParaRPr lang="ru-RU"/>
              </a:p>
            </p:txBody>
          </p:sp>
          <p:sp>
            <p:nvSpPr>
              <p:cNvPr id="63568" name="Rectangle 80"/>
              <p:cNvSpPr>
                <a:spLocks noChangeArrowheads="1"/>
              </p:cNvSpPr>
              <p:nvPr userDrawn="1"/>
            </p:nvSpPr>
            <p:spPr bwMode="ltGray">
              <a:xfrm rot="-2342866">
                <a:off x="1068" y="2590"/>
                <a:ext cx="86" cy="12"/>
              </a:xfrm>
              <a:prstGeom prst="rect">
                <a:avLst/>
              </a:prstGeom>
              <a:solidFill>
                <a:schemeClr val="bg2"/>
              </a:solidFill>
              <a:ln w="9525">
                <a:noFill/>
                <a:miter lim="800000"/>
                <a:headEnd/>
                <a:tailEnd/>
              </a:ln>
              <a:effectLst/>
            </p:spPr>
            <p:txBody>
              <a:bodyPr wrap="none" anchor="ctr"/>
              <a:lstStyle/>
              <a:p>
                <a:endParaRPr lang="ru-RU"/>
              </a:p>
            </p:txBody>
          </p:sp>
          <p:sp>
            <p:nvSpPr>
              <p:cNvPr id="63569" name="Freeform 81"/>
              <p:cNvSpPr>
                <a:spLocks/>
              </p:cNvSpPr>
              <p:nvPr userDrawn="1"/>
            </p:nvSpPr>
            <p:spPr bwMode="ltGray">
              <a:xfrm>
                <a:off x="486" y="2563"/>
                <a:ext cx="180" cy="151"/>
              </a:xfrm>
              <a:custGeom>
                <a:avLst/>
                <a:gdLst/>
                <a:ahLst/>
                <a:cxnLst>
                  <a:cxn ang="0">
                    <a:pos x="0" y="144"/>
                  </a:cxn>
                  <a:cxn ang="0">
                    <a:pos x="28" y="147"/>
                  </a:cxn>
                  <a:cxn ang="0">
                    <a:pos x="64" y="46"/>
                  </a:cxn>
                  <a:cxn ang="0">
                    <a:pos x="94" y="151"/>
                  </a:cxn>
                  <a:cxn ang="0">
                    <a:pos x="129" y="151"/>
                  </a:cxn>
                  <a:cxn ang="0">
                    <a:pos x="180" y="9"/>
                  </a:cxn>
                  <a:cxn ang="0">
                    <a:pos x="148" y="10"/>
                  </a:cxn>
                  <a:cxn ang="0">
                    <a:pos x="112" y="112"/>
                  </a:cxn>
                  <a:cxn ang="0">
                    <a:pos x="79" y="0"/>
                  </a:cxn>
                  <a:cxn ang="0">
                    <a:pos x="48" y="0"/>
                  </a:cxn>
                  <a:cxn ang="0">
                    <a:pos x="0" y="144"/>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a:effectLst/>
            </p:spPr>
            <p:txBody>
              <a:bodyPr/>
              <a:lstStyle/>
              <a:p>
                <a:endParaRPr lang="ru-RU"/>
              </a:p>
            </p:txBody>
          </p:sp>
          <p:sp>
            <p:nvSpPr>
              <p:cNvPr id="63570" name="Rectangle 82"/>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a:effectLst/>
            </p:spPr>
            <p:txBody>
              <a:bodyPr wrap="none" anchor="ctr"/>
              <a:lstStyle/>
              <a:p>
                <a:endParaRPr lang="ru-RU"/>
              </a:p>
            </p:txBody>
          </p:sp>
          <p:sp>
            <p:nvSpPr>
              <p:cNvPr id="63571" name="Rectangle 83"/>
              <p:cNvSpPr>
                <a:spLocks noChangeArrowheads="1"/>
              </p:cNvSpPr>
              <p:nvPr userDrawn="1"/>
            </p:nvSpPr>
            <p:spPr bwMode="ltGray">
              <a:xfrm rot="238799">
                <a:off x="4" y="3146"/>
                <a:ext cx="1031" cy="12"/>
              </a:xfrm>
              <a:prstGeom prst="rect">
                <a:avLst/>
              </a:prstGeom>
              <a:solidFill>
                <a:schemeClr val="bg2"/>
              </a:solidFill>
              <a:ln w="9525">
                <a:noFill/>
                <a:miter lim="800000"/>
                <a:headEnd/>
                <a:tailEnd/>
              </a:ln>
              <a:effectLst/>
            </p:spPr>
            <p:txBody>
              <a:bodyPr wrap="none" anchor="ctr"/>
              <a:lstStyle/>
              <a:p>
                <a:endParaRPr lang="ru-RU"/>
              </a:p>
            </p:txBody>
          </p:sp>
          <p:sp>
            <p:nvSpPr>
              <p:cNvPr id="63572" name="Rectangle 84"/>
              <p:cNvSpPr>
                <a:spLocks noChangeArrowheads="1"/>
              </p:cNvSpPr>
              <p:nvPr userDrawn="1"/>
            </p:nvSpPr>
            <p:spPr bwMode="ltGray">
              <a:xfrm rot="-2957028">
                <a:off x="907" y="2473"/>
                <a:ext cx="81" cy="12"/>
              </a:xfrm>
              <a:prstGeom prst="rect">
                <a:avLst/>
              </a:prstGeom>
              <a:solidFill>
                <a:schemeClr val="bg2"/>
              </a:solidFill>
              <a:ln w="9525">
                <a:noFill/>
                <a:miter lim="800000"/>
                <a:headEnd/>
                <a:tailEnd/>
              </a:ln>
              <a:effectLst/>
            </p:spPr>
            <p:txBody>
              <a:bodyPr wrap="none" anchor="ctr"/>
              <a:lstStyle/>
              <a:p>
                <a:endParaRPr lang="ru-RU"/>
              </a:p>
            </p:txBody>
          </p:sp>
          <p:sp>
            <p:nvSpPr>
              <p:cNvPr id="63573" name="Rectangle 85"/>
              <p:cNvSpPr>
                <a:spLocks noChangeArrowheads="1"/>
              </p:cNvSpPr>
              <p:nvPr userDrawn="1"/>
            </p:nvSpPr>
            <p:spPr bwMode="ltGray">
              <a:xfrm rot="-2957028">
                <a:off x="930" y="2486"/>
                <a:ext cx="81" cy="12"/>
              </a:xfrm>
              <a:prstGeom prst="rect">
                <a:avLst/>
              </a:prstGeom>
              <a:solidFill>
                <a:schemeClr val="bg2"/>
              </a:solidFill>
              <a:ln w="9525">
                <a:noFill/>
                <a:miter lim="800000"/>
                <a:headEnd/>
                <a:tailEnd/>
              </a:ln>
              <a:effectLst/>
            </p:spPr>
            <p:txBody>
              <a:bodyPr wrap="none" anchor="ctr"/>
              <a:lstStyle/>
              <a:p>
                <a:endParaRPr lang="ru-RU"/>
              </a:p>
            </p:txBody>
          </p:sp>
          <p:sp>
            <p:nvSpPr>
              <p:cNvPr id="63574" name="Rectangle 86"/>
              <p:cNvSpPr>
                <a:spLocks noChangeArrowheads="1"/>
              </p:cNvSpPr>
              <p:nvPr userDrawn="1"/>
            </p:nvSpPr>
            <p:spPr bwMode="ltGray">
              <a:xfrm rot="-2957028">
                <a:off x="954" y="2497"/>
                <a:ext cx="86" cy="12"/>
              </a:xfrm>
              <a:prstGeom prst="rect">
                <a:avLst/>
              </a:prstGeom>
              <a:solidFill>
                <a:schemeClr val="bg2"/>
              </a:solidFill>
              <a:ln w="9525">
                <a:noFill/>
                <a:miter lim="800000"/>
                <a:headEnd/>
                <a:tailEnd/>
              </a:ln>
              <a:effectLst/>
            </p:spPr>
            <p:txBody>
              <a:bodyPr wrap="none" anchor="ctr"/>
              <a:lstStyle/>
              <a:p>
                <a:endParaRPr lang="ru-RU"/>
              </a:p>
            </p:txBody>
          </p:sp>
          <p:sp>
            <p:nvSpPr>
              <p:cNvPr id="63575" name="Rectangle 87"/>
              <p:cNvSpPr>
                <a:spLocks noChangeArrowheads="1"/>
              </p:cNvSpPr>
              <p:nvPr userDrawn="1"/>
            </p:nvSpPr>
            <p:spPr bwMode="ltGray">
              <a:xfrm rot="-2661033">
                <a:off x="974" y="2509"/>
                <a:ext cx="86" cy="12"/>
              </a:xfrm>
              <a:prstGeom prst="rect">
                <a:avLst/>
              </a:prstGeom>
              <a:solidFill>
                <a:schemeClr val="bg2"/>
              </a:solidFill>
              <a:ln w="9525">
                <a:noFill/>
                <a:miter lim="800000"/>
                <a:headEnd/>
                <a:tailEnd/>
              </a:ln>
              <a:effectLst/>
            </p:spPr>
            <p:txBody>
              <a:bodyPr wrap="none" anchor="ctr"/>
              <a:lstStyle/>
              <a:p>
                <a:endParaRPr lang="ru-RU"/>
              </a:p>
            </p:txBody>
          </p:sp>
          <p:sp>
            <p:nvSpPr>
              <p:cNvPr id="63576" name="Rectangle 88"/>
              <p:cNvSpPr>
                <a:spLocks noChangeArrowheads="1"/>
              </p:cNvSpPr>
              <p:nvPr userDrawn="1"/>
            </p:nvSpPr>
            <p:spPr bwMode="ltGray">
              <a:xfrm rot="-3638503">
                <a:off x="788" y="2426"/>
                <a:ext cx="75" cy="12"/>
              </a:xfrm>
              <a:prstGeom prst="rect">
                <a:avLst/>
              </a:prstGeom>
              <a:solidFill>
                <a:schemeClr val="bg2"/>
              </a:solidFill>
              <a:ln w="9525">
                <a:noFill/>
                <a:miter lim="800000"/>
                <a:headEnd/>
                <a:tailEnd/>
              </a:ln>
              <a:effectLst/>
            </p:spPr>
            <p:txBody>
              <a:bodyPr wrap="none" anchor="ctr"/>
              <a:lstStyle/>
              <a:p>
                <a:endParaRPr lang="ru-RU"/>
              </a:p>
            </p:txBody>
          </p:sp>
          <p:sp>
            <p:nvSpPr>
              <p:cNvPr id="63577" name="Rectangle 89"/>
              <p:cNvSpPr>
                <a:spLocks noChangeArrowheads="1"/>
              </p:cNvSpPr>
              <p:nvPr userDrawn="1"/>
            </p:nvSpPr>
            <p:spPr bwMode="ltGray">
              <a:xfrm rot="-3638503">
                <a:off x="815" y="2434"/>
                <a:ext cx="75" cy="12"/>
              </a:xfrm>
              <a:prstGeom prst="rect">
                <a:avLst/>
              </a:prstGeom>
              <a:solidFill>
                <a:schemeClr val="bg2"/>
              </a:solidFill>
              <a:ln w="9525">
                <a:noFill/>
                <a:miter lim="800000"/>
                <a:headEnd/>
                <a:tailEnd/>
              </a:ln>
              <a:effectLst/>
            </p:spPr>
            <p:txBody>
              <a:bodyPr wrap="none" anchor="ctr"/>
              <a:lstStyle/>
              <a:p>
                <a:endParaRPr lang="ru-RU"/>
              </a:p>
            </p:txBody>
          </p:sp>
          <p:sp>
            <p:nvSpPr>
              <p:cNvPr id="63578" name="Rectangle 90"/>
              <p:cNvSpPr>
                <a:spLocks noChangeArrowheads="1"/>
              </p:cNvSpPr>
              <p:nvPr userDrawn="1"/>
            </p:nvSpPr>
            <p:spPr bwMode="ltGray">
              <a:xfrm rot="-3514633">
                <a:off x="837" y="2441"/>
                <a:ext cx="81" cy="12"/>
              </a:xfrm>
              <a:prstGeom prst="rect">
                <a:avLst/>
              </a:prstGeom>
              <a:solidFill>
                <a:schemeClr val="bg2"/>
              </a:solidFill>
              <a:ln w="9525">
                <a:noFill/>
                <a:miter lim="800000"/>
                <a:headEnd/>
                <a:tailEnd/>
              </a:ln>
              <a:effectLst/>
            </p:spPr>
            <p:txBody>
              <a:bodyPr wrap="none" anchor="ctr"/>
              <a:lstStyle/>
              <a:p>
                <a:endParaRPr lang="ru-RU"/>
              </a:p>
            </p:txBody>
          </p:sp>
          <p:sp>
            <p:nvSpPr>
              <p:cNvPr id="63579" name="Rectangle 91"/>
              <p:cNvSpPr>
                <a:spLocks noChangeArrowheads="1"/>
              </p:cNvSpPr>
              <p:nvPr userDrawn="1"/>
            </p:nvSpPr>
            <p:spPr bwMode="ltGray">
              <a:xfrm rot="-3220799">
                <a:off x="862" y="2453"/>
                <a:ext cx="81" cy="12"/>
              </a:xfrm>
              <a:prstGeom prst="rect">
                <a:avLst/>
              </a:prstGeom>
              <a:solidFill>
                <a:schemeClr val="bg2"/>
              </a:solidFill>
              <a:ln w="9525">
                <a:noFill/>
                <a:miter lim="800000"/>
                <a:headEnd/>
                <a:tailEnd/>
              </a:ln>
              <a:effectLst/>
            </p:spPr>
            <p:txBody>
              <a:bodyPr wrap="none" anchor="ctr"/>
              <a:lstStyle/>
              <a:p>
                <a:endParaRPr lang="ru-RU"/>
              </a:p>
            </p:txBody>
          </p:sp>
          <p:sp>
            <p:nvSpPr>
              <p:cNvPr id="63580" name="Rectangle 92"/>
              <p:cNvSpPr>
                <a:spLocks noChangeArrowheads="1"/>
              </p:cNvSpPr>
              <p:nvPr userDrawn="1"/>
            </p:nvSpPr>
            <p:spPr bwMode="ltGray">
              <a:xfrm rot="-4338250">
                <a:off x="649" y="2396"/>
                <a:ext cx="75" cy="12"/>
              </a:xfrm>
              <a:prstGeom prst="rect">
                <a:avLst/>
              </a:prstGeom>
              <a:solidFill>
                <a:schemeClr val="bg2"/>
              </a:solidFill>
              <a:ln w="9525">
                <a:noFill/>
                <a:miter lim="800000"/>
                <a:headEnd/>
                <a:tailEnd/>
              </a:ln>
              <a:effectLst/>
            </p:spPr>
            <p:txBody>
              <a:bodyPr wrap="none" anchor="ctr"/>
              <a:lstStyle/>
              <a:p>
                <a:endParaRPr lang="ru-RU"/>
              </a:p>
            </p:txBody>
          </p:sp>
          <p:sp>
            <p:nvSpPr>
              <p:cNvPr id="63581" name="Rectangle 93"/>
              <p:cNvSpPr>
                <a:spLocks noChangeArrowheads="1"/>
              </p:cNvSpPr>
              <p:nvPr userDrawn="1"/>
            </p:nvSpPr>
            <p:spPr bwMode="ltGray">
              <a:xfrm rot="-4250359">
                <a:off x="677" y="2402"/>
                <a:ext cx="75" cy="12"/>
              </a:xfrm>
              <a:prstGeom prst="rect">
                <a:avLst/>
              </a:prstGeom>
              <a:solidFill>
                <a:schemeClr val="bg2"/>
              </a:solidFill>
              <a:ln w="9525">
                <a:noFill/>
                <a:miter lim="800000"/>
                <a:headEnd/>
                <a:tailEnd/>
              </a:ln>
              <a:effectLst/>
            </p:spPr>
            <p:txBody>
              <a:bodyPr wrap="none" anchor="ctr"/>
              <a:lstStyle/>
              <a:p>
                <a:endParaRPr lang="ru-RU"/>
              </a:p>
            </p:txBody>
          </p:sp>
          <p:sp>
            <p:nvSpPr>
              <p:cNvPr id="63582" name="Rectangle 94"/>
              <p:cNvSpPr>
                <a:spLocks noChangeArrowheads="1"/>
              </p:cNvSpPr>
              <p:nvPr userDrawn="1"/>
            </p:nvSpPr>
            <p:spPr bwMode="ltGray">
              <a:xfrm rot="-4250359">
                <a:off x="707" y="2407"/>
                <a:ext cx="75" cy="12"/>
              </a:xfrm>
              <a:prstGeom prst="rect">
                <a:avLst/>
              </a:prstGeom>
              <a:solidFill>
                <a:schemeClr val="bg2"/>
              </a:solidFill>
              <a:ln w="9525">
                <a:noFill/>
                <a:miter lim="800000"/>
                <a:headEnd/>
                <a:tailEnd/>
              </a:ln>
              <a:effectLst/>
            </p:spPr>
            <p:txBody>
              <a:bodyPr wrap="none" anchor="ctr"/>
              <a:lstStyle/>
              <a:p>
                <a:endParaRPr lang="ru-RU"/>
              </a:p>
            </p:txBody>
          </p:sp>
          <p:sp>
            <p:nvSpPr>
              <p:cNvPr id="63583" name="Rectangle 95"/>
              <p:cNvSpPr>
                <a:spLocks noChangeArrowheads="1"/>
              </p:cNvSpPr>
              <p:nvPr userDrawn="1"/>
            </p:nvSpPr>
            <p:spPr bwMode="ltGray">
              <a:xfrm rot="-3989246">
                <a:off x="737" y="2411"/>
                <a:ext cx="75" cy="12"/>
              </a:xfrm>
              <a:prstGeom prst="rect">
                <a:avLst/>
              </a:prstGeom>
              <a:solidFill>
                <a:schemeClr val="bg2"/>
              </a:solidFill>
              <a:ln w="9525">
                <a:noFill/>
                <a:miter lim="800000"/>
                <a:headEnd/>
                <a:tailEnd/>
              </a:ln>
              <a:effectLst/>
            </p:spPr>
            <p:txBody>
              <a:bodyPr wrap="none" anchor="ctr"/>
              <a:lstStyle/>
              <a:p>
                <a:endParaRPr lang="ru-RU"/>
              </a:p>
            </p:txBody>
          </p:sp>
          <p:sp>
            <p:nvSpPr>
              <p:cNvPr id="63584" name="Rectangle 96"/>
              <p:cNvSpPr>
                <a:spLocks noChangeArrowheads="1"/>
              </p:cNvSpPr>
              <p:nvPr userDrawn="1"/>
            </p:nvSpPr>
            <p:spPr bwMode="ltGray">
              <a:xfrm rot="-4862215">
                <a:off x="503" y="2395"/>
                <a:ext cx="69" cy="12"/>
              </a:xfrm>
              <a:prstGeom prst="rect">
                <a:avLst/>
              </a:prstGeom>
              <a:solidFill>
                <a:schemeClr val="bg2"/>
              </a:solidFill>
              <a:ln w="9525">
                <a:noFill/>
                <a:miter lim="800000"/>
                <a:headEnd/>
                <a:tailEnd/>
              </a:ln>
              <a:effectLst/>
            </p:spPr>
            <p:txBody>
              <a:bodyPr wrap="none" anchor="ctr"/>
              <a:lstStyle/>
              <a:p>
                <a:endParaRPr lang="ru-RU"/>
              </a:p>
            </p:txBody>
          </p:sp>
          <p:sp>
            <p:nvSpPr>
              <p:cNvPr id="63585" name="Rectangle 97"/>
              <p:cNvSpPr>
                <a:spLocks noChangeArrowheads="1"/>
              </p:cNvSpPr>
              <p:nvPr userDrawn="1"/>
            </p:nvSpPr>
            <p:spPr bwMode="ltGray">
              <a:xfrm rot="-4673370">
                <a:off x="533" y="2393"/>
                <a:ext cx="75" cy="12"/>
              </a:xfrm>
              <a:prstGeom prst="rect">
                <a:avLst/>
              </a:prstGeom>
              <a:solidFill>
                <a:schemeClr val="bg2"/>
              </a:solidFill>
              <a:ln w="9525">
                <a:noFill/>
                <a:miter lim="800000"/>
                <a:headEnd/>
                <a:tailEnd/>
              </a:ln>
              <a:effectLst/>
            </p:spPr>
            <p:txBody>
              <a:bodyPr wrap="none" anchor="ctr"/>
              <a:lstStyle/>
              <a:p>
                <a:endParaRPr lang="ru-RU"/>
              </a:p>
            </p:txBody>
          </p:sp>
          <p:sp>
            <p:nvSpPr>
              <p:cNvPr id="63586" name="Rectangle 98"/>
              <p:cNvSpPr>
                <a:spLocks noChangeArrowheads="1"/>
              </p:cNvSpPr>
              <p:nvPr userDrawn="1"/>
            </p:nvSpPr>
            <p:spPr bwMode="ltGray">
              <a:xfrm rot="-4646721">
                <a:off x="563" y="2390"/>
                <a:ext cx="75" cy="12"/>
              </a:xfrm>
              <a:prstGeom prst="rect">
                <a:avLst/>
              </a:prstGeom>
              <a:solidFill>
                <a:schemeClr val="bg2"/>
              </a:solidFill>
              <a:ln w="9525">
                <a:noFill/>
                <a:miter lim="800000"/>
                <a:headEnd/>
                <a:tailEnd/>
              </a:ln>
              <a:effectLst/>
            </p:spPr>
            <p:txBody>
              <a:bodyPr wrap="none" anchor="ctr"/>
              <a:lstStyle/>
              <a:p>
                <a:endParaRPr lang="ru-RU"/>
              </a:p>
            </p:txBody>
          </p:sp>
          <p:sp>
            <p:nvSpPr>
              <p:cNvPr id="63587" name="Rectangle 99"/>
              <p:cNvSpPr>
                <a:spLocks noChangeArrowheads="1"/>
              </p:cNvSpPr>
              <p:nvPr userDrawn="1"/>
            </p:nvSpPr>
            <p:spPr bwMode="ltGray">
              <a:xfrm rot="-4580623">
                <a:off x="594" y="2391"/>
                <a:ext cx="75" cy="12"/>
              </a:xfrm>
              <a:prstGeom prst="rect">
                <a:avLst/>
              </a:prstGeom>
              <a:solidFill>
                <a:schemeClr val="bg2"/>
              </a:solidFill>
              <a:ln w="9525">
                <a:noFill/>
                <a:miter lim="800000"/>
                <a:headEnd/>
                <a:tailEnd/>
              </a:ln>
              <a:effectLst/>
            </p:spPr>
            <p:txBody>
              <a:bodyPr wrap="none" anchor="ctr"/>
              <a:lstStyle/>
              <a:p>
                <a:endParaRPr lang="ru-RU"/>
              </a:p>
            </p:txBody>
          </p:sp>
          <p:sp>
            <p:nvSpPr>
              <p:cNvPr id="63588" name="Rectangle 100"/>
              <p:cNvSpPr>
                <a:spLocks noChangeArrowheads="1"/>
              </p:cNvSpPr>
              <p:nvPr userDrawn="1"/>
            </p:nvSpPr>
            <p:spPr bwMode="ltGray">
              <a:xfrm rot="-5195129">
                <a:off x="355" y="2414"/>
                <a:ext cx="69" cy="12"/>
              </a:xfrm>
              <a:prstGeom prst="rect">
                <a:avLst/>
              </a:prstGeom>
              <a:solidFill>
                <a:schemeClr val="bg2"/>
              </a:solidFill>
              <a:ln w="9525">
                <a:noFill/>
                <a:miter lim="800000"/>
                <a:headEnd/>
                <a:tailEnd/>
              </a:ln>
              <a:effectLst/>
            </p:spPr>
            <p:txBody>
              <a:bodyPr wrap="none" anchor="ctr"/>
              <a:lstStyle/>
              <a:p>
                <a:endParaRPr lang="ru-RU"/>
              </a:p>
            </p:txBody>
          </p:sp>
          <p:sp>
            <p:nvSpPr>
              <p:cNvPr id="63589" name="Rectangle 101"/>
              <p:cNvSpPr>
                <a:spLocks noChangeArrowheads="1"/>
              </p:cNvSpPr>
              <p:nvPr userDrawn="1"/>
            </p:nvSpPr>
            <p:spPr bwMode="ltGray">
              <a:xfrm rot="-5360484">
                <a:off x="385" y="2409"/>
                <a:ext cx="69" cy="12"/>
              </a:xfrm>
              <a:prstGeom prst="rect">
                <a:avLst/>
              </a:prstGeom>
              <a:solidFill>
                <a:schemeClr val="bg2"/>
              </a:solidFill>
              <a:ln w="9525">
                <a:noFill/>
                <a:miter lim="800000"/>
                <a:headEnd/>
                <a:tailEnd/>
              </a:ln>
              <a:effectLst/>
            </p:spPr>
            <p:txBody>
              <a:bodyPr wrap="none" anchor="ctr"/>
              <a:lstStyle/>
              <a:p>
                <a:endParaRPr lang="ru-RU"/>
              </a:p>
            </p:txBody>
          </p:sp>
          <p:sp>
            <p:nvSpPr>
              <p:cNvPr id="63590" name="Rectangle 102"/>
              <p:cNvSpPr>
                <a:spLocks noChangeArrowheads="1"/>
              </p:cNvSpPr>
              <p:nvPr userDrawn="1"/>
            </p:nvSpPr>
            <p:spPr bwMode="ltGray">
              <a:xfrm rot="-5288939">
                <a:off x="418" y="2405"/>
                <a:ext cx="69" cy="12"/>
              </a:xfrm>
              <a:prstGeom prst="rect">
                <a:avLst/>
              </a:prstGeom>
              <a:solidFill>
                <a:schemeClr val="bg2"/>
              </a:solidFill>
              <a:ln w="9525">
                <a:noFill/>
                <a:miter lim="800000"/>
                <a:headEnd/>
                <a:tailEnd/>
              </a:ln>
              <a:effectLst/>
            </p:spPr>
            <p:txBody>
              <a:bodyPr wrap="none" anchor="ctr"/>
              <a:lstStyle/>
              <a:p>
                <a:endParaRPr lang="ru-RU"/>
              </a:p>
            </p:txBody>
          </p:sp>
          <p:sp>
            <p:nvSpPr>
              <p:cNvPr id="63591" name="Rectangle 103"/>
              <p:cNvSpPr>
                <a:spLocks noChangeArrowheads="1"/>
              </p:cNvSpPr>
              <p:nvPr userDrawn="1"/>
            </p:nvSpPr>
            <p:spPr bwMode="ltGray">
              <a:xfrm rot="-5164854">
                <a:off x="449" y="2400"/>
                <a:ext cx="69" cy="12"/>
              </a:xfrm>
              <a:prstGeom prst="rect">
                <a:avLst/>
              </a:prstGeom>
              <a:solidFill>
                <a:schemeClr val="bg2"/>
              </a:solidFill>
              <a:ln w="9525">
                <a:noFill/>
                <a:miter lim="800000"/>
                <a:headEnd/>
                <a:tailEnd/>
              </a:ln>
              <a:effectLst/>
            </p:spPr>
            <p:txBody>
              <a:bodyPr wrap="none" anchor="ctr"/>
              <a:lstStyle/>
              <a:p>
                <a:endParaRPr lang="ru-RU"/>
              </a:p>
            </p:txBody>
          </p:sp>
          <p:sp>
            <p:nvSpPr>
              <p:cNvPr id="63592" name="Rectangle 104"/>
              <p:cNvSpPr>
                <a:spLocks noChangeArrowheads="1"/>
              </p:cNvSpPr>
              <p:nvPr userDrawn="1"/>
            </p:nvSpPr>
            <p:spPr bwMode="ltGray">
              <a:xfrm rot="-6132163">
                <a:off x="206" y="2458"/>
                <a:ext cx="63" cy="12"/>
              </a:xfrm>
              <a:prstGeom prst="rect">
                <a:avLst/>
              </a:prstGeom>
              <a:solidFill>
                <a:schemeClr val="bg2"/>
              </a:solidFill>
              <a:ln w="9525">
                <a:noFill/>
                <a:miter lim="800000"/>
                <a:headEnd/>
                <a:tailEnd/>
              </a:ln>
              <a:effectLst/>
            </p:spPr>
            <p:txBody>
              <a:bodyPr wrap="none" anchor="ctr"/>
              <a:lstStyle/>
              <a:p>
                <a:endParaRPr lang="ru-RU"/>
              </a:p>
            </p:txBody>
          </p:sp>
          <p:sp>
            <p:nvSpPr>
              <p:cNvPr id="63593" name="Rectangle 105"/>
              <p:cNvSpPr>
                <a:spLocks noChangeArrowheads="1"/>
              </p:cNvSpPr>
              <p:nvPr userDrawn="1"/>
            </p:nvSpPr>
            <p:spPr bwMode="ltGray">
              <a:xfrm rot="-6220433">
                <a:off x="237" y="2448"/>
                <a:ext cx="63" cy="12"/>
              </a:xfrm>
              <a:prstGeom prst="rect">
                <a:avLst/>
              </a:prstGeom>
              <a:solidFill>
                <a:schemeClr val="bg2"/>
              </a:solidFill>
              <a:ln w="9525">
                <a:noFill/>
                <a:miter lim="800000"/>
                <a:headEnd/>
                <a:tailEnd/>
              </a:ln>
              <a:effectLst/>
            </p:spPr>
            <p:txBody>
              <a:bodyPr wrap="none" anchor="ctr"/>
              <a:lstStyle/>
              <a:p>
                <a:endParaRPr lang="ru-RU"/>
              </a:p>
            </p:txBody>
          </p:sp>
          <p:sp>
            <p:nvSpPr>
              <p:cNvPr id="63594" name="Rectangle 106"/>
              <p:cNvSpPr>
                <a:spLocks noChangeArrowheads="1"/>
              </p:cNvSpPr>
              <p:nvPr userDrawn="1"/>
            </p:nvSpPr>
            <p:spPr bwMode="ltGray">
              <a:xfrm rot="-6110943">
                <a:off x="266" y="2438"/>
                <a:ext cx="63" cy="12"/>
              </a:xfrm>
              <a:prstGeom prst="rect">
                <a:avLst/>
              </a:prstGeom>
              <a:solidFill>
                <a:schemeClr val="bg2"/>
              </a:solidFill>
              <a:ln w="9525">
                <a:noFill/>
                <a:miter lim="800000"/>
                <a:headEnd/>
                <a:tailEnd/>
              </a:ln>
              <a:effectLst/>
            </p:spPr>
            <p:txBody>
              <a:bodyPr wrap="none" anchor="ctr"/>
              <a:lstStyle/>
              <a:p>
                <a:endParaRPr lang="ru-RU"/>
              </a:p>
            </p:txBody>
          </p:sp>
          <p:sp>
            <p:nvSpPr>
              <p:cNvPr id="63595" name="Rectangle 107"/>
              <p:cNvSpPr>
                <a:spLocks noChangeArrowheads="1"/>
              </p:cNvSpPr>
              <p:nvPr userDrawn="1"/>
            </p:nvSpPr>
            <p:spPr bwMode="ltGray">
              <a:xfrm rot="-5919570">
                <a:off x="292" y="2427"/>
                <a:ext cx="69" cy="12"/>
              </a:xfrm>
              <a:prstGeom prst="rect">
                <a:avLst/>
              </a:prstGeom>
              <a:solidFill>
                <a:schemeClr val="bg2"/>
              </a:solidFill>
              <a:ln w="9525">
                <a:noFill/>
                <a:miter lim="800000"/>
                <a:headEnd/>
                <a:tailEnd/>
              </a:ln>
              <a:effectLst/>
            </p:spPr>
            <p:txBody>
              <a:bodyPr wrap="none" anchor="ctr"/>
              <a:lstStyle/>
              <a:p>
                <a:endParaRPr lang="ru-RU"/>
              </a:p>
            </p:txBody>
          </p:sp>
          <p:sp>
            <p:nvSpPr>
              <p:cNvPr id="63596" name="Rectangle 108"/>
              <p:cNvSpPr>
                <a:spLocks noChangeArrowheads="1"/>
              </p:cNvSpPr>
              <p:nvPr userDrawn="1"/>
            </p:nvSpPr>
            <p:spPr bwMode="ltGray">
              <a:xfrm rot="-7376291">
                <a:off x="5" y="2549"/>
                <a:ext cx="63" cy="12"/>
              </a:xfrm>
              <a:prstGeom prst="rect">
                <a:avLst/>
              </a:prstGeom>
              <a:solidFill>
                <a:schemeClr val="bg2"/>
              </a:solidFill>
              <a:ln w="9525">
                <a:noFill/>
                <a:miter lim="800000"/>
                <a:headEnd/>
                <a:tailEnd/>
              </a:ln>
              <a:effectLst/>
            </p:spPr>
            <p:txBody>
              <a:bodyPr wrap="none" anchor="ctr"/>
              <a:lstStyle/>
              <a:p>
                <a:endParaRPr lang="ru-RU"/>
              </a:p>
            </p:txBody>
          </p:sp>
          <p:sp>
            <p:nvSpPr>
              <p:cNvPr id="63597" name="Rectangle 109"/>
              <p:cNvSpPr>
                <a:spLocks noChangeArrowheads="1"/>
              </p:cNvSpPr>
              <p:nvPr userDrawn="1"/>
            </p:nvSpPr>
            <p:spPr bwMode="ltGray">
              <a:xfrm rot="-7168347">
                <a:off x="64" y="2517"/>
                <a:ext cx="63" cy="12"/>
              </a:xfrm>
              <a:prstGeom prst="rect">
                <a:avLst/>
              </a:prstGeom>
              <a:solidFill>
                <a:schemeClr val="bg2"/>
              </a:solidFill>
              <a:ln w="9525">
                <a:noFill/>
                <a:miter lim="800000"/>
                <a:headEnd/>
                <a:tailEnd/>
              </a:ln>
              <a:effectLst/>
            </p:spPr>
            <p:txBody>
              <a:bodyPr wrap="none" anchor="ctr"/>
              <a:lstStyle/>
              <a:p>
                <a:endParaRPr lang="ru-RU"/>
              </a:p>
            </p:txBody>
          </p:sp>
          <p:sp>
            <p:nvSpPr>
              <p:cNvPr id="63598" name="Rectangle 110"/>
              <p:cNvSpPr>
                <a:spLocks noChangeArrowheads="1"/>
              </p:cNvSpPr>
              <p:nvPr userDrawn="1"/>
            </p:nvSpPr>
            <p:spPr bwMode="ltGray">
              <a:xfrm rot="-6802416">
                <a:off x="92" y="2502"/>
                <a:ext cx="63" cy="12"/>
              </a:xfrm>
              <a:prstGeom prst="rect">
                <a:avLst/>
              </a:prstGeom>
              <a:solidFill>
                <a:schemeClr val="bg2"/>
              </a:solidFill>
              <a:ln w="9525">
                <a:noFill/>
                <a:miter lim="800000"/>
                <a:headEnd/>
                <a:tailEnd/>
              </a:ln>
              <a:effectLst/>
            </p:spPr>
            <p:txBody>
              <a:bodyPr wrap="none" anchor="ctr"/>
              <a:lstStyle/>
              <a:p>
                <a:endParaRPr lang="ru-RU"/>
              </a:p>
            </p:txBody>
          </p:sp>
          <p:sp>
            <p:nvSpPr>
              <p:cNvPr id="63599" name="Rectangle 111"/>
              <p:cNvSpPr>
                <a:spLocks noChangeArrowheads="1"/>
              </p:cNvSpPr>
              <p:nvPr userDrawn="1"/>
            </p:nvSpPr>
            <p:spPr bwMode="ltGray">
              <a:xfrm rot="-6802416">
                <a:off x="119" y="2492"/>
                <a:ext cx="63" cy="12"/>
              </a:xfrm>
              <a:prstGeom prst="rect">
                <a:avLst/>
              </a:prstGeom>
              <a:solidFill>
                <a:schemeClr val="bg2"/>
              </a:solidFill>
              <a:ln w="9525">
                <a:noFill/>
                <a:miter lim="800000"/>
                <a:headEnd/>
                <a:tailEnd/>
              </a:ln>
              <a:effectLst/>
            </p:spPr>
            <p:txBody>
              <a:bodyPr wrap="none" anchor="ctr"/>
              <a:lstStyle/>
              <a:p>
                <a:endParaRPr lang="ru-RU"/>
              </a:p>
            </p:txBody>
          </p:sp>
          <p:sp>
            <p:nvSpPr>
              <p:cNvPr id="63600" name="Rectangle 112"/>
              <p:cNvSpPr>
                <a:spLocks noChangeArrowheads="1"/>
              </p:cNvSpPr>
              <p:nvPr userDrawn="1"/>
            </p:nvSpPr>
            <p:spPr bwMode="ltGray">
              <a:xfrm rot="-6457704">
                <a:off x="150" y="2478"/>
                <a:ext cx="63" cy="12"/>
              </a:xfrm>
              <a:prstGeom prst="rect">
                <a:avLst/>
              </a:prstGeom>
              <a:solidFill>
                <a:schemeClr val="bg2"/>
              </a:solidFill>
              <a:ln w="9525">
                <a:noFill/>
                <a:miter lim="800000"/>
                <a:headEnd/>
                <a:tailEnd/>
              </a:ln>
              <a:effectLst/>
            </p:spPr>
            <p:txBody>
              <a:bodyPr wrap="none" anchor="ctr"/>
              <a:lstStyle/>
              <a:p>
                <a:endParaRPr lang="ru-RU"/>
              </a:p>
            </p:txBody>
          </p:sp>
          <p:sp>
            <p:nvSpPr>
              <p:cNvPr id="63601" name="Rectangle 113"/>
              <p:cNvSpPr>
                <a:spLocks noChangeArrowheads="1"/>
              </p:cNvSpPr>
              <p:nvPr userDrawn="1"/>
            </p:nvSpPr>
            <p:spPr bwMode="ltGray">
              <a:xfrm rot="-1876771">
                <a:off x="0" y="3363"/>
                <a:ext cx="75" cy="12"/>
              </a:xfrm>
              <a:prstGeom prst="rect">
                <a:avLst/>
              </a:prstGeom>
              <a:solidFill>
                <a:schemeClr val="bg2"/>
              </a:solidFill>
              <a:ln w="9525">
                <a:noFill/>
                <a:miter lim="800000"/>
                <a:headEnd/>
                <a:tailEnd/>
              </a:ln>
              <a:effectLst/>
            </p:spPr>
            <p:txBody>
              <a:bodyPr wrap="none" anchor="ctr"/>
              <a:lstStyle/>
              <a:p>
                <a:endParaRPr lang="ru-RU"/>
              </a:p>
            </p:txBody>
          </p:sp>
          <p:sp>
            <p:nvSpPr>
              <p:cNvPr id="63602" name="Rectangle 114"/>
              <p:cNvSpPr>
                <a:spLocks noChangeArrowheads="1"/>
              </p:cNvSpPr>
              <p:nvPr userDrawn="1"/>
            </p:nvSpPr>
            <p:spPr bwMode="ltGray">
              <a:xfrm rot="3283992">
                <a:off x="511" y="3478"/>
                <a:ext cx="242" cy="12"/>
              </a:xfrm>
              <a:prstGeom prst="rect">
                <a:avLst/>
              </a:prstGeom>
              <a:solidFill>
                <a:schemeClr val="bg2"/>
              </a:solidFill>
              <a:ln w="9525">
                <a:noFill/>
                <a:miter lim="800000"/>
                <a:headEnd/>
                <a:tailEnd/>
              </a:ln>
              <a:effectLst/>
            </p:spPr>
            <p:txBody>
              <a:bodyPr wrap="none" anchor="ctr"/>
              <a:lstStyle/>
              <a:p>
                <a:endParaRPr lang="ru-RU"/>
              </a:p>
            </p:txBody>
          </p:sp>
          <p:sp>
            <p:nvSpPr>
              <p:cNvPr id="63603" name="Rectangle 115"/>
              <p:cNvSpPr>
                <a:spLocks noChangeArrowheads="1"/>
              </p:cNvSpPr>
              <p:nvPr userDrawn="1"/>
            </p:nvSpPr>
            <p:spPr bwMode="ltGray">
              <a:xfrm rot="3283992">
                <a:off x="35" y="2798"/>
                <a:ext cx="242" cy="12"/>
              </a:xfrm>
              <a:prstGeom prst="rect">
                <a:avLst/>
              </a:prstGeom>
              <a:solidFill>
                <a:schemeClr val="bg2"/>
              </a:solidFill>
              <a:ln w="9525">
                <a:noFill/>
                <a:miter lim="800000"/>
                <a:headEnd/>
                <a:tailEnd/>
              </a:ln>
              <a:effectLst/>
            </p:spPr>
            <p:txBody>
              <a:bodyPr wrap="none" anchor="ctr"/>
              <a:lstStyle/>
              <a:p>
                <a:endParaRPr lang="ru-RU"/>
              </a:p>
            </p:txBody>
          </p:sp>
          <p:sp>
            <p:nvSpPr>
              <p:cNvPr id="63604" name="Rectangle 116"/>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a:effectLst/>
            </p:spPr>
            <p:txBody>
              <a:bodyPr wrap="none" anchor="ctr"/>
              <a:lstStyle/>
              <a:p>
                <a:endParaRPr lang="ru-RU"/>
              </a:p>
            </p:txBody>
          </p:sp>
          <p:sp>
            <p:nvSpPr>
              <p:cNvPr id="63605" name="Rectangle 117"/>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a:effectLst/>
            </p:spPr>
            <p:txBody>
              <a:bodyPr wrap="none" anchor="ctr"/>
              <a:lstStyle/>
              <a:p>
                <a:endParaRPr lang="ru-RU"/>
              </a:p>
            </p:txBody>
          </p:sp>
          <p:sp>
            <p:nvSpPr>
              <p:cNvPr id="63606" name="Rectangle 118"/>
              <p:cNvSpPr>
                <a:spLocks noChangeArrowheads="1"/>
              </p:cNvSpPr>
              <p:nvPr userDrawn="1"/>
            </p:nvSpPr>
            <p:spPr bwMode="ltGray">
              <a:xfrm rot="6683973">
                <a:off x="45" y="3915"/>
                <a:ext cx="144" cy="12"/>
              </a:xfrm>
              <a:prstGeom prst="rect">
                <a:avLst/>
              </a:prstGeom>
              <a:solidFill>
                <a:schemeClr val="bg2"/>
              </a:solidFill>
              <a:ln w="9525">
                <a:noFill/>
                <a:miter lim="800000"/>
                <a:headEnd/>
                <a:tailEnd/>
              </a:ln>
              <a:effectLst/>
            </p:spPr>
            <p:txBody>
              <a:bodyPr wrap="none" anchor="ctr"/>
              <a:lstStyle/>
              <a:p>
                <a:endParaRPr lang="ru-RU"/>
              </a:p>
            </p:txBody>
          </p:sp>
          <p:sp>
            <p:nvSpPr>
              <p:cNvPr id="63607" name="Rectangle 119"/>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a:effectLst/>
            </p:spPr>
            <p:txBody>
              <a:bodyPr wrap="none" anchor="ctr"/>
              <a:lstStyle/>
              <a:p>
                <a:endParaRPr lang="ru-RU"/>
              </a:p>
            </p:txBody>
          </p:sp>
          <p:sp>
            <p:nvSpPr>
              <p:cNvPr id="63608" name="Rectangle 120"/>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a:effectLst/>
            </p:spPr>
            <p:txBody>
              <a:bodyPr wrap="none" anchor="ctr"/>
              <a:lstStyle/>
              <a:p>
                <a:endParaRPr lang="ru-RU"/>
              </a:p>
            </p:txBody>
          </p:sp>
          <p:sp>
            <p:nvSpPr>
              <p:cNvPr id="63609" name="Rectangle 121"/>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a:effectLst/>
            </p:spPr>
            <p:txBody>
              <a:bodyPr wrap="none" anchor="ctr"/>
              <a:lstStyle/>
              <a:p>
                <a:endParaRPr lang="ru-RU"/>
              </a:p>
            </p:txBody>
          </p:sp>
          <p:sp>
            <p:nvSpPr>
              <p:cNvPr id="63610" name="Rectangle 122"/>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a:effectLst/>
            </p:spPr>
            <p:txBody>
              <a:bodyPr wrap="none" anchor="ctr"/>
              <a:lstStyle/>
              <a:p>
                <a:endParaRPr lang="ru-RU"/>
              </a:p>
            </p:txBody>
          </p:sp>
          <p:sp>
            <p:nvSpPr>
              <p:cNvPr id="63611" name="Rectangle 123"/>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a:effectLst/>
            </p:spPr>
            <p:txBody>
              <a:bodyPr wrap="none" anchor="ctr"/>
              <a:lstStyle/>
              <a:p>
                <a:endParaRPr lang="ru-RU"/>
              </a:p>
            </p:txBody>
          </p:sp>
          <p:sp>
            <p:nvSpPr>
              <p:cNvPr id="63612" name="Rectangle 124"/>
              <p:cNvSpPr>
                <a:spLocks noChangeArrowheads="1"/>
              </p:cNvSpPr>
              <p:nvPr userDrawn="1"/>
            </p:nvSpPr>
            <p:spPr bwMode="ltGray">
              <a:xfrm rot="-7168347">
                <a:off x="-18" y="2506"/>
                <a:ext cx="132" cy="12"/>
              </a:xfrm>
              <a:prstGeom prst="rect">
                <a:avLst/>
              </a:prstGeom>
              <a:solidFill>
                <a:schemeClr val="bg2"/>
              </a:solidFill>
              <a:ln w="9525">
                <a:noFill/>
                <a:miter lim="800000"/>
                <a:headEnd/>
                <a:tailEnd/>
              </a:ln>
              <a:effectLst/>
            </p:spPr>
            <p:txBody>
              <a:bodyPr wrap="none" anchor="ctr"/>
              <a:lstStyle/>
              <a:p>
                <a:endParaRPr lang="ru-RU"/>
              </a:p>
            </p:txBody>
          </p:sp>
          <p:sp>
            <p:nvSpPr>
              <p:cNvPr id="63613" name="Rectangle 125"/>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a:effectLst/>
            </p:spPr>
            <p:txBody>
              <a:bodyPr wrap="none" anchor="ctr"/>
              <a:lstStyle/>
              <a:p>
                <a:endParaRPr lang="ru-RU"/>
              </a:p>
            </p:txBody>
          </p:sp>
          <p:sp>
            <p:nvSpPr>
              <p:cNvPr id="63614" name="Rectangle 126"/>
              <p:cNvSpPr>
                <a:spLocks noChangeArrowheads="1"/>
              </p:cNvSpPr>
              <p:nvPr userDrawn="1"/>
            </p:nvSpPr>
            <p:spPr bwMode="ltGray">
              <a:xfrm rot="-4970620">
                <a:off x="447" y="2364"/>
                <a:ext cx="138" cy="12"/>
              </a:xfrm>
              <a:prstGeom prst="rect">
                <a:avLst/>
              </a:prstGeom>
              <a:solidFill>
                <a:schemeClr val="bg2"/>
              </a:solidFill>
              <a:ln w="9525">
                <a:noFill/>
                <a:miter lim="800000"/>
                <a:headEnd/>
                <a:tailEnd/>
              </a:ln>
              <a:effectLst/>
            </p:spPr>
            <p:txBody>
              <a:bodyPr wrap="none" anchor="ctr"/>
              <a:lstStyle/>
              <a:p>
                <a:endParaRPr lang="ru-RU"/>
              </a:p>
            </p:txBody>
          </p:sp>
          <p:sp>
            <p:nvSpPr>
              <p:cNvPr id="63615" name="Rectangle 127"/>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a:effectLst/>
            </p:spPr>
            <p:txBody>
              <a:bodyPr wrap="none" anchor="ctr"/>
              <a:lstStyle/>
              <a:p>
                <a:endParaRPr lang="ru-RU"/>
              </a:p>
            </p:txBody>
          </p:sp>
          <p:sp>
            <p:nvSpPr>
              <p:cNvPr id="63616" name="Rectangle 128"/>
              <p:cNvSpPr>
                <a:spLocks noChangeArrowheads="1"/>
              </p:cNvSpPr>
              <p:nvPr userDrawn="1"/>
            </p:nvSpPr>
            <p:spPr bwMode="ltGray">
              <a:xfrm rot="-3676305">
                <a:off x="739" y="2386"/>
                <a:ext cx="155" cy="12"/>
              </a:xfrm>
              <a:prstGeom prst="rect">
                <a:avLst/>
              </a:prstGeom>
              <a:solidFill>
                <a:schemeClr val="bg2"/>
              </a:solidFill>
              <a:ln w="9525">
                <a:noFill/>
                <a:miter lim="800000"/>
                <a:headEnd/>
                <a:tailEnd/>
              </a:ln>
              <a:effectLst/>
            </p:spPr>
            <p:txBody>
              <a:bodyPr wrap="none" anchor="ctr"/>
              <a:lstStyle/>
              <a:p>
                <a:endParaRPr lang="ru-RU"/>
              </a:p>
            </p:txBody>
          </p:sp>
          <p:sp>
            <p:nvSpPr>
              <p:cNvPr id="63617" name="Rectangle 129"/>
              <p:cNvSpPr>
                <a:spLocks noChangeArrowheads="1"/>
              </p:cNvSpPr>
              <p:nvPr userDrawn="1"/>
            </p:nvSpPr>
            <p:spPr bwMode="ltGray">
              <a:xfrm rot="-3188616">
                <a:off x="869" y="2430"/>
                <a:ext cx="167" cy="12"/>
              </a:xfrm>
              <a:prstGeom prst="rect">
                <a:avLst/>
              </a:prstGeom>
              <a:solidFill>
                <a:schemeClr val="bg2"/>
              </a:solidFill>
              <a:ln w="9525">
                <a:noFill/>
                <a:miter lim="800000"/>
                <a:headEnd/>
                <a:tailEnd/>
              </a:ln>
              <a:effectLst/>
            </p:spPr>
            <p:txBody>
              <a:bodyPr wrap="none" anchor="ctr"/>
              <a:lstStyle/>
              <a:p>
                <a:endParaRPr lang="ru-RU"/>
              </a:p>
            </p:txBody>
          </p:sp>
          <p:sp>
            <p:nvSpPr>
              <p:cNvPr id="63618" name="Rectangle 130"/>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a:effectLst/>
            </p:spPr>
            <p:txBody>
              <a:bodyPr wrap="none" anchor="ctr"/>
              <a:lstStyle/>
              <a:p>
                <a:endParaRPr lang="ru-RU"/>
              </a:p>
            </p:txBody>
          </p:sp>
          <p:sp>
            <p:nvSpPr>
              <p:cNvPr id="63619" name="Rectangle 131"/>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a:effectLst/>
            </p:spPr>
            <p:txBody>
              <a:bodyPr wrap="none" anchor="ctr"/>
              <a:lstStyle/>
              <a:p>
                <a:endParaRPr lang="ru-RU"/>
              </a:p>
            </p:txBody>
          </p:sp>
          <p:sp>
            <p:nvSpPr>
              <p:cNvPr id="63620" name="Rectangle 132"/>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a:effectLst/>
            </p:spPr>
            <p:txBody>
              <a:bodyPr wrap="none" anchor="ctr"/>
              <a:lstStyle/>
              <a:p>
                <a:endParaRPr lang="ru-RU"/>
              </a:p>
            </p:txBody>
          </p:sp>
          <p:sp>
            <p:nvSpPr>
              <p:cNvPr id="63621" name="Rectangle 133"/>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a:effectLst/>
            </p:spPr>
            <p:txBody>
              <a:bodyPr wrap="none" anchor="ctr"/>
              <a:lstStyle/>
              <a:p>
                <a:endParaRPr lang="ru-RU"/>
              </a:p>
            </p:txBody>
          </p:sp>
          <p:sp>
            <p:nvSpPr>
              <p:cNvPr id="63622" name="Rectangle 134"/>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a:effectLst/>
            </p:spPr>
            <p:txBody>
              <a:bodyPr wrap="none" anchor="ctr"/>
              <a:lstStyle/>
              <a:p>
                <a:endParaRPr lang="ru-RU"/>
              </a:p>
            </p:txBody>
          </p:sp>
          <p:sp>
            <p:nvSpPr>
              <p:cNvPr id="63623" name="Rectangle 135"/>
              <p:cNvSpPr>
                <a:spLocks noChangeArrowheads="1"/>
              </p:cNvSpPr>
              <p:nvPr userDrawn="1"/>
            </p:nvSpPr>
            <p:spPr bwMode="ltGray">
              <a:xfrm rot="-287823">
                <a:off x="1213" y="3066"/>
                <a:ext cx="167" cy="12"/>
              </a:xfrm>
              <a:prstGeom prst="rect">
                <a:avLst/>
              </a:prstGeom>
              <a:solidFill>
                <a:schemeClr val="bg2"/>
              </a:solidFill>
              <a:ln w="9525">
                <a:noFill/>
                <a:miter lim="800000"/>
                <a:headEnd/>
                <a:tailEnd/>
              </a:ln>
              <a:effectLst/>
            </p:spPr>
            <p:txBody>
              <a:bodyPr wrap="none" anchor="ctr"/>
              <a:lstStyle/>
              <a:p>
                <a:endParaRPr lang="ru-RU"/>
              </a:p>
            </p:txBody>
          </p:sp>
          <p:sp>
            <p:nvSpPr>
              <p:cNvPr id="63624" name="Rectangle 136"/>
              <p:cNvSpPr>
                <a:spLocks noChangeArrowheads="1"/>
              </p:cNvSpPr>
              <p:nvPr userDrawn="1"/>
            </p:nvSpPr>
            <p:spPr bwMode="ltGray">
              <a:xfrm rot="696741">
                <a:off x="1126" y="3337"/>
                <a:ext cx="150" cy="12"/>
              </a:xfrm>
              <a:prstGeom prst="rect">
                <a:avLst/>
              </a:prstGeom>
              <a:solidFill>
                <a:schemeClr val="bg2"/>
              </a:solidFill>
              <a:ln w="9525">
                <a:noFill/>
                <a:miter lim="800000"/>
                <a:headEnd/>
                <a:tailEnd/>
              </a:ln>
              <a:effectLst/>
            </p:spPr>
            <p:txBody>
              <a:bodyPr wrap="none" anchor="ctr"/>
              <a:lstStyle/>
              <a:p>
                <a:endParaRPr lang="ru-RU"/>
              </a:p>
            </p:txBody>
          </p:sp>
          <p:sp>
            <p:nvSpPr>
              <p:cNvPr id="63625" name="Rectangle 137"/>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a:effectLst/>
            </p:spPr>
            <p:txBody>
              <a:bodyPr wrap="none" anchor="ctr"/>
              <a:lstStyle/>
              <a:p>
                <a:endParaRPr lang="ru-RU"/>
              </a:p>
            </p:txBody>
          </p:sp>
          <p:sp>
            <p:nvSpPr>
              <p:cNvPr id="63626" name="Freeform 138"/>
              <p:cNvSpPr>
                <a:spLocks/>
              </p:cNvSpPr>
              <p:nvPr userDrawn="1"/>
            </p:nvSpPr>
            <p:spPr bwMode="ltGray">
              <a:xfrm>
                <a:off x="850" y="3136"/>
                <a:ext cx="204" cy="120"/>
              </a:xfrm>
              <a:custGeom>
                <a:avLst/>
                <a:gdLst/>
                <a:ahLst/>
                <a:cxnLst>
                  <a:cxn ang="0">
                    <a:pos x="168" y="120"/>
                  </a:cxn>
                  <a:cxn ang="0">
                    <a:pos x="204" y="12"/>
                  </a:cxn>
                  <a:cxn ang="0">
                    <a:pos x="42" y="0"/>
                  </a:cxn>
                  <a:cxn ang="0">
                    <a:pos x="0" y="108"/>
                  </a:cxn>
                  <a:cxn ang="0">
                    <a:pos x="30" y="114"/>
                  </a:cxn>
                  <a:cxn ang="0">
                    <a:pos x="60" y="30"/>
                  </a:cxn>
                  <a:cxn ang="0">
                    <a:pos x="102" y="36"/>
                  </a:cxn>
                  <a:cxn ang="0">
                    <a:pos x="78" y="108"/>
                  </a:cxn>
                  <a:cxn ang="0">
                    <a:pos x="102" y="108"/>
                  </a:cxn>
                  <a:cxn ang="0">
                    <a:pos x="132" y="36"/>
                  </a:cxn>
                  <a:cxn ang="0">
                    <a:pos x="162" y="36"/>
                  </a:cxn>
                  <a:cxn ang="0">
                    <a:pos x="138" y="114"/>
                  </a:cxn>
                  <a:cxn ang="0">
                    <a:pos x="168" y="120"/>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lstStyle/>
              <a:p>
                <a:endParaRPr lang="ru-RU"/>
              </a:p>
            </p:txBody>
          </p:sp>
          <p:sp>
            <p:nvSpPr>
              <p:cNvPr id="63627" name="Freeform 139"/>
              <p:cNvSpPr>
                <a:spLocks/>
              </p:cNvSpPr>
              <p:nvPr userDrawn="1"/>
            </p:nvSpPr>
            <p:spPr bwMode="ltGray">
              <a:xfrm>
                <a:off x="19" y="2722"/>
                <a:ext cx="90" cy="78"/>
              </a:xfrm>
              <a:custGeom>
                <a:avLst/>
                <a:gdLst/>
                <a:ahLst/>
                <a:cxnLst>
                  <a:cxn ang="0">
                    <a:pos x="66" y="36"/>
                  </a:cxn>
                  <a:cxn ang="0">
                    <a:pos x="66" y="36"/>
                  </a:cxn>
                  <a:cxn ang="0">
                    <a:pos x="18" y="24"/>
                  </a:cxn>
                  <a:cxn ang="0">
                    <a:pos x="0" y="30"/>
                  </a:cxn>
                  <a:cxn ang="0">
                    <a:pos x="36" y="78"/>
                  </a:cxn>
                  <a:cxn ang="0">
                    <a:pos x="48" y="72"/>
                  </a:cxn>
                  <a:cxn ang="0">
                    <a:pos x="24" y="36"/>
                  </a:cxn>
                  <a:cxn ang="0">
                    <a:pos x="24" y="36"/>
                  </a:cxn>
                  <a:cxn ang="0">
                    <a:pos x="72" y="54"/>
                  </a:cxn>
                  <a:cxn ang="0">
                    <a:pos x="90" y="42"/>
                  </a:cxn>
                  <a:cxn ang="0">
                    <a:pos x="54" y="0"/>
                  </a:cxn>
                  <a:cxn ang="0">
                    <a:pos x="42" y="6"/>
                  </a:cxn>
                  <a:cxn ang="0">
                    <a:pos x="66" y="36"/>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lstStyle/>
              <a:p>
                <a:endParaRPr lang="ru-RU"/>
              </a:p>
            </p:txBody>
          </p:sp>
          <p:sp>
            <p:nvSpPr>
              <p:cNvPr id="63628" name="Freeform 140"/>
              <p:cNvSpPr>
                <a:spLocks/>
              </p:cNvSpPr>
              <p:nvPr userDrawn="1"/>
            </p:nvSpPr>
            <p:spPr bwMode="ltGray">
              <a:xfrm>
                <a:off x="97" y="2651"/>
                <a:ext cx="101" cy="89"/>
              </a:xfrm>
              <a:custGeom>
                <a:avLst/>
                <a:gdLst/>
                <a:ahLst/>
                <a:cxnLst>
                  <a:cxn ang="0">
                    <a:pos x="54" y="89"/>
                  </a:cxn>
                  <a:cxn ang="0">
                    <a:pos x="65" y="83"/>
                  </a:cxn>
                  <a:cxn ang="0">
                    <a:pos x="48" y="35"/>
                  </a:cxn>
                  <a:cxn ang="0">
                    <a:pos x="89" y="65"/>
                  </a:cxn>
                  <a:cxn ang="0">
                    <a:pos x="101" y="59"/>
                  </a:cxn>
                  <a:cxn ang="0">
                    <a:pos x="83" y="0"/>
                  </a:cxn>
                  <a:cxn ang="0">
                    <a:pos x="71" y="12"/>
                  </a:cxn>
                  <a:cxn ang="0">
                    <a:pos x="83" y="41"/>
                  </a:cxn>
                  <a:cxn ang="0">
                    <a:pos x="48" y="23"/>
                  </a:cxn>
                  <a:cxn ang="0">
                    <a:pos x="36" y="29"/>
                  </a:cxn>
                  <a:cxn ang="0">
                    <a:pos x="45" y="68"/>
                  </a:cxn>
                  <a:cxn ang="0">
                    <a:pos x="18" y="41"/>
                  </a:cxn>
                  <a:cxn ang="0">
                    <a:pos x="0" y="53"/>
                  </a:cxn>
                  <a:cxn ang="0">
                    <a:pos x="54" y="89"/>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lstStyle/>
              <a:p>
                <a:endParaRPr lang="ru-RU"/>
              </a:p>
            </p:txBody>
          </p:sp>
          <p:sp>
            <p:nvSpPr>
              <p:cNvPr id="63629" name="Freeform 141"/>
              <p:cNvSpPr>
                <a:spLocks/>
              </p:cNvSpPr>
              <p:nvPr userDrawn="1"/>
            </p:nvSpPr>
            <p:spPr bwMode="ltGray">
              <a:xfrm>
                <a:off x="677" y="3502"/>
                <a:ext cx="83" cy="78"/>
              </a:xfrm>
              <a:custGeom>
                <a:avLst/>
                <a:gdLst/>
                <a:ahLst/>
                <a:cxnLst>
                  <a:cxn ang="0">
                    <a:pos x="36" y="78"/>
                  </a:cxn>
                  <a:cxn ang="0">
                    <a:pos x="83" y="48"/>
                  </a:cxn>
                  <a:cxn ang="0">
                    <a:pos x="54" y="0"/>
                  </a:cxn>
                  <a:cxn ang="0">
                    <a:pos x="0" y="30"/>
                  </a:cxn>
                  <a:cxn ang="0">
                    <a:pos x="6" y="36"/>
                  </a:cxn>
                  <a:cxn ang="0">
                    <a:pos x="42" y="18"/>
                  </a:cxn>
                  <a:cxn ang="0">
                    <a:pos x="54" y="30"/>
                  </a:cxn>
                  <a:cxn ang="0">
                    <a:pos x="24" y="48"/>
                  </a:cxn>
                  <a:cxn ang="0">
                    <a:pos x="30" y="54"/>
                  </a:cxn>
                  <a:cxn ang="0">
                    <a:pos x="60" y="36"/>
                  </a:cxn>
                  <a:cxn ang="0">
                    <a:pos x="66" y="48"/>
                  </a:cxn>
                  <a:cxn ang="0">
                    <a:pos x="30" y="66"/>
                  </a:cxn>
                  <a:cxn ang="0">
                    <a:pos x="36" y="78"/>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lstStyle/>
              <a:p>
                <a:endParaRPr lang="ru-RU"/>
              </a:p>
            </p:txBody>
          </p:sp>
          <p:sp>
            <p:nvSpPr>
              <p:cNvPr id="63630" name="Freeform 142"/>
              <p:cNvSpPr>
                <a:spLocks/>
              </p:cNvSpPr>
              <p:nvPr userDrawn="1"/>
            </p:nvSpPr>
            <p:spPr bwMode="ltGray">
              <a:xfrm>
                <a:off x="940" y="2782"/>
                <a:ext cx="90" cy="72"/>
              </a:xfrm>
              <a:custGeom>
                <a:avLst/>
                <a:gdLst/>
                <a:ahLst/>
                <a:cxnLst>
                  <a:cxn ang="0">
                    <a:pos x="90" y="30"/>
                  </a:cxn>
                  <a:cxn ang="0">
                    <a:pos x="66" y="0"/>
                  </a:cxn>
                  <a:cxn ang="0">
                    <a:pos x="0" y="36"/>
                  </a:cxn>
                  <a:cxn ang="0">
                    <a:pos x="24" y="72"/>
                  </a:cxn>
                  <a:cxn ang="0">
                    <a:pos x="36" y="66"/>
                  </a:cxn>
                  <a:cxn ang="0">
                    <a:pos x="18" y="42"/>
                  </a:cxn>
                  <a:cxn ang="0">
                    <a:pos x="36" y="30"/>
                  </a:cxn>
                  <a:cxn ang="0">
                    <a:pos x="54" y="54"/>
                  </a:cxn>
                  <a:cxn ang="0">
                    <a:pos x="60" y="48"/>
                  </a:cxn>
                  <a:cxn ang="0">
                    <a:pos x="48" y="24"/>
                  </a:cxn>
                  <a:cxn ang="0">
                    <a:pos x="60" y="12"/>
                  </a:cxn>
                  <a:cxn ang="0">
                    <a:pos x="78" y="42"/>
                  </a:cxn>
                  <a:cxn ang="0">
                    <a:pos x="90" y="30"/>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lstStyle/>
              <a:p>
                <a:endParaRPr lang="ru-RU"/>
              </a:p>
            </p:txBody>
          </p:sp>
          <p:sp>
            <p:nvSpPr>
              <p:cNvPr id="63631" name="Freeform 143"/>
              <p:cNvSpPr>
                <a:spLocks/>
              </p:cNvSpPr>
              <p:nvPr userDrawn="1"/>
            </p:nvSpPr>
            <p:spPr bwMode="ltGray">
              <a:xfrm>
                <a:off x="898" y="2716"/>
                <a:ext cx="90" cy="84"/>
              </a:xfrm>
              <a:custGeom>
                <a:avLst/>
                <a:gdLst/>
                <a:ahLst/>
                <a:cxnLst>
                  <a:cxn ang="0">
                    <a:pos x="42" y="60"/>
                  </a:cxn>
                  <a:cxn ang="0">
                    <a:pos x="42" y="60"/>
                  </a:cxn>
                  <a:cxn ang="0">
                    <a:pos x="72" y="12"/>
                  </a:cxn>
                  <a:cxn ang="0">
                    <a:pos x="66" y="0"/>
                  </a:cxn>
                  <a:cxn ang="0">
                    <a:pos x="0" y="42"/>
                  </a:cxn>
                  <a:cxn ang="0">
                    <a:pos x="6" y="54"/>
                  </a:cxn>
                  <a:cxn ang="0">
                    <a:pos x="54" y="24"/>
                  </a:cxn>
                  <a:cxn ang="0">
                    <a:pos x="54" y="24"/>
                  </a:cxn>
                  <a:cxn ang="0">
                    <a:pos x="18" y="72"/>
                  </a:cxn>
                  <a:cxn ang="0">
                    <a:pos x="24" y="84"/>
                  </a:cxn>
                  <a:cxn ang="0">
                    <a:pos x="90" y="42"/>
                  </a:cxn>
                  <a:cxn ang="0">
                    <a:pos x="84" y="30"/>
                  </a:cxn>
                  <a:cxn ang="0">
                    <a:pos x="42" y="60"/>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lstStyle/>
              <a:p>
                <a:endParaRPr lang="ru-RU"/>
              </a:p>
            </p:txBody>
          </p:sp>
          <p:sp>
            <p:nvSpPr>
              <p:cNvPr id="63632" name="Freeform 144"/>
              <p:cNvSpPr>
                <a:spLocks/>
              </p:cNvSpPr>
              <p:nvPr userDrawn="1"/>
            </p:nvSpPr>
            <p:spPr bwMode="ltGray">
              <a:xfrm>
                <a:off x="7" y="3837"/>
                <a:ext cx="6" cy="12"/>
              </a:xfrm>
              <a:custGeom>
                <a:avLst/>
                <a:gdLst/>
                <a:ahLst/>
                <a:cxnLst>
                  <a:cxn ang="0">
                    <a:pos x="6" y="0"/>
                  </a:cxn>
                  <a:cxn ang="0">
                    <a:pos x="6" y="0"/>
                  </a:cxn>
                  <a:cxn ang="0">
                    <a:pos x="0" y="0"/>
                  </a:cxn>
                  <a:cxn ang="0">
                    <a:pos x="0" y="0"/>
                  </a:cxn>
                  <a:cxn ang="0">
                    <a:pos x="0" y="12"/>
                  </a:cxn>
                  <a:cxn ang="0">
                    <a:pos x="6" y="0"/>
                  </a:cxn>
                  <a:cxn ang="0">
                    <a:pos x="6" y="0"/>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w="9525">
                <a:noFill/>
                <a:round/>
                <a:headEnd/>
                <a:tailEnd/>
              </a:ln>
            </p:spPr>
            <p:txBody>
              <a:bodyPr/>
              <a:lstStyle/>
              <a:p>
                <a:endParaRPr lang="ru-RU"/>
              </a:p>
            </p:txBody>
          </p:sp>
          <p:sp>
            <p:nvSpPr>
              <p:cNvPr id="63633" name="Freeform 145"/>
              <p:cNvSpPr>
                <a:spLocks/>
              </p:cNvSpPr>
              <p:nvPr userDrawn="1"/>
            </p:nvSpPr>
            <p:spPr bwMode="ltGray">
              <a:xfrm>
                <a:off x="7" y="2555"/>
                <a:ext cx="30" cy="48"/>
              </a:xfrm>
              <a:custGeom>
                <a:avLst/>
                <a:gdLst/>
                <a:ahLst/>
                <a:cxnLst>
                  <a:cxn ang="0">
                    <a:pos x="18" y="48"/>
                  </a:cxn>
                  <a:cxn ang="0">
                    <a:pos x="18" y="48"/>
                  </a:cxn>
                  <a:cxn ang="0">
                    <a:pos x="30" y="42"/>
                  </a:cxn>
                  <a:cxn ang="0">
                    <a:pos x="0" y="0"/>
                  </a:cxn>
                  <a:cxn ang="0">
                    <a:pos x="0" y="24"/>
                  </a:cxn>
                  <a:cxn ang="0">
                    <a:pos x="18" y="48"/>
                  </a:cxn>
                  <a:cxn ang="0">
                    <a:pos x="18" y="48"/>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w="9525">
                <a:noFill/>
                <a:round/>
                <a:headEnd/>
                <a:tailEnd/>
              </a:ln>
            </p:spPr>
            <p:txBody>
              <a:bodyPr/>
              <a:lstStyle/>
              <a:p>
                <a:endParaRPr lang="ru-RU"/>
              </a:p>
            </p:txBody>
          </p:sp>
          <p:sp>
            <p:nvSpPr>
              <p:cNvPr id="63634" name="Freeform 146"/>
              <p:cNvSpPr>
                <a:spLocks/>
              </p:cNvSpPr>
              <p:nvPr userDrawn="1"/>
            </p:nvSpPr>
            <p:spPr bwMode="ltGray">
              <a:xfrm>
                <a:off x="7" y="3843"/>
                <a:ext cx="36" cy="66"/>
              </a:xfrm>
              <a:custGeom>
                <a:avLst/>
                <a:gdLst/>
                <a:ahLst/>
                <a:cxnLst>
                  <a:cxn ang="0">
                    <a:pos x="36" y="0"/>
                  </a:cxn>
                  <a:cxn ang="0">
                    <a:pos x="24" y="0"/>
                  </a:cxn>
                  <a:cxn ang="0">
                    <a:pos x="24" y="0"/>
                  </a:cxn>
                  <a:cxn ang="0">
                    <a:pos x="0" y="36"/>
                  </a:cxn>
                  <a:cxn ang="0">
                    <a:pos x="0" y="66"/>
                  </a:cxn>
                  <a:cxn ang="0">
                    <a:pos x="36" y="0"/>
                  </a:cxn>
                  <a:cxn ang="0">
                    <a:pos x="36" y="0"/>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w="9525">
                <a:noFill/>
                <a:round/>
                <a:headEnd/>
                <a:tailEnd/>
              </a:ln>
            </p:spPr>
            <p:txBody>
              <a:bodyPr/>
              <a:lstStyle/>
              <a:p>
                <a:endParaRPr lang="ru-RU"/>
              </a:p>
            </p:txBody>
          </p:sp>
          <p:sp>
            <p:nvSpPr>
              <p:cNvPr id="63635" name="Rectangle 147"/>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a:effectLst/>
            </p:spPr>
            <p:txBody>
              <a:bodyPr wrap="none" anchor="ctr"/>
              <a:lstStyle/>
              <a:p>
                <a:endParaRPr lang="ru-RU"/>
              </a:p>
            </p:txBody>
          </p:sp>
          <p:sp>
            <p:nvSpPr>
              <p:cNvPr id="63636" name="Rectangle 148"/>
              <p:cNvSpPr>
                <a:spLocks noChangeArrowheads="1"/>
              </p:cNvSpPr>
              <p:nvPr userDrawn="1"/>
            </p:nvSpPr>
            <p:spPr bwMode="ltGray">
              <a:xfrm rot="-5598588">
                <a:off x="290" y="2386"/>
                <a:ext cx="138" cy="12"/>
              </a:xfrm>
              <a:prstGeom prst="rect">
                <a:avLst/>
              </a:prstGeom>
              <a:solidFill>
                <a:schemeClr val="bg2"/>
              </a:solidFill>
              <a:ln w="9525">
                <a:noFill/>
                <a:miter lim="800000"/>
                <a:headEnd/>
                <a:tailEnd/>
              </a:ln>
              <a:effectLst/>
            </p:spPr>
            <p:txBody>
              <a:bodyPr wrap="none" anchor="ctr"/>
              <a:lstStyle/>
              <a:p>
                <a:endParaRPr lang="ru-RU"/>
              </a:p>
            </p:txBody>
          </p:sp>
          <p:sp>
            <p:nvSpPr>
              <p:cNvPr id="63637" name="Freeform 149"/>
              <p:cNvSpPr>
                <a:spLocks/>
              </p:cNvSpPr>
              <p:nvPr userDrawn="1"/>
            </p:nvSpPr>
            <p:spPr bwMode="ltGray">
              <a:xfrm>
                <a:off x="139" y="3573"/>
                <a:ext cx="144" cy="154"/>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endParaRPr lang="ru-RU"/>
              </a:p>
            </p:txBody>
          </p:sp>
          <p:sp>
            <p:nvSpPr>
              <p:cNvPr id="63638" name="Freeform 150"/>
              <p:cNvSpPr>
                <a:spLocks/>
              </p:cNvSpPr>
              <p:nvPr userDrawn="1"/>
            </p:nvSpPr>
            <p:spPr bwMode="ltGray">
              <a:xfrm rot="-2857037">
                <a:off x="619" y="3550"/>
                <a:ext cx="68" cy="69"/>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endParaRPr lang="ru-RU"/>
              </a:p>
            </p:txBody>
          </p:sp>
          <p:sp>
            <p:nvSpPr>
              <p:cNvPr id="63639"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endParaRPr lang="ru-RU"/>
              </a:p>
            </p:txBody>
          </p:sp>
          <p:sp>
            <p:nvSpPr>
              <p:cNvPr id="63640"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endParaRPr lang="ru-RU"/>
              </a:p>
            </p:txBody>
          </p:sp>
        </p:grpSp>
      </p:grpSp>
      <p:sp>
        <p:nvSpPr>
          <p:cNvPr id="63641"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r>
              <a:rPr lang="ru-RU" smtClean="0"/>
              <a:t>Образец заголовка</a:t>
            </a:r>
            <a:endParaRPr lang="ru-RU"/>
          </a:p>
        </p:txBody>
      </p:sp>
      <p:sp>
        <p:nvSpPr>
          <p:cNvPr id="63642" name="Rectangle 154"/>
          <p:cNvSpPr>
            <a:spLocks noGrp="1" noChangeArrowheads="1"/>
          </p:cNvSpPr>
          <p:nvPr>
            <p:ph type="subTitle" sz="quarter" idx="1"/>
          </p:nvPr>
        </p:nvSpPr>
        <p:spPr>
          <a:xfrm>
            <a:off x="1371600" y="3886200"/>
            <a:ext cx="6400800" cy="1752600"/>
          </a:xfrm>
        </p:spPr>
        <p:txBody>
          <a:bodyPr/>
          <a:lstStyle>
            <a:lvl1pPr marL="0" indent="0" algn="ctr">
              <a:buFont typeface="Arial" charset="0"/>
              <a:buNone/>
              <a:defRPr/>
            </a:lvl1pPr>
          </a:lstStyle>
          <a:p>
            <a:r>
              <a:rPr lang="ru-RU" smtClean="0"/>
              <a:t>Образец подзаголовка</a:t>
            </a:r>
            <a:endParaRPr lang="ru-RU"/>
          </a:p>
        </p:txBody>
      </p:sp>
      <p:sp>
        <p:nvSpPr>
          <p:cNvPr id="63643" name="Rectangle 155"/>
          <p:cNvSpPr>
            <a:spLocks noGrp="1" noChangeArrowheads="1"/>
          </p:cNvSpPr>
          <p:nvPr>
            <p:ph type="dt" sz="quarter" idx="2"/>
          </p:nvPr>
        </p:nvSpPr>
        <p:spPr>
          <a:xfrm>
            <a:off x="304800" y="6248400"/>
            <a:ext cx="2286000" cy="457200"/>
          </a:xfrm>
        </p:spPr>
        <p:txBody>
          <a:bodyPr/>
          <a:lstStyle>
            <a:lvl1pPr>
              <a:defRPr>
                <a:effectLst>
                  <a:outerShdw blurRad="38100" dist="38100" dir="2700000" algn="tl">
                    <a:srgbClr val="000000"/>
                  </a:outerShdw>
                </a:effectLst>
                <a:latin typeface="+mn-lt"/>
              </a:defRPr>
            </a:lvl1pPr>
          </a:lstStyle>
          <a:p>
            <a:endParaRPr lang="ru-RU"/>
          </a:p>
        </p:txBody>
      </p:sp>
      <p:sp>
        <p:nvSpPr>
          <p:cNvPr id="63644" name="Rectangle 156"/>
          <p:cNvSpPr>
            <a:spLocks noGrp="1" noChangeArrowheads="1"/>
          </p:cNvSpPr>
          <p:nvPr>
            <p:ph type="ftr" sz="quarter" idx="3"/>
          </p:nvPr>
        </p:nvSpPr>
        <p:spPr>
          <a:xfrm>
            <a:off x="3124200" y="6248400"/>
            <a:ext cx="2895600" cy="457200"/>
          </a:xfrm>
        </p:spPr>
        <p:txBody>
          <a:bodyPr/>
          <a:lstStyle>
            <a:lvl1pPr>
              <a:defRPr>
                <a:effectLst>
                  <a:outerShdw blurRad="38100" dist="38100" dir="2700000" algn="tl">
                    <a:srgbClr val="000000"/>
                  </a:outerShdw>
                </a:effectLst>
                <a:latin typeface="+mn-lt"/>
              </a:defRPr>
            </a:lvl1pPr>
          </a:lstStyle>
          <a:p>
            <a:endParaRPr lang="ru-RU"/>
          </a:p>
        </p:txBody>
      </p:sp>
      <p:sp>
        <p:nvSpPr>
          <p:cNvPr id="63645" name="Rectangle 157"/>
          <p:cNvSpPr>
            <a:spLocks noGrp="1" noChangeArrowheads="1"/>
          </p:cNvSpPr>
          <p:nvPr>
            <p:ph type="sldNum" sz="quarter" idx="4"/>
          </p:nvPr>
        </p:nvSpPr>
        <p:spPr>
          <a:xfrm>
            <a:off x="6553200" y="6248400"/>
            <a:ext cx="2286000" cy="457200"/>
          </a:xfrm>
        </p:spPr>
        <p:txBody>
          <a:bodyPr/>
          <a:lstStyle>
            <a:lvl1pPr>
              <a:defRPr>
                <a:effectLst>
                  <a:outerShdw blurRad="38100" dist="38100" dir="2700000" algn="tl">
                    <a:srgbClr val="000000"/>
                  </a:outerShdw>
                </a:effectLst>
                <a:latin typeface="+mn-lt"/>
              </a:defRPr>
            </a:lvl1pPr>
          </a:lstStyle>
          <a:p>
            <a:fld id="{EC944F7E-A7E3-4F62-9752-BC449CBA4790}" type="slidenum">
              <a:rPr lang="ru-RU"/>
              <a:pPr/>
              <a:t>‹#›</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3641"/>
                                        </p:tgtEl>
                                        <p:attrNameLst>
                                          <p:attrName>style.visibility</p:attrName>
                                        </p:attrNameLst>
                                      </p:cBhvr>
                                      <p:to>
                                        <p:strVal val="visible"/>
                                      </p:to>
                                    </p:set>
                                    <p:animEffect transition="in" filter="fade">
                                      <p:cBhvr>
                                        <p:cTn id="7" dur="1000"/>
                                        <p:tgtEl>
                                          <p:spTgt spid="63641"/>
                                        </p:tgtEl>
                                      </p:cBhvr>
                                    </p:animEffect>
                                    <p:anim calcmode="lin" valueType="num">
                                      <p:cBhvr>
                                        <p:cTn id="8" dur="1000" fill="hold"/>
                                        <p:tgtEl>
                                          <p:spTgt spid="63641"/>
                                        </p:tgtEl>
                                        <p:attrNameLst>
                                          <p:attrName>ppt_x</p:attrName>
                                        </p:attrNameLst>
                                      </p:cBhvr>
                                      <p:tavLst>
                                        <p:tav tm="0">
                                          <p:val>
                                            <p:strVal val="#ppt_x"/>
                                          </p:val>
                                        </p:tav>
                                        <p:tav tm="100000">
                                          <p:val>
                                            <p:strVal val="#ppt_x"/>
                                          </p:val>
                                        </p:tav>
                                      </p:tavLst>
                                    </p:anim>
                                    <p:anim calcmode="lin" valueType="num">
                                      <p:cBhvr>
                                        <p:cTn id="9" dur="1000" fill="hold"/>
                                        <p:tgtEl>
                                          <p:spTgt spid="6364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grpId="0" nodeType="clickEffect">
                                  <p:stCondLst>
                                    <p:cond delay="0"/>
                                  </p:stCondLst>
                                  <p:childTnLst>
                                    <p:set>
                                      <p:cBhvr>
                                        <p:cTn id="13" dur="1" fill="hold">
                                          <p:stCondLst>
                                            <p:cond delay="0"/>
                                          </p:stCondLst>
                                        </p:cTn>
                                        <p:tgtEl>
                                          <p:spTgt spid="63642">
                                            <p:txEl>
                                              <p:pRg st="0" end="0"/>
                                            </p:txEl>
                                          </p:spTgt>
                                        </p:tgtEl>
                                        <p:attrNameLst>
                                          <p:attrName>style.visibility</p:attrName>
                                        </p:attrNameLst>
                                      </p:cBhvr>
                                      <p:to>
                                        <p:strVal val="visible"/>
                                      </p:to>
                                    </p:set>
                                    <p:anim calcmode="lin" valueType="num">
                                      <p:cBhvr additive="base">
                                        <p:cTn id="14" dur="1000" fill="hold">
                                          <p:stCondLst>
                                            <p:cond delay="0"/>
                                          </p:stCondLst>
                                        </p:cTn>
                                        <p:tgtEl>
                                          <p:spTgt spid="63642">
                                            <p:txEl>
                                              <p:pRg st="0" end="0"/>
                                            </p:txEl>
                                          </p:spTgt>
                                        </p:tgtEl>
                                        <p:attrNameLst>
                                          <p:attrName>ppt_x</p:attrName>
                                        </p:attrNameLst>
                                      </p:cBhvr>
                                      <p:tavLst>
                                        <p:tav tm="0">
                                          <p:val>
                                            <p:strVal val="#ppt_x"/>
                                          </p:val>
                                        </p:tav>
                                        <p:tav tm="100000">
                                          <p:val>
                                            <p:strVal val="#ppt_x"/>
                                          </p:val>
                                        </p:tav>
                                      </p:tavLst>
                                    </p:anim>
                                    <p:anim calcmode="lin" valueType="num">
                                      <p:cBhvr additive="base">
                                        <p:cTn id="15" dur="1000" fill="hold">
                                          <p:stCondLst>
                                            <p:cond delay="0"/>
                                          </p:stCondLst>
                                        </p:cTn>
                                        <p:tgtEl>
                                          <p:spTgt spid="63642">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641" grpId="0"/>
      <p:bldP spid="63642" grpId="0" build="p" rev="1">
        <p:tmplLst>
          <p:tmpl lvl="1">
            <p:tnLst>
              <p:par>
                <p:cTn presetID="2" presetClass="entr" presetSubtype="1" fill="hold" nodeType="clickEffect">
                  <p:stCondLst>
                    <p:cond delay="0"/>
                  </p:stCondLst>
                  <p:childTnLst>
                    <p:set>
                      <p:cBhvr>
                        <p:cTn dur="1" fill="hold">
                          <p:stCondLst>
                            <p:cond delay="0"/>
                          </p:stCondLst>
                        </p:cTn>
                        <p:tgtEl>
                          <p:spTgt spid="63642"/>
                        </p:tgtEl>
                        <p:attrNameLst>
                          <p:attrName>style.visibility</p:attrName>
                        </p:attrNameLst>
                      </p:cBhvr>
                      <p:to>
                        <p:strVal val="visible"/>
                      </p:to>
                    </p:set>
                    <p:anim calcmode="lin" valueType="num">
                      <p:cBhvr additive="base">
                        <p:cTn dur="1000" fill="hold">
                          <p:stCondLst>
                            <p:cond delay="0"/>
                          </p:stCondLst>
                        </p:cTn>
                        <p:tgtEl>
                          <p:spTgt spid="63642"/>
                        </p:tgtEl>
                        <p:attrNameLst>
                          <p:attrName>ppt_x</p:attrName>
                        </p:attrNameLst>
                      </p:cBhvr>
                      <p:tavLst>
                        <p:tav tm="0">
                          <p:val>
                            <p:strVal val="#ppt_x"/>
                          </p:val>
                        </p:tav>
                        <p:tav tm="100000">
                          <p:val>
                            <p:strVal val="#ppt_x"/>
                          </p:val>
                        </p:tav>
                      </p:tavLst>
                    </p:anim>
                    <p:anim calcmode="lin" valueType="num">
                      <p:cBhvr additive="base">
                        <p:cTn dur="1000" fill="hold">
                          <p:stCondLst>
                            <p:cond delay="0"/>
                          </p:stCondLst>
                        </p:cTn>
                        <p:tgtEl>
                          <p:spTgt spid="63642"/>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D3DEB5C6-71CB-4E1F-832D-42EB2D37186D}" type="slidenum">
              <a:rPr lang="ru-RU"/>
              <a:pPr/>
              <a:t>‹#›</a:t>
            </a:fld>
            <a:endParaRPr lang="ru-RU"/>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15100" y="301625"/>
            <a:ext cx="1943100" cy="57943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85800" y="301625"/>
            <a:ext cx="5676900" cy="57943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B8F4DD76-E969-4A45-86C3-4573CCEE5F4C}" type="slidenum">
              <a:rPr lang="ru-RU"/>
              <a:pPr/>
              <a:t>‹#›</a:t>
            </a:fld>
            <a:endParaRPr lang="ru-RU"/>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301625"/>
            <a:ext cx="7772400" cy="1462088"/>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85800" y="1981200"/>
            <a:ext cx="38100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981200"/>
            <a:ext cx="38100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685800" y="6248400"/>
            <a:ext cx="1905000" cy="457200"/>
          </a:xfrm>
        </p:spPr>
        <p:txBody>
          <a:bodyPr/>
          <a:lstStyle>
            <a:lvl1pPr>
              <a:defRPr/>
            </a:lvl1pPr>
          </a:lstStyle>
          <a:p>
            <a:endParaRPr lang="ru-RU"/>
          </a:p>
        </p:txBody>
      </p:sp>
      <p:sp>
        <p:nvSpPr>
          <p:cNvPr id="6" name="Нижний колонтитул 5"/>
          <p:cNvSpPr>
            <a:spLocks noGrp="1"/>
          </p:cNvSpPr>
          <p:nvPr>
            <p:ph type="ftr" sz="quarter" idx="11"/>
          </p:nvPr>
        </p:nvSpPr>
        <p:spPr>
          <a:xfrm>
            <a:off x="3124200" y="6248400"/>
            <a:ext cx="2895600" cy="457200"/>
          </a:xfrm>
        </p:spPr>
        <p:txBody>
          <a:bodyPr/>
          <a:lstStyle>
            <a:lvl1pPr>
              <a:defRPr/>
            </a:lvl1pPr>
          </a:lstStyle>
          <a:p>
            <a:endParaRPr lang="ru-RU"/>
          </a:p>
        </p:txBody>
      </p:sp>
      <p:sp>
        <p:nvSpPr>
          <p:cNvPr id="7" name="Номер слайда 6"/>
          <p:cNvSpPr>
            <a:spLocks noGrp="1"/>
          </p:cNvSpPr>
          <p:nvPr>
            <p:ph type="sldNum" sz="quarter" idx="12"/>
          </p:nvPr>
        </p:nvSpPr>
        <p:spPr>
          <a:xfrm>
            <a:off x="6553200" y="6248400"/>
            <a:ext cx="1905000" cy="457200"/>
          </a:xfrm>
        </p:spPr>
        <p:txBody>
          <a:bodyPr/>
          <a:lstStyle>
            <a:lvl1pPr>
              <a:defRPr/>
            </a:lvl1pPr>
          </a:lstStyle>
          <a:p>
            <a:fld id="{250F551B-DCC2-4E99-B005-B4F769172A64}" type="slidenum">
              <a:rPr lang="ru-RU"/>
              <a:pPr/>
              <a:t>‹#›</a:t>
            </a:fld>
            <a:endParaRPr lang="ru-RU"/>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showMasterPhAnim="0" type="title" preserve="1">
  <p:cSld name="Титульный слайд">
    <p:spTree>
      <p:nvGrpSpPr>
        <p:cNvPr id="1" name=""/>
        <p:cNvGrpSpPr/>
        <p:nvPr/>
      </p:nvGrpSpPr>
      <p:grpSpPr>
        <a:xfrm>
          <a:off x="0" y="0"/>
          <a:ext cx="0" cy="0"/>
          <a:chOff x="0" y="0"/>
          <a:chExt cx="0" cy="0"/>
        </a:xfrm>
      </p:grpSpPr>
      <p:grpSp>
        <p:nvGrpSpPr>
          <p:cNvPr id="2" name="Group 2"/>
          <p:cNvGrpSpPr>
            <a:grpSpLocks/>
          </p:cNvGrpSpPr>
          <p:nvPr/>
        </p:nvGrpSpPr>
        <p:grpSpPr bwMode="auto">
          <a:xfrm>
            <a:off x="319088" y="1752600"/>
            <a:ext cx="8824912" cy="5129213"/>
            <a:chOff x="201" y="1104"/>
            <a:chExt cx="5559" cy="3231"/>
          </a:xfrm>
        </p:grpSpPr>
        <p:sp>
          <p:nvSpPr>
            <p:cNvPr id="137219" name="Freeform 3"/>
            <p:cNvSpPr>
              <a:spLocks/>
            </p:cNvSpPr>
            <p:nvPr/>
          </p:nvSpPr>
          <p:spPr bwMode="ltGray">
            <a:xfrm>
              <a:off x="210" y="1104"/>
              <a:ext cx="5550" cy="3216"/>
            </a:xfrm>
            <a:custGeom>
              <a:avLst/>
              <a:gdLst/>
              <a:ahLst/>
              <a:cxnLst>
                <a:cxn ang="0">
                  <a:pos x="335" y="0"/>
                </a:cxn>
                <a:cxn ang="0">
                  <a:pos x="333" y="1290"/>
                </a:cxn>
                <a:cxn ang="0">
                  <a:pos x="0" y="1290"/>
                </a:cxn>
                <a:cxn ang="0">
                  <a:pos x="6" y="3210"/>
                </a:cxn>
                <a:cxn ang="0">
                  <a:pos x="5550" y="3216"/>
                </a:cxn>
                <a:cxn ang="0">
                  <a:pos x="5550" y="0"/>
                </a:cxn>
                <a:cxn ang="0">
                  <a:pos x="335" y="0"/>
                </a:cxn>
                <a:cxn ang="0">
                  <a:pos x="335" y="0"/>
                </a:cxn>
              </a:cxnLst>
              <a:rect l="0" t="0" r="r" b="b"/>
              <a:pathLst>
                <a:path w="5550" h="3216">
                  <a:moveTo>
                    <a:pt x="335" y="0"/>
                  </a:moveTo>
                  <a:lnTo>
                    <a:pt x="333" y="1290"/>
                  </a:lnTo>
                  <a:lnTo>
                    <a:pt x="0" y="1290"/>
                  </a:lnTo>
                  <a:lnTo>
                    <a:pt x="6" y="3210"/>
                  </a:lnTo>
                  <a:lnTo>
                    <a:pt x="5550" y="3216"/>
                  </a:lnTo>
                  <a:lnTo>
                    <a:pt x="5550" y="0"/>
                  </a:lnTo>
                  <a:lnTo>
                    <a:pt x="335" y="0"/>
                  </a:lnTo>
                  <a:lnTo>
                    <a:pt x="335" y="0"/>
                  </a:lnTo>
                  <a:close/>
                </a:path>
              </a:pathLst>
            </a:custGeom>
            <a:solidFill>
              <a:schemeClr val="bg2">
                <a:alpha val="39999"/>
              </a:schemeClr>
            </a:solidFill>
            <a:ln w="9525">
              <a:noFill/>
              <a:round/>
              <a:headEnd/>
              <a:tailEnd/>
            </a:ln>
          </p:spPr>
          <p:txBody>
            <a:bodyPr/>
            <a:lstStyle/>
            <a:p>
              <a:endParaRPr lang="ru-RU"/>
            </a:p>
          </p:txBody>
        </p:sp>
        <p:sp>
          <p:nvSpPr>
            <p:cNvPr id="137220" name="Freeform 4"/>
            <p:cNvSpPr>
              <a:spLocks/>
            </p:cNvSpPr>
            <p:nvPr/>
          </p:nvSpPr>
          <p:spPr bwMode="ltGray">
            <a:xfrm>
              <a:off x="528" y="2400"/>
              <a:ext cx="5232" cy="1920"/>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w="9525">
              <a:noFill/>
              <a:round/>
              <a:headEnd/>
              <a:tailEnd/>
            </a:ln>
          </p:spPr>
          <p:txBody>
            <a:bodyPr/>
            <a:lstStyle/>
            <a:p>
              <a:endParaRPr lang="ru-RU"/>
            </a:p>
          </p:txBody>
        </p:sp>
        <p:sp>
          <p:nvSpPr>
            <p:cNvPr id="137221" name="Freeform 5"/>
            <p:cNvSpPr>
              <a:spLocks/>
            </p:cNvSpPr>
            <p:nvPr/>
          </p:nvSpPr>
          <p:spPr bwMode="ltGray">
            <a:xfrm>
              <a:off x="201" y="2377"/>
              <a:ext cx="3455"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endParaRPr lang="ru-RU"/>
            </a:p>
          </p:txBody>
        </p:sp>
        <p:sp>
          <p:nvSpPr>
            <p:cNvPr id="137222" name="Freeform 6"/>
            <p:cNvSpPr>
              <a:spLocks/>
            </p:cNvSpPr>
            <p:nvPr/>
          </p:nvSpPr>
          <p:spPr bwMode="ltGray">
            <a:xfrm>
              <a:off x="528" y="1104"/>
              <a:ext cx="4894"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endParaRPr lang="ru-RU"/>
            </a:p>
          </p:txBody>
        </p:sp>
        <p:sp>
          <p:nvSpPr>
            <p:cNvPr id="137223" name="Freeform 7"/>
            <p:cNvSpPr>
              <a:spLocks/>
            </p:cNvSpPr>
            <p:nvPr/>
          </p:nvSpPr>
          <p:spPr bwMode="ltGray">
            <a:xfrm>
              <a:off x="201" y="2377"/>
              <a:ext cx="30" cy="1958"/>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endParaRPr lang="ru-RU"/>
            </a:p>
          </p:txBody>
        </p:sp>
        <p:sp>
          <p:nvSpPr>
            <p:cNvPr id="137224" name="Freeform 8"/>
            <p:cNvSpPr>
              <a:spLocks/>
            </p:cNvSpPr>
            <p:nvPr/>
          </p:nvSpPr>
          <p:spPr bwMode="ltGray">
            <a:xfrm>
              <a:off x="528" y="1104"/>
              <a:ext cx="29" cy="322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endParaRPr lang="ru-RU"/>
            </a:p>
          </p:txBody>
        </p:sp>
      </p:grpSp>
      <p:sp>
        <p:nvSpPr>
          <p:cNvPr id="137225" name="Rectangle 9"/>
          <p:cNvSpPr>
            <a:spLocks noGrp="1" noChangeArrowheads="1"/>
          </p:cNvSpPr>
          <p:nvPr>
            <p:ph type="ctrTitle" sz="quarter"/>
          </p:nvPr>
        </p:nvSpPr>
        <p:spPr>
          <a:xfrm>
            <a:off x="990600" y="1905000"/>
            <a:ext cx="7772400" cy="1736725"/>
          </a:xfrm>
        </p:spPr>
        <p:txBody>
          <a:bodyPr anchor="t"/>
          <a:lstStyle>
            <a:lvl1pPr>
              <a:defRPr sz="5400"/>
            </a:lvl1pPr>
          </a:lstStyle>
          <a:p>
            <a:r>
              <a:rPr lang="ru-RU" smtClean="0"/>
              <a:t>Образец заголовка</a:t>
            </a:r>
            <a:endParaRPr lang="ru-RU"/>
          </a:p>
        </p:txBody>
      </p:sp>
      <p:sp>
        <p:nvSpPr>
          <p:cNvPr id="137226"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r>
              <a:rPr lang="ru-RU" smtClean="0"/>
              <a:t>Образец подзаголовка</a:t>
            </a:r>
            <a:endParaRPr lang="ru-RU"/>
          </a:p>
        </p:txBody>
      </p:sp>
      <p:sp>
        <p:nvSpPr>
          <p:cNvPr id="137227" name="Rectangle 11"/>
          <p:cNvSpPr>
            <a:spLocks noGrp="1" noChangeArrowheads="1"/>
          </p:cNvSpPr>
          <p:nvPr>
            <p:ph type="dt" sz="quarter" idx="2"/>
          </p:nvPr>
        </p:nvSpPr>
        <p:spPr>
          <a:xfrm>
            <a:off x="990600" y="6245225"/>
            <a:ext cx="1901825" cy="476250"/>
          </a:xfrm>
        </p:spPr>
        <p:txBody>
          <a:bodyPr/>
          <a:lstStyle>
            <a:lvl1pPr>
              <a:defRPr/>
            </a:lvl1pPr>
          </a:lstStyle>
          <a:p>
            <a:endParaRPr lang="ru-RU"/>
          </a:p>
        </p:txBody>
      </p:sp>
      <p:sp>
        <p:nvSpPr>
          <p:cNvPr id="137228" name="Rectangle 12"/>
          <p:cNvSpPr>
            <a:spLocks noGrp="1" noChangeArrowheads="1"/>
          </p:cNvSpPr>
          <p:nvPr>
            <p:ph type="ftr" sz="quarter" idx="3"/>
          </p:nvPr>
        </p:nvSpPr>
        <p:spPr>
          <a:xfrm>
            <a:off x="3468688" y="6245225"/>
            <a:ext cx="2895600" cy="476250"/>
          </a:xfrm>
        </p:spPr>
        <p:txBody>
          <a:bodyPr/>
          <a:lstStyle>
            <a:lvl1pPr>
              <a:defRPr/>
            </a:lvl1pPr>
          </a:lstStyle>
          <a:p>
            <a:endParaRPr lang="ru-RU"/>
          </a:p>
        </p:txBody>
      </p:sp>
      <p:sp>
        <p:nvSpPr>
          <p:cNvPr id="137229" name="Rectangle 13"/>
          <p:cNvSpPr>
            <a:spLocks noGrp="1" noChangeArrowheads="1"/>
          </p:cNvSpPr>
          <p:nvPr>
            <p:ph type="sldNum" sz="quarter" idx="4"/>
          </p:nvPr>
        </p:nvSpPr>
        <p:spPr/>
        <p:txBody>
          <a:bodyPr/>
          <a:lstStyle>
            <a:lvl1pPr>
              <a:defRPr/>
            </a:lvl1pPr>
          </a:lstStyle>
          <a:p>
            <a:fld id="{BD5A163F-C22F-4AA8-8284-09BD6E5FC84B}" type="slidenum">
              <a:rPr lang="ru-RU"/>
              <a:pPr/>
              <a:t>‹#›</a:t>
            </a:fld>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137225"/>
                                        </p:tgtEl>
                                        <p:attrNameLst>
                                          <p:attrName>style.visibility</p:attrName>
                                        </p:attrNameLst>
                                      </p:cBhvr>
                                      <p:to>
                                        <p:strVal val="visible"/>
                                      </p:to>
                                    </p:set>
                                    <p:animEffect transition="in" filter="fade">
                                      <p:cBhvr>
                                        <p:cTn id="7" dur="600">
                                          <p:stCondLst>
                                            <p:cond delay="0"/>
                                          </p:stCondLst>
                                        </p:cTn>
                                        <p:tgtEl>
                                          <p:spTgt spid="137225"/>
                                        </p:tgtEl>
                                      </p:cBhvr>
                                    </p:animEffect>
                                    <p:anim calcmode="lin" valueType="num">
                                      <p:cBhvr>
                                        <p:cTn id="8" dur="600" fill="hold">
                                          <p:stCondLst>
                                            <p:cond delay="0"/>
                                          </p:stCondLst>
                                        </p:cTn>
                                        <p:tgtEl>
                                          <p:spTgt spid="137225"/>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137225"/>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137225"/>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137226">
                                            <p:txEl>
                                              <p:pRg st="0" end="0"/>
                                            </p:txEl>
                                          </p:spTgt>
                                        </p:tgtEl>
                                        <p:attrNameLst>
                                          <p:attrName>style.visibility</p:attrName>
                                        </p:attrNameLst>
                                      </p:cBhvr>
                                      <p:to>
                                        <p:strVal val="visible"/>
                                      </p:to>
                                    </p:set>
                                    <p:animEffect transition="in" filter="slide(fromBottom)">
                                      <p:cBhvr>
                                        <p:cTn id="15" dur="500">
                                          <p:stCondLst>
                                            <p:cond delay="0"/>
                                          </p:stCondLst>
                                        </p:cTn>
                                        <p:tgtEl>
                                          <p:spTgt spid="1372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5" grpId="0"/>
      <p:bldP spid="137226" grpId="0" build="p">
        <p:tmplLst>
          <p:tmpl lvl="1">
            <p:tnLst>
              <p:par>
                <p:cTn presetID="12" presetClass="entr" presetSubtype="4" fill="hold" nodeType="clickEffect">
                  <p:stCondLst>
                    <p:cond delay="0"/>
                  </p:stCondLst>
                  <p:childTnLst>
                    <p:set>
                      <p:cBhvr>
                        <p:cTn dur="1" fill="hold">
                          <p:stCondLst>
                            <p:cond delay="0"/>
                          </p:stCondLst>
                        </p:cTn>
                        <p:tgtEl>
                          <p:spTgt spid="137226"/>
                        </p:tgtEl>
                        <p:attrNameLst>
                          <p:attrName>style.visibility</p:attrName>
                        </p:attrNameLst>
                      </p:cBhvr>
                      <p:to>
                        <p:strVal val="visible"/>
                      </p:to>
                    </p:set>
                    <p:animEffect transition="in" filter="slide(fromBottom)">
                      <p:cBhvr>
                        <p:cTn dur="500">
                          <p:stCondLst>
                            <p:cond delay="0"/>
                          </p:stCondLst>
                        </p:cTn>
                        <p:tgtEl>
                          <p:spTgt spid="137226"/>
                        </p:tgtEl>
                      </p:cBhvr>
                    </p:animEffect>
                  </p:childTnLst>
                </p:cTn>
              </p:par>
            </p:tnLst>
          </p:tmpl>
        </p:tmplLst>
      </p:bldP>
    </p:bld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606E4A16-6838-4041-8B99-A9DA509B3A93}" type="slidenum">
              <a:rPr lang="ru-RU"/>
              <a:pPr/>
              <a:t>‹#›</a:t>
            </a:fld>
            <a:endParaRPr lang="ru-RU"/>
          </a:p>
        </p:txBody>
      </p:sp>
    </p:spTree>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0699B5E5-BB83-41A8-A969-756F90ABDA2B}" type="slidenum">
              <a:rPr lang="ru-RU"/>
              <a:pPr/>
              <a:t>‹#›</a:t>
            </a:fld>
            <a:endParaRPr lang="ru-RU"/>
          </a:p>
        </p:txBody>
      </p:sp>
    </p:spTree>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3199D972-32B1-49E7-8464-DF277249DF84}" type="slidenum">
              <a:rPr lang="ru-RU"/>
              <a:pPr/>
              <a:t>‹#›</a:t>
            </a:fld>
            <a:endParaRPr lang="ru-RU"/>
          </a:p>
        </p:txBody>
      </p:sp>
    </p:spTree>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2766AEF4-2677-4BEB-B43B-6B71C1DFEB61}" type="slidenum">
              <a:rPr lang="ru-RU"/>
              <a:pPr/>
              <a:t>‹#›</a:t>
            </a:fld>
            <a:endParaRPr lang="ru-RU"/>
          </a:p>
        </p:txBody>
      </p:sp>
    </p:spTree>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55CEC802-C77E-4984-B459-DE974DBF6833}" type="slidenum">
              <a:rPr lang="ru-RU"/>
              <a:pPr/>
              <a:t>‹#›</a:t>
            </a:fld>
            <a:endParaRPr lang="ru-RU"/>
          </a:p>
        </p:txBody>
      </p:sp>
    </p:spTree>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3644BDD4-EB36-4927-8DC7-450B7EDFC932}" type="slidenum">
              <a:rPr lang="ru-RU"/>
              <a:pPr/>
              <a:t>‹#›</a:t>
            </a:fld>
            <a:endParaRPr lang="ru-RU"/>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18C4ED8B-CC5C-41E8-A607-C3DFDACE1611}" type="slidenum">
              <a:rPr lang="ru-RU"/>
              <a:pPr/>
              <a:t>‹#›</a:t>
            </a:fld>
            <a:endParaRPr lang="ru-RU"/>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544BE82F-E2C7-4EC1-8A5D-0EB453335C6E}" type="slidenum">
              <a:rPr lang="ru-RU"/>
              <a:pPr/>
              <a:t>‹#›</a:t>
            </a:fld>
            <a:endParaRPr lang="ru-RU"/>
          </a:p>
        </p:txBody>
      </p:sp>
    </p:spTree>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1D8C1FF0-EEBF-446E-A636-176F10C6CCF4}" type="slidenum">
              <a:rPr lang="ru-RU"/>
              <a:pPr/>
              <a:t>‹#›</a:t>
            </a:fld>
            <a:endParaRPr lang="ru-RU"/>
          </a:p>
        </p:txBody>
      </p:sp>
    </p:spTree>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4FD2CDE4-1F42-4A6F-A4F2-249A4E2A70B7}" type="slidenum">
              <a:rPr lang="ru-RU"/>
              <a:pPr/>
              <a:t>‹#›</a:t>
            </a:fld>
            <a:endParaRPr lang="ru-RU"/>
          </a:p>
        </p:txBody>
      </p:sp>
    </p:spTree>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48463" y="244475"/>
            <a:ext cx="2097087"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44475"/>
            <a:ext cx="6138863"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A57F638B-5B91-4D20-B676-55ECFEFDF2E3}" type="slidenum">
              <a:rPr lang="ru-RU"/>
              <a:pPr/>
              <a:t>‹#›</a:t>
            </a:fld>
            <a:endParaRPr lang="ru-RU"/>
          </a:p>
        </p:txBody>
      </p:sp>
    </p:spTree>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30" name="Rectangle 10"/>
          <p:cNvSpPr>
            <a:spLocks noChangeArrowheads="1"/>
          </p:cNvSpPr>
          <p:nvPr/>
        </p:nvSpPr>
        <p:spPr bwMode="auto">
          <a:xfrm>
            <a:off x="4140200" y="1052513"/>
            <a:ext cx="5003800" cy="1152525"/>
          </a:xfrm>
          <a:prstGeom prst="rect">
            <a:avLst/>
          </a:prstGeom>
          <a:solidFill>
            <a:schemeClr val="hlink"/>
          </a:solidFill>
          <a:ln w="9525">
            <a:noFill/>
            <a:miter lim="800000"/>
            <a:headEnd/>
            <a:tailEnd/>
          </a:ln>
          <a:effectLst/>
        </p:spPr>
        <p:txBody>
          <a:bodyPr wrap="none" anchor="ctr"/>
          <a:lstStyle/>
          <a:p>
            <a:endParaRPr lang="ru-RU"/>
          </a:p>
        </p:txBody>
      </p:sp>
      <p:sp>
        <p:nvSpPr>
          <p:cNvPr id="5122" name="Rectangle 2"/>
          <p:cNvSpPr>
            <a:spLocks noGrp="1" noChangeArrowheads="1"/>
          </p:cNvSpPr>
          <p:nvPr>
            <p:ph type="ctrTitle"/>
          </p:nvPr>
        </p:nvSpPr>
        <p:spPr>
          <a:xfrm>
            <a:off x="4572000" y="792163"/>
            <a:ext cx="6048375" cy="1109662"/>
          </a:xfrm>
        </p:spPr>
        <p:txBody>
          <a:bodyPr/>
          <a:lstStyle>
            <a:lvl1pPr>
              <a:defRPr sz="3200" b="1">
                <a:solidFill>
                  <a:schemeClr val="bg1"/>
                </a:solidFill>
              </a:defRPr>
            </a:lvl1pPr>
          </a:lstStyle>
          <a:p>
            <a:r>
              <a:rPr lang="ru-RU" smtClean="0"/>
              <a:t>Образец заголовка</a:t>
            </a:r>
            <a:endParaRPr lang="ru-RU"/>
          </a:p>
        </p:txBody>
      </p:sp>
      <p:sp>
        <p:nvSpPr>
          <p:cNvPr id="5123" name="Rectangle 3"/>
          <p:cNvSpPr>
            <a:spLocks noGrp="1" noChangeArrowheads="1"/>
          </p:cNvSpPr>
          <p:nvPr>
            <p:ph type="subTitle" idx="1"/>
          </p:nvPr>
        </p:nvSpPr>
        <p:spPr>
          <a:xfrm>
            <a:off x="4572000" y="1652588"/>
            <a:ext cx="6048375" cy="696912"/>
          </a:xfrm>
        </p:spPr>
        <p:txBody>
          <a:bodyPr/>
          <a:lstStyle>
            <a:lvl1pPr marL="0" indent="0">
              <a:buFontTx/>
              <a:buNone/>
              <a:defRPr sz="2400" b="1">
                <a:solidFill>
                  <a:schemeClr val="bg1"/>
                </a:solidFill>
              </a:defRPr>
            </a:lvl1pPr>
          </a:lstStyle>
          <a:p>
            <a:r>
              <a:rPr lang="ru-RU" smtClean="0"/>
              <a:t>Образец подзаголовка</a:t>
            </a: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path" presetSubtype="0" accel="50000" decel="50000" fill="hold" grpId="0" nodeType="withEffect">
                                  <p:stCondLst>
                                    <p:cond delay="0"/>
                                  </p:stCondLst>
                                  <p:iterate type="lt">
                                    <p:tmPct val="10000"/>
                                  </p:iterate>
                                  <p:childTnLst>
                                    <p:animMotion origin="layout" path="M 0.0 0.0  C 0.007 -0.01333  0.014 -0.028  0.021 -0.04667  C 0.04 -0.1  0.045 -0.152  0.031 -0.16  C 0.017 -0.16933  -0.01 -0.132  -0.029 -0.07867  C -0.039 -0.05067  -0.045 -0.024  -0.047 -0.004  C -0.05 0.012  -0.051 0.028  -0.051 0.04667  C -0.051 0.10667  -0.038 0.156  -0.023 0.156  C -0.008 0.156  0.005 0.10667  0.005 0.04667  C 0.005 0.01867  0.002 -0.008  -0.003 -0.02667  C -0.005 -0.04267  -0.01 -0.06  -0.016 -0.07733  C -0.036 -0.132  -0.063 -0.16933  -0.077 -0.16  C -0.091 -0.15067  -0.086 -0.1  -0.066 -0.04533  C -0.058 -0.02  -0.047 0.00133  -0.036 0.016  C -0.028 0.02933  -0.019 0.04133  -0.007 0.05333  C 0.029 0.092  0.065 0.10933  0.075 0.09333  C 0.084 0.07733  0.064 0.03333  0.028 -0.004  C 0.013 -0.02  -0.003 -0.032  -0.016 -0.04  C -0.028 -0.048  -0.043 -0.05467  -0.059 -0.05867  C -0.103 -0.072  -0.141 -0.068  -0.144 -0.04667  C -0.148 -0.02667  -0.115 0.0  -0.071 0.01333  C -0.051 0.01867  -0.032 0.02133  -0.017 0.02  C -0.004 0.02  0.01 0.01733  0.025 0.01333  C 0.069 0.0  0.102 -0.028  0.098 -0.048  C 0.095 -0.068  0.057 -0.07333  0.013 -0.06  C -0.008 -0.05333  -0.027 -0.044  -0.04 -0.03333  C -0.051 -0.02533  -0.062 -0.016  -0.074 -0.004  C -0.109 0.03467  -0.13 0.07733  -0.12 0.09333  C -0.111 0.10933  -0.074 0.092  -0.039 0.05467  C -0.022 0.036  -0.008 0.01733  0.0 0.0  Z" pathEditMode="relative">
                                      <p:cBhvr>
                                        <p:cTn id="6" dur="1299" fill="hold">
                                          <p:stCondLst>
                                            <p:cond delay="0"/>
                                          </p:stCondLst>
                                        </p:cTn>
                                        <p:tgtEl>
                                          <p:spTgt spid="5122"/>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37" presetClass="entr" presetSubtype="0" fill="hold" grpId="0" nodeType="clickEffect">
                                  <p:stCondLst>
                                    <p:cond delay="0"/>
                                  </p:stCondLst>
                                  <p:childTnLst>
                                    <p:set>
                                      <p:cBhvr>
                                        <p:cTn id="10" dur="1" fill="hold">
                                          <p:stCondLst>
                                            <p:cond delay="0"/>
                                          </p:stCondLst>
                                        </p:cTn>
                                        <p:tgtEl>
                                          <p:spTgt spid="5123">
                                            <p:txEl>
                                              <p:pRg st="0" end="0"/>
                                            </p:txEl>
                                          </p:spTgt>
                                        </p:tgtEl>
                                        <p:attrNameLst>
                                          <p:attrName>style.visibility</p:attrName>
                                        </p:attrNameLst>
                                      </p:cBhvr>
                                      <p:to>
                                        <p:strVal val="visible"/>
                                      </p:to>
                                    </p:set>
                                    <p:animEffect transition="in" filter="fade">
                                      <p:cBhvr>
                                        <p:cTn id="11" dur="1000"/>
                                        <p:tgtEl>
                                          <p:spTgt spid="5123">
                                            <p:txEl>
                                              <p:pRg st="0" end="0"/>
                                            </p:txEl>
                                          </p:spTgt>
                                        </p:tgtEl>
                                      </p:cBhvr>
                                    </p:animEffect>
                                    <p:anim calcmode="lin" valueType="num">
                                      <p:cBhvr>
                                        <p:cTn id="12" dur="1000" fill="hold"/>
                                        <p:tgtEl>
                                          <p:spTgt spid="5123">
                                            <p:txEl>
                                              <p:pRg st="0" end="0"/>
                                            </p:txEl>
                                          </p:spTgt>
                                        </p:tgtEl>
                                        <p:attrNameLst>
                                          <p:attrName>ppt_x</p:attrName>
                                        </p:attrNameLst>
                                      </p:cBhvr>
                                      <p:tavLst>
                                        <p:tav tm="0">
                                          <p:val>
                                            <p:strVal val="#ppt_x"/>
                                          </p:val>
                                        </p:tav>
                                        <p:tav tm="100000">
                                          <p:val>
                                            <p:strVal val="#ppt_x"/>
                                          </p:val>
                                        </p:tav>
                                      </p:tavLst>
                                    </p:anim>
                                    <p:anim calcmode="lin" valueType="num">
                                      <p:cBhvr>
                                        <p:cTn id="13" dur="898" decel="100000" fill="hold"/>
                                        <p:tgtEl>
                                          <p:spTgt spid="5123">
                                            <p:txEl>
                                              <p:pRg st="0" end="0"/>
                                            </p:txEl>
                                          </p:spTgt>
                                        </p:tgtEl>
                                        <p:attrNameLst>
                                          <p:attrName>ppt_y</p:attrName>
                                        </p:attrNameLst>
                                      </p:cBhvr>
                                      <p:tavLst>
                                        <p:tav tm="0">
                                          <p:val>
                                            <p:strVal val="#ppt_y+1"/>
                                          </p:val>
                                        </p:tav>
                                        <p:tav tm="100000">
                                          <p:val>
                                            <p:strVal val="#ppt_y-.03"/>
                                          </p:val>
                                        </p:tav>
                                      </p:tavLst>
                                    </p:anim>
                                    <p:anim calcmode="lin" valueType="num">
                                      <p:cBhvr>
                                        <p:cTn id="14" dur="100" accel="100000" fill="hold">
                                          <p:stCondLst>
                                            <p:cond delay="898"/>
                                          </p:stCondLst>
                                        </p:cTn>
                                        <p:tgtEl>
                                          <p:spTgt spid="5123">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build="p"/>
    </p:bld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1176338" y="2997200"/>
            <a:ext cx="3744912" cy="345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073650" y="2997200"/>
            <a:ext cx="3746500" cy="345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14DA0F67-E786-4B2F-867A-85FE6539F8E1}" type="slidenum">
              <a:rPr lang="ru-RU"/>
              <a:pPr/>
              <a:t>‹#›</a:t>
            </a:fld>
            <a:endParaRPr lang="ru-RU"/>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910388" y="2416175"/>
            <a:ext cx="1909762" cy="40354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176338" y="2416175"/>
            <a:ext cx="5581650" cy="40354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1D74AB6C-8C26-4D63-8BB5-29374814B81D}" type="slidenum">
              <a:rPr lang="ru-RU"/>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3161E3EB-EFED-4AC5-8D2C-39DD0190B324}" type="slidenum">
              <a:rPr lang="ru-RU"/>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4BAC323D-6F55-4CC3-B4B8-268274618413}" type="slidenum">
              <a:rPr lang="ru-RU"/>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9DC94E56-E87F-43E4-B03E-168FB7A59D59}"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14D5411B-C5CA-4667-9628-2428C83F639E}" type="datetimeFigureOut">
              <a:rPr lang="ru-RU" smtClean="0"/>
              <a:pPr/>
              <a:t>13.02.2012</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FB32B77C-A582-492D-AFE5-DE64C61479BF}" type="slidenum">
              <a:rPr lang="ru-RU" smtClean="0"/>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D6ED7B11-9A04-4B17-80EE-33DFE93E8486}" type="slidenum">
              <a:rPr lang="ru-RU"/>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BEBA4FA2-1668-4C0B-B860-8DBDFBDAF9F9}" type="slidenum">
              <a:rPr lang="ru-RU"/>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E7A62B0D-07E6-411A-9807-75BFDB13EB8C}" type="slidenum">
              <a:rPr lang="ru-RU"/>
              <a:pPr/>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07188" y="228600"/>
            <a:ext cx="2135187" cy="58705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01625" y="228600"/>
            <a:ext cx="6253163" cy="58705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DFA5584E-D85A-468B-A0C6-A3F07BEA7990}" type="slidenum">
              <a:rPr lang="ru-RU"/>
              <a:pPr/>
              <a:t>‹#›</a:t>
            </a:fld>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625" y="228600"/>
            <a:ext cx="854075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301625" y="1600200"/>
            <a:ext cx="4194175" cy="44989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194175" cy="44989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301625" y="6245225"/>
            <a:ext cx="2289175" cy="476250"/>
          </a:xfrm>
        </p:spPr>
        <p:txBody>
          <a:bodyPr/>
          <a:lstStyle>
            <a:lvl1pPr>
              <a:defRPr/>
            </a:lvl1pPr>
          </a:lstStyle>
          <a:p>
            <a:endParaRPr lang="ru-RU"/>
          </a:p>
        </p:txBody>
      </p:sp>
      <p:sp>
        <p:nvSpPr>
          <p:cNvPr id="6" name="Нижний колонтитул 5"/>
          <p:cNvSpPr>
            <a:spLocks noGrp="1"/>
          </p:cNvSpPr>
          <p:nvPr>
            <p:ph type="ftr" sz="quarter" idx="11"/>
          </p:nvPr>
        </p:nvSpPr>
        <p:spPr>
          <a:xfrm>
            <a:off x="3124200" y="6245225"/>
            <a:ext cx="2895600" cy="476250"/>
          </a:xfrm>
        </p:spPr>
        <p:txBody>
          <a:bodyPr/>
          <a:lstStyle>
            <a:lvl1pPr>
              <a:defRPr/>
            </a:lvl1pPr>
          </a:lstStyle>
          <a:p>
            <a:endParaRPr lang="ru-RU"/>
          </a:p>
        </p:txBody>
      </p:sp>
      <p:sp>
        <p:nvSpPr>
          <p:cNvPr id="7" name="Номер слайда 6"/>
          <p:cNvSpPr>
            <a:spLocks noGrp="1"/>
          </p:cNvSpPr>
          <p:nvPr>
            <p:ph type="sldNum" sz="quarter" idx="12"/>
          </p:nvPr>
        </p:nvSpPr>
        <p:spPr>
          <a:xfrm>
            <a:off x="6553200" y="6245225"/>
            <a:ext cx="2289175" cy="476250"/>
          </a:xfrm>
        </p:spPr>
        <p:txBody>
          <a:bodyPr/>
          <a:lstStyle>
            <a:lvl1pPr>
              <a:defRPr/>
            </a:lvl1pPr>
          </a:lstStyle>
          <a:p>
            <a:fld id="{D1CA5397-7AD5-4378-AF84-AEDF13ED3CCB}" type="slidenum">
              <a:rPr lang="ru-RU"/>
              <a:pPr/>
              <a:t>‹#›</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showMasterPhAnim="0" type="title" preserve="1">
  <p:cSld name="Титульный слайд">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8458200" cy="5943600"/>
            <a:chOff x="0" y="0"/>
            <a:chExt cx="5328" cy="3744"/>
          </a:xfrm>
        </p:grpSpPr>
        <p:sp>
          <p:nvSpPr>
            <p:cNvPr id="79875" name="Freeform 3"/>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endParaRPr lang="ru-RU"/>
            </a:p>
          </p:txBody>
        </p:sp>
        <p:sp>
          <p:nvSpPr>
            <p:cNvPr id="79876" name="Freeform 4"/>
            <p:cNvSpPr>
              <a:spLocks/>
            </p:cNvSpPr>
            <p:nvPr/>
          </p:nvSpPr>
          <p:spPr bwMode="hidden">
            <a:xfrm>
              <a:off x="0" y="0"/>
              <a:ext cx="5328" cy="3689"/>
            </a:xfrm>
            <a:custGeom>
              <a:avLst/>
              <a:gdLst/>
              <a:ahLst/>
              <a:cxnLst>
                <a:cxn ang="0">
                  <a:pos x="5311" y="3209"/>
                </a:cxn>
                <a:cxn ang="0">
                  <a:pos x="0" y="3689"/>
                </a:cxn>
                <a:cxn ang="0">
                  <a:pos x="0" y="9"/>
                </a:cxn>
                <a:cxn ang="0">
                  <a:pos x="5328" y="0"/>
                </a:cxn>
                <a:cxn ang="0">
                  <a:pos x="5311" y="320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w="9525">
              <a:noFill/>
              <a:round/>
              <a:headEnd/>
              <a:tailEnd/>
            </a:ln>
          </p:spPr>
          <p:txBody>
            <a:bodyPr/>
            <a:lstStyle/>
            <a:p>
              <a:endParaRPr lang="ru-RU"/>
            </a:p>
          </p:txBody>
        </p:sp>
      </p:grpSp>
      <p:sp>
        <p:nvSpPr>
          <p:cNvPr id="79877"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ru-RU" smtClean="0"/>
              <a:t>Образец подзаголовка</a:t>
            </a:r>
            <a:endParaRPr lang="ru-RU"/>
          </a:p>
        </p:txBody>
      </p:sp>
      <p:sp>
        <p:nvSpPr>
          <p:cNvPr id="79878" name="Rectangle 6"/>
          <p:cNvSpPr>
            <a:spLocks noGrp="1" noChangeArrowheads="1"/>
          </p:cNvSpPr>
          <p:nvPr>
            <p:ph type="dt" sz="quarter" idx="2"/>
          </p:nvPr>
        </p:nvSpPr>
        <p:spPr/>
        <p:txBody>
          <a:bodyPr/>
          <a:lstStyle>
            <a:lvl1pPr>
              <a:defRPr/>
            </a:lvl1pPr>
          </a:lstStyle>
          <a:p>
            <a:endParaRPr lang="ru-RU"/>
          </a:p>
        </p:txBody>
      </p:sp>
      <p:sp>
        <p:nvSpPr>
          <p:cNvPr id="79879" name="Rectangle 7"/>
          <p:cNvSpPr>
            <a:spLocks noGrp="1" noChangeArrowheads="1"/>
          </p:cNvSpPr>
          <p:nvPr>
            <p:ph type="ftr" sz="quarter" idx="3"/>
          </p:nvPr>
        </p:nvSpPr>
        <p:spPr/>
        <p:txBody>
          <a:bodyPr/>
          <a:lstStyle>
            <a:lvl1pPr>
              <a:defRPr/>
            </a:lvl1pPr>
          </a:lstStyle>
          <a:p>
            <a:endParaRPr lang="ru-RU"/>
          </a:p>
        </p:txBody>
      </p:sp>
      <p:sp>
        <p:nvSpPr>
          <p:cNvPr id="79880" name="Rectangle 8"/>
          <p:cNvSpPr>
            <a:spLocks noGrp="1" noChangeArrowheads="1"/>
          </p:cNvSpPr>
          <p:nvPr>
            <p:ph type="sldNum" sz="quarter" idx="4"/>
          </p:nvPr>
        </p:nvSpPr>
        <p:spPr/>
        <p:txBody>
          <a:bodyPr/>
          <a:lstStyle>
            <a:lvl1pPr>
              <a:defRPr/>
            </a:lvl1pPr>
          </a:lstStyle>
          <a:p>
            <a:fld id="{A18B310E-731F-443C-9A7B-B7EFDD67E892}" type="slidenum">
              <a:rPr lang="ru-RU"/>
              <a:pPr/>
              <a:t>‹#›</a:t>
            </a:fld>
            <a:endParaRPr lang="ru-RU"/>
          </a:p>
        </p:txBody>
      </p:sp>
      <p:sp>
        <p:nvSpPr>
          <p:cNvPr id="79881" name="Rectangle 9"/>
          <p:cNvSpPr>
            <a:spLocks noGrp="1" noChangeArrowheads="1"/>
          </p:cNvSpPr>
          <p:nvPr>
            <p:ph type="ctrTitle" sz="quarter"/>
          </p:nvPr>
        </p:nvSpPr>
        <p:spPr>
          <a:xfrm>
            <a:off x="685800" y="1768475"/>
            <a:ext cx="7772400" cy="1736725"/>
          </a:xfrm>
        </p:spPr>
        <p:txBody>
          <a:bodyPr anchor="b" anchorCtr="1"/>
          <a:lstStyle>
            <a:lvl1pPr>
              <a:defRPr/>
            </a:lvl1pPr>
          </a:lstStyle>
          <a:p>
            <a:r>
              <a:rPr lang="ru-RU" smtClean="0"/>
              <a:t>Образец заголовка</a:t>
            </a: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9881"/>
                                        </p:tgtEl>
                                        <p:attrNameLst>
                                          <p:attrName>style.visibility</p:attrName>
                                        </p:attrNameLst>
                                      </p:cBhvr>
                                      <p:to>
                                        <p:strVal val="visible"/>
                                      </p:to>
                                    </p:set>
                                    <p:animEffect transition="in" filter="randombar(horizontal)">
                                      <p:cBhvr>
                                        <p:cTn id="7" dur="600">
                                          <p:stCondLst>
                                            <p:cond delay="0"/>
                                          </p:stCondLst>
                                        </p:cTn>
                                        <p:tgtEl>
                                          <p:spTgt spid="7988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9877">
                                            <p:txEl>
                                              <p:pRg st="0" end="0"/>
                                            </p:txEl>
                                          </p:spTgt>
                                        </p:tgtEl>
                                        <p:attrNameLst>
                                          <p:attrName>style.visibility</p:attrName>
                                        </p:attrNameLst>
                                      </p:cBhvr>
                                      <p:to>
                                        <p:strVal val="visible"/>
                                      </p:to>
                                    </p:set>
                                    <p:animEffect transition="in" filter="randombar(horizontal)">
                                      <p:cBhvr>
                                        <p:cTn id="12" dur="500"/>
                                        <p:tgtEl>
                                          <p:spTgt spid="7987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7" grpId="0" build="p">
        <p:tmplLst>
          <p:tmpl lvl="1">
            <p:tnLst>
              <p:par>
                <p:cTn presetID="14" presetClass="entr" presetSubtype="10" fill="hold" nodeType="clickEffect">
                  <p:stCondLst>
                    <p:cond delay="0"/>
                  </p:stCondLst>
                  <p:childTnLst>
                    <p:set>
                      <p:cBhvr>
                        <p:cTn dur="1" fill="hold">
                          <p:stCondLst>
                            <p:cond delay="0"/>
                          </p:stCondLst>
                        </p:cTn>
                        <p:tgtEl>
                          <p:spTgt spid="79877"/>
                        </p:tgtEl>
                        <p:attrNameLst>
                          <p:attrName>style.visibility</p:attrName>
                        </p:attrNameLst>
                      </p:cBhvr>
                      <p:to>
                        <p:strVal val="visible"/>
                      </p:to>
                    </p:set>
                    <p:animEffect transition="in" filter="randombar(horizontal)">
                      <p:cBhvr>
                        <p:cTn dur="500"/>
                        <p:tgtEl>
                          <p:spTgt spid="79877"/>
                        </p:tgtEl>
                      </p:cBhvr>
                    </p:animEffect>
                  </p:childTnLst>
                </p:cTn>
              </p:par>
            </p:tnLst>
          </p:tmpl>
        </p:tmplLst>
      </p:bldP>
      <p:bldP spid="79881"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2CDB5299-7AA2-45FC-BB71-CEB04FA98CEE}" type="slidenum">
              <a:rPr lang="ru-RU"/>
              <a:pPr/>
              <a:t>‹#›</a:t>
            </a:fld>
            <a:endParaRPr 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C7258C6-E4D9-417B-9E00-0FE1973B7559}" type="slidenum">
              <a:rPr lang="ru-RU"/>
              <a:pPr/>
              <a:t>‹#›</a:t>
            </a:fld>
            <a:endParaRPr lang="ru-RU"/>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7ACC0EB8-E018-4324-A927-83BF364AFCF7}" type="slidenum">
              <a:rPr lang="ru-RU"/>
              <a:pPr/>
              <a:t>‹#›</a:t>
            </a:fld>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8D24B896-BC45-4921-810F-B8E6516C53A4}" type="slidenum">
              <a:rPr lang="ru-RU"/>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fld id="{14D5411B-C5CA-4667-9628-2428C83F639E}" type="datetimeFigureOut">
              <a:rPr lang="ru-RU" smtClean="0"/>
              <a:pPr/>
              <a:t>13.02.2012</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FB32B77C-A582-492D-AFE5-DE64C61479BF}" type="slidenum">
              <a:rPr lang="ru-RU" smtClean="0"/>
              <a:pPr/>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549C55C5-C88C-41B2-9260-47207DF4DF3C}" type="slidenum">
              <a:rPr lang="ru-RU"/>
              <a:pPr/>
              <a:t>‹#›</a:t>
            </a:fld>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D182E3A2-F578-4059-9787-30296D0EF7B4}" type="slidenum">
              <a:rPr lang="ru-RU"/>
              <a:pPr/>
              <a:t>‹#›</a:t>
            </a:fld>
            <a:endParaRPr lang="ru-R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6717AF86-4AA2-4F4C-A0CF-2EED8A831062}" type="slidenum">
              <a:rPr lang="ru-RU"/>
              <a:pPr/>
              <a:t>‹#›</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45EB3AA4-4742-43D4-9BA0-F2C18E13A495}" type="slidenum">
              <a:rPr lang="ru-RU"/>
              <a:pPr/>
              <a:t>‹#›</a:t>
            </a:fld>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1D9F86A0-6085-4276-8272-20ACCE4A3447}" type="slidenum">
              <a:rPr lang="ru-RU"/>
              <a:pPr/>
              <a:t>‹#›</a:t>
            </a:fld>
            <a:endParaRPr lang="ru-RU"/>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2136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213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4ECCFC6-EE4B-48B9-A868-1495D07130A0}" type="slidenum">
              <a:rPr lang="ru-RU"/>
              <a:pPr/>
              <a:t>‹#›</a:t>
            </a:fld>
            <a:endParaRPr lang="ru-R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495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495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248400"/>
            <a:ext cx="2133600" cy="457200"/>
          </a:xfrm>
        </p:spPr>
        <p:txBody>
          <a:bodyPr/>
          <a:lstStyle>
            <a:lvl1pPr>
              <a:defRPr/>
            </a:lvl1pPr>
          </a:lstStyle>
          <a:p>
            <a:endParaRPr lang="ru-RU"/>
          </a:p>
        </p:txBody>
      </p:sp>
      <p:sp>
        <p:nvSpPr>
          <p:cNvPr id="6" name="Нижний колонтитул 5"/>
          <p:cNvSpPr>
            <a:spLocks noGrp="1"/>
          </p:cNvSpPr>
          <p:nvPr>
            <p:ph type="ftr" sz="quarter" idx="11"/>
          </p:nvPr>
        </p:nvSpPr>
        <p:spPr>
          <a:xfrm>
            <a:off x="3124200" y="6248400"/>
            <a:ext cx="2895600" cy="457200"/>
          </a:xfrm>
        </p:spPr>
        <p:txBody>
          <a:bodyPr/>
          <a:lstStyle>
            <a:lvl1pPr>
              <a:defRPr/>
            </a:lvl1pPr>
          </a:lstStyle>
          <a:p>
            <a:endParaRPr lang="ru-RU"/>
          </a:p>
        </p:txBody>
      </p:sp>
      <p:sp>
        <p:nvSpPr>
          <p:cNvPr id="7" name="Номер слайда 6"/>
          <p:cNvSpPr>
            <a:spLocks noGrp="1"/>
          </p:cNvSpPr>
          <p:nvPr>
            <p:ph type="sldNum" sz="quarter" idx="12"/>
          </p:nvPr>
        </p:nvSpPr>
        <p:spPr>
          <a:xfrm>
            <a:off x="6553200" y="6248400"/>
            <a:ext cx="2133600" cy="457200"/>
          </a:xfrm>
        </p:spPr>
        <p:txBody>
          <a:bodyPr/>
          <a:lstStyle>
            <a:lvl1pPr>
              <a:defRPr/>
            </a:lvl1pPr>
          </a:lstStyle>
          <a:p>
            <a:fld id="{541EA8C3-12F9-4FCA-AFDA-1DD38221DB51}" type="slidenum">
              <a:rPr lang="ru-RU"/>
              <a:pPr/>
              <a:t>‹#›</a:t>
            </a:fld>
            <a:endParaRPr lang="ru-RU"/>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PhAnim="0" type="title" preserve="1">
  <p:cSld name="Титульный слайд">
    <p:spTree>
      <p:nvGrpSpPr>
        <p:cNvPr id="1" name=""/>
        <p:cNvGrpSpPr/>
        <p:nvPr/>
      </p:nvGrpSpPr>
      <p:grpSpPr>
        <a:xfrm>
          <a:off x="0" y="0"/>
          <a:ext cx="0" cy="0"/>
          <a:chOff x="0" y="0"/>
          <a:chExt cx="0" cy="0"/>
        </a:xfrm>
      </p:grpSpPr>
      <p:sp>
        <p:nvSpPr>
          <p:cNvPr id="119810"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ru-RU" smtClean="0"/>
              <a:t>Образец заголовка</a:t>
            </a:r>
            <a:endParaRPr lang="ru-RU"/>
          </a:p>
        </p:txBody>
      </p:sp>
      <p:sp>
        <p:nvSpPr>
          <p:cNvPr id="119811"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ru-RU" smtClean="0"/>
              <a:t>Образец подзаголовка</a:t>
            </a:r>
            <a:endParaRPr lang="ru-RU"/>
          </a:p>
        </p:txBody>
      </p:sp>
      <p:sp>
        <p:nvSpPr>
          <p:cNvPr id="119812"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endParaRPr lang="ru-RU"/>
          </a:p>
        </p:txBody>
      </p:sp>
      <p:sp>
        <p:nvSpPr>
          <p:cNvPr id="119813" name="Rectangle 5"/>
          <p:cNvSpPr>
            <a:spLocks noGrp="1" noChangeArrowheads="1"/>
          </p:cNvSpPr>
          <p:nvPr>
            <p:ph type="ftr" sz="quarter" idx="3"/>
          </p:nvPr>
        </p:nvSpPr>
        <p:spPr/>
        <p:txBody>
          <a:bodyPr/>
          <a:lstStyle>
            <a:lvl1pPr>
              <a:defRPr/>
            </a:lvl1pPr>
          </a:lstStyle>
          <a:p>
            <a:endParaRPr lang="ru-RU"/>
          </a:p>
        </p:txBody>
      </p:sp>
      <p:sp>
        <p:nvSpPr>
          <p:cNvPr id="119814" name="Rectangle 6"/>
          <p:cNvSpPr>
            <a:spLocks noGrp="1" noChangeArrowheads="1"/>
          </p:cNvSpPr>
          <p:nvPr>
            <p:ph type="sldNum" sz="quarter" idx="4"/>
          </p:nvPr>
        </p:nvSpPr>
        <p:spPr/>
        <p:txBody>
          <a:bodyPr/>
          <a:lstStyle>
            <a:lvl1pPr>
              <a:defRPr/>
            </a:lvl1pPr>
          </a:lstStyle>
          <a:p>
            <a:fld id="{27198BAB-2AC4-4F4D-9861-1B7DA0507EA3}" type="slidenum">
              <a:rPr lang="ru-RU"/>
              <a:pPr/>
              <a:t>‹#›</a:t>
            </a:fld>
            <a:endParaRPr lang="ru-RU"/>
          </a:p>
        </p:txBody>
      </p:sp>
      <p:sp>
        <p:nvSpPr>
          <p:cNvPr id="119815" name="Rectangle 7"/>
          <p:cNvSpPr>
            <a:spLocks noGrp="1" noChangeArrowheads="1"/>
          </p:cNvSpPr>
          <p:nvPr>
            <p:ph type="dt" sz="quarter" idx="2"/>
          </p:nvPr>
        </p:nvSpPr>
        <p:spPr/>
        <p:txBody>
          <a:bodyPr/>
          <a:lstStyle>
            <a:lvl1pPr>
              <a:defRPr/>
            </a:lvl1pPr>
          </a:lstStyle>
          <a:p>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19810"/>
                                        </p:tgtEl>
                                        <p:attrNameLst>
                                          <p:attrName>style.visibility</p:attrName>
                                        </p:attrNameLst>
                                      </p:cBhvr>
                                      <p:to>
                                        <p:strVal val="visible"/>
                                      </p:to>
                                    </p:set>
                                    <p:anim calcmode="lin" valueType="num">
                                      <p:cBhvr>
                                        <p:cTn id="7" dur="500" fill="hold"/>
                                        <p:tgtEl>
                                          <p:spTgt spid="119810"/>
                                        </p:tgtEl>
                                        <p:attrNameLst>
                                          <p:attrName>ppt_w</p:attrName>
                                        </p:attrNameLst>
                                      </p:cBhvr>
                                      <p:tavLst>
                                        <p:tav tm="0">
                                          <p:val>
                                            <p:fltVal val="0"/>
                                          </p:val>
                                        </p:tav>
                                        <p:tav tm="100000">
                                          <p:val>
                                            <p:strVal val="#ppt_w"/>
                                          </p:val>
                                        </p:tav>
                                      </p:tavLst>
                                    </p:anim>
                                    <p:anim calcmode="lin" valueType="num">
                                      <p:cBhvr>
                                        <p:cTn id="8" dur="500" fill="hold"/>
                                        <p:tgtEl>
                                          <p:spTgt spid="119810"/>
                                        </p:tgtEl>
                                        <p:attrNameLst>
                                          <p:attrName>ppt_h</p:attrName>
                                        </p:attrNameLst>
                                      </p:cBhvr>
                                      <p:tavLst>
                                        <p:tav tm="0">
                                          <p:val>
                                            <p:fltVal val="0"/>
                                          </p:val>
                                        </p:tav>
                                        <p:tav tm="100000">
                                          <p:val>
                                            <p:strVal val="#ppt_h"/>
                                          </p:val>
                                        </p:tav>
                                      </p:tavLst>
                                    </p:anim>
                                    <p:anim calcmode="lin" valueType="num">
                                      <p:cBhvr>
                                        <p:cTn id="9" dur="500" fill="hold"/>
                                        <p:tgtEl>
                                          <p:spTgt spid="119810"/>
                                        </p:tgtEl>
                                        <p:attrNameLst>
                                          <p:attrName>style.rotation</p:attrName>
                                        </p:attrNameLst>
                                      </p:cBhvr>
                                      <p:tavLst>
                                        <p:tav tm="0">
                                          <p:val>
                                            <p:fltVal val="360"/>
                                          </p:val>
                                        </p:tav>
                                        <p:tav tm="100000">
                                          <p:val>
                                            <p:fltVal val="0"/>
                                          </p:val>
                                        </p:tav>
                                      </p:tavLst>
                                    </p:anim>
                                    <p:animEffect transition="in" filter="fade">
                                      <p:cBhvr>
                                        <p:cTn id="10" dur="500"/>
                                        <p:tgtEl>
                                          <p:spTgt spid="119810"/>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119811">
                                            <p:txEl>
                                              <p:pRg st="0" end="0"/>
                                            </p:txEl>
                                          </p:spTgt>
                                        </p:tgtEl>
                                        <p:attrNameLst>
                                          <p:attrName>style.visibility</p:attrName>
                                        </p:attrNameLst>
                                      </p:cBhvr>
                                      <p:to>
                                        <p:strVal val="visible"/>
                                      </p:to>
                                    </p:set>
                                    <p:anim calcmode="lin" valueType="num">
                                      <p:cBhvr>
                                        <p:cTn id="15" dur="500" fill="hold"/>
                                        <p:tgtEl>
                                          <p:spTgt spid="119811">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19811">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119811">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1198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0" grpId="0"/>
      <p:bldP spid="119811" grpId="0" build="p">
        <p:tmplLst>
          <p:tmpl lvl="1">
            <p:tnLst>
              <p:par>
                <p:cTn presetID="49" presetClass="entr" presetSubtype="0" decel="100000" fill="hold" nodeType="clickEffect">
                  <p:stCondLst>
                    <p:cond delay="0"/>
                  </p:stCondLst>
                  <p:iterate type="lt">
                    <p:tmPct val="10000"/>
                  </p:iterate>
                  <p:childTnLst>
                    <p:set>
                      <p:cBhvr>
                        <p:cTn dur="1" fill="hold">
                          <p:stCondLst>
                            <p:cond delay="0"/>
                          </p:stCondLst>
                        </p:cTn>
                        <p:tgtEl>
                          <p:spTgt spid="119811"/>
                        </p:tgtEl>
                        <p:attrNameLst>
                          <p:attrName>style.visibility</p:attrName>
                        </p:attrNameLst>
                      </p:cBhvr>
                      <p:to>
                        <p:strVal val="visible"/>
                      </p:to>
                    </p:set>
                    <p:anim calcmode="lin" valueType="num">
                      <p:cBhvr>
                        <p:cTn dur="500" fill="hold"/>
                        <p:tgtEl>
                          <p:spTgt spid="119811"/>
                        </p:tgtEl>
                        <p:attrNameLst>
                          <p:attrName>ppt_w</p:attrName>
                        </p:attrNameLst>
                      </p:cBhvr>
                      <p:tavLst>
                        <p:tav tm="0">
                          <p:val>
                            <p:fltVal val="0"/>
                          </p:val>
                        </p:tav>
                        <p:tav tm="100000">
                          <p:val>
                            <p:strVal val="#ppt_w"/>
                          </p:val>
                        </p:tav>
                      </p:tavLst>
                    </p:anim>
                    <p:anim calcmode="lin" valueType="num">
                      <p:cBhvr>
                        <p:cTn dur="500" fill="hold"/>
                        <p:tgtEl>
                          <p:spTgt spid="119811"/>
                        </p:tgtEl>
                        <p:attrNameLst>
                          <p:attrName>ppt_h</p:attrName>
                        </p:attrNameLst>
                      </p:cBhvr>
                      <p:tavLst>
                        <p:tav tm="0">
                          <p:val>
                            <p:fltVal val="0"/>
                          </p:val>
                        </p:tav>
                        <p:tav tm="100000">
                          <p:val>
                            <p:strVal val="#ppt_h"/>
                          </p:val>
                        </p:tav>
                      </p:tavLst>
                    </p:anim>
                    <p:anim calcmode="lin" valueType="num">
                      <p:cBhvr>
                        <p:cTn dur="500" fill="hold"/>
                        <p:tgtEl>
                          <p:spTgt spid="119811"/>
                        </p:tgtEl>
                        <p:attrNameLst>
                          <p:attrName>style.rotation</p:attrName>
                        </p:attrNameLst>
                      </p:cBhvr>
                      <p:tavLst>
                        <p:tav tm="0">
                          <p:val>
                            <p:fltVal val="360"/>
                          </p:val>
                        </p:tav>
                        <p:tav tm="100000">
                          <p:val>
                            <p:fltVal val="0"/>
                          </p:val>
                        </p:tav>
                      </p:tavLst>
                    </p:anim>
                    <p:animEffect transition="in" filter="fade">
                      <p:cBhvr>
                        <p:cTn dur="500"/>
                        <p:tgtEl>
                          <p:spTgt spid="119811"/>
                        </p:tgtEl>
                      </p:cBhvr>
                    </p:animEffect>
                  </p:childTnLst>
                </p:cTn>
              </p:par>
            </p:tnLst>
          </p:tmpl>
        </p:tmplLst>
      </p:bldP>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84DFD1B9-31EE-49F3-B3DC-3FD46CCFD78D}" type="slidenum">
              <a:rPr lang="ru-RU"/>
              <a:pPr/>
              <a:t>‹#›</a:t>
            </a:fld>
            <a:endParaRPr lang="ru-RU"/>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0F070D34-4448-47AE-94E6-9457B3CB02B6}" type="slidenum">
              <a:rPr lang="ru-RU"/>
              <a:pPr/>
              <a:t>‹#›</a:t>
            </a:fld>
            <a:endParaRPr lang="ru-RU"/>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fld id="{14D5411B-C5CA-4667-9628-2428C83F639E}" type="datetimeFigureOut">
              <a:rPr lang="ru-RU" smtClean="0"/>
              <a:pPr/>
              <a:t>13.02.2012</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FB32B77C-A582-492D-AFE5-DE64C61479BF}" type="slidenum">
              <a:rPr lang="ru-RU" smtClean="0"/>
              <a:pPr/>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1195115B-D8EE-4B3C-A282-746CDE7051F9}" type="slidenum">
              <a:rPr lang="ru-RU"/>
              <a:pPr/>
              <a:t>‹#›</a:t>
            </a:fld>
            <a:endParaRPr lang="ru-RU"/>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4959E0BC-979B-4792-8342-E59947716BA2}" type="slidenum">
              <a:rPr lang="ru-RU"/>
              <a:pPr/>
              <a:t>‹#›</a:t>
            </a:fld>
            <a:endParaRPr lang="ru-RU"/>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2495DD14-4527-4620-BDE9-EC561D0C6AF1}" type="slidenum">
              <a:rPr lang="ru-RU"/>
              <a:pPr/>
              <a:t>‹#›</a:t>
            </a:fld>
            <a:endParaRPr lang="ru-RU"/>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7AE8093C-89E1-42AA-AF4C-A590B53EF41A}" type="slidenum">
              <a:rPr lang="ru-RU"/>
              <a:pPr/>
              <a:t>‹#›</a:t>
            </a:fld>
            <a:endParaRPr lang="ru-RU"/>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5C240E09-A2B9-4C4D-B7E2-BD034C0DF5F9}" type="slidenum">
              <a:rPr lang="ru-RU"/>
              <a:pPr/>
              <a:t>‹#›</a:t>
            </a:fld>
            <a:endParaRPr lang="ru-RU"/>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7C50AE1A-D300-429A-94AA-C55B036ACCF0}" type="slidenum">
              <a:rPr lang="ru-RU"/>
              <a:pPr/>
              <a:t>‹#›</a:t>
            </a:fld>
            <a:endParaRPr lang="ru-RU"/>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B5C5E8F6-B22F-45A6-9239-A30E10C28C9B}" type="slidenum">
              <a:rPr lang="ru-RU"/>
              <a:pPr/>
              <a:t>‹#›</a:t>
            </a:fld>
            <a:endParaRPr lang="ru-RU"/>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92100"/>
            <a:ext cx="2057400" cy="57277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92100"/>
            <a:ext cx="6019800" cy="57277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6659C3F7-D2FA-4629-BD5D-B5F3174BC193}" type="slidenum">
              <a:rPr lang="ru-RU"/>
              <a:pPr/>
              <a:t>‹#›</a:t>
            </a:fld>
            <a:endParaRPr lang="ru-RU"/>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92100"/>
            <a:ext cx="8229600" cy="13843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905000"/>
            <a:ext cx="40386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905000"/>
            <a:ext cx="40386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245225"/>
            <a:ext cx="2133600" cy="476250"/>
          </a:xfrm>
        </p:spPr>
        <p:txBody>
          <a:bodyPr/>
          <a:lstStyle>
            <a:lvl1pPr>
              <a:defRPr/>
            </a:lvl1pPr>
          </a:lstStyle>
          <a:p>
            <a:endParaRPr lang="ru-RU"/>
          </a:p>
        </p:txBody>
      </p:sp>
      <p:sp>
        <p:nvSpPr>
          <p:cNvPr id="6" name="Нижний колонтитул 5"/>
          <p:cNvSpPr>
            <a:spLocks noGrp="1"/>
          </p:cNvSpPr>
          <p:nvPr>
            <p:ph type="ftr" sz="quarter" idx="11"/>
          </p:nvPr>
        </p:nvSpPr>
        <p:spPr>
          <a:xfrm>
            <a:off x="3124200" y="6245225"/>
            <a:ext cx="2895600" cy="476250"/>
          </a:xfrm>
        </p:spPr>
        <p:txBody>
          <a:bodyPr/>
          <a:lstStyle>
            <a:lvl1pPr>
              <a:defRPr/>
            </a:lvl1pPr>
          </a:lstStyle>
          <a:p>
            <a:endParaRPr lang="ru-RU"/>
          </a:p>
        </p:txBody>
      </p:sp>
      <p:sp>
        <p:nvSpPr>
          <p:cNvPr id="7" name="Номер слайда 6"/>
          <p:cNvSpPr>
            <a:spLocks noGrp="1"/>
          </p:cNvSpPr>
          <p:nvPr>
            <p:ph type="sldNum" sz="quarter" idx="12"/>
          </p:nvPr>
        </p:nvSpPr>
        <p:spPr>
          <a:xfrm>
            <a:off x="6553200" y="6245225"/>
            <a:ext cx="2133600" cy="476250"/>
          </a:xfrm>
        </p:spPr>
        <p:txBody>
          <a:bodyPr/>
          <a:lstStyle>
            <a:lvl1pPr>
              <a:defRPr/>
            </a:lvl1pPr>
          </a:lstStyle>
          <a:p>
            <a:fld id="{3B432CDE-0D82-4F43-9D74-B239A7D48372}" type="slidenum">
              <a:rPr lang="ru-RU"/>
              <a:pPr/>
              <a:t>‹#›</a:t>
            </a:fld>
            <a:endParaRPr lang="ru-RU"/>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showMasterPhAnim="0" type="title" preserve="1">
  <p:cSld name="Титульный слайд">
    <p:spTree>
      <p:nvGrpSpPr>
        <p:cNvPr id="1" name=""/>
        <p:cNvGrpSpPr/>
        <p:nvPr/>
      </p:nvGrpSpPr>
      <p:grpSpPr>
        <a:xfrm>
          <a:off x="0" y="0"/>
          <a:ext cx="0" cy="0"/>
          <a:chOff x="0" y="0"/>
          <a:chExt cx="0" cy="0"/>
        </a:xfrm>
      </p:grpSpPr>
      <p:grpSp>
        <p:nvGrpSpPr>
          <p:cNvPr id="2" name="Group 2"/>
          <p:cNvGrpSpPr>
            <a:grpSpLocks/>
          </p:cNvGrpSpPr>
          <p:nvPr/>
        </p:nvGrpSpPr>
        <p:grpSpPr bwMode="auto">
          <a:xfrm>
            <a:off x="2084388" y="296863"/>
            <a:ext cx="6823075" cy="5353050"/>
            <a:chOff x="1313" y="187"/>
            <a:chExt cx="4298" cy="3372"/>
          </a:xfrm>
        </p:grpSpPr>
        <p:grpSp>
          <p:nvGrpSpPr>
            <p:cNvPr id="3" name="Group 3"/>
            <p:cNvGrpSpPr>
              <a:grpSpLocks/>
            </p:cNvGrpSpPr>
            <p:nvPr/>
          </p:nvGrpSpPr>
          <p:grpSpPr bwMode="auto">
            <a:xfrm>
              <a:off x="2194" y="601"/>
              <a:ext cx="596" cy="447"/>
              <a:chOff x="0" y="0"/>
              <a:chExt cx="768" cy="576"/>
            </a:xfrm>
          </p:grpSpPr>
          <p:sp>
            <p:nvSpPr>
              <p:cNvPr id="133124" name="Oval 4"/>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endParaRPr lang="ru-RU"/>
              </a:p>
            </p:txBody>
          </p:sp>
          <p:sp>
            <p:nvSpPr>
              <p:cNvPr id="133125" name="Oval 5"/>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endParaRPr lang="ru-RU"/>
              </a:p>
            </p:txBody>
          </p:sp>
        </p:grpSp>
        <p:grpSp>
          <p:nvGrpSpPr>
            <p:cNvPr id="4" name="Group 6"/>
            <p:cNvGrpSpPr>
              <a:grpSpLocks/>
            </p:cNvGrpSpPr>
            <p:nvPr/>
          </p:nvGrpSpPr>
          <p:grpSpPr bwMode="auto">
            <a:xfrm>
              <a:off x="1313" y="187"/>
              <a:ext cx="4298" cy="3372"/>
              <a:chOff x="0" y="0"/>
              <a:chExt cx="5533" cy="4341"/>
            </a:xfrm>
          </p:grpSpPr>
          <p:grpSp>
            <p:nvGrpSpPr>
              <p:cNvPr id="5" name="Group 7"/>
              <p:cNvGrpSpPr>
                <a:grpSpLocks/>
              </p:cNvGrpSpPr>
              <p:nvPr/>
            </p:nvGrpSpPr>
            <p:grpSpPr bwMode="auto">
              <a:xfrm>
                <a:off x="0" y="0"/>
                <a:ext cx="5470" cy="4341"/>
                <a:chOff x="0" y="0"/>
                <a:chExt cx="5470" cy="4341"/>
              </a:xfrm>
            </p:grpSpPr>
            <p:grpSp>
              <p:nvGrpSpPr>
                <p:cNvPr id="6" name="Group 8"/>
                <p:cNvGrpSpPr>
                  <a:grpSpLocks/>
                </p:cNvGrpSpPr>
                <p:nvPr/>
              </p:nvGrpSpPr>
              <p:grpSpPr bwMode="auto">
                <a:xfrm>
                  <a:off x="1339" y="786"/>
                  <a:ext cx="2919" cy="2151"/>
                  <a:chOff x="1265" y="814"/>
                  <a:chExt cx="2919" cy="2151"/>
                </a:xfrm>
              </p:grpSpPr>
              <p:sp>
                <p:nvSpPr>
                  <p:cNvPr id="133129" name="Oval 9"/>
                  <p:cNvSpPr>
                    <a:spLocks noChangeArrowheads="1"/>
                  </p:cNvSpPr>
                  <p:nvPr/>
                </p:nvSpPr>
                <p:spPr bwMode="hidden">
                  <a:xfrm>
                    <a:off x="1265" y="814"/>
                    <a:ext cx="2919" cy="2151"/>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endParaRPr lang="ru-RU"/>
                  </a:p>
                </p:txBody>
              </p:sp>
              <p:sp>
                <p:nvSpPr>
                  <p:cNvPr id="133130" name="Oval 10"/>
                  <p:cNvSpPr>
                    <a:spLocks noChangeArrowheads="1"/>
                  </p:cNvSpPr>
                  <p:nvPr/>
                </p:nvSpPr>
                <p:spPr bwMode="hidden">
                  <a:xfrm>
                    <a:off x="2380" y="1601"/>
                    <a:ext cx="579" cy="406"/>
                  </a:xfrm>
                  <a:prstGeom prst="ellipse">
                    <a:avLst/>
                  </a:prstGeom>
                  <a:gradFill rotWithShape="0">
                    <a:gsLst>
                      <a:gs pos="0">
                        <a:schemeClr val="accent2"/>
                      </a:gs>
                      <a:gs pos="100000">
                        <a:schemeClr val="bg2"/>
                      </a:gs>
                    </a:gsLst>
                    <a:path path="shape">
                      <a:fillToRect l="50000" t="50000" r="50000" b="50000"/>
                    </a:path>
                  </a:gradFill>
                  <a:ln w="9525">
                    <a:noFill/>
                    <a:round/>
                    <a:headEnd/>
                    <a:tailEnd/>
                  </a:ln>
                  <a:effectLst/>
                </p:spPr>
                <p:txBody>
                  <a:bodyPr wrap="none" anchor="ctr"/>
                  <a:lstStyle/>
                  <a:p>
                    <a:endParaRPr lang="ru-RU"/>
                  </a:p>
                </p:txBody>
              </p:sp>
            </p:grpSp>
            <p:grpSp>
              <p:nvGrpSpPr>
                <p:cNvPr id="7" name="Group 11"/>
                <p:cNvGrpSpPr>
                  <a:grpSpLocks/>
                </p:cNvGrpSpPr>
                <p:nvPr/>
              </p:nvGrpSpPr>
              <p:grpSpPr bwMode="auto">
                <a:xfrm>
                  <a:off x="0" y="0"/>
                  <a:ext cx="5470" cy="4341"/>
                  <a:chOff x="0" y="0"/>
                  <a:chExt cx="5470" cy="4341"/>
                </a:xfrm>
              </p:grpSpPr>
              <p:grpSp>
                <p:nvGrpSpPr>
                  <p:cNvPr id="8" name="Group 12"/>
                  <p:cNvGrpSpPr>
                    <a:grpSpLocks/>
                  </p:cNvGrpSpPr>
                  <p:nvPr/>
                </p:nvGrpSpPr>
                <p:grpSpPr bwMode="auto">
                  <a:xfrm>
                    <a:off x="3545" y="1502"/>
                    <a:ext cx="1258" cy="2327"/>
                    <a:chOff x="3471" y="1530"/>
                    <a:chExt cx="1258" cy="2327"/>
                  </a:xfrm>
                </p:grpSpPr>
                <p:sp>
                  <p:nvSpPr>
                    <p:cNvPr id="133133" name="Freeform 13"/>
                    <p:cNvSpPr>
                      <a:spLocks/>
                    </p:cNvSpPr>
                    <p:nvPr/>
                  </p:nvSpPr>
                  <p:spPr bwMode="hidden">
                    <a:xfrm rot="2711884">
                      <a:off x="2765" y="2236"/>
                      <a:ext cx="172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ru-RU"/>
                    </a:p>
                  </p:txBody>
                </p:sp>
                <p:sp>
                  <p:nvSpPr>
                    <p:cNvPr id="133134" name="Freeform 14"/>
                    <p:cNvSpPr>
                      <a:spLocks/>
                    </p:cNvSpPr>
                    <p:nvPr/>
                  </p:nvSpPr>
                  <p:spPr bwMode="hidden">
                    <a:xfrm rot="2711884">
                      <a:off x="4021" y="3150"/>
                      <a:ext cx="925"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ru-RU"/>
                    </a:p>
                  </p:txBody>
                </p:sp>
              </p:grpSp>
              <p:grpSp>
                <p:nvGrpSpPr>
                  <p:cNvPr id="9" name="Group 15"/>
                  <p:cNvGrpSpPr>
                    <a:grpSpLocks/>
                  </p:cNvGrpSpPr>
                  <p:nvPr/>
                </p:nvGrpSpPr>
                <p:grpSpPr bwMode="auto">
                  <a:xfrm>
                    <a:off x="2938" y="1991"/>
                    <a:ext cx="2463" cy="1332"/>
                    <a:chOff x="2864" y="2019"/>
                    <a:chExt cx="2463" cy="1332"/>
                  </a:xfrm>
                </p:grpSpPr>
                <p:sp>
                  <p:nvSpPr>
                    <p:cNvPr id="133136" name="Freeform 16"/>
                    <p:cNvSpPr>
                      <a:spLocks/>
                    </p:cNvSpPr>
                    <p:nvPr/>
                  </p:nvSpPr>
                  <p:spPr bwMode="hidden">
                    <a:xfrm rot="2104081">
                      <a:off x="2864" y="2019"/>
                      <a:ext cx="1814" cy="34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3137" name="Freeform 17"/>
                    <p:cNvSpPr>
                      <a:spLocks/>
                    </p:cNvSpPr>
                    <p:nvPr/>
                  </p:nvSpPr>
                  <p:spPr bwMode="hidden">
                    <a:xfrm rot="2104081">
                      <a:off x="4353" y="2806"/>
                      <a:ext cx="974" cy="54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ru-RU"/>
                    </a:p>
                  </p:txBody>
                </p:sp>
              </p:grpSp>
              <p:grpSp>
                <p:nvGrpSpPr>
                  <p:cNvPr id="10" name="Group 18"/>
                  <p:cNvGrpSpPr>
                    <a:grpSpLocks/>
                  </p:cNvGrpSpPr>
                  <p:nvPr/>
                </p:nvGrpSpPr>
                <p:grpSpPr bwMode="auto">
                  <a:xfrm>
                    <a:off x="2971" y="1804"/>
                    <a:ext cx="2477" cy="1064"/>
                    <a:chOff x="2897" y="1832"/>
                    <a:chExt cx="2477" cy="1064"/>
                  </a:xfrm>
                </p:grpSpPr>
                <p:sp>
                  <p:nvSpPr>
                    <p:cNvPr id="133139" name="Freeform 19"/>
                    <p:cNvSpPr>
                      <a:spLocks/>
                    </p:cNvSpPr>
                    <p:nvPr/>
                  </p:nvSpPr>
                  <p:spPr bwMode="hidden">
                    <a:xfrm rot="1582915">
                      <a:off x="2897" y="1832"/>
                      <a:ext cx="1736" cy="30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3140" name="Freeform 20"/>
                    <p:cNvSpPr>
                      <a:spLocks/>
                    </p:cNvSpPr>
                    <p:nvPr/>
                  </p:nvSpPr>
                  <p:spPr bwMode="hidden">
                    <a:xfrm rot="1582915">
                      <a:off x="4442" y="2420"/>
                      <a:ext cx="932" cy="47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ru-RU"/>
                    </a:p>
                  </p:txBody>
                </p:sp>
              </p:grpSp>
              <p:grpSp>
                <p:nvGrpSpPr>
                  <p:cNvPr id="11" name="Group 21"/>
                  <p:cNvGrpSpPr>
                    <a:grpSpLocks/>
                  </p:cNvGrpSpPr>
                  <p:nvPr/>
                </p:nvGrpSpPr>
                <p:grpSpPr bwMode="auto">
                  <a:xfrm>
                    <a:off x="2998" y="1608"/>
                    <a:ext cx="2472" cy="927"/>
                    <a:chOff x="2924" y="1636"/>
                    <a:chExt cx="2472" cy="927"/>
                  </a:xfrm>
                </p:grpSpPr>
                <p:sp>
                  <p:nvSpPr>
                    <p:cNvPr id="133142" name="Freeform 22"/>
                    <p:cNvSpPr>
                      <a:spLocks/>
                    </p:cNvSpPr>
                    <p:nvPr/>
                  </p:nvSpPr>
                  <p:spPr bwMode="hidden">
                    <a:xfrm rot="1080363">
                      <a:off x="2924" y="1636"/>
                      <a:ext cx="1677" cy="33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3143" name="Freeform 23"/>
                    <p:cNvSpPr>
                      <a:spLocks/>
                    </p:cNvSpPr>
                    <p:nvPr/>
                  </p:nvSpPr>
                  <p:spPr bwMode="hidden">
                    <a:xfrm rot="1080363">
                      <a:off x="4495" y="2037"/>
                      <a:ext cx="901" cy="52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ru-RU"/>
                    </a:p>
                  </p:txBody>
                </p:sp>
              </p:grpSp>
              <p:grpSp>
                <p:nvGrpSpPr>
                  <p:cNvPr id="12" name="Group 24"/>
                  <p:cNvGrpSpPr>
                    <a:grpSpLocks/>
                  </p:cNvGrpSpPr>
                  <p:nvPr/>
                </p:nvGrpSpPr>
                <p:grpSpPr bwMode="auto">
                  <a:xfrm>
                    <a:off x="3032" y="1386"/>
                    <a:ext cx="2342" cy="657"/>
                    <a:chOff x="2958" y="1414"/>
                    <a:chExt cx="2342" cy="657"/>
                  </a:xfrm>
                </p:grpSpPr>
                <p:sp>
                  <p:nvSpPr>
                    <p:cNvPr id="133145" name="Freeform 25"/>
                    <p:cNvSpPr>
                      <a:spLocks/>
                    </p:cNvSpPr>
                    <p:nvPr/>
                  </p:nvSpPr>
                  <p:spPr bwMode="hidden">
                    <a:xfrm rot="463793">
                      <a:off x="2958" y="1414"/>
                      <a:ext cx="1545"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3146" name="Freeform 26"/>
                    <p:cNvSpPr>
                      <a:spLocks/>
                    </p:cNvSpPr>
                    <p:nvPr/>
                  </p:nvSpPr>
                  <p:spPr bwMode="hidden">
                    <a:xfrm rot="463793">
                      <a:off x="4470" y="1582"/>
                      <a:ext cx="830"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ru-RU"/>
                    </a:p>
                  </p:txBody>
                </p:sp>
              </p:grpSp>
              <p:grpSp>
                <p:nvGrpSpPr>
                  <p:cNvPr id="13" name="Group 27"/>
                  <p:cNvGrpSpPr>
                    <a:grpSpLocks/>
                  </p:cNvGrpSpPr>
                  <p:nvPr/>
                </p:nvGrpSpPr>
                <p:grpSpPr bwMode="auto">
                  <a:xfrm>
                    <a:off x="3057" y="1241"/>
                    <a:ext cx="2150" cy="343"/>
                    <a:chOff x="2983" y="1269"/>
                    <a:chExt cx="2150" cy="343"/>
                  </a:xfrm>
                </p:grpSpPr>
                <p:sp>
                  <p:nvSpPr>
                    <p:cNvPr id="133148" name="Freeform 28"/>
                    <p:cNvSpPr>
                      <a:spLocks/>
                    </p:cNvSpPr>
                    <p:nvPr/>
                  </p:nvSpPr>
                  <p:spPr bwMode="hidden">
                    <a:xfrm rot="-84182">
                      <a:off x="2983" y="1289"/>
                      <a:ext cx="1404" cy="219"/>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3149" name="Freeform 29"/>
                    <p:cNvSpPr>
                      <a:spLocks/>
                    </p:cNvSpPr>
                    <p:nvPr/>
                  </p:nvSpPr>
                  <p:spPr bwMode="hidden">
                    <a:xfrm rot="-84182">
                      <a:off x="4379" y="1269"/>
                      <a:ext cx="754" cy="34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ru-RU"/>
                    </a:p>
                  </p:txBody>
                </p:sp>
              </p:grpSp>
              <p:grpSp>
                <p:nvGrpSpPr>
                  <p:cNvPr id="14" name="Group 30"/>
                  <p:cNvGrpSpPr>
                    <a:grpSpLocks/>
                  </p:cNvGrpSpPr>
                  <p:nvPr/>
                </p:nvGrpSpPr>
                <p:grpSpPr bwMode="auto">
                  <a:xfrm>
                    <a:off x="3012" y="889"/>
                    <a:ext cx="1879" cy="427"/>
                    <a:chOff x="2938" y="917"/>
                    <a:chExt cx="1879" cy="427"/>
                  </a:xfrm>
                </p:grpSpPr>
                <p:sp>
                  <p:nvSpPr>
                    <p:cNvPr id="133151" name="Freeform 31"/>
                    <p:cNvSpPr>
                      <a:spLocks/>
                    </p:cNvSpPr>
                    <p:nvPr/>
                  </p:nvSpPr>
                  <p:spPr bwMode="hidden">
                    <a:xfrm rot="-802576">
                      <a:off x="2938" y="1129"/>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3152" name="Freeform 32"/>
                    <p:cNvSpPr>
                      <a:spLocks/>
                    </p:cNvSpPr>
                    <p:nvPr/>
                  </p:nvSpPr>
                  <p:spPr bwMode="hidden">
                    <a:xfrm rot="-802576">
                      <a:off x="4155" y="917"/>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ru-RU"/>
                    </a:p>
                  </p:txBody>
                </p:sp>
              </p:grpSp>
              <p:grpSp>
                <p:nvGrpSpPr>
                  <p:cNvPr id="15" name="Group 33"/>
                  <p:cNvGrpSpPr>
                    <a:grpSpLocks/>
                  </p:cNvGrpSpPr>
                  <p:nvPr/>
                </p:nvGrpSpPr>
                <p:grpSpPr bwMode="auto">
                  <a:xfrm>
                    <a:off x="711" y="1625"/>
                    <a:ext cx="1257" cy="2326"/>
                    <a:chOff x="637" y="1653"/>
                    <a:chExt cx="1257" cy="2326"/>
                  </a:xfrm>
                </p:grpSpPr>
                <p:sp>
                  <p:nvSpPr>
                    <p:cNvPr id="133154" name="Freeform 34"/>
                    <p:cNvSpPr>
                      <a:spLocks/>
                    </p:cNvSpPr>
                    <p:nvPr/>
                  </p:nvSpPr>
                  <p:spPr bwMode="hidden">
                    <a:xfrm rot="18888116" flipH="1">
                      <a:off x="876" y="2359"/>
                      <a:ext cx="172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3155" name="Freeform 35"/>
                    <p:cNvSpPr>
                      <a:spLocks/>
                    </p:cNvSpPr>
                    <p:nvPr/>
                  </p:nvSpPr>
                  <p:spPr bwMode="hidden">
                    <a:xfrm rot="18888116" flipH="1">
                      <a:off x="419" y="3272"/>
                      <a:ext cx="925"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ru-RU"/>
                    </a:p>
                  </p:txBody>
                </p:sp>
              </p:grpSp>
              <p:grpSp>
                <p:nvGrpSpPr>
                  <p:cNvPr id="16" name="Group 36"/>
                  <p:cNvGrpSpPr>
                    <a:grpSpLocks/>
                  </p:cNvGrpSpPr>
                  <p:nvPr/>
                </p:nvGrpSpPr>
                <p:grpSpPr bwMode="auto">
                  <a:xfrm>
                    <a:off x="69" y="2168"/>
                    <a:ext cx="2463" cy="1332"/>
                    <a:chOff x="-5" y="2196"/>
                    <a:chExt cx="2463" cy="1332"/>
                  </a:xfrm>
                </p:grpSpPr>
                <p:sp>
                  <p:nvSpPr>
                    <p:cNvPr id="133157" name="Freeform 37"/>
                    <p:cNvSpPr>
                      <a:spLocks/>
                    </p:cNvSpPr>
                    <p:nvPr/>
                  </p:nvSpPr>
                  <p:spPr bwMode="hidden">
                    <a:xfrm rot="19495919" flipH="1">
                      <a:off x="644" y="2196"/>
                      <a:ext cx="1814" cy="34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3158" name="Freeform 38"/>
                    <p:cNvSpPr>
                      <a:spLocks/>
                    </p:cNvSpPr>
                    <p:nvPr/>
                  </p:nvSpPr>
                  <p:spPr bwMode="hidden">
                    <a:xfrm rot="19495919" flipH="1">
                      <a:off x="-5" y="2983"/>
                      <a:ext cx="974" cy="54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ru-RU"/>
                    </a:p>
                  </p:txBody>
                </p:sp>
              </p:grpSp>
              <p:grpSp>
                <p:nvGrpSpPr>
                  <p:cNvPr id="17" name="Group 39"/>
                  <p:cNvGrpSpPr>
                    <a:grpSpLocks/>
                  </p:cNvGrpSpPr>
                  <p:nvPr/>
                </p:nvGrpSpPr>
                <p:grpSpPr bwMode="auto">
                  <a:xfrm>
                    <a:off x="22" y="1981"/>
                    <a:ext cx="2477" cy="1064"/>
                    <a:chOff x="-52" y="2009"/>
                    <a:chExt cx="2477" cy="1064"/>
                  </a:xfrm>
                </p:grpSpPr>
                <p:sp>
                  <p:nvSpPr>
                    <p:cNvPr id="133160" name="Freeform 40"/>
                    <p:cNvSpPr>
                      <a:spLocks/>
                    </p:cNvSpPr>
                    <p:nvPr/>
                  </p:nvSpPr>
                  <p:spPr bwMode="hidden">
                    <a:xfrm rot="20017085" flipH="1">
                      <a:off x="689" y="2009"/>
                      <a:ext cx="1736" cy="30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3161" name="Freeform 41"/>
                    <p:cNvSpPr>
                      <a:spLocks/>
                    </p:cNvSpPr>
                    <p:nvPr/>
                  </p:nvSpPr>
                  <p:spPr bwMode="hidden">
                    <a:xfrm rot="20017085" flipH="1">
                      <a:off x="-52" y="2597"/>
                      <a:ext cx="932" cy="47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grpSp>
              <p:grpSp>
                <p:nvGrpSpPr>
                  <p:cNvPr id="18" name="Group 42"/>
                  <p:cNvGrpSpPr>
                    <a:grpSpLocks/>
                  </p:cNvGrpSpPr>
                  <p:nvPr/>
                </p:nvGrpSpPr>
                <p:grpSpPr bwMode="auto">
                  <a:xfrm>
                    <a:off x="0" y="1785"/>
                    <a:ext cx="2472" cy="927"/>
                    <a:chOff x="-74" y="1813"/>
                    <a:chExt cx="2472" cy="927"/>
                  </a:xfrm>
                </p:grpSpPr>
                <p:sp>
                  <p:nvSpPr>
                    <p:cNvPr id="133163" name="Freeform 43"/>
                    <p:cNvSpPr>
                      <a:spLocks/>
                    </p:cNvSpPr>
                    <p:nvPr/>
                  </p:nvSpPr>
                  <p:spPr bwMode="hidden">
                    <a:xfrm rot="20519637" flipH="1">
                      <a:off x="721" y="1813"/>
                      <a:ext cx="1677" cy="33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3164" name="Freeform 44"/>
                    <p:cNvSpPr>
                      <a:spLocks/>
                    </p:cNvSpPr>
                    <p:nvPr/>
                  </p:nvSpPr>
                  <p:spPr bwMode="hidden">
                    <a:xfrm rot="20519637" flipH="1">
                      <a:off x="-74" y="2214"/>
                      <a:ext cx="901" cy="52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grpSp>
              <p:grpSp>
                <p:nvGrpSpPr>
                  <p:cNvPr id="19" name="Group 45"/>
                  <p:cNvGrpSpPr>
                    <a:grpSpLocks/>
                  </p:cNvGrpSpPr>
                  <p:nvPr/>
                </p:nvGrpSpPr>
                <p:grpSpPr bwMode="auto">
                  <a:xfrm>
                    <a:off x="96" y="1563"/>
                    <a:ext cx="2342" cy="657"/>
                    <a:chOff x="22" y="1591"/>
                    <a:chExt cx="2342" cy="657"/>
                  </a:xfrm>
                </p:grpSpPr>
                <p:sp>
                  <p:nvSpPr>
                    <p:cNvPr id="133166" name="Freeform 46"/>
                    <p:cNvSpPr>
                      <a:spLocks/>
                    </p:cNvSpPr>
                    <p:nvPr/>
                  </p:nvSpPr>
                  <p:spPr bwMode="hidden">
                    <a:xfrm rot="21136207" flipH="1">
                      <a:off x="819" y="1591"/>
                      <a:ext cx="1545"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3167" name="Freeform 47"/>
                    <p:cNvSpPr>
                      <a:spLocks/>
                    </p:cNvSpPr>
                    <p:nvPr/>
                  </p:nvSpPr>
                  <p:spPr bwMode="hidden">
                    <a:xfrm rot="21136207" flipH="1">
                      <a:off x="22" y="1759"/>
                      <a:ext cx="830"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grpSp>
              <p:grpSp>
                <p:nvGrpSpPr>
                  <p:cNvPr id="20" name="Group 48"/>
                  <p:cNvGrpSpPr>
                    <a:grpSpLocks/>
                  </p:cNvGrpSpPr>
                  <p:nvPr/>
                </p:nvGrpSpPr>
                <p:grpSpPr bwMode="auto">
                  <a:xfrm>
                    <a:off x="263" y="1418"/>
                    <a:ext cx="2150" cy="343"/>
                    <a:chOff x="189" y="1446"/>
                    <a:chExt cx="2150" cy="343"/>
                  </a:xfrm>
                </p:grpSpPr>
                <p:sp>
                  <p:nvSpPr>
                    <p:cNvPr id="133169" name="Freeform 49"/>
                    <p:cNvSpPr>
                      <a:spLocks/>
                    </p:cNvSpPr>
                    <p:nvPr/>
                  </p:nvSpPr>
                  <p:spPr bwMode="hidden">
                    <a:xfrm rot="84182" flipH="1">
                      <a:off x="935" y="1466"/>
                      <a:ext cx="1404" cy="219"/>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3170" name="Freeform 50"/>
                    <p:cNvSpPr>
                      <a:spLocks/>
                    </p:cNvSpPr>
                    <p:nvPr/>
                  </p:nvSpPr>
                  <p:spPr bwMode="hidden">
                    <a:xfrm rot="84182" flipH="1">
                      <a:off x="189" y="1446"/>
                      <a:ext cx="754" cy="34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grpSp>
              <p:grpSp>
                <p:nvGrpSpPr>
                  <p:cNvPr id="21" name="Group 51"/>
                  <p:cNvGrpSpPr>
                    <a:grpSpLocks/>
                  </p:cNvGrpSpPr>
                  <p:nvPr/>
                </p:nvGrpSpPr>
                <p:grpSpPr bwMode="auto">
                  <a:xfrm>
                    <a:off x="579" y="1066"/>
                    <a:ext cx="1879" cy="427"/>
                    <a:chOff x="505" y="1094"/>
                    <a:chExt cx="1879" cy="427"/>
                  </a:xfrm>
                </p:grpSpPr>
                <p:sp>
                  <p:nvSpPr>
                    <p:cNvPr id="133172" name="Freeform 52"/>
                    <p:cNvSpPr>
                      <a:spLocks/>
                    </p:cNvSpPr>
                    <p:nvPr/>
                  </p:nvSpPr>
                  <p:spPr bwMode="hidden">
                    <a:xfrm rot="802576" flipH="1">
                      <a:off x="1151" y="1306"/>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3173" name="Freeform 53"/>
                    <p:cNvSpPr>
                      <a:spLocks/>
                    </p:cNvSpPr>
                    <p:nvPr/>
                  </p:nvSpPr>
                  <p:spPr bwMode="hidden">
                    <a:xfrm rot="802576" flipH="1">
                      <a:off x="505" y="1094"/>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ru-RU"/>
                    </a:p>
                  </p:txBody>
                </p:sp>
              </p:grpSp>
              <p:grpSp>
                <p:nvGrpSpPr>
                  <p:cNvPr id="22" name="Group 54"/>
                  <p:cNvGrpSpPr>
                    <a:grpSpLocks/>
                  </p:cNvGrpSpPr>
                  <p:nvPr/>
                </p:nvGrpSpPr>
                <p:grpSpPr bwMode="auto">
                  <a:xfrm>
                    <a:off x="690" y="871"/>
                    <a:ext cx="1850" cy="554"/>
                    <a:chOff x="616" y="899"/>
                    <a:chExt cx="1850" cy="554"/>
                  </a:xfrm>
                </p:grpSpPr>
                <p:sp>
                  <p:nvSpPr>
                    <p:cNvPr id="133175" name="Freeform 55"/>
                    <p:cNvSpPr>
                      <a:spLocks/>
                    </p:cNvSpPr>
                    <p:nvPr/>
                  </p:nvSpPr>
                  <p:spPr bwMode="hidden">
                    <a:xfrm rot="1277471" flipH="1">
                      <a:off x="1233" y="1238"/>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3176" name="Freeform 56"/>
                    <p:cNvSpPr>
                      <a:spLocks/>
                    </p:cNvSpPr>
                    <p:nvPr/>
                  </p:nvSpPr>
                  <p:spPr bwMode="hidden">
                    <a:xfrm rot="1277471" flipH="1">
                      <a:off x="616" y="899"/>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ru-RU"/>
                    </a:p>
                  </p:txBody>
                </p:sp>
              </p:grpSp>
              <p:grpSp>
                <p:nvGrpSpPr>
                  <p:cNvPr id="23" name="Group 57"/>
                  <p:cNvGrpSpPr>
                    <a:grpSpLocks/>
                  </p:cNvGrpSpPr>
                  <p:nvPr/>
                </p:nvGrpSpPr>
                <p:grpSpPr bwMode="auto">
                  <a:xfrm>
                    <a:off x="911" y="589"/>
                    <a:ext cx="1767" cy="743"/>
                    <a:chOff x="911" y="589"/>
                    <a:chExt cx="1767" cy="743"/>
                  </a:xfrm>
                </p:grpSpPr>
                <p:sp>
                  <p:nvSpPr>
                    <p:cNvPr id="133178" name="Freeform 58"/>
                    <p:cNvSpPr>
                      <a:spLocks/>
                    </p:cNvSpPr>
                    <p:nvPr/>
                  </p:nvSpPr>
                  <p:spPr bwMode="hidden">
                    <a:xfrm rot="2028410" flipH="1">
                      <a:off x="1445" y="1117"/>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3179" name="Freeform 59"/>
                    <p:cNvSpPr>
                      <a:spLocks/>
                    </p:cNvSpPr>
                    <p:nvPr/>
                  </p:nvSpPr>
                  <p:spPr bwMode="hidden">
                    <a:xfrm rot="2028410" flipH="1">
                      <a:off x="911" y="589"/>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ru-RU"/>
                    </a:p>
                  </p:txBody>
                </p:sp>
              </p:grpSp>
              <p:grpSp>
                <p:nvGrpSpPr>
                  <p:cNvPr id="24" name="Group 60"/>
                  <p:cNvGrpSpPr>
                    <a:grpSpLocks/>
                  </p:cNvGrpSpPr>
                  <p:nvPr/>
                </p:nvGrpSpPr>
                <p:grpSpPr bwMode="auto">
                  <a:xfrm>
                    <a:off x="1120" y="300"/>
                    <a:ext cx="1693" cy="892"/>
                    <a:chOff x="1120" y="300"/>
                    <a:chExt cx="1693" cy="892"/>
                  </a:xfrm>
                </p:grpSpPr>
                <p:sp>
                  <p:nvSpPr>
                    <p:cNvPr id="133181" name="Freeform 61"/>
                    <p:cNvSpPr>
                      <a:spLocks/>
                    </p:cNvSpPr>
                    <p:nvPr/>
                  </p:nvSpPr>
                  <p:spPr bwMode="hidden">
                    <a:xfrm rot="2664424" flipH="1">
                      <a:off x="1562" y="977"/>
                      <a:ext cx="1251"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3182" name="Freeform 62"/>
                    <p:cNvSpPr>
                      <a:spLocks/>
                    </p:cNvSpPr>
                    <p:nvPr/>
                  </p:nvSpPr>
                  <p:spPr bwMode="hidden">
                    <a:xfrm rot="2664424" flipH="1">
                      <a:off x="1120" y="300"/>
                      <a:ext cx="67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ru-RU"/>
                    </a:p>
                  </p:txBody>
                </p:sp>
              </p:grpSp>
              <p:grpSp>
                <p:nvGrpSpPr>
                  <p:cNvPr id="25" name="Group 63"/>
                  <p:cNvGrpSpPr>
                    <a:grpSpLocks/>
                  </p:cNvGrpSpPr>
                  <p:nvPr/>
                </p:nvGrpSpPr>
                <p:grpSpPr bwMode="auto">
                  <a:xfrm>
                    <a:off x="1707" y="76"/>
                    <a:ext cx="778" cy="1512"/>
                    <a:chOff x="1633" y="104"/>
                    <a:chExt cx="778" cy="1512"/>
                  </a:xfrm>
                </p:grpSpPr>
                <p:sp>
                  <p:nvSpPr>
                    <p:cNvPr id="133184" name="Freeform 64"/>
                    <p:cNvSpPr>
                      <a:spLocks/>
                    </p:cNvSpPr>
                    <p:nvPr/>
                  </p:nvSpPr>
                  <p:spPr bwMode="hidden">
                    <a:xfrm rot="3473776" flipH="1">
                      <a:off x="1754" y="958"/>
                      <a:ext cx="1100"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3185" name="Freeform 65"/>
                    <p:cNvSpPr>
                      <a:spLocks/>
                    </p:cNvSpPr>
                    <p:nvPr/>
                  </p:nvSpPr>
                  <p:spPr bwMode="hidden">
                    <a:xfrm rot="3473776" flipH="1">
                      <a:off x="1506" y="231"/>
                      <a:ext cx="591"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ru-RU"/>
                    </a:p>
                  </p:txBody>
                </p:sp>
              </p:grpSp>
              <p:grpSp>
                <p:nvGrpSpPr>
                  <p:cNvPr id="26" name="Group 66"/>
                  <p:cNvGrpSpPr>
                    <a:grpSpLocks/>
                  </p:cNvGrpSpPr>
                  <p:nvPr/>
                </p:nvGrpSpPr>
                <p:grpSpPr bwMode="auto">
                  <a:xfrm>
                    <a:off x="2009" y="0"/>
                    <a:ext cx="634" cy="1534"/>
                    <a:chOff x="1935" y="28"/>
                    <a:chExt cx="634" cy="1534"/>
                  </a:xfrm>
                </p:grpSpPr>
                <p:sp>
                  <p:nvSpPr>
                    <p:cNvPr id="133187" name="Freeform 67"/>
                    <p:cNvSpPr>
                      <a:spLocks/>
                    </p:cNvSpPr>
                    <p:nvPr/>
                  </p:nvSpPr>
                  <p:spPr bwMode="hidden">
                    <a:xfrm rot="4126480" flipH="1">
                      <a:off x="1931" y="924"/>
                      <a:ext cx="1061"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3188" name="Freeform 68"/>
                    <p:cNvSpPr>
                      <a:spLocks/>
                    </p:cNvSpPr>
                    <p:nvPr/>
                  </p:nvSpPr>
                  <p:spPr bwMode="hidden">
                    <a:xfrm rot="4126480" flipH="1">
                      <a:off x="1819" y="144"/>
                      <a:ext cx="570"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ru-RU"/>
                    </a:p>
                  </p:txBody>
                </p:sp>
              </p:grpSp>
              <p:grpSp>
                <p:nvGrpSpPr>
                  <p:cNvPr id="27" name="Group 69"/>
                  <p:cNvGrpSpPr>
                    <a:grpSpLocks/>
                  </p:cNvGrpSpPr>
                  <p:nvPr/>
                </p:nvGrpSpPr>
                <p:grpSpPr bwMode="auto">
                  <a:xfrm>
                    <a:off x="2896" y="644"/>
                    <a:ext cx="1845" cy="566"/>
                    <a:chOff x="2822" y="672"/>
                    <a:chExt cx="1845" cy="566"/>
                  </a:xfrm>
                </p:grpSpPr>
                <p:sp>
                  <p:nvSpPr>
                    <p:cNvPr id="133190" name="Freeform 70"/>
                    <p:cNvSpPr>
                      <a:spLocks/>
                    </p:cNvSpPr>
                    <p:nvPr/>
                  </p:nvSpPr>
                  <p:spPr bwMode="hidden">
                    <a:xfrm rot="-1325434">
                      <a:off x="2822" y="1023"/>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3191" name="Freeform 71"/>
                    <p:cNvSpPr>
                      <a:spLocks/>
                    </p:cNvSpPr>
                    <p:nvPr/>
                  </p:nvSpPr>
                  <p:spPr bwMode="hidden">
                    <a:xfrm rot="-1325434">
                      <a:off x="4005" y="672"/>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ru-RU"/>
                    </a:p>
                  </p:txBody>
                </p:sp>
              </p:grpSp>
              <p:grpSp>
                <p:nvGrpSpPr>
                  <p:cNvPr id="28" name="Group 72"/>
                  <p:cNvGrpSpPr>
                    <a:grpSpLocks/>
                  </p:cNvGrpSpPr>
                  <p:nvPr/>
                </p:nvGrpSpPr>
                <p:grpSpPr bwMode="auto">
                  <a:xfrm>
                    <a:off x="2757" y="417"/>
                    <a:ext cx="1781" cy="717"/>
                    <a:chOff x="2683" y="445"/>
                    <a:chExt cx="1781" cy="717"/>
                  </a:xfrm>
                </p:grpSpPr>
                <p:sp>
                  <p:nvSpPr>
                    <p:cNvPr id="133193" name="Freeform 73"/>
                    <p:cNvSpPr>
                      <a:spLocks/>
                    </p:cNvSpPr>
                    <p:nvPr/>
                  </p:nvSpPr>
                  <p:spPr bwMode="hidden">
                    <a:xfrm rot="-1921064">
                      <a:off x="2683" y="947"/>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3194" name="Freeform 74"/>
                    <p:cNvSpPr>
                      <a:spLocks/>
                    </p:cNvSpPr>
                    <p:nvPr/>
                  </p:nvSpPr>
                  <p:spPr bwMode="hidden">
                    <a:xfrm rot="-1921064">
                      <a:off x="3802" y="445"/>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ru-RU"/>
                    </a:p>
                  </p:txBody>
                </p:sp>
              </p:grpSp>
              <p:sp>
                <p:nvSpPr>
                  <p:cNvPr id="133195" name="Freeform 75"/>
                  <p:cNvSpPr>
                    <a:spLocks/>
                  </p:cNvSpPr>
                  <p:nvPr/>
                </p:nvSpPr>
                <p:spPr bwMode="hidden">
                  <a:xfrm rot="4578755" flipH="1">
                    <a:off x="2175" y="949"/>
                    <a:ext cx="1027" cy="14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a:effectLst/>
                </p:spPr>
                <p:txBody>
                  <a:bodyPr wrap="none" anchor="ctr"/>
                  <a:lstStyle/>
                  <a:p>
                    <a:endParaRPr lang="ru-RU"/>
                  </a:p>
                </p:txBody>
              </p:sp>
              <p:sp>
                <p:nvSpPr>
                  <p:cNvPr id="133196" name="Freeform 76"/>
                  <p:cNvSpPr>
                    <a:spLocks/>
                  </p:cNvSpPr>
                  <p:nvPr/>
                </p:nvSpPr>
                <p:spPr bwMode="hidden">
                  <a:xfrm rot="4578755" flipH="1">
                    <a:off x="2199" y="196"/>
                    <a:ext cx="552" cy="22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ru-RU"/>
                  </a:p>
                </p:txBody>
              </p:sp>
              <p:grpSp>
                <p:nvGrpSpPr>
                  <p:cNvPr id="29" name="Group 77"/>
                  <p:cNvGrpSpPr>
                    <a:grpSpLocks/>
                  </p:cNvGrpSpPr>
                  <p:nvPr/>
                </p:nvGrpSpPr>
                <p:grpSpPr bwMode="auto">
                  <a:xfrm>
                    <a:off x="2874" y="13"/>
                    <a:ext cx="640" cy="1520"/>
                    <a:chOff x="2800" y="41"/>
                    <a:chExt cx="640" cy="1520"/>
                  </a:xfrm>
                </p:grpSpPr>
                <p:sp>
                  <p:nvSpPr>
                    <p:cNvPr id="133198" name="Freeform 78"/>
                    <p:cNvSpPr>
                      <a:spLocks/>
                    </p:cNvSpPr>
                    <p:nvPr/>
                  </p:nvSpPr>
                  <p:spPr bwMode="hidden">
                    <a:xfrm rot="-3857755">
                      <a:off x="2361" y="938"/>
                      <a:ext cx="1062" cy="18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3199" name="Freeform 79"/>
                    <p:cNvSpPr>
                      <a:spLocks/>
                    </p:cNvSpPr>
                    <p:nvPr/>
                  </p:nvSpPr>
                  <p:spPr bwMode="hidden">
                    <a:xfrm rot="-3857755">
                      <a:off x="3011" y="181"/>
                      <a:ext cx="570" cy="2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ru-RU"/>
                    </a:p>
                  </p:txBody>
                </p:sp>
              </p:grpSp>
              <p:grpSp>
                <p:nvGrpSpPr>
                  <p:cNvPr id="30" name="Group 80"/>
                  <p:cNvGrpSpPr>
                    <a:grpSpLocks/>
                  </p:cNvGrpSpPr>
                  <p:nvPr/>
                </p:nvGrpSpPr>
                <p:grpSpPr bwMode="auto">
                  <a:xfrm>
                    <a:off x="3008" y="135"/>
                    <a:ext cx="1017" cy="1464"/>
                    <a:chOff x="2934" y="163"/>
                    <a:chExt cx="1017" cy="1464"/>
                  </a:xfrm>
                </p:grpSpPr>
                <p:sp>
                  <p:nvSpPr>
                    <p:cNvPr id="133201" name="Freeform 81"/>
                    <p:cNvSpPr>
                      <a:spLocks/>
                    </p:cNvSpPr>
                    <p:nvPr/>
                  </p:nvSpPr>
                  <p:spPr bwMode="hidden">
                    <a:xfrm rot="-2777260">
                      <a:off x="2491" y="915"/>
                      <a:ext cx="1155" cy="270"/>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3202" name="Freeform 82"/>
                    <p:cNvSpPr>
                      <a:spLocks/>
                    </p:cNvSpPr>
                    <p:nvPr/>
                  </p:nvSpPr>
                  <p:spPr bwMode="hidden">
                    <a:xfrm rot="-2777260">
                      <a:off x="3430" y="261"/>
                      <a:ext cx="620" cy="42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ru-RU"/>
                    </a:p>
                  </p:txBody>
                </p:sp>
              </p:grpSp>
              <p:grpSp>
                <p:nvGrpSpPr>
                  <p:cNvPr id="31" name="Group 83"/>
                  <p:cNvGrpSpPr>
                    <a:grpSpLocks/>
                  </p:cNvGrpSpPr>
                  <p:nvPr/>
                </p:nvGrpSpPr>
                <p:grpSpPr bwMode="auto">
                  <a:xfrm>
                    <a:off x="2804" y="4"/>
                    <a:ext cx="243" cy="1448"/>
                    <a:chOff x="2730" y="32"/>
                    <a:chExt cx="243" cy="1448"/>
                  </a:xfrm>
                </p:grpSpPr>
                <p:sp>
                  <p:nvSpPr>
                    <p:cNvPr id="133204" name="Freeform 84"/>
                    <p:cNvSpPr>
                      <a:spLocks/>
                    </p:cNvSpPr>
                    <p:nvPr/>
                  </p:nvSpPr>
                  <p:spPr bwMode="hidden">
                    <a:xfrm rot="-4903748">
                      <a:off x="2296" y="960"/>
                      <a:ext cx="954" cy="8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3205" name="Freeform 85"/>
                    <p:cNvSpPr>
                      <a:spLocks/>
                    </p:cNvSpPr>
                    <p:nvPr/>
                  </p:nvSpPr>
                  <p:spPr bwMode="hidden">
                    <a:xfrm rot="-4903748">
                      <a:off x="2650" y="220"/>
                      <a:ext cx="512" cy="13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ru-RU"/>
                    </a:p>
                  </p:txBody>
                </p:sp>
              </p:grpSp>
              <p:grpSp>
                <p:nvGrpSpPr>
                  <p:cNvPr id="133120" name="Group 86"/>
                  <p:cNvGrpSpPr>
                    <a:grpSpLocks/>
                  </p:cNvGrpSpPr>
                  <p:nvPr/>
                </p:nvGrpSpPr>
                <p:grpSpPr bwMode="auto">
                  <a:xfrm>
                    <a:off x="1017" y="1741"/>
                    <a:ext cx="1085" cy="2450"/>
                    <a:chOff x="943" y="1769"/>
                    <a:chExt cx="1085" cy="2450"/>
                  </a:xfrm>
                </p:grpSpPr>
                <p:sp>
                  <p:nvSpPr>
                    <p:cNvPr id="133207" name="Freeform 87"/>
                    <p:cNvSpPr>
                      <a:spLocks/>
                    </p:cNvSpPr>
                    <p:nvPr/>
                  </p:nvSpPr>
                  <p:spPr bwMode="hidden">
                    <a:xfrm rot="18335692" flipH="1">
                      <a:off x="1010" y="2475"/>
                      <a:ext cx="172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3208" name="Freeform 88"/>
                    <p:cNvSpPr>
                      <a:spLocks/>
                    </p:cNvSpPr>
                    <p:nvPr/>
                  </p:nvSpPr>
                  <p:spPr bwMode="hidden">
                    <a:xfrm rot="18335692" flipH="1">
                      <a:off x="725" y="3512"/>
                      <a:ext cx="925"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ru-RU"/>
                    </a:p>
                  </p:txBody>
                </p:sp>
              </p:grpSp>
              <p:grpSp>
                <p:nvGrpSpPr>
                  <p:cNvPr id="133121" name="Group 89"/>
                  <p:cNvGrpSpPr>
                    <a:grpSpLocks/>
                  </p:cNvGrpSpPr>
                  <p:nvPr/>
                </p:nvGrpSpPr>
                <p:grpSpPr bwMode="auto">
                  <a:xfrm>
                    <a:off x="1529" y="1908"/>
                    <a:ext cx="766" cy="2373"/>
                    <a:chOff x="1455" y="1936"/>
                    <a:chExt cx="766" cy="2373"/>
                  </a:xfrm>
                </p:grpSpPr>
                <p:sp>
                  <p:nvSpPr>
                    <p:cNvPr id="133210" name="Freeform 90"/>
                    <p:cNvSpPr>
                      <a:spLocks/>
                    </p:cNvSpPr>
                    <p:nvPr/>
                  </p:nvSpPr>
                  <p:spPr bwMode="hidden">
                    <a:xfrm rot="17542885" flipH="1">
                      <a:off x="1267" y="2578"/>
                      <a:ext cx="1595"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3211" name="Freeform 91"/>
                    <p:cNvSpPr>
                      <a:spLocks/>
                    </p:cNvSpPr>
                    <p:nvPr/>
                  </p:nvSpPr>
                  <p:spPr bwMode="hidden">
                    <a:xfrm rot="17542885" flipH="1">
                      <a:off x="1272" y="3636"/>
                      <a:ext cx="856"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ru-RU"/>
                    </a:p>
                  </p:txBody>
                </p:sp>
              </p:grpSp>
              <p:grpSp>
                <p:nvGrpSpPr>
                  <p:cNvPr id="133122" name="Group 92"/>
                  <p:cNvGrpSpPr>
                    <a:grpSpLocks/>
                  </p:cNvGrpSpPr>
                  <p:nvPr/>
                </p:nvGrpSpPr>
                <p:grpSpPr bwMode="auto">
                  <a:xfrm rot="88588">
                    <a:off x="2061" y="1962"/>
                    <a:ext cx="459" cy="2329"/>
                    <a:chOff x="1956" y="1990"/>
                    <a:chExt cx="492" cy="2604"/>
                  </a:xfrm>
                </p:grpSpPr>
                <p:sp>
                  <p:nvSpPr>
                    <p:cNvPr id="133213" name="Freeform 93"/>
                    <p:cNvSpPr>
                      <a:spLocks/>
                    </p:cNvSpPr>
                    <p:nvPr/>
                  </p:nvSpPr>
                  <p:spPr bwMode="hidden">
                    <a:xfrm rot="16782062" flipH="1">
                      <a:off x="1442" y="2695"/>
                      <a:ext cx="1711" cy="301"/>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3214" name="Freeform 94"/>
                    <p:cNvSpPr>
                      <a:spLocks/>
                    </p:cNvSpPr>
                    <p:nvPr/>
                  </p:nvSpPr>
                  <p:spPr bwMode="hidden">
                    <a:xfrm rot="16782062" flipH="1">
                      <a:off x="1734" y="3898"/>
                      <a:ext cx="918" cy="47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ru-RU"/>
                    </a:p>
                  </p:txBody>
                </p:sp>
              </p:grpSp>
              <p:grpSp>
                <p:nvGrpSpPr>
                  <p:cNvPr id="133123" name="Group 95"/>
                  <p:cNvGrpSpPr>
                    <a:grpSpLocks/>
                  </p:cNvGrpSpPr>
                  <p:nvPr/>
                </p:nvGrpSpPr>
                <p:grpSpPr bwMode="auto">
                  <a:xfrm>
                    <a:off x="3408" y="1689"/>
                    <a:ext cx="1125" cy="2426"/>
                    <a:chOff x="3334" y="1717"/>
                    <a:chExt cx="1125" cy="2426"/>
                  </a:xfrm>
                </p:grpSpPr>
                <p:sp>
                  <p:nvSpPr>
                    <p:cNvPr id="133216" name="Freeform 96"/>
                    <p:cNvSpPr>
                      <a:spLocks/>
                    </p:cNvSpPr>
                    <p:nvPr/>
                  </p:nvSpPr>
                  <p:spPr bwMode="hidden">
                    <a:xfrm rot="3144576">
                      <a:off x="2628" y="2423"/>
                      <a:ext cx="172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ru-RU"/>
                    </a:p>
                  </p:txBody>
                </p:sp>
                <p:sp>
                  <p:nvSpPr>
                    <p:cNvPr id="133217" name="Freeform 97"/>
                    <p:cNvSpPr>
                      <a:spLocks/>
                    </p:cNvSpPr>
                    <p:nvPr/>
                  </p:nvSpPr>
                  <p:spPr bwMode="hidden">
                    <a:xfrm rot="3144576">
                      <a:off x="3751" y="3436"/>
                      <a:ext cx="925"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ru-RU"/>
                    </a:p>
                  </p:txBody>
                </p:sp>
              </p:grpSp>
              <p:grpSp>
                <p:nvGrpSpPr>
                  <p:cNvPr id="133126" name="Group 98"/>
                  <p:cNvGrpSpPr>
                    <a:grpSpLocks/>
                  </p:cNvGrpSpPr>
                  <p:nvPr/>
                </p:nvGrpSpPr>
                <p:grpSpPr bwMode="auto">
                  <a:xfrm>
                    <a:off x="3255" y="1838"/>
                    <a:ext cx="883" cy="2426"/>
                    <a:chOff x="3181" y="1866"/>
                    <a:chExt cx="883" cy="2426"/>
                  </a:xfrm>
                </p:grpSpPr>
                <p:sp>
                  <p:nvSpPr>
                    <p:cNvPr id="133219" name="Freeform 99"/>
                    <p:cNvSpPr>
                      <a:spLocks/>
                    </p:cNvSpPr>
                    <p:nvPr/>
                  </p:nvSpPr>
                  <p:spPr bwMode="hidden">
                    <a:xfrm rot="3745735">
                      <a:off x="2506" y="2541"/>
                      <a:ext cx="1650" cy="299"/>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ru-RU"/>
                    </a:p>
                  </p:txBody>
                </p:sp>
                <p:sp>
                  <p:nvSpPr>
                    <p:cNvPr id="133220" name="Freeform 100"/>
                    <p:cNvSpPr>
                      <a:spLocks/>
                    </p:cNvSpPr>
                    <p:nvPr/>
                  </p:nvSpPr>
                  <p:spPr bwMode="hidden">
                    <a:xfrm rot="3745735">
                      <a:off x="3387" y="3615"/>
                      <a:ext cx="885" cy="46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ru-RU"/>
                    </a:p>
                  </p:txBody>
                </p:sp>
              </p:grpSp>
              <p:grpSp>
                <p:nvGrpSpPr>
                  <p:cNvPr id="133127" name="Group 101"/>
                  <p:cNvGrpSpPr>
                    <a:grpSpLocks/>
                  </p:cNvGrpSpPr>
                  <p:nvPr/>
                </p:nvGrpSpPr>
                <p:grpSpPr bwMode="auto">
                  <a:xfrm>
                    <a:off x="3080" y="1955"/>
                    <a:ext cx="619" cy="2386"/>
                    <a:chOff x="3006" y="1983"/>
                    <a:chExt cx="619" cy="2386"/>
                  </a:xfrm>
                </p:grpSpPr>
                <p:sp>
                  <p:nvSpPr>
                    <p:cNvPr id="133222" name="Freeform 102"/>
                    <p:cNvSpPr>
                      <a:spLocks/>
                    </p:cNvSpPr>
                    <p:nvPr/>
                  </p:nvSpPr>
                  <p:spPr bwMode="hidden">
                    <a:xfrm rot="4286818">
                      <a:off x="2328" y="2661"/>
                      <a:ext cx="1601" cy="24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ru-RU"/>
                    </a:p>
                  </p:txBody>
                </p:sp>
                <p:sp>
                  <p:nvSpPr>
                    <p:cNvPr id="133223" name="Freeform 103"/>
                    <p:cNvSpPr>
                      <a:spLocks/>
                    </p:cNvSpPr>
                    <p:nvPr/>
                  </p:nvSpPr>
                  <p:spPr bwMode="hidden">
                    <a:xfrm rot="4286818">
                      <a:off x="3002" y="3747"/>
                      <a:ext cx="859" cy="38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endParaRPr lang="ru-RU"/>
                    </a:p>
                  </p:txBody>
                </p:sp>
              </p:grpSp>
              <p:grpSp>
                <p:nvGrpSpPr>
                  <p:cNvPr id="133128" name="Group 104"/>
                  <p:cNvGrpSpPr>
                    <a:grpSpLocks/>
                  </p:cNvGrpSpPr>
                  <p:nvPr/>
                </p:nvGrpSpPr>
                <p:grpSpPr bwMode="auto">
                  <a:xfrm>
                    <a:off x="2893" y="2073"/>
                    <a:ext cx="405" cy="2219"/>
                    <a:chOff x="2819" y="2101"/>
                    <a:chExt cx="405" cy="2219"/>
                  </a:xfrm>
                </p:grpSpPr>
                <p:sp>
                  <p:nvSpPr>
                    <p:cNvPr id="133225" name="Freeform 105"/>
                    <p:cNvSpPr>
                      <a:spLocks/>
                    </p:cNvSpPr>
                    <p:nvPr/>
                  </p:nvSpPr>
                  <p:spPr bwMode="hidden">
                    <a:xfrm rot="4898956">
                      <a:off x="2206" y="2714"/>
                      <a:ext cx="1471" cy="24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ru-RU"/>
                    </a:p>
                  </p:txBody>
                </p:sp>
                <p:sp>
                  <p:nvSpPr>
                    <p:cNvPr id="133226" name="Freeform 106"/>
                    <p:cNvSpPr>
                      <a:spLocks/>
                    </p:cNvSpPr>
                    <p:nvPr/>
                  </p:nvSpPr>
                  <p:spPr bwMode="hidden">
                    <a:xfrm rot="4898956">
                      <a:off x="2636" y="3732"/>
                      <a:ext cx="790" cy="38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endParaRPr lang="ru-RU"/>
                    </a:p>
                  </p:txBody>
                </p:sp>
              </p:grpSp>
              <p:grpSp>
                <p:nvGrpSpPr>
                  <p:cNvPr id="133131" name="Group 107"/>
                  <p:cNvGrpSpPr>
                    <a:grpSpLocks/>
                  </p:cNvGrpSpPr>
                  <p:nvPr/>
                </p:nvGrpSpPr>
                <p:grpSpPr bwMode="auto">
                  <a:xfrm>
                    <a:off x="2372" y="2107"/>
                    <a:ext cx="426" cy="2185"/>
                    <a:chOff x="2287" y="2135"/>
                    <a:chExt cx="426" cy="2185"/>
                  </a:xfrm>
                </p:grpSpPr>
                <p:sp>
                  <p:nvSpPr>
                    <p:cNvPr id="133228" name="Freeform 108"/>
                    <p:cNvSpPr>
                      <a:spLocks/>
                    </p:cNvSpPr>
                    <p:nvPr/>
                  </p:nvSpPr>
                  <p:spPr bwMode="hidden">
                    <a:xfrm rot="5755659">
                      <a:off x="1900" y="2760"/>
                      <a:ext cx="1437" cy="188"/>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a:effectLst/>
                  </p:spPr>
                  <p:txBody>
                    <a:bodyPr wrap="none" anchor="ctr"/>
                    <a:lstStyle/>
                    <a:p>
                      <a:endParaRPr lang="ru-RU"/>
                    </a:p>
                  </p:txBody>
                </p:sp>
                <p:sp>
                  <p:nvSpPr>
                    <p:cNvPr id="133229" name="Freeform 109"/>
                    <p:cNvSpPr>
                      <a:spLocks/>
                    </p:cNvSpPr>
                    <p:nvPr/>
                  </p:nvSpPr>
                  <p:spPr bwMode="hidden">
                    <a:xfrm rot="5755659">
                      <a:off x="2049" y="3787"/>
                      <a:ext cx="771" cy="29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endParaRPr lang="ru-RU"/>
                    </a:p>
                  </p:txBody>
                </p:sp>
              </p:grpSp>
            </p:grpSp>
          </p:grpSp>
          <p:grpSp>
            <p:nvGrpSpPr>
              <p:cNvPr id="133132" name="Group 110"/>
              <p:cNvGrpSpPr>
                <a:grpSpLocks/>
              </p:cNvGrpSpPr>
              <p:nvPr/>
            </p:nvGrpSpPr>
            <p:grpSpPr bwMode="auto">
              <a:xfrm>
                <a:off x="74" y="313"/>
                <a:ext cx="5459" cy="3667"/>
                <a:chOff x="74" y="313"/>
                <a:chExt cx="5459" cy="3667"/>
              </a:xfrm>
            </p:grpSpPr>
            <p:grpSp>
              <p:nvGrpSpPr>
                <p:cNvPr id="133135" name="Group 111"/>
                <p:cNvGrpSpPr>
                  <a:grpSpLocks/>
                </p:cNvGrpSpPr>
                <p:nvPr/>
              </p:nvGrpSpPr>
              <p:grpSpPr bwMode="auto">
                <a:xfrm>
                  <a:off x="74" y="313"/>
                  <a:ext cx="5459" cy="3667"/>
                  <a:chOff x="74" y="313"/>
                  <a:chExt cx="5459" cy="3667"/>
                </a:xfrm>
              </p:grpSpPr>
              <p:sp>
                <p:nvSpPr>
                  <p:cNvPr id="133232" name="Arc 112"/>
                  <p:cNvSpPr>
                    <a:spLocks/>
                  </p:cNvSpPr>
                  <p:nvPr/>
                </p:nvSpPr>
                <p:spPr bwMode="hidden">
                  <a:xfrm flipV="1">
                    <a:off x="2966" y="456"/>
                    <a:ext cx="2567" cy="2046"/>
                  </a:xfrm>
                  <a:custGeom>
                    <a:avLst/>
                    <a:gdLst>
                      <a:gd name="G0" fmla="+- 17826 0 0"/>
                      <a:gd name="G1" fmla="+- 0 0 0"/>
                      <a:gd name="G2" fmla="+- 21600 0 0"/>
                      <a:gd name="T0" fmla="*/ 36729 w 36729"/>
                      <a:gd name="T1" fmla="*/ 10451 h 21600"/>
                      <a:gd name="T2" fmla="*/ 0 w 36729"/>
                      <a:gd name="T3" fmla="*/ 12197 h 21600"/>
                      <a:gd name="T4" fmla="*/ 17826 w 36729"/>
                      <a:gd name="T5" fmla="*/ 0 h 21600"/>
                    </a:gdLst>
                    <a:ahLst/>
                    <a:cxnLst>
                      <a:cxn ang="0">
                        <a:pos x="T0" y="T1"/>
                      </a:cxn>
                      <a:cxn ang="0">
                        <a:pos x="T2" y="T3"/>
                      </a:cxn>
                      <a:cxn ang="0">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close/>
                      </a:path>
                    </a:pathLst>
                  </a:custGeom>
                  <a:noFill/>
                  <a:ln w="9525">
                    <a:solidFill>
                      <a:schemeClr val="accent1"/>
                    </a:solidFill>
                    <a:round/>
                    <a:headEnd/>
                    <a:tailEnd/>
                  </a:ln>
                  <a:effectLst/>
                </p:spPr>
                <p:txBody>
                  <a:bodyPr wrap="none" anchor="ctr"/>
                  <a:lstStyle/>
                  <a:p>
                    <a:endParaRPr lang="ru-RU"/>
                  </a:p>
                </p:txBody>
              </p:sp>
              <p:sp>
                <p:nvSpPr>
                  <p:cNvPr id="133233" name="Arc 113"/>
                  <p:cNvSpPr>
                    <a:spLocks/>
                  </p:cNvSpPr>
                  <p:nvPr/>
                </p:nvSpPr>
                <p:spPr bwMode="hidden">
                  <a:xfrm flipH="1">
                    <a:off x="388" y="1601"/>
                    <a:ext cx="2016" cy="2379"/>
                  </a:xfrm>
                  <a:custGeom>
                    <a:avLst/>
                    <a:gdLst>
                      <a:gd name="G0" fmla="+- 8873 0 0"/>
                      <a:gd name="G1" fmla="+- 21600 0 0"/>
                      <a:gd name="G2" fmla="+- 21600 0 0"/>
                      <a:gd name="T0" fmla="*/ 0 w 30473"/>
                      <a:gd name="T1" fmla="*/ 1907 h 22305"/>
                      <a:gd name="T2" fmla="*/ 30462 w 30473"/>
                      <a:gd name="T3" fmla="*/ 22305 h 22305"/>
                      <a:gd name="T4" fmla="*/ 8873 w 30473"/>
                      <a:gd name="T5" fmla="*/ 21600 h 22305"/>
                    </a:gdLst>
                    <a:ahLst/>
                    <a:cxnLst>
                      <a:cxn ang="0">
                        <a:pos x="T0" y="T1"/>
                      </a:cxn>
                      <a:cxn ang="0">
                        <a:pos x="T2" y="T3"/>
                      </a:cxn>
                      <a:cxn ang="0">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close/>
                      </a:path>
                    </a:pathLst>
                  </a:custGeom>
                  <a:noFill/>
                  <a:ln w="9525">
                    <a:solidFill>
                      <a:schemeClr val="folHlink"/>
                    </a:solidFill>
                    <a:round/>
                    <a:headEnd/>
                    <a:tailEnd/>
                  </a:ln>
                  <a:effectLst/>
                </p:spPr>
                <p:txBody>
                  <a:bodyPr wrap="none" anchor="ctr"/>
                  <a:lstStyle/>
                  <a:p>
                    <a:endParaRPr lang="ru-RU"/>
                  </a:p>
                </p:txBody>
              </p:sp>
              <p:sp>
                <p:nvSpPr>
                  <p:cNvPr id="133234" name="Arc 114"/>
                  <p:cNvSpPr>
                    <a:spLocks/>
                  </p:cNvSpPr>
                  <p:nvPr/>
                </p:nvSpPr>
                <p:spPr bwMode="hidden">
                  <a:xfrm>
                    <a:off x="3029" y="1181"/>
                    <a:ext cx="1426" cy="2379"/>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p:spPr>
                <p:txBody>
                  <a:bodyPr wrap="none" anchor="ctr"/>
                  <a:lstStyle/>
                  <a:p>
                    <a:endParaRPr lang="ru-RU"/>
                  </a:p>
                </p:txBody>
              </p:sp>
              <p:sp>
                <p:nvSpPr>
                  <p:cNvPr id="133235" name="Arc 115"/>
                  <p:cNvSpPr>
                    <a:spLocks/>
                  </p:cNvSpPr>
                  <p:nvPr/>
                </p:nvSpPr>
                <p:spPr bwMode="hidden">
                  <a:xfrm flipH="1">
                    <a:off x="74" y="813"/>
                    <a:ext cx="2540" cy="2379"/>
                  </a:xfrm>
                  <a:custGeom>
                    <a:avLst/>
                    <a:gdLst>
                      <a:gd name="G0" fmla="+- 15230 0 0"/>
                      <a:gd name="G1" fmla="+- 21600 0 0"/>
                      <a:gd name="G2" fmla="+- 21600 0 0"/>
                      <a:gd name="T0" fmla="*/ 0 w 36830"/>
                      <a:gd name="T1" fmla="*/ 6283 h 22305"/>
                      <a:gd name="T2" fmla="*/ 36819 w 36830"/>
                      <a:gd name="T3" fmla="*/ 22305 h 22305"/>
                      <a:gd name="T4" fmla="*/ 15230 w 36830"/>
                      <a:gd name="T5" fmla="*/ 21600 h 22305"/>
                    </a:gdLst>
                    <a:ahLst/>
                    <a:cxnLst>
                      <a:cxn ang="0">
                        <a:pos x="T0" y="T1"/>
                      </a:cxn>
                      <a:cxn ang="0">
                        <a:pos x="T2" y="T3"/>
                      </a:cxn>
                      <a:cxn ang="0">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close/>
                      </a:path>
                    </a:pathLst>
                  </a:custGeom>
                  <a:noFill/>
                  <a:ln w="9525">
                    <a:solidFill>
                      <a:schemeClr val="folHlink"/>
                    </a:solidFill>
                    <a:round/>
                    <a:headEnd/>
                    <a:tailEnd/>
                  </a:ln>
                  <a:effectLst/>
                </p:spPr>
                <p:txBody>
                  <a:bodyPr wrap="none" anchor="ctr"/>
                  <a:lstStyle/>
                  <a:p>
                    <a:endParaRPr lang="ru-RU"/>
                  </a:p>
                </p:txBody>
              </p:sp>
              <p:sp>
                <p:nvSpPr>
                  <p:cNvPr id="133236" name="Arc 116"/>
                  <p:cNvSpPr>
                    <a:spLocks/>
                  </p:cNvSpPr>
                  <p:nvPr/>
                </p:nvSpPr>
                <p:spPr bwMode="hidden">
                  <a:xfrm flipH="1">
                    <a:off x="790" y="313"/>
                    <a:ext cx="1850" cy="2304"/>
                  </a:xfrm>
                  <a:custGeom>
                    <a:avLst/>
                    <a:gdLst>
                      <a:gd name="G0" fmla="+- 18231 0 0"/>
                      <a:gd name="G1" fmla="+- 21600 0 0"/>
                      <a:gd name="G2" fmla="+- 21600 0 0"/>
                      <a:gd name="T0" fmla="*/ 0 w 31881"/>
                      <a:gd name="T1" fmla="*/ 10016 h 21600"/>
                      <a:gd name="T2" fmla="*/ 31881 w 31881"/>
                      <a:gd name="T3" fmla="*/ 4860 h 21600"/>
                      <a:gd name="T4" fmla="*/ 18231 w 31881"/>
                      <a:gd name="T5" fmla="*/ 21600 h 21600"/>
                    </a:gdLst>
                    <a:ahLst/>
                    <a:cxnLst>
                      <a:cxn ang="0">
                        <a:pos x="T0" y="T1"/>
                      </a:cxn>
                      <a:cxn ang="0">
                        <a:pos x="T2" y="T3"/>
                      </a:cxn>
                      <a:cxn ang="0">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close/>
                      </a:path>
                    </a:pathLst>
                  </a:custGeom>
                  <a:noFill/>
                  <a:ln w="9525">
                    <a:solidFill>
                      <a:schemeClr val="accent1"/>
                    </a:solidFill>
                    <a:round/>
                    <a:headEnd/>
                    <a:tailEnd/>
                  </a:ln>
                  <a:effectLst/>
                </p:spPr>
                <p:txBody>
                  <a:bodyPr wrap="none" anchor="ctr"/>
                  <a:lstStyle/>
                  <a:p>
                    <a:endParaRPr lang="ru-RU"/>
                  </a:p>
                </p:txBody>
              </p:sp>
              <p:sp>
                <p:nvSpPr>
                  <p:cNvPr id="133237" name="Arc 117"/>
                  <p:cNvSpPr>
                    <a:spLocks/>
                  </p:cNvSpPr>
                  <p:nvPr/>
                </p:nvSpPr>
                <p:spPr bwMode="hidden">
                  <a:xfrm>
                    <a:off x="2763" y="1281"/>
                    <a:ext cx="764" cy="2304"/>
                  </a:xfrm>
                  <a:custGeom>
                    <a:avLst/>
                    <a:gdLst>
                      <a:gd name="G0" fmla="+- 13212 0 0"/>
                      <a:gd name="G1" fmla="+- 21600 0 0"/>
                      <a:gd name="G2" fmla="+- 21600 0 0"/>
                      <a:gd name="T0" fmla="*/ 0 w 31146"/>
                      <a:gd name="T1" fmla="*/ 4512 h 21600"/>
                      <a:gd name="T2" fmla="*/ 31146 w 31146"/>
                      <a:gd name="T3" fmla="*/ 9561 h 21600"/>
                      <a:gd name="T4" fmla="*/ 13212 w 31146"/>
                      <a:gd name="T5" fmla="*/ 21600 h 21600"/>
                    </a:gdLst>
                    <a:ahLst/>
                    <a:cxnLst>
                      <a:cxn ang="0">
                        <a:pos x="T0" y="T1"/>
                      </a:cxn>
                      <a:cxn ang="0">
                        <a:pos x="T2" y="T3"/>
                      </a:cxn>
                      <a:cxn ang="0">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close/>
                      </a:path>
                    </a:pathLst>
                  </a:custGeom>
                  <a:noFill/>
                  <a:ln w="9525">
                    <a:solidFill>
                      <a:schemeClr val="accent2"/>
                    </a:solidFill>
                    <a:round/>
                    <a:headEnd/>
                    <a:tailEnd/>
                  </a:ln>
                  <a:effectLst/>
                </p:spPr>
                <p:txBody>
                  <a:bodyPr wrap="none" anchor="ctr"/>
                  <a:lstStyle/>
                  <a:p>
                    <a:endParaRPr lang="ru-RU"/>
                  </a:p>
                </p:txBody>
              </p:sp>
              <p:sp>
                <p:nvSpPr>
                  <p:cNvPr id="133238" name="Freeform 118"/>
                  <p:cNvSpPr>
                    <a:spLocks/>
                  </p:cNvSpPr>
                  <p:nvPr/>
                </p:nvSpPr>
                <p:spPr bwMode="hidden">
                  <a:xfrm flipH="1">
                    <a:off x="1800" y="438"/>
                    <a:ext cx="418" cy="1524"/>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ru-RU"/>
                  </a:p>
                </p:txBody>
              </p:sp>
            </p:grpSp>
            <p:sp>
              <p:nvSpPr>
                <p:cNvPr id="133239" name="Freeform 119"/>
                <p:cNvSpPr>
                  <a:spLocks/>
                </p:cNvSpPr>
                <p:nvPr/>
              </p:nvSpPr>
              <p:spPr bwMode="hidden">
                <a:xfrm rot="20253369">
                  <a:off x="3280" y="1529"/>
                  <a:ext cx="442" cy="83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endParaRPr lang="ru-RU"/>
                </a:p>
              </p:txBody>
            </p:sp>
          </p:grpSp>
        </p:grpSp>
        <p:grpSp>
          <p:nvGrpSpPr>
            <p:cNvPr id="133138" name="Group 120"/>
            <p:cNvGrpSpPr>
              <a:grpSpLocks/>
            </p:cNvGrpSpPr>
            <p:nvPr/>
          </p:nvGrpSpPr>
          <p:grpSpPr bwMode="auto">
            <a:xfrm>
              <a:off x="1476" y="449"/>
              <a:ext cx="4038" cy="2966"/>
              <a:chOff x="210" y="337"/>
              <a:chExt cx="5198" cy="3818"/>
            </a:xfrm>
          </p:grpSpPr>
          <p:sp>
            <p:nvSpPr>
              <p:cNvPr id="133241" name="Freeform 121"/>
              <p:cNvSpPr>
                <a:spLocks/>
              </p:cNvSpPr>
              <p:nvPr/>
            </p:nvSpPr>
            <p:spPr bwMode="hidden">
              <a:xfrm flipH="1">
                <a:off x="1934" y="2382"/>
                <a:ext cx="485" cy="1479"/>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endParaRPr lang="ru-RU"/>
              </a:p>
            </p:txBody>
          </p:sp>
          <p:sp>
            <p:nvSpPr>
              <p:cNvPr id="133242" name="Arc 122"/>
              <p:cNvSpPr>
                <a:spLocks/>
              </p:cNvSpPr>
              <p:nvPr/>
            </p:nvSpPr>
            <p:spPr bwMode="hidden">
              <a:xfrm flipH="1">
                <a:off x="1054" y="1851"/>
                <a:ext cx="2122" cy="2304"/>
              </a:xfrm>
              <a:custGeom>
                <a:avLst/>
                <a:gdLst>
                  <a:gd name="G0" fmla="+- 0 0 0"/>
                  <a:gd name="G1" fmla="+- 20897 0 0"/>
                  <a:gd name="G2" fmla="+- 21600 0 0"/>
                  <a:gd name="T0" fmla="*/ 5467 w 21600"/>
                  <a:gd name="T1" fmla="*/ 0 h 21602"/>
                  <a:gd name="T2" fmla="*/ 21589 w 21600"/>
                  <a:gd name="T3" fmla="*/ 21602 h 21602"/>
                  <a:gd name="T4" fmla="*/ 0 w 21600"/>
                  <a:gd name="T5" fmla="*/ 20897 h 21602"/>
                </a:gdLst>
                <a:ahLst/>
                <a:cxnLst>
                  <a:cxn ang="0">
                    <a:pos x="T0" y="T1"/>
                  </a:cxn>
                  <a:cxn ang="0">
                    <a:pos x="T2" y="T3"/>
                  </a:cxn>
                  <a:cxn ang="0">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close/>
                  </a:path>
                </a:pathLst>
              </a:custGeom>
              <a:noFill/>
              <a:ln w="9525">
                <a:solidFill>
                  <a:schemeClr val="folHlink"/>
                </a:solidFill>
                <a:round/>
                <a:headEnd/>
                <a:tailEnd/>
              </a:ln>
              <a:effectLst/>
            </p:spPr>
            <p:txBody>
              <a:bodyPr wrap="none" anchor="ctr"/>
              <a:lstStyle/>
              <a:p>
                <a:endParaRPr lang="ru-RU"/>
              </a:p>
            </p:txBody>
          </p:sp>
          <p:sp>
            <p:nvSpPr>
              <p:cNvPr id="133243" name="Arc 123"/>
              <p:cNvSpPr>
                <a:spLocks/>
              </p:cNvSpPr>
              <p:nvPr/>
            </p:nvSpPr>
            <p:spPr bwMode="hidden">
              <a:xfrm flipH="1">
                <a:off x="1266" y="1480"/>
                <a:ext cx="1244" cy="2379"/>
              </a:xfrm>
              <a:custGeom>
                <a:avLst/>
                <a:gdLst>
                  <a:gd name="G0" fmla="+- 7340 0 0"/>
                  <a:gd name="G1" fmla="+- 21600 0 0"/>
                  <a:gd name="G2" fmla="+- 21600 0 0"/>
                  <a:gd name="T0" fmla="*/ 0 w 28940"/>
                  <a:gd name="T1" fmla="*/ 1285 h 22305"/>
                  <a:gd name="T2" fmla="*/ 28929 w 28940"/>
                  <a:gd name="T3" fmla="*/ 22305 h 22305"/>
                  <a:gd name="T4" fmla="*/ 7340 w 28940"/>
                  <a:gd name="T5" fmla="*/ 21600 h 22305"/>
                </a:gdLst>
                <a:ahLst/>
                <a:cxnLst>
                  <a:cxn ang="0">
                    <a:pos x="T0" y="T1"/>
                  </a:cxn>
                  <a:cxn ang="0">
                    <a:pos x="T2" y="T3"/>
                  </a:cxn>
                  <a:cxn ang="0">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close/>
                  </a:path>
                </a:pathLst>
              </a:custGeom>
              <a:noFill/>
              <a:ln w="9525">
                <a:solidFill>
                  <a:schemeClr val="accent1"/>
                </a:solidFill>
                <a:round/>
                <a:headEnd/>
                <a:tailEnd/>
              </a:ln>
              <a:effectLst/>
            </p:spPr>
            <p:txBody>
              <a:bodyPr wrap="none" anchor="ctr"/>
              <a:lstStyle/>
              <a:p>
                <a:endParaRPr lang="ru-RU"/>
              </a:p>
            </p:txBody>
          </p:sp>
          <p:sp>
            <p:nvSpPr>
              <p:cNvPr id="133244" name="Arc 124"/>
              <p:cNvSpPr>
                <a:spLocks/>
              </p:cNvSpPr>
              <p:nvPr/>
            </p:nvSpPr>
            <p:spPr bwMode="hidden">
              <a:xfrm flipH="1">
                <a:off x="210" y="1168"/>
                <a:ext cx="2376" cy="2379"/>
              </a:xfrm>
              <a:custGeom>
                <a:avLst/>
                <a:gdLst>
                  <a:gd name="G0" fmla="+- 12855 0 0"/>
                  <a:gd name="G1" fmla="+- 21600 0 0"/>
                  <a:gd name="G2" fmla="+- 21600 0 0"/>
                  <a:gd name="T0" fmla="*/ 0 w 34455"/>
                  <a:gd name="T1" fmla="*/ 4241 h 22305"/>
                  <a:gd name="T2" fmla="*/ 34444 w 34455"/>
                  <a:gd name="T3" fmla="*/ 22305 h 22305"/>
                  <a:gd name="T4" fmla="*/ 12855 w 34455"/>
                  <a:gd name="T5" fmla="*/ 21600 h 22305"/>
                </a:gdLst>
                <a:ahLst/>
                <a:cxnLst>
                  <a:cxn ang="0">
                    <a:pos x="T0" y="T1"/>
                  </a:cxn>
                  <a:cxn ang="0">
                    <a:pos x="T2" y="T3"/>
                  </a:cxn>
                  <a:cxn ang="0">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close/>
                  </a:path>
                </a:pathLst>
              </a:custGeom>
              <a:noFill/>
              <a:ln w="9525">
                <a:solidFill>
                  <a:schemeClr val="folHlink"/>
                </a:solidFill>
                <a:round/>
                <a:headEnd/>
                <a:tailEnd/>
              </a:ln>
              <a:effectLst/>
            </p:spPr>
            <p:txBody>
              <a:bodyPr wrap="none" anchor="ctr"/>
              <a:lstStyle/>
              <a:p>
                <a:endParaRPr lang="ru-RU"/>
              </a:p>
            </p:txBody>
          </p:sp>
          <p:sp>
            <p:nvSpPr>
              <p:cNvPr id="133245" name="Arc 125"/>
              <p:cNvSpPr>
                <a:spLocks/>
              </p:cNvSpPr>
              <p:nvPr/>
            </p:nvSpPr>
            <p:spPr bwMode="hidden">
              <a:xfrm>
                <a:off x="2840" y="1503"/>
                <a:ext cx="381" cy="2379"/>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p:spPr>
            <p:txBody>
              <a:bodyPr wrap="none" anchor="ctr"/>
              <a:lstStyle/>
              <a:p>
                <a:endParaRPr lang="ru-RU"/>
              </a:p>
            </p:txBody>
          </p:sp>
          <p:sp>
            <p:nvSpPr>
              <p:cNvPr id="133246" name="Arc 126"/>
              <p:cNvSpPr>
                <a:spLocks/>
              </p:cNvSpPr>
              <p:nvPr/>
            </p:nvSpPr>
            <p:spPr bwMode="hidden">
              <a:xfrm>
                <a:off x="2940" y="1492"/>
                <a:ext cx="1004" cy="2379"/>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folHlink"/>
                </a:solidFill>
                <a:round/>
                <a:headEnd/>
                <a:tailEnd/>
              </a:ln>
              <a:effectLst/>
            </p:spPr>
            <p:txBody>
              <a:bodyPr wrap="none" anchor="ctr"/>
              <a:lstStyle/>
              <a:p>
                <a:endParaRPr lang="ru-RU"/>
              </a:p>
            </p:txBody>
          </p:sp>
          <p:sp>
            <p:nvSpPr>
              <p:cNvPr id="133247" name="Freeform 127"/>
              <p:cNvSpPr>
                <a:spLocks/>
              </p:cNvSpPr>
              <p:nvPr/>
            </p:nvSpPr>
            <p:spPr bwMode="hidden">
              <a:xfrm>
                <a:off x="3301" y="2635"/>
                <a:ext cx="485" cy="1479"/>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endParaRPr lang="ru-RU"/>
              </a:p>
            </p:txBody>
          </p:sp>
          <p:sp>
            <p:nvSpPr>
              <p:cNvPr id="133248" name="Freeform 128"/>
              <p:cNvSpPr>
                <a:spLocks/>
              </p:cNvSpPr>
              <p:nvPr/>
            </p:nvSpPr>
            <p:spPr bwMode="hidden">
              <a:xfrm rot="19660755" flipV="1">
                <a:off x="2546" y="2150"/>
                <a:ext cx="442" cy="83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endParaRPr lang="ru-RU"/>
              </a:p>
            </p:txBody>
          </p:sp>
          <p:sp>
            <p:nvSpPr>
              <p:cNvPr id="133249" name="Freeform 129"/>
              <p:cNvSpPr>
                <a:spLocks/>
              </p:cNvSpPr>
              <p:nvPr/>
            </p:nvSpPr>
            <p:spPr bwMode="hidden">
              <a:xfrm flipH="1">
                <a:off x="489" y="2504"/>
                <a:ext cx="1085" cy="1524"/>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ru-RU"/>
              </a:p>
            </p:txBody>
          </p:sp>
          <p:sp>
            <p:nvSpPr>
              <p:cNvPr id="133250" name="Freeform 130"/>
              <p:cNvSpPr>
                <a:spLocks/>
              </p:cNvSpPr>
              <p:nvPr/>
            </p:nvSpPr>
            <p:spPr bwMode="hidden">
              <a:xfrm flipH="1">
                <a:off x="1000" y="893"/>
                <a:ext cx="696" cy="1524"/>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ru-RU"/>
              </a:p>
            </p:txBody>
          </p:sp>
          <p:sp>
            <p:nvSpPr>
              <p:cNvPr id="133251" name="Freeform 131"/>
              <p:cNvSpPr>
                <a:spLocks/>
              </p:cNvSpPr>
              <p:nvPr/>
            </p:nvSpPr>
            <p:spPr bwMode="hidden">
              <a:xfrm>
                <a:off x="4401" y="2280"/>
                <a:ext cx="1007" cy="1601"/>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endParaRPr lang="ru-RU"/>
              </a:p>
            </p:txBody>
          </p:sp>
          <p:sp>
            <p:nvSpPr>
              <p:cNvPr id="133252" name="Freeform 132"/>
              <p:cNvSpPr>
                <a:spLocks/>
              </p:cNvSpPr>
              <p:nvPr/>
            </p:nvSpPr>
            <p:spPr bwMode="hidden">
              <a:xfrm>
                <a:off x="3878" y="1470"/>
                <a:ext cx="1518" cy="106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ru-RU"/>
              </a:p>
            </p:txBody>
          </p:sp>
          <p:sp>
            <p:nvSpPr>
              <p:cNvPr id="133253" name="Freeform 133"/>
              <p:cNvSpPr>
                <a:spLocks/>
              </p:cNvSpPr>
              <p:nvPr/>
            </p:nvSpPr>
            <p:spPr bwMode="hidden">
              <a:xfrm>
                <a:off x="3934" y="337"/>
                <a:ext cx="663" cy="1434"/>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ru-RU"/>
              </a:p>
            </p:txBody>
          </p:sp>
          <p:sp>
            <p:nvSpPr>
              <p:cNvPr id="133254" name="Freeform 134"/>
              <p:cNvSpPr>
                <a:spLocks/>
              </p:cNvSpPr>
              <p:nvPr/>
            </p:nvSpPr>
            <p:spPr bwMode="hidden">
              <a:xfrm rot="1346631" flipH="1">
                <a:off x="1702" y="1506"/>
                <a:ext cx="442" cy="83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endParaRPr lang="ru-RU"/>
              </a:p>
            </p:txBody>
          </p:sp>
        </p:grpSp>
      </p:grpSp>
      <p:sp>
        <p:nvSpPr>
          <p:cNvPr id="133255" name="Rectangle 135"/>
          <p:cNvSpPr>
            <a:spLocks noGrp="1" noChangeArrowheads="1"/>
          </p:cNvSpPr>
          <p:nvPr>
            <p:ph type="ctrTitle" sz="quarter"/>
          </p:nvPr>
        </p:nvSpPr>
        <p:spPr>
          <a:xfrm>
            <a:off x="685800" y="1827213"/>
            <a:ext cx="7772400" cy="1627187"/>
          </a:xfrm>
        </p:spPr>
        <p:txBody>
          <a:bodyPr/>
          <a:lstStyle>
            <a:lvl1pPr>
              <a:defRPr/>
            </a:lvl1pPr>
          </a:lstStyle>
          <a:p>
            <a:r>
              <a:rPr lang="ru-RU" smtClean="0"/>
              <a:t>Образец заголовка</a:t>
            </a:r>
            <a:endParaRPr lang="ru-RU"/>
          </a:p>
        </p:txBody>
      </p:sp>
      <p:sp>
        <p:nvSpPr>
          <p:cNvPr id="133256" name="Rectangle 136"/>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ru-RU" smtClean="0"/>
              <a:t>Образец подзаголовка</a:t>
            </a:r>
            <a:endParaRPr lang="ru-RU"/>
          </a:p>
        </p:txBody>
      </p:sp>
      <p:sp>
        <p:nvSpPr>
          <p:cNvPr id="133257" name="Rectangle 137"/>
          <p:cNvSpPr>
            <a:spLocks noGrp="1" noChangeArrowheads="1"/>
          </p:cNvSpPr>
          <p:nvPr>
            <p:ph type="dt" sz="quarter" idx="2"/>
          </p:nvPr>
        </p:nvSpPr>
        <p:spPr/>
        <p:txBody>
          <a:bodyPr/>
          <a:lstStyle>
            <a:lvl1pPr>
              <a:defRPr/>
            </a:lvl1pPr>
          </a:lstStyle>
          <a:p>
            <a:endParaRPr lang="ru-RU"/>
          </a:p>
        </p:txBody>
      </p:sp>
      <p:sp>
        <p:nvSpPr>
          <p:cNvPr id="133258" name="Rectangle 138"/>
          <p:cNvSpPr>
            <a:spLocks noGrp="1" noChangeArrowheads="1"/>
          </p:cNvSpPr>
          <p:nvPr>
            <p:ph type="ftr" sz="quarter" idx="3"/>
          </p:nvPr>
        </p:nvSpPr>
        <p:spPr/>
        <p:txBody>
          <a:bodyPr/>
          <a:lstStyle>
            <a:lvl1pPr>
              <a:defRPr/>
            </a:lvl1pPr>
          </a:lstStyle>
          <a:p>
            <a:endParaRPr lang="ru-RU"/>
          </a:p>
        </p:txBody>
      </p:sp>
      <p:sp>
        <p:nvSpPr>
          <p:cNvPr id="133259" name="Rectangle 139"/>
          <p:cNvSpPr>
            <a:spLocks noGrp="1" noChangeArrowheads="1"/>
          </p:cNvSpPr>
          <p:nvPr>
            <p:ph type="sldNum" sz="quarter" idx="4"/>
          </p:nvPr>
        </p:nvSpPr>
        <p:spPr/>
        <p:txBody>
          <a:bodyPr/>
          <a:lstStyle>
            <a:lvl1pPr>
              <a:defRPr/>
            </a:lvl1pPr>
          </a:lstStyle>
          <a:p>
            <a:fld id="{3250CCBC-866F-4EA1-AC81-B72EE1F79C1C}" type="slidenum">
              <a:rPr lang="ru-RU"/>
              <a:pPr/>
              <a:t>‹#›</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133255"/>
                                        </p:tgtEl>
                                        <p:attrNameLst>
                                          <p:attrName>style.visibility</p:attrName>
                                        </p:attrNameLst>
                                      </p:cBhvr>
                                      <p:to>
                                        <p:strVal val="visible"/>
                                      </p:to>
                                    </p:set>
                                    <p:animEffect transition="in" filter="fade">
                                      <p:cBhvr>
                                        <p:cTn id="7" dur="600">
                                          <p:stCondLst>
                                            <p:cond delay="0"/>
                                          </p:stCondLst>
                                        </p:cTn>
                                        <p:tgtEl>
                                          <p:spTgt spid="133255"/>
                                        </p:tgtEl>
                                      </p:cBhvr>
                                    </p:animEffect>
                                    <p:anim calcmode="lin" valueType="num">
                                      <p:cBhvr>
                                        <p:cTn id="8" dur="600" fill="hold">
                                          <p:stCondLst>
                                            <p:cond delay="0"/>
                                          </p:stCondLst>
                                        </p:cTn>
                                        <p:tgtEl>
                                          <p:spTgt spid="133255"/>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133255"/>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133255"/>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133256">
                                            <p:txEl>
                                              <p:pRg st="0" end="0"/>
                                            </p:txEl>
                                          </p:spTgt>
                                        </p:tgtEl>
                                        <p:attrNameLst>
                                          <p:attrName>style.visibility</p:attrName>
                                        </p:attrNameLst>
                                      </p:cBhvr>
                                      <p:to>
                                        <p:strVal val="visible"/>
                                      </p:to>
                                    </p:set>
                                    <p:animEffect transition="in" filter="slide(fromBottom)">
                                      <p:cBhvr>
                                        <p:cTn id="15" dur="500">
                                          <p:stCondLst>
                                            <p:cond delay="0"/>
                                          </p:stCondLst>
                                        </p:cTn>
                                        <p:tgtEl>
                                          <p:spTgt spid="13325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55" grpId="0"/>
      <p:bldP spid="133256" grpId="0" build="p">
        <p:tmplLst>
          <p:tmpl lvl="1">
            <p:tnLst>
              <p:par>
                <p:cTn presetID="12" presetClass="entr" presetSubtype="4" fill="hold" nodeType="clickEffect">
                  <p:stCondLst>
                    <p:cond delay="0"/>
                  </p:stCondLst>
                  <p:childTnLst>
                    <p:set>
                      <p:cBhvr>
                        <p:cTn dur="1" fill="hold">
                          <p:stCondLst>
                            <p:cond delay="0"/>
                          </p:stCondLst>
                        </p:cTn>
                        <p:tgtEl>
                          <p:spTgt spid="133256"/>
                        </p:tgtEl>
                        <p:attrNameLst>
                          <p:attrName>style.visibility</p:attrName>
                        </p:attrNameLst>
                      </p:cBhvr>
                      <p:to>
                        <p:strVal val="visible"/>
                      </p:to>
                    </p:set>
                    <p:animEffect transition="in" filter="slide(fromBottom)">
                      <p:cBhvr>
                        <p:cTn dur="500">
                          <p:stCondLst>
                            <p:cond delay="0"/>
                          </p:stCondLst>
                        </p:cTn>
                        <p:tgtEl>
                          <p:spTgt spid="133256"/>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fld id="{14D5411B-C5CA-4667-9628-2428C83F639E}" type="datetimeFigureOut">
              <a:rPr lang="ru-RU" smtClean="0"/>
              <a:pPr/>
              <a:t>13.02.2012</a:t>
            </a:fld>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FB32B77C-A582-492D-AFE5-DE64C61479BF}" type="slidenum">
              <a:rPr lang="ru-RU" smtClean="0"/>
              <a:pPr/>
              <a:t>‹#›</a:t>
            </a:fld>
            <a:endParaRPr lang="ru-R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13F642CC-0B4E-4A87-AA58-513C8948BED3}" type="slidenum">
              <a:rPr lang="ru-RU"/>
              <a:pPr/>
              <a:t>‹#›</a:t>
            </a:fld>
            <a:endParaRPr lang="ru-RU"/>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4275D0F2-26F3-42F1-9C5E-D320C79A408D}" type="slidenum">
              <a:rPr lang="ru-RU"/>
              <a:pPr/>
              <a:t>‹#›</a:t>
            </a:fld>
            <a:endParaRPr lang="ru-RU"/>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2D978B6A-A1EF-4169-B3E7-F3935013E98E}" type="slidenum">
              <a:rPr lang="ru-RU"/>
              <a:pPr/>
              <a:t>‹#›</a:t>
            </a:fld>
            <a:endParaRPr lang="ru-RU"/>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C1911FF2-9E7D-4EA8-BEA0-8F8DE00EE0F9}" type="slidenum">
              <a:rPr lang="ru-RU"/>
              <a:pPr/>
              <a:t>‹#›</a:t>
            </a:fld>
            <a:endParaRPr lang="ru-RU"/>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5A815583-F16D-4393-9A9D-F3029D9575D7}" type="slidenum">
              <a:rPr lang="ru-RU"/>
              <a:pPr/>
              <a:t>‹#›</a:t>
            </a:fld>
            <a:endParaRPr lang="ru-RU"/>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D423CFCD-3DA8-4C77-9194-D79BAC56C264}" type="slidenum">
              <a:rPr lang="ru-RU"/>
              <a:pPr/>
              <a:t>‹#›</a:t>
            </a:fld>
            <a:endParaRPr lang="ru-RU"/>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53666AB8-A6AF-4412-A206-6FEEA9CC0444}" type="slidenum">
              <a:rPr lang="ru-RU"/>
              <a:pPr/>
              <a:t>‹#›</a:t>
            </a:fld>
            <a:endParaRPr lang="ru-RU"/>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3A229826-EBAC-40F7-9DC9-E5A4A02FCA54}" type="slidenum">
              <a:rPr lang="ru-RU"/>
              <a:pPr/>
              <a:t>‹#›</a:t>
            </a:fld>
            <a:endParaRPr lang="ru-RU"/>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5F70245B-A22F-43F8-AC85-B1E8357F2EB7}" type="slidenum">
              <a:rPr lang="ru-RU"/>
              <a:pPr/>
              <a:t>‹#›</a:t>
            </a:fld>
            <a:endParaRPr lang="ru-RU"/>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15100" y="301625"/>
            <a:ext cx="1943100" cy="57943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85800" y="301625"/>
            <a:ext cx="5676900" cy="57943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52ADB84F-A42F-4254-BC99-1FC4B9180A4C}" type="slidenum">
              <a:rPr lang="ru-RU"/>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fld id="{14D5411B-C5CA-4667-9628-2428C83F639E}" type="datetimeFigureOut">
              <a:rPr lang="ru-RU" smtClean="0"/>
              <a:pPr/>
              <a:t>13.02.2012</a:t>
            </a:fld>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FB32B77C-A582-492D-AFE5-DE64C61479BF}" type="slidenum">
              <a:rPr lang="ru-RU" smtClean="0"/>
              <a:pPr/>
              <a:t>‹#›</a:t>
            </a:fld>
            <a:endParaRPr lang="ru-RU"/>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301625"/>
            <a:ext cx="7772400" cy="1462088"/>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85800" y="1981200"/>
            <a:ext cx="38100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981200"/>
            <a:ext cx="38100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685800" y="6248400"/>
            <a:ext cx="1905000" cy="457200"/>
          </a:xfrm>
        </p:spPr>
        <p:txBody>
          <a:bodyPr/>
          <a:lstStyle>
            <a:lvl1pPr>
              <a:defRPr/>
            </a:lvl1pPr>
          </a:lstStyle>
          <a:p>
            <a:endParaRPr lang="ru-RU"/>
          </a:p>
        </p:txBody>
      </p:sp>
      <p:sp>
        <p:nvSpPr>
          <p:cNvPr id="6" name="Нижний колонтитул 5"/>
          <p:cNvSpPr>
            <a:spLocks noGrp="1"/>
          </p:cNvSpPr>
          <p:nvPr>
            <p:ph type="ftr" sz="quarter" idx="11"/>
          </p:nvPr>
        </p:nvSpPr>
        <p:spPr>
          <a:xfrm>
            <a:off x="3124200" y="6248400"/>
            <a:ext cx="2895600" cy="457200"/>
          </a:xfrm>
        </p:spPr>
        <p:txBody>
          <a:bodyPr/>
          <a:lstStyle>
            <a:lvl1pPr>
              <a:defRPr/>
            </a:lvl1pPr>
          </a:lstStyle>
          <a:p>
            <a:endParaRPr lang="ru-RU"/>
          </a:p>
        </p:txBody>
      </p:sp>
      <p:sp>
        <p:nvSpPr>
          <p:cNvPr id="7" name="Номер слайда 6"/>
          <p:cNvSpPr>
            <a:spLocks noGrp="1"/>
          </p:cNvSpPr>
          <p:nvPr>
            <p:ph type="sldNum" sz="quarter" idx="12"/>
          </p:nvPr>
        </p:nvSpPr>
        <p:spPr>
          <a:xfrm>
            <a:off x="6553200" y="6248400"/>
            <a:ext cx="1905000" cy="457200"/>
          </a:xfrm>
        </p:spPr>
        <p:txBody>
          <a:bodyPr/>
          <a:lstStyle>
            <a:lvl1pPr>
              <a:defRPr/>
            </a:lvl1pPr>
          </a:lstStyle>
          <a:p>
            <a:fld id="{F6F121D5-C37F-459F-B191-C2E30FD9139C}" type="slidenum">
              <a:rPr lang="ru-RU"/>
              <a:pPr/>
              <a:t>‹#›</a:t>
            </a:fld>
            <a:endParaRPr lang="ru-RU"/>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showMasterPhAnim="0" type="title" preserve="1">
  <p:cSld name="Титульный слайд">
    <p:spTree>
      <p:nvGrpSpPr>
        <p:cNvPr id="1" name=""/>
        <p:cNvGrpSpPr/>
        <p:nvPr/>
      </p:nvGrpSpPr>
      <p:grpSpPr>
        <a:xfrm>
          <a:off x="0" y="0"/>
          <a:ext cx="0" cy="0"/>
          <a:chOff x="0" y="0"/>
          <a:chExt cx="0" cy="0"/>
        </a:xfrm>
      </p:grpSpPr>
      <p:grpSp>
        <p:nvGrpSpPr>
          <p:cNvPr id="2" name="Group 2"/>
          <p:cNvGrpSpPr>
            <a:grpSpLocks/>
          </p:cNvGrpSpPr>
          <p:nvPr/>
        </p:nvGrpSpPr>
        <p:grpSpPr bwMode="auto">
          <a:xfrm>
            <a:off x="319088" y="1752600"/>
            <a:ext cx="8824912" cy="5129213"/>
            <a:chOff x="201" y="1104"/>
            <a:chExt cx="5559" cy="3231"/>
          </a:xfrm>
        </p:grpSpPr>
        <p:sp>
          <p:nvSpPr>
            <p:cNvPr id="137219" name="Freeform 3"/>
            <p:cNvSpPr>
              <a:spLocks/>
            </p:cNvSpPr>
            <p:nvPr/>
          </p:nvSpPr>
          <p:spPr bwMode="ltGray">
            <a:xfrm>
              <a:off x="210" y="1104"/>
              <a:ext cx="5550" cy="3216"/>
            </a:xfrm>
            <a:custGeom>
              <a:avLst/>
              <a:gdLst/>
              <a:ahLst/>
              <a:cxnLst>
                <a:cxn ang="0">
                  <a:pos x="335" y="0"/>
                </a:cxn>
                <a:cxn ang="0">
                  <a:pos x="333" y="1290"/>
                </a:cxn>
                <a:cxn ang="0">
                  <a:pos x="0" y="1290"/>
                </a:cxn>
                <a:cxn ang="0">
                  <a:pos x="6" y="3210"/>
                </a:cxn>
                <a:cxn ang="0">
                  <a:pos x="5550" y="3216"/>
                </a:cxn>
                <a:cxn ang="0">
                  <a:pos x="5550" y="0"/>
                </a:cxn>
                <a:cxn ang="0">
                  <a:pos x="335" y="0"/>
                </a:cxn>
                <a:cxn ang="0">
                  <a:pos x="335" y="0"/>
                </a:cxn>
              </a:cxnLst>
              <a:rect l="0" t="0" r="r" b="b"/>
              <a:pathLst>
                <a:path w="5550" h="3216">
                  <a:moveTo>
                    <a:pt x="335" y="0"/>
                  </a:moveTo>
                  <a:lnTo>
                    <a:pt x="333" y="1290"/>
                  </a:lnTo>
                  <a:lnTo>
                    <a:pt x="0" y="1290"/>
                  </a:lnTo>
                  <a:lnTo>
                    <a:pt x="6" y="3210"/>
                  </a:lnTo>
                  <a:lnTo>
                    <a:pt x="5550" y="3216"/>
                  </a:lnTo>
                  <a:lnTo>
                    <a:pt x="5550" y="0"/>
                  </a:lnTo>
                  <a:lnTo>
                    <a:pt x="335" y="0"/>
                  </a:lnTo>
                  <a:lnTo>
                    <a:pt x="335" y="0"/>
                  </a:lnTo>
                  <a:close/>
                </a:path>
              </a:pathLst>
            </a:custGeom>
            <a:solidFill>
              <a:schemeClr val="bg2">
                <a:alpha val="39999"/>
              </a:schemeClr>
            </a:solidFill>
            <a:ln w="9525">
              <a:noFill/>
              <a:round/>
              <a:headEnd/>
              <a:tailEnd/>
            </a:ln>
          </p:spPr>
          <p:txBody>
            <a:bodyPr/>
            <a:lstStyle/>
            <a:p>
              <a:endParaRPr lang="ru-RU"/>
            </a:p>
          </p:txBody>
        </p:sp>
        <p:sp>
          <p:nvSpPr>
            <p:cNvPr id="137220" name="Freeform 4"/>
            <p:cNvSpPr>
              <a:spLocks/>
            </p:cNvSpPr>
            <p:nvPr/>
          </p:nvSpPr>
          <p:spPr bwMode="ltGray">
            <a:xfrm>
              <a:off x="528" y="2400"/>
              <a:ext cx="5232" cy="1920"/>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w="9525">
              <a:noFill/>
              <a:round/>
              <a:headEnd/>
              <a:tailEnd/>
            </a:ln>
          </p:spPr>
          <p:txBody>
            <a:bodyPr/>
            <a:lstStyle/>
            <a:p>
              <a:endParaRPr lang="ru-RU"/>
            </a:p>
          </p:txBody>
        </p:sp>
        <p:sp>
          <p:nvSpPr>
            <p:cNvPr id="137221" name="Freeform 5"/>
            <p:cNvSpPr>
              <a:spLocks/>
            </p:cNvSpPr>
            <p:nvPr/>
          </p:nvSpPr>
          <p:spPr bwMode="ltGray">
            <a:xfrm>
              <a:off x="201" y="2377"/>
              <a:ext cx="3455"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endParaRPr lang="ru-RU"/>
            </a:p>
          </p:txBody>
        </p:sp>
        <p:sp>
          <p:nvSpPr>
            <p:cNvPr id="137222" name="Freeform 6"/>
            <p:cNvSpPr>
              <a:spLocks/>
            </p:cNvSpPr>
            <p:nvPr/>
          </p:nvSpPr>
          <p:spPr bwMode="ltGray">
            <a:xfrm>
              <a:off x="528" y="1104"/>
              <a:ext cx="4894"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endParaRPr lang="ru-RU"/>
            </a:p>
          </p:txBody>
        </p:sp>
        <p:sp>
          <p:nvSpPr>
            <p:cNvPr id="137223" name="Freeform 7"/>
            <p:cNvSpPr>
              <a:spLocks/>
            </p:cNvSpPr>
            <p:nvPr/>
          </p:nvSpPr>
          <p:spPr bwMode="ltGray">
            <a:xfrm>
              <a:off x="201" y="2377"/>
              <a:ext cx="30" cy="1958"/>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endParaRPr lang="ru-RU"/>
            </a:p>
          </p:txBody>
        </p:sp>
        <p:sp>
          <p:nvSpPr>
            <p:cNvPr id="137224" name="Freeform 8"/>
            <p:cNvSpPr>
              <a:spLocks/>
            </p:cNvSpPr>
            <p:nvPr/>
          </p:nvSpPr>
          <p:spPr bwMode="ltGray">
            <a:xfrm>
              <a:off x="528" y="1104"/>
              <a:ext cx="29" cy="322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endParaRPr lang="ru-RU"/>
            </a:p>
          </p:txBody>
        </p:sp>
      </p:grpSp>
      <p:sp>
        <p:nvSpPr>
          <p:cNvPr id="137225" name="Rectangle 9"/>
          <p:cNvSpPr>
            <a:spLocks noGrp="1" noChangeArrowheads="1"/>
          </p:cNvSpPr>
          <p:nvPr>
            <p:ph type="ctrTitle" sz="quarter"/>
          </p:nvPr>
        </p:nvSpPr>
        <p:spPr>
          <a:xfrm>
            <a:off x="990600" y="1905000"/>
            <a:ext cx="7772400" cy="1736725"/>
          </a:xfrm>
        </p:spPr>
        <p:txBody>
          <a:bodyPr anchor="t"/>
          <a:lstStyle>
            <a:lvl1pPr>
              <a:defRPr sz="5400"/>
            </a:lvl1pPr>
          </a:lstStyle>
          <a:p>
            <a:r>
              <a:rPr lang="ru-RU" smtClean="0"/>
              <a:t>Образец заголовка</a:t>
            </a:r>
            <a:endParaRPr lang="ru-RU"/>
          </a:p>
        </p:txBody>
      </p:sp>
      <p:sp>
        <p:nvSpPr>
          <p:cNvPr id="137226"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r>
              <a:rPr lang="ru-RU" smtClean="0"/>
              <a:t>Образец подзаголовка</a:t>
            </a:r>
            <a:endParaRPr lang="ru-RU"/>
          </a:p>
        </p:txBody>
      </p:sp>
      <p:sp>
        <p:nvSpPr>
          <p:cNvPr id="137227" name="Rectangle 11"/>
          <p:cNvSpPr>
            <a:spLocks noGrp="1" noChangeArrowheads="1"/>
          </p:cNvSpPr>
          <p:nvPr>
            <p:ph type="dt" sz="quarter" idx="2"/>
          </p:nvPr>
        </p:nvSpPr>
        <p:spPr>
          <a:xfrm>
            <a:off x="990600" y="6245225"/>
            <a:ext cx="1901825" cy="476250"/>
          </a:xfrm>
        </p:spPr>
        <p:txBody>
          <a:bodyPr/>
          <a:lstStyle>
            <a:lvl1pPr>
              <a:defRPr/>
            </a:lvl1pPr>
          </a:lstStyle>
          <a:p>
            <a:endParaRPr lang="ru-RU"/>
          </a:p>
        </p:txBody>
      </p:sp>
      <p:sp>
        <p:nvSpPr>
          <p:cNvPr id="137228" name="Rectangle 12"/>
          <p:cNvSpPr>
            <a:spLocks noGrp="1" noChangeArrowheads="1"/>
          </p:cNvSpPr>
          <p:nvPr>
            <p:ph type="ftr" sz="quarter" idx="3"/>
          </p:nvPr>
        </p:nvSpPr>
        <p:spPr>
          <a:xfrm>
            <a:off x="3468688" y="6245225"/>
            <a:ext cx="2895600" cy="476250"/>
          </a:xfrm>
        </p:spPr>
        <p:txBody>
          <a:bodyPr/>
          <a:lstStyle>
            <a:lvl1pPr>
              <a:defRPr/>
            </a:lvl1pPr>
          </a:lstStyle>
          <a:p>
            <a:endParaRPr lang="ru-RU"/>
          </a:p>
        </p:txBody>
      </p:sp>
      <p:sp>
        <p:nvSpPr>
          <p:cNvPr id="137229" name="Rectangle 13"/>
          <p:cNvSpPr>
            <a:spLocks noGrp="1" noChangeArrowheads="1"/>
          </p:cNvSpPr>
          <p:nvPr>
            <p:ph type="sldNum" sz="quarter" idx="4"/>
          </p:nvPr>
        </p:nvSpPr>
        <p:spPr/>
        <p:txBody>
          <a:bodyPr/>
          <a:lstStyle>
            <a:lvl1pPr>
              <a:defRPr/>
            </a:lvl1pPr>
          </a:lstStyle>
          <a:p>
            <a:fld id="{1B50D3A8-B6BF-4DCB-A9B0-FCBFC85C6CCE}" type="slidenum">
              <a:rPr lang="ru-RU"/>
              <a:pPr/>
              <a:t>‹#›</a:t>
            </a:fld>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137225"/>
                                        </p:tgtEl>
                                        <p:attrNameLst>
                                          <p:attrName>style.visibility</p:attrName>
                                        </p:attrNameLst>
                                      </p:cBhvr>
                                      <p:to>
                                        <p:strVal val="visible"/>
                                      </p:to>
                                    </p:set>
                                    <p:animEffect transition="in" filter="fade">
                                      <p:cBhvr>
                                        <p:cTn id="7" dur="600">
                                          <p:stCondLst>
                                            <p:cond delay="0"/>
                                          </p:stCondLst>
                                        </p:cTn>
                                        <p:tgtEl>
                                          <p:spTgt spid="137225"/>
                                        </p:tgtEl>
                                      </p:cBhvr>
                                    </p:animEffect>
                                    <p:anim calcmode="lin" valueType="num">
                                      <p:cBhvr>
                                        <p:cTn id="8" dur="600" fill="hold">
                                          <p:stCondLst>
                                            <p:cond delay="0"/>
                                          </p:stCondLst>
                                        </p:cTn>
                                        <p:tgtEl>
                                          <p:spTgt spid="137225"/>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137225"/>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137225"/>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137226">
                                            <p:txEl>
                                              <p:pRg st="0" end="0"/>
                                            </p:txEl>
                                          </p:spTgt>
                                        </p:tgtEl>
                                        <p:attrNameLst>
                                          <p:attrName>style.visibility</p:attrName>
                                        </p:attrNameLst>
                                      </p:cBhvr>
                                      <p:to>
                                        <p:strVal val="visible"/>
                                      </p:to>
                                    </p:set>
                                    <p:animEffect transition="in" filter="slide(fromBottom)">
                                      <p:cBhvr>
                                        <p:cTn id="15" dur="500">
                                          <p:stCondLst>
                                            <p:cond delay="0"/>
                                          </p:stCondLst>
                                        </p:cTn>
                                        <p:tgtEl>
                                          <p:spTgt spid="1372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5" grpId="0"/>
      <p:bldP spid="137226" grpId="0" build="p">
        <p:tmplLst>
          <p:tmpl lvl="1">
            <p:tnLst>
              <p:par>
                <p:cTn presetID="12" presetClass="entr" presetSubtype="4" fill="hold" nodeType="clickEffect">
                  <p:stCondLst>
                    <p:cond delay="0"/>
                  </p:stCondLst>
                  <p:childTnLst>
                    <p:set>
                      <p:cBhvr>
                        <p:cTn dur="1" fill="hold">
                          <p:stCondLst>
                            <p:cond delay="0"/>
                          </p:stCondLst>
                        </p:cTn>
                        <p:tgtEl>
                          <p:spTgt spid="137226"/>
                        </p:tgtEl>
                        <p:attrNameLst>
                          <p:attrName>style.visibility</p:attrName>
                        </p:attrNameLst>
                      </p:cBhvr>
                      <p:to>
                        <p:strVal val="visible"/>
                      </p:to>
                    </p:set>
                    <p:animEffect transition="in" filter="slide(fromBottom)">
                      <p:cBhvr>
                        <p:cTn dur="500">
                          <p:stCondLst>
                            <p:cond delay="0"/>
                          </p:stCondLst>
                        </p:cTn>
                        <p:tgtEl>
                          <p:spTgt spid="137226"/>
                        </p:tgtEl>
                      </p:cBhvr>
                    </p:animEffect>
                  </p:childTnLst>
                </p:cTn>
              </p:par>
            </p:tnLst>
          </p:tmpl>
        </p:tmplLst>
      </p:bldP>
    </p:bld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87F9389D-57B9-4827-8FFE-31CDF43ECDDB}" type="slidenum">
              <a:rPr lang="ru-RU"/>
              <a:pPr/>
              <a:t>‹#›</a:t>
            </a:fld>
            <a:endParaRPr lang="ru-RU"/>
          </a:p>
        </p:txBody>
      </p:sp>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18F1D5E6-3117-4038-97F9-D7E5FD517E17}" type="slidenum">
              <a:rPr lang="ru-RU"/>
              <a:pPr/>
              <a:t>‹#›</a:t>
            </a:fld>
            <a:endParaRPr lang="ru-RU"/>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8612D50A-CD04-4A9C-B140-EA5BDB83BA81}" type="slidenum">
              <a:rPr lang="ru-RU"/>
              <a:pPr/>
              <a:t>‹#›</a:t>
            </a:fld>
            <a:endParaRPr lang="ru-RU"/>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C3D2CCFC-6D0C-4807-981C-DCCDCE9EF078}" type="slidenum">
              <a:rPr lang="ru-RU"/>
              <a:pPr/>
              <a:t>‹#›</a:t>
            </a:fld>
            <a:endParaRPr lang="ru-RU"/>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64E7D690-3A8F-4A25-9088-24EF9497A974}" type="slidenum">
              <a:rPr lang="ru-RU"/>
              <a:pPr/>
              <a:t>‹#›</a:t>
            </a:fld>
            <a:endParaRPr lang="ru-RU"/>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23150793-B3EA-4ADB-85B8-4322B429D19B}" type="slidenum">
              <a:rPr lang="ru-RU"/>
              <a:pPr/>
              <a:t>‹#›</a:t>
            </a:fld>
            <a:endParaRPr lang="ru-RU"/>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D77E91E6-424F-42DC-915E-B6E05770A70A}" type="slidenum">
              <a:rPr lang="ru-RU"/>
              <a:pPr/>
              <a:t>‹#›</a:t>
            </a:fld>
            <a:endParaRPr lang="ru-RU"/>
          </a:p>
        </p:txBody>
      </p:sp>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6955D03C-0B76-4775-8B40-5F8F7C936A81}" type="slidenum">
              <a:rPr lang="ru-RU"/>
              <a:pPr/>
              <a:t>‹#›</a:t>
            </a:fld>
            <a:endParaRPr lang="ru-RU"/>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fld id="{14D5411B-C5CA-4667-9628-2428C83F639E}" type="datetimeFigureOut">
              <a:rPr lang="ru-RU" smtClean="0"/>
              <a:pPr/>
              <a:t>13.02.2012</a:t>
            </a:fld>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FB32B77C-A582-492D-AFE5-DE64C61479BF}" type="slidenum">
              <a:rPr lang="ru-RU" smtClean="0"/>
              <a:pPr/>
              <a:t>‹#›</a:t>
            </a:fld>
            <a:endParaRPr lang="ru-RU"/>
          </a:p>
        </p:txBody>
      </p:sp>
    </p:spTree>
  </p:cSld>
  <p:clrMapOvr>
    <a:masterClrMapping/>
  </p:clrMapOvr>
  <p:transition>
    <p:push/>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18EDF30D-621A-4270-B469-F635CD4B8850}" type="slidenum">
              <a:rPr lang="ru-RU"/>
              <a:pPr/>
              <a:t>‹#›</a:t>
            </a:fld>
            <a:endParaRPr lang="ru-RU"/>
          </a:p>
        </p:txBody>
      </p:sp>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48463" y="244475"/>
            <a:ext cx="2097087"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44475"/>
            <a:ext cx="6138863"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A8787C74-3DAE-4BFF-8360-7DBE9B906474}" type="slidenum">
              <a:rPr lang="ru-RU"/>
              <a:pPr/>
              <a:t>‹#›</a:t>
            </a:fld>
            <a:endParaRPr lang="ru-RU"/>
          </a:p>
        </p:txBody>
      </p:sp>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cSld name="1_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479550" y="2967038"/>
            <a:ext cx="6296025" cy="1470025"/>
          </a:xfrm>
        </p:spPr>
        <p:txBody>
          <a:bodyPr/>
          <a:lstStyle>
            <a:lvl1pPr>
              <a:defRPr/>
            </a:lvl1pPr>
          </a:lstStyle>
          <a:p>
            <a:r>
              <a:rPr lang="ru-RU" smtClean="0"/>
              <a:t>Образец заголовка</a:t>
            </a:r>
            <a:endParaRPr lang="ru-RU"/>
          </a:p>
        </p:txBody>
      </p:sp>
      <p:sp>
        <p:nvSpPr>
          <p:cNvPr id="3078" name="Rectangle 6"/>
          <p:cNvSpPr>
            <a:spLocks noGrp="1" noChangeArrowheads="1"/>
          </p:cNvSpPr>
          <p:nvPr>
            <p:ph type="sldNum" sz="quarter" idx="4"/>
          </p:nvPr>
        </p:nvSpPr>
        <p:spPr>
          <a:xfrm>
            <a:off x="6553200" y="6245225"/>
            <a:ext cx="2133600" cy="476250"/>
          </a:xfrm>
        </p:spPr>
        <p:txBody>
          <a:bodyPr/>
          <a:lstStyle>
            <a:lvl1pPr>
              <a:defRPr/>
            </a:lvl1pPr>
          </a:lstStyle>
          <a:p>
            <a:fld id="{FB32B77C-A582-492D-AFE5-DE64C61479BF}"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showMasterPhAnim="0" type="title" preserve="1">
  <p:cSld name="Титульный слайд">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934200"/>
            <a:chOff x="0" y="0"/>
            <a:chExt cx="5760" cy="4368"/>
          </a:xfrm>
        </p:grpSpPr>
        <p:sp>
          <p:nvSpPr>
            <p:cNvPr id="15363"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endParaRPr lang="ru-RU"/>
            </a:p>
          </p:txBody>
        </p:sp>
        <p:sp>
          <p:nvSpPr>
            <p:cNvPr id="15364"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ru-RU"/>
            </a:p>
          </p:txBody>
        </p:sp>
        <p:sp>
          <p:nvSpPr>
            <p:cNvPr id="15365"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endParaRPr lang="ru-RU"/>
            </a:p>
          </p:txBody>
        </p:sp>
        <p:sp>
          <p:nvSpPr>
            <p:cNvPr id="15366"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endParaRPr lang="ru-RU"/>
            </a:p>
          </p:txBody>
        </p:sp>
        <p:sp>
          <p:nvSpPr>
            <p:cNvPr id="15367"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endParaRPr lang="ru-RU"/>
            </a:p>
          </p:txBody>
        </p:sp>
        <p:sp>
          <p:nvSpPr>
            <p:cNvPr id="15368"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ru-RU"/>
            </a:p>
          </p:txBody>
        </p:sp>
        <p:sp>
          <p:nvSpPr>
            <p:cNvPr id="15369"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ru-RU"/>
            </a:p>
          </p:txBody>
        </p:sp>
        <p:sp>
          <p:nvSpPr>
            <p:cNvPr id="15370"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ru-RU"/>
            </a:p>
          </p:txBody>
        </p:sp>
        <p:sp>
          <p:nvSpPr>
            <p:cNvPr id="15371"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endParaRPr lang="ru-RU"/>
            </a:p>
          </p:txBody>
        </p:sp>
        <p:sp>
          <p:nvSpPr>
            <p:cNvPr id="15372"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endParaRPr lang="ru-RU"/>
            </a:p>
          </p:txBody>
        </p:sp>
        <p:sp>
          <p:nvSpPr>
            <p:cNvPr id="15373"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endParaRPr lang="ru-RU"/>
            </a:p>
          </p:txBody>
        </p:sp>
        <p:sp>
          <p:nvSpPr>
            <p:cNvPr id="15374"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endParaRPr lang="ru-RU"/>
            </a:p>
          </p:txBody>
        </p:sp>
        <p:sp>
          <p:nvSpPr>
            <p:cNvPr id="15375"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endParaRPr lang="ru-RU"/>
            </a:p>
          </p:txBody>
        </p:sp>
        <p:sp>
          <p:nvSpPr>
            <p:cNvPr id="15376"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endParaRPr lang="ru-RU"/>
            </a:p>
          </p:txBody>
        </p:sp>
        <p:sp>
          <p:nvSpPr>
            <p:cNvPr id="15377"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endParaRPr lang="ru-RU"/>
            </a:p>
          </p:txBody>
        </p:sp>
        <p:sp>
          <p:nvSpPr>
            <p:cNvPr id="15378"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ru-RU"/>
            </a:p>
          </p:txBody>
        </p:sp>
        <p:sp>
          <p:nvSpPr>
            <p:cNvPr id="15379"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endParaRPr lang="ru-RU"/>
            </a:p>
          </p:txBody>
        </p:sp>
        <p:sp>
          <p:nvSpPr>
            <p:cNvPr id="15380"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ru-RU"/>
            </a:p>
          </p:txBody>
        </p:sp>
      </p:grpSp>
      <p:sp>
        <p:nvSpPr>
          <p:cNvPr id="15381" name="Rectangle 21"/>
          <p:cNvSpPr>
            <a:spLocks noGrp="1" noChangeArrowheads="1"/>
          </p:cNvSpPr>
          <p:nvPr>
            <p:ph type="ctrTitle" sz="quarter"/>
          </p:nvPr>
        </p:nvSpPr>
        <p:spPr>
          <a:xfrm>
            <a:off x="685800" y="1828800"/>
            <a:ext cx="7772400" cy="1736725"/>
          </a:xfrm>
        </p:spPr>
        <p:txBody>
          <a:bodyPr/>
          <a:lstStyle>
            <a:lvl1pPr>
              <a:defRPr sz="5400"/>
            </a:lvl1pPr>
          </a:lstStyle>
          <a:p>
            <a:r>
              <a:rPr lang="ru-RU" smtClean="0"/>
              <a:t>Образец заголовка</a:t>
            </a:r>
            <a:endParaRPr lang="ru-RU"/>
          </a:p>
        </p:txBody>
      </p:sp>
      <p:sp>
        <p:nvSpPr>
          <p:cNvPr id="15382" name="Rectangle 2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ru-RU" smtClean="0"/>
              <a:t>Образец подзаголовка</a:t>
            </a:r>
            <a:endParaRPr lang="ru-RU"/>
          </a:p>
        </p:txBody>
      </p:sp>
      <p:sp>
        <p:nvSpPr>
          <p:cNvPr id="15383" name="Rectangle 23"/>
          <p:cNvSpPr>
            <a:spLocks noGrp="1" noChangeArrowheads="1"/>
          </p:cNvSpPr>
          <p:nvPr>
            <p:ph type="dt" sz="quarter" idx="2"/>
          </p:nvPr>
        </p:nvSpPr>
        <p:spPr/>
        <p:txBody>
          <a:bodyPr/>
          <a:lstStyle>
            <a:lvl1pPr>
              <a:defRPr/>
            </a:lvl1pPr>
          </a:lstStyle>
          <a:p>
            <a:endParaRPr lang="ru-RU"/>
          </a:p>
        </p:txBody>
      </p:sp>
      <p:sp>
        <p:nvSpPr>
          <p:cNvPr id="15384" name="Rectangle 24"/>
          <p:cNvSpPr>
            <a:spLocks noGrp="1" noChangeArrowheads="1"/>
          </p:cNvSpPr>
          <p:nvPr>
            <p:ph type="ftr" sz="quarter" idx="3"/>
          </p:nvPr>
        </p:nvSpPr>
        <p:spPr/>
        <p:txBody>
          <a:bodyPr/>
          <a:lstStyle>
            <a:lvl1pPr>
              <a:defRPr/>
            </a:lvl1pPr>
          </a:lstStyle>
          <a:p>
            <a:endParaRPr lang="ru-RU"/>
          </a:p>
        </p:txBody>
      </p:sp>
      <p:sp>
        <p:nvSpPr>
          <p:cNvPr id="15385" name="Rectangle 25"/>
          <p:cNvSpPr>
            <a:spLocks noGrp="1" noChangeArrowheads="1"/>
          </p:cNvSpPr>
          <p:nvPr>
            <p:ph type="sldNum" sz="quarter" idx="4"/>
          </p:nvPr>
        </p:nvSpPr>
        <p:spPr/>
        <p:txBody>
          <a:bodyPr/>
          <a:lstStyle>
            <a:lvl1pPr>
              <a:defRPr/>
            </a:lvl1pPr>
          </a:lstStyle>
          <a:p>
            <a:fld id="{1B50D3A8-B6BF-4DCB-A9B0-FCBFC85C6CCE}" type="slidenum">
              <a:rPr lang="ru-RU" smtClean="0"/>
              <a:pPr/>
              <a:t>‹#›</a:t>
            </a:fld>
            <a:endParaRPr lang="ru-RU"/>
          </a:p>
        </p:txBody>
      </p:sp>
    </p:spTree>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path" presetSubtype="0" accel="50000" decel="50000" fill="hold" grpId="0" nodeType="withEffect">
                                  <p:stCondLst>
                                    <p:cond delay="0"/>
                                  </p:stCondLst>
                                  <p:iterate type="lt">
                                    <p:tmPct val="10000"/>
                                  </p:iterate>
                                  <p:childTnLst>
                                    <p:animMotion origin="layout" path="M 0.0 0.0  C 0.007 -0.01333  0.014 -0.028  0.021 -0.04667  C 0.04 -0.1  0.045 -0.152  0.031 -0.16  C 0.017 -0.16933  -0.01 -0.132  -0.029 -0.07867  C -0.039 -0.05067  -0.045 -0.024  -0.047 -0.004  C -0.05 0.012  -0.051 0.028  -0.051 0.04667  C -0.051 0.10667  -0.038 0.156  -0.023 0.156  C -0.008 0.156  0.005 0.10667  0.005 0.04667  C 0.005 0.01867  0.002 -0.008  -0.003 -0.02667  C -0.005 -0.04267  -0.01 -0.06  -0.016 -0.07733  C -0.036 -0.132  -0.063 -0.16933  -0.077 -0.16  C -0.091 -0.15067  -0.086 -0.1  -0.066 -0.04533  C -0.058 -0.02  -0.047 0.00133  -0.036 0.016  C -0.028 0.02933  -0.019 0.04133  -0.007 0.05333  C 0.029 0.092  0.065 0.10933  0.075 0.09333  C 0.084 0.07733  0.064 0.03333  0.028 -0.004  C 0.013 -0.02  -0.003 -0.032  -0.016 -0.04  C -0.028 -0.048  -0.043 -0.05467  -0.059 -0.05867  C -0.103 -0.072  -0.141 -0.068  -0.144 -0.04667  C -0.148 -0.02667  -0.115 0.0  -0.071 0.01333  C -0.051 0.01867  -0.032 0.02133  -0.017 0.02  C -0.004 0.02  0.01 0.01733  0.025 0.01333  C 0.069 0.0  0.102 -0.028  0.098 -0.048  C 0.095 -0.068  0.057 -0.07333  0.013 -0.06  C -0.008 -0.05333  -0.027 -0.044  -0.04 -0.03333  C -0.051 -0.02533  -0.062 -0.016  -0.074 -0.004  C -0.109 0.03467  -0.13 0.07733  -0.12 0.09333  C -0.111 0.10933  -0.074 0.092  -0.039 0.05467  C -0.022 0.036  -0.008 0.01733  0.0 0.0  Z" pathEditMode="relative">
                                      <p:cBhvr>
                                        <p:cTn id="6" dur="1299" fill="hold">
                                          <p:stCondLst>
                                            <p:cond delay="0"/>
                                          </p:stCondLst>
                                        </p:cTn>
                                        <p:tgtEl>
                                          <p:spTgt spid="15381"/>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37" presetClass="entr" presetSubtype="0" fill="hold" grpId="0" nodeType="clickEffect">
                                  <p:stCondLst>
                                    <p:cond delay="0"/>
                                  </p:stCondLst>
                                  <p:childTnLst>
                                    <p:set>
                                      <p:cBhvr>
                                        <p:cTn id="10" dur="1" fill="hold">
                                          <p:stCondLst>
                                            <p:cond delay="0"/>
                                          </p:stCondLst>
                                        </p:cTn>
                                        <p:tgtEl>
                                          <p:spTgt spid="15382">
                                            <p:txEl>
                                              <p:pRg st="0" end="0"/>
                                            </p:txEl>
                                          </p:spTgt>
                                        </p:tgtEl>
                                        <p:attrNameLst>
                                          <p:attrName>style.visibility</p:attrName>
                                        </p:attrNameLst>
                                      </p:cBhvr>
                                      <p:to>
                                        <p:strVal val="visible"/>
                                      </p:to>
                                    </p:set>
                                    <p:animEffect transition="in" filter="fade">
                                      <p:cBhvr>
                                        <p:cTn id="11" dur="1000"/>
                                        <p:tgtEl>
                                          <p:spTgt spid="15382">
                                            <p:txEl>
                                              <p:pRg st="0" end="0"/>
                                            </p:txEl>
                                          </p:spTgt>
                                        </p:tgtEl>
                                      </p:cBhvr>
                                    </p:animEffect>
                                    <p:anim calcmode="lin" valueType="num">
                                      <p:cBhvr>
                                        <p:cTn id="12" dur="1000" fill="hold"/>
                                        <p:tgtEl>
                                          <p:spTgt spid="15382">
                                            <p:txEl>
                                              <p:pRg st="0" end="0"/>
                                            </p:txEl>
                                          </p:spTgt>
                                        </p:tgtEl>
                                        <p:attrNameLst>
                                          <p:attrName>ppt_x</p:attrName>
                                        </p:attrNameLst>
                                      </p:cBhvr>
                                      <p:tavLst>
                                        <p:tav tm="0">
                                          <p:val>
                                            <p:strVal val="#ppt_x"/>
                                          </p:val>
                                        </p:tav>
                                        <p:tav tm="100000">
                                          <p:val>
                                            <p:strVal val="#ppt_x"/>
                                          </p:val>
                                        </p:tav>
                                      </p:tavLst>
                                    </p:anim>
                                    <p:anim calcmode="lin" valueType="num">
                                      <p:cBhvr>
                                        <p:cTn id="13" dur="898" decel="100000" fill="hold"/>
                                        <p:tgtEl>
                                          <p:spTgt spid="15382">
                                            <p:txEl>
                                              <p:pRg st="0" end="0"/>
                                            </p:txEl>
                                          </p:spTgt>
                                        </p:tgtEl>
                                        <p:attrNameLst>
                                          <p:attrName>ppt_y</p:attrName>
                                        </p:attrNameLst>
                                      </p:cBhvr>
                                      <p:tavLst>
                                        <p:tav tm="0">
                                          <p:val>
                                            <p:strVal val="#ppt_y+1"/>
                                          </p:val>
                                        </p:tav>
                                        <p:tav tm="100000">
                                          <p:val>
                                            <p:strVal val="#ppt_y-.03"/>
                                          </p:val>
                                        </p:tav>
                                      </p:tavLst>
                                    </p:anim>
                                    <p:anim calcmode="lin" valueType="num">
                                      <p:cBhvr>
                                        <p:cTn id="14" dur="100" accel="100000" fill="hold">
                                          <p:stCondLst>
                                            <p:cond delay="898"/>
                                          </p:stCondLst>
                                        </p:cTn>
                                        <p:tgtEl>
                                          <p:spTgt spid="15382">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81" grpId="0"/>
      <p:bldP spid="15382" grpId="0" build="p">
        <p:tmplLst>
          <p:tmpl lvl="1">
            <p:tnLst>
              <p:par>
                <p:cTn presetID="37" presetClass="entr" presetSubtype="0" fill="hold" nodeType="clickEffect">
                  <p:stCondLst>
                    <p:cond delay="0"/>
                  </p:stCondLst>
                  <p:childTnLst>
                    <p:set>
                      <p:cBhvr>
                        <p:cTn dur="1" fill="hold">
                          <p:stCondLst>
                            <p:cond delay="0"/>
                          </p:stCondLst>
                        </p:cTn>
                        <p:tgtEl>
                          <p:spTgt spid="15382"/>
                        </p:tgtEl>
                        <p:attrNameLst>
                          <p:attrName>style.visibility</p:attrName>
                        </p:attrNameLst>
                      </p:cBhvr>
                      <p:to>
                        <p:strVal val="visible"/>
                      </p:to>
                    </p:set>
                    <p:animEffect transition="in" filter="fade">
                      <p:cBhvr>
                        <p:cTn dur="1000"/>
                        <p:tgtEl>
                          <p:spTgt spid="15382"/>
                        </p:tgtEl>
                      </p:cBhvr>
                    </p:animEffect>
                    <p:anim calcmode="lin" valueType="num">
                      <p:cBhvr>
                        <p:cTn dur="1000" fill="hold"/>
                        <p:tgtEl>
                          <p:spTgt spid="15382"/>
                        </p:tgtEl>
                        <p:attrNameLst>
                          <p:attrName>ppt_x</p:attrName>
                        </p:attrNameLst>
                      </p:cBhvr>
                      <p:tavLst>
                        <p:tav tm="0">
                          <p:val>
                            <p:strVal val="#ppt_x"/>
                          </p:val>
                        </p:tav>
                        <p:tav tm="100000">
                          <p:val>
                            <p:strVal val="#ppt_x"/>
                          </p:val>
                        </p:tav>
                      </p:tavLst>
                    </p:anim>
                    <p:anim calcmode="lin" valueType="num">
                      <p:cBhvr>
                        <p:cTn dur="898" decel="100000" fill="hold"/>
                        <p:tgtEl>
                          <p:spTgt spid="15382"/>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5382"/>
                        </p:tgtEl>
                        <p:attrNameLst>
                          <p:attrName>ppt_y</p:attrName>
                        </p:attrNameLst>
                      </p:cBhvr>
                      <p:tavLst>
                        <p:tav tm="0">
                          <p:val>
                            <p:strVal val="#ppt_y-.03"/>
                          </p:val>
                        </p:tav>
                        <p:tav tm="100000">
                          <p:val>
                            <p:strVal val="#ppt_y"/>
                          </p:val>
                        </p:tav>
                      </p:tavLst>
                    </p:anim>
                  </p:childTnLst>
                </p:cTn>
              </p:par>
            </p:tnLst>
          </p:tmpl>
        </p:tmplLst>
      </p:bldP>
    </p:bld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87F9389D-57B9-4827-8FFE-31CDF43ECDDB}" type="slidenum">
              <a:rPr lang="ru-RU" smtClean="0"/>
              <a:pPr/>
              <a:t>‹#›</a:t>
            </a:fld>
            <a:endParaRPr lang="ru-RU"/>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18F1D5E6-3117-4038-97F9-D7E5FD517E17}" type="slidenum">
              <a:rPr lang="ru-RU" smtClean="0"/>
              <a:pPr/>
              <a:t>‹#›</a:t>
            </a:fld>
            <a:endParaRPr lang="ru-RU"/>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8612D50A-CD04-4A9C-B140-EA5BDB83BA81}" type="slidenum">
              <a:rPr lang="ru-RU" smtClean="0"/>
              <a:pPr/>
              <a:t>‹#›</a:t>
            </a:fld>
            <a:endParaRPr lang="ru-RU"/>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C3D2CCFC-6D0C-4807-981C-DCCDCE9EF078}" type="slidenum">
              <a:rPr lang="ru-RU" smtClean="0"/>
              <a:pPr/>
              <a:t>‹#›</a:t>
            </a:fld>
            <a:endParaRPr lang="ru-RU"/>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64E7D690-3A8F-4A25-9088-24EF9497A974}" type="slidenum">
              <a:rPr lang="ru-RU" smtClean="0"/>
              <a:pPr/>
              <a:t>‹#›</a:t>
            </a:fld>
            <a:endParaRPr lang="ru-RU"/>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23150793-B3EA-4ADB-85B8-4322B429D19B}"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14D5411B-C5CA-4667-9628-2428C83F639E}" type="datetimeFigureOut">
              <a:rPr lang="ru-RU" smtClean="0"/>
              <a:pPr/>
              <a:t>13.02.2012</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FB32B77C-A582-492D-AFE5-DE64C61479BF}" type="slidenum">
              <a:rPr lang="ru-RU" smtClean="0"/>
              <a:pPr/>
              <a:t>‹#›</a:t>
            </a:fld>
            <a:endParaRPr lang="ru-RU"/>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D77E91E6-424F-42DC-915E-B6E05770A70A}" type="slidenum">
              <a:rPr lang="ru-RU" smtClean="0"/>
              <a:pPr/>
              <a:t>‹#›</a:t>
            </a:fld>
            <a:endParaRPr lang="ru-RU"/>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6955D03C-0B76-4775-8B40-5F8F7C936A81}" type="slidenum">
              <a:rPr lang="ru-RU" smtClean="0"/>
              <a:pPr/>
              <a:t>‹#›</a:t>
            </a:fld>
            <a:endParaRPr lang="ru-RU"/>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18EDF30D-621A-4270-B469-F635CD4B8850}" type="slidenum">
              <a:rPr lang="ru-RU" smtClean="0"/>
              <a:pPr/>
              <a:t>‹#›</a:t>
            </a:fld>
            <a:endParaRPr lang="ru-RU"/>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7813"/>
            <a:ext cx="2057400" cy="585311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7813"/>
            <a:ext cx="6019800" cy="585311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A8787C74-3DAE-4BFF-8360-7DBE9B906474}" type="slidenum">
              <a:rPr lang="ru-RU" smtClean="0"/>
              <a:pPr/>
              <a:t>‹#›</a:t>
            </a:fld>
            <a:endParaRPr lang="ru-RU"/>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cSld name="1_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479550" y="2967038"/>
            <a:ext cx="6296025" cy="1470025"/>
          </a:xfrm>
        </p:spPr>
        <p:txBody>
          <a:bodyPr/>
          <a:lstStyle>
            <a:lvl1pPr>
              <a:defRPr/>
            </a:lvl1pPr>
          </a:lstStyle>
          <a:p>
            <a:r>
              <a:rPr lang="ru-RU" smtClean="0"/>
              <a:t>Образец заголовка</a:t>
            </a:r>
            <a:endParaRPr lang="ru-RU"/>
          </a:p>
        </p:txBody>
      </p:sp>
      <p:sp>
        <p:nvSpPr>
          <p:cNvPr id="3078" name="Rectangle 6"/>
          <p:cNvSpPr>
            <a:spLocks noGrp="1" noChangeArrowheads="1"/>
          </p:cNvSpPr>
          <p:nvPr>
            <p:ph type="sldNum" sz="quarter" idx="4"/>
          </p:nvPr>
        </p:nvSpPr>
        <p:spPr>
          <a:xfrm>
            <a:off x="6553200" y="6245225"/>
            <a:ext cx="2133600" cy="476250"/>
          </a:xfrm>
        </p:spPr>
        <p:txBody>
          <a:bodyPr/>
          <a:lstStyle>
            <a:lvl1pPr>
              <a:defRPr/>
            </a:lvl1pPr>
          </a:lstStyle>
          <a:p>
            <a:fld id="{FB32B77C-A582-492D-AFE5-DE64C61479BF}"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showMasterPhAnim="0" type="title" preserve="1">
  <p:cSld name="Титульный слайд">
    <p:spTree>
      <p:nvGrpSpPr>
        <p:cNvPr id="1" name=""/>
        <p:cNvGrpSpPr/>
        <p:nvPr/>
      </p:nvGrpSpPr>
      <p:grpSpPr>
        <a:xfrm>
          <a:off x="0" y="0"/>
          <a:ext cx="0" cy="0"/>
          <a:chOff x="0" y="0"/>
          <a:chExt cx="0" cy="0"/>
        </a:xfrm>
      </p:grpSpPr>
      <p:grpSp>
        <p:nvGrpSpPr>
          <p:cNvPr id="2" name="Group 2"/>
          <p:cNvGrpSpPr>
            <a:grpSpLocks/>
          </p:cNvGrpSpPr>
          <p:nvPr/>
        </p:nvGrpSpPr>
        <p:grpSpPr bwMode="auto">
          <a:xfrm>
            <a:off x="0" y="1422400"/>
            <a:ext cx="9147175" cy="5435600"/>
            <a:chOff x="0" y="896"/>
            <a:chExt cx="5762" cy="3424"/>
          </a:xfrm>
        </p:grpSpPr>
        <p:grpSp>
          <p:nvGrpSpPr>
            <p:cNvPr id="3" name="Group 3"/>
            <p:cNvGrpSpPr>
              <a:grpSpLocks/>
            </p:cNvGrpSpPr>
            <p:nvPr userDrawn="1"/>
          </p:nvGrpSpPr>
          <p:grpSpPr bwMode="auto">
            <a:xfrm>
              <a:off x="20" y="896"/>
              <a:ext cx="5742" cy="3424"/>
              <a:chOff x="20" y="896"/>
              <a:chExt cx="5742" cy="3424"/>
            </a:xfrm>
          </p:grpSpPr>
          <p:sp>
            <p:nvSpPr>
              <p:cNvPr id="63492" name="Freeform 4"/>
              <p:cNvSpPr>
                <a:spLocks/>
              </p:cNvSpPr>
              <p:nvPr userDrawn="1"/>
            </p:nvSpPr>
            <p:spPr bwMode="hidden">
              <a:xfrm>
                <a:off x="1399" y="1116"/>
                <a:ext cx="2815" cy="2110"/>
              </a:xfrm>
              <a:custGeom>
                <a:avLst/>
                <a:gdLst/>
                <a:ahLst/>
                <a:cxnLst>
                  <a:cxn ang="0">
                    <a:pos x="950" y="85"/>
                  </a:cxn>
                  <a:cxn ang="0">
                    <a:pos x="628" y="438"/>
                  </a:cxn>
                  <a:cxn ang="0">
                    <a:pos x="66" y="471"/>
                  </a:cxn>
                  <a:cxn ang="0">
                    <a:pos x="0" y="627"/>
                  </a:cxn>
                  <a:cxn ang="0">
                    <a:pos x="372" y="1026"/>
                  </a:cxn>
                  <a:cxn ang="0">
                    <a:pos x="611" y="902"/>
                  </a:cxn>
                  <a:cxn ang="0">
                    <a:pos x="992" y="1085"/>
                  </a:cxn>
                  <a:cxn ang="0">
                    <a:pos x="1116" y="1339"/>
                  </a:cxn>
                  <a:cxn ang="0">
                    <a:pos x="1083" y="1450"/>
                  </a:cxn>
                  <a:cxn ang="0">
                    <a:pos x="1124" y="1659"/>
                  </a:cxn>
                  <a:cxn ang="0">
                    <a:pos x="1149" y="1999"/>
                  </a:cxn>
                  <a:cxn ang="0">
                    <a:pos x="1463" y="2110"/>
                  </a:cxn>
                  <a:cxn ang="0">
                    <a:pos x="1686" y="2025"/>
                  </a:cxn>
                  <a:cxn ang="0">
                    <a:pos x="1603" y="1777"/>
                  </a:cxn>
                  <a:cxn ang="0">
                    <a:pos x="1991" y="1555"/>
                  </a:cxn>
                  <a:cxn ang="0">
                    <a:pos x="2281" y="1542"/>
                  </a:cxn>
                  <a:cxn ang="0">
                    <a:pos x="2446" y="1359"/>
                  </a:cxn>
                  <a:cxn ang="0">
                    <a:pos x="2361" y="1001"/>
                  </a:cxn>
                  <a:cxn ang="0">
                    <a:pos x="2606" y="893"/>
                  </a:cxn>
                  <a:cxn ang="0">
                    <a:pos x="2815" y="454"/>
                  </a:cxn>
                  <a:cxn ang="0">
                    <a:pos x="2518" y="0"/>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p:spPr>
            <p:txBody>
              <a:bodyPr/>
              <a:lstStyle/>
              <a:p>
                <a:endParaRPr lang="ru-RU"/>
              </a:p>
            </p:txBody>
          </p:sp>
          <p:sp>
            <p:nvSpPr>
              <p:cNvPr id="63493" name="Freeform 5"/>
              <p:cNvSpPr>
                <a:spLocks/>
              </p:cNvSpPr>
              <p:nvPr userDrawn="1"/>
            </p:nvSpPr>
            <p:spPr bwMode="hidden">
              <a:xfrm>
                <a:off x="672" y="1116"/>
                <a:ext cx="3966" cy="2366"/>
              </a:xfrm>
              <a:custGeom>
                <a:avLst/>
                <a:gdLst/>
                <a:ahLst/>
                <a:cxnLst>
                  <a:cxn ang="0">
                    <a:pos x="1423" y="65"/>
                  </a:cxn>
                  <a:cxn ang="0">
                    <a:pos x="1148" y="262"/>
                  </a:cxn>
                  <a:cxn ang="0">
                    <a:pos x="934" y="216"/>
                  </a:cxn>
                  <a:cxn ang="0">
                    <a:pos x="529" y="314"/>
                  </a:cxn>
                  <a:cxn ang="0">
                    <a:pos x="174" y="327"/>
                  </a:cxn>
                  <a:cxn ang="0">
                    <a:pos x="0" y="628"/>
                  </a:cxn>
                  <a:cxn ang="0">
                    <a:pos x="91" y="726"/>
                  </a:cxn>
                  <a:cxn ang="0">
                    <a:pos x="231" y="654"/>
                  </a:cxn>
                  <a:cxn ang="0">
                    <a:pos x="430" y="687"/>
                  </a:cxn>
                  <a:cxn ang="0">
                    <a:pos x="504" y="850"/>
                  </a:cxn>
                  <a:cxn ang="0">
                    <a:pos x="347" y="1020"/>
                  </a:cxn>
                  <a:cxn ang="0">
                    <a:pos x="529" y="1144"/>
                  </a:cxn>
                  <a:cxn ang="0">
                    <a:pos x="727" y="1105"/>
                  </a:cxn>
                  <a:cxn ang="0">
                    <a:pos x="901" y="1216"/>
                  </a:cxn>
                  <a:cxn ang="0">
                    <a:pos x="1256" y="1229"/>
                  </a:cxn>
                  <a:cxn ang="0">
                    <a:pos x="1611" y="1425"/>
                  </a:cxn>
                  <a:cxn ang="0">
                    <a:pos x="1694" y="1673"/>
                  </a:cxn>
                  <a:cxn ang="0">
                    <a:pos x="1619" y="2118"/>
                  </a:cxn>
                  <a:cxn ang="0">
                    <a:pos x="1694" y="2268"/>
                  </a:cxn>
                  <a:cxn ang="0">
                    <a:pos x="2132" y="2242"/>
                  </a:cxn>
                  <a:cxn ang="0">
                    <a:pos x="2289" y="2366"/>
                  </a:cxn>
                  <a:cxn ang="0">
                    <a:pos x="2594" y="2046"/>
                  </a:cxn>
                  <a:cxn ang="0">
                    <a:pos x="2537" y="1817"/>
                  </a:cxn>
                  <a:cxn ang="0">
                    <a:pos x="2818" y="1673"/>
                  </a:cxn>
                  <a:cxn ang="0">
                    <a:pos x="3016" y="1719"/>
                  </a:cxn>
                  <a:cxn ang="0">
                    <a:pos x="3280" y="1615"/>
                  </a:cxn>
                  <a:cxn ang="0">
                    <a:pos x="3405" y="1174"/>
                  </a:cxn>
                  <a:cxn ang="0">
                    <a:pos x="3643" y="922"/>
                  </a:cxn>
                  <a:cxn ang="0">
                    <a:pos x="3966" y="896"/>
                  </a:cxn>
                  <a:cxn ang="0">
                    <a:pos x="3908" y="733"/>
                  </a:cxn>
                  <a:cxn ang="0">
                    <a:pos x="3669" y="563"/>
                  </a:cxn>
                  <a:cxn ang="0">
                    <a:pos x="3817" y="210"/>
                  </a:cxn>
                  <a:cxn ang="0">
                    <a:pos x="3590" y="0"/>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p:spPr>
            <p:txBody>
              <a:bodyPr/>
              <a:lstStyle/>
              <a:p>
                <a:endParaRPr lang="ru-RU"/>
              </a:p>
            </p:txBody>
          </p:sp>
          <p:sp>
            <p:nvSpPr>
              <p:cNvPr id="63494" name="Freeform 6"/>
              <p:cNvSpPr>
                <a:spLocks/>
              </p:cNvSpPr>
              <p:nvPr userDrawn="1"/>
            </p:nvSpPr>
            <p:spPr bwMode="hidden">
              <a:xfrm>
                <a:off x="20" y="1069"/>
                <a:ext cx="5732" cy="3107"/>
              </a:xfrm>
              <a:custGeom>
                <a:avLst/>
                <a:gdLst/>
                <a:ahLst/>
                <a:cxnLst>
                  <a:cxn ang="0">
                    <a:pos x="81" y="0"/>
                  </a:cxn>
                  <a:cxn ang="0">
                    <a:pos x="133" y="328"/>
                  </a:cxn>
                  <a:cxn ang="0">
                    <a:pos x="0" y="666"/>
                  </a:cxn>
                  <a:cxn ang="0">
                    <a:pos x="83" y="1221"/>
                  </a:cxn>
                  <a:cxn ang="0">
                    <a:pos x="413" y="1515"/>
                  </a:cxn>
                  <a:cxn ang="0">
                    <a:pos x="881" y="1700"/>
                  </a:cxn>
                  <a:cxn ang="0">
                    <a:pos x="1440" y="1651"/>
                  </a:cxn>
                  <a:cxn ang="0">
                    <a:pos x="1755" y="1940"/>
                  </a:cxn>
                  <a:cxn ang="0">
                    <a:pos x="1653" y="2126"/>
                  </a:cxn>
                  <a:cxn ang="0">
                    <a:pos x="1136" y="2142"/>
                  </a:cxn>
                  <a:cxn ang="0">
                    <a:pos x="911" y="2021"/>
                  </a:cxn>
                  <a:cxn ang="0">
                    <a:pos x="739" y="2142"/>
                  </a:cxn>
                  <a:cxn ang="0">
                    <a:pos x="954" y="2524"/>
                  </a:cxn>
                  <a:cxn ang="0">
                    <a:pos x="973" y="2905"/>
                  </a:cxn>
                  <a:cxn ang="0">
                    <a:pos x="1511" y="3107"/>
                  </a:cxn>
                  <a:cxn ang="0">
                    <a:pos x="1644" y="2922"/>
                  </a:cxn>
                  <a:cxn ang="0">
                    <a:pos x="2077" y="2797"/>
                  </a:cxn>
                  <a:cxn ang="0">
                    <a:pos x="2610" y="2962"/>
                  </a:cxn>
                  <a:cxn ang="0">
                    <a:pos x="3222" y="2812"/>
                  </a:cxn>
                  <a:cxn ang="0">
                    <a:pos x="3443" y="2922"/>
                  </a:cxn>
                  <a:cxn ang="0">
                    <a:pos x="3861" y="2648"/>
                  </a:cxn>
                  <a:cxn ang="0">
                    <a:pos x="4125" y="2311"/>
                  </a:cxn>
                  <a:cxn ang="0">
                    <a:pos x="4369" y="2318"/>
                  </a:cxn>
                  <a:cxn ang="0">
                    <a:pos x="4554" y="2445"/>
                  </a:cxn>
                  <a:cxn ang="0">
                    <a:pos x="5015" y="2142"/>
                  </a:cxn>
                  <a:cxn ang="0">
                    <a:pos x="5404" y="2185"/>
                  </a:cxn>
                  <a:cxn ang="0">
                    <a:pos x="5732" y="2069"/>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p:spPr>
            <p:txBody>
              <a:bodyPr/>
              <a:lstStyle/>
              <a:p>
                <a:endParaRPr lang="ru-RU"/>
              </a:p>
            </p:txBody>
          </p:sp>
          <p:sp>
            <p:nvSpPr>
              <p:cNvPr id="63495" name="Freeform 7"/>
              <p:cNvSpPr>
                <a:spLocks/>
              </p:cNvSpPr>
              <p:nvPr userDrawn="1"/>
            </p:nvSpPr>
            <p:spPr bwMode="hidden">
              <a:xfrm>
                <a:off x="242" y="1145"/>
                <a:ext cx="5512" cy="2760"/>
              </a:xfrm>
              <a:custGeom>
                <a:avLst/>
                <a:gdLst/>
                <a:ahLst/>
                <a:cxnLst>
                  <a:cxn ang="0">
                    <a:pos x="240" y="0"/>
                  </a:cxn>
                  <a:cxn ang="0">
                    <a:pos x="0" y="336"/>
                  </a:cxn>
                  <a:cxn ang="0">
                    <a:pos x="82" y="821"/>
                  </a:cxn>
                  <a:cxn ang="0">
                    <a:pos x="243" y="873"/>
                  </a:cxn>
                  <a:cxn ang="0">
                    <a:pos x="473" y="1087"/>
                  </a:cxn>
                  <a:cxn ang="0">
                    <a:pos x="557" y="1441"/>
                  </a:cxn>
                  <a:cxn ang="0">
                    <a:pos x="839" y="1499"/>
                  </a:cxn>
                  <a:cxn ang="0">
                    <a:pos x="1258" y="1349"/>
                  </a:cxn>
                  <a:cxn ang="0">
                    <a:pos x="1307" y="1493"/>
                  </a:cxn>
                  <a:cxn ang="0">
                    <a:pos x="1621" y="1513"/>
                  </a:cxn>
                  <a:cxn ang="0">
                    <a:pos x="1862" y="1865"/>
                  </a:cxn>
                  <a:cxn ang="0">
                    <a:pos x="1668" y="2166"/>
                  </a:cxn>
                  <a:cxn ang="0">
                    <a:pos x="1308" y="2217"/>
                  </a:cxn>
                  <a:cxn ang="0">
                    <a:pos x="992" y="2172"/>
                  </a:cxn>
                  <a:cxn ang="0">
                    <a:pos x="903" y="2244"/>
                  </a:cxn>
                  <a:cxn ang="0">
                    <a:pos x="1008" y="2415"/>
                  </a:cxn>
                  <a:cxn ang="0">
                    <a:pos x="992" y="2538"/>
                  </a:cxn>
                  <a:cxn ang="0">
                    <a:pos x="1137" y="2760"/>
                  </a:cxn>
                  <a:cxn ang="0">
                    <a:pos x="1661" y="2623"/>
                  </a:cxn>
                  <a:cxn ang="0">
                    <a:pos x="1725" y="2492"/>
                  </a:cxn>
                  <a:cxn ang="0">
                    <a:pos x="1895" y="2551"/>
                  </a:cxn>
                  <a:cxn ang="0">
                    <a:pos x="2338" y="2448"/>
                  </a:cxn>
                  <a:cxn ang="0">
                    <a:pos x="2443" y="2714"/>
                  </a:cxn>
                  <a:cxn ang="0">
                    <a:pos x="2870" y="2541"/>
                  </a:cxn>
                  <a:cxn ang="0">
                    <a:pos x="3264" y="2591"/>
                  </a:cxn>
                  <a:cxn ang="0">
                    <a:pos x="3522" y="2427"/>
                  </a:cxn>
                  <a:cxn ang="0">
                    <a:pos x="3594" y="2081"/>
                  </a:cxn>
                  <a:cxn ang="0">
                    <a:pos x="4013" y="2087"/>
                  </a:cxn>
                  <a:cxn ang="0">
                    <a:pos x="4070" y="1924"/>
                  </a:cxn>
                  <a:cxn ang="0">
                    <a:pos x="4239" y="1931"/>
                  </a:cxn>
                  <a:cxn ang="0">
                    <a:pos x="4465" y="2094"/>
                  </a:cxn>
                  <a:cxn ang="0">
                    <a:pos x="4836" y="1814"/>
                  </a:cxn>
                  <a:cxn ang="0">
                    <a:pos x="5225" y="1785"/>
                  </a:cxn>
                  <a:cxn ang="0">
                    <a:pos x="5367" y="1571"/>
                  </a:cxn>
                  <a:cxn ang="0">
                    <a:pos x="5512" y="1585"/>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p:spPr>
            <p:txBody>
              <a:bodyPr/>
              <a:lstStyle/>
              <a:p>
                <a:endParaRPr lang="ru-RU"/>
              </a:p>
            </p:txBody>
          </p:sp>
          <p:sp>
            <p:nvSpPr>
              <p:cNvPr id="63496" name="Freeform 8"/>
              <p:cNvSpPr>
                <a:spLocks/>
              </p:cNvSpPr>
              <p:nvPr userDrawn="1"/>
            </p:nvSpPr>
            <p:spPr bwMode="hidden">
              <a:xfrm>
                <a:off x="4840" y="984"/>
                <a:ext cx="790" cy="1189"/>
              </a:xfrm>
              <a:custGeom>
                <a:avLst/>
                <a:gdLst/>
                <a:ahLst/>
                <a:cxnLst>
                  <a:cxn ang="0">
                    <a:pos x="139" y="0"/>
                  </a:cxn>
                  <a:cxn ang="0">
                    <a:pos x="210" y="233"/>
                  </a:cxn>
                  <a:cxn ang="0">
                    <a:pos x="159" y="643"/>
                  </a:cxn>
                  <a:cxn ang="0">
                    <a:pos x="454" y="771"/>
                  </a:cxn>
                  <a:cxn ang="0">
                    <a:pos x="605" y="1046"/>
                  </a:cxn>
                  <a:cxn ang="0">
                    <a:pos x="790" y="1189"/>
                  </a:cxn>
                  <a:cxn ang="0">
                    <a:pos x="540" y="1111"/>
                  </a:cxn>
                  <a:cxn ang="0">
                    <a:pos x="363" y="883"/>
                  </a:cxn>
                  <a:cxn ang="0">
                    <a:pos x="139" y="852"/>
                  </a:cxn>
                  <a:cxn ang="0">
                    <a:pos x="0" y="499"/>
                  </a:cxn>
                  <a:cxn ang="0">
                    <a:pos x="48" y="209"/>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p:spPr>
            <p:txBody>
              <a:bodyPr/>
              <a:lstStyle/>
              <a:p>
                <a:endParaRPr lang="ru-RU"/>
              </a:p>
            </p:txBody>
          </p:sp>
          <p:sp>
            <p:nvSpPr>
              <p:cNvPr id="63497" name="Freeform 9"/>
              <p:cNvSpPr>
                <a:spLocks/>
              </p:cNvSpPr>
              <p:nvPr userDrawn="1"/>
            </p:nvSpPr>
            <p:spPr bwMode="hidden">
              <a:xfrm>
                <a:off x="5173" y="896"/>
                <a:ext cx="579" cy="1117"/>
              </a:xfrm>
              <a:custGeom>
                <a:avLst/>
                <a:gdLst/>
                <a:ahLst/>
                <a:cxnLst>
                  <a:cxn ang="0">
                    <a:pos x="0" y="0"/>
                  </a:cxn>
                  <a:cxn ang="0">
                    <a:pos x="128" y="328"/>
                  </a:cxn>
                  <a:cxn ang="0">
                    <a:pos x="9" y="659"/>
                  </a:cxn>
                  <a:cxn ang="0">
                    <a:pos x="40" y="763"/>
                  </a:cxn>
                  <a:cxn ang="0">
                    <a:pos x="234" y="739"/>
                  </a:cxn>
                  <a:cxn ang="0">
                    <a:pos x="344" y="1055"/>
                  </a:cxn>
                  <a:cxn ang="0">
                    <a:pos x="579" y="1117"/>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p:spPr>
            <p:txBody>
              <a:bodyPr/>
              <a:lstStyle/>
              <a:p>
                <a:endParaRPr lang="ru-RU"/>
              </a:p>
            </p:txBody>
          </p:sp>
          <p:sp>
            <p:nvSpPr>
              <p:cNvPr id="63498" name="Freeform 10"/>
              <p:cNvSpPr>
                <a:spLocks/>
              </p:cNvSpPr>
              <p:nvPr userDrawn="1"/>
            </p:nvSpPr>
            <p:spPr bwMode="hidden">
              <a:xfrm>
                <a:off x="3291" y="968"/>
                <a:ext cx="2471" cy="2396"/>
              </a:xfrm>
              <a:custGeom>
                <a:avLst/>
                <a:gdLst/>
                <a:ahLst/>
                <a:cxnLst>
                  <a:cxn ang="0">
                    <a:pos x="1118" y="0"/>
                  </a:cxn>
                  <a:cxn ang="0">
                    <a:pos x="1179" y="225"/>
                  </a:cxn>
                  <a:cxn ang="0">
                    <a:pos x="1393" y="339"/>
                  </a:cxn>
                  <a:cxn ang="0">
                    <a:pos x="1404" y="548"/>
                  </a:cxn>
                  <a:cxn ang="0">
                    <a:pos x="1342" y="732"/>
                  </a:cxn>
                  <a:cxn ang="0">
                    <a:pos x="1434" y="925"/>
                  </a:cxn>
                  <a:cxn ang="0">
                    <a:pos x="1455" y="1109"/>
                  </a:cxn>
                  <a:cxn ang="0">
                    <a:pos x="1311" y="1142"/>
                  </a:cxn>
                  <a:cxn ang="0">
                    <a:pos x="926" y="1384"/>
                  </a:cxn>
                  <a:cxn ang="0">
                    <a:pos x="975" y="1456"/>
                  </a:cxn>
                  <a:cxn ang="0">
                    <a:pos x="956" y="1624"/>
                  </a:cxn>
                  <a:cxn ang="0">
                    <a:pos x="782" y="1817"/>
                  </a:cxn>
                  <a:cxn ang="0">
                    <a:pos x="539" y="1978"/>
                  </a:cxn>
                  <a:cxn ang="0">
                    <a:pos x="152" y="2026"/>
                  </a:cxn>
                  <a:cxn ang="0">
                    <a:pos x="19" y="2251"/>
                  </a:cxn>
                  <a:cxn ang="0">
                    <a:pos x="0" y="2396"/>
                  </a:cxn>
                  <a:cxn ang="0">
                    <a:pos x="213" y="2179"/>
                  </a:cxn>
                  <a:cxn ang="0">
                    <a:pos x="629" y="2090"/>
                  </a:cxn>
                  <a:cxn ang="0">
                    <a:pos x="894" y="1906"/>
                  </a:cxn>
                  <a:cxn ang="0">
                    <a:pos x="1230" y="1986"/>
                  </a:cxn>
                  <a:cxn ang="0">
                    <a:pos x="1668" y="1906"/>
                  </a:cxn>
                  <a:cxn ang="0">
                    <a:pos x="1983" y="1745"/>
                  </a:cxn>
                  <a:cxn ang="0">
                    <a:pos x="2014" y="1600"/>
                  </a:cxn>
                  <a:cxn ang="0">
                    <a:pos x="2237" y="1496"/>
                  </a:cxn>
                  <a:cxn ang="0">
                    <a:pos x="2359" y="1552"/>
                  </a:cxn>
                  <a:cxn ang="0">
                    <a:pos x="2471" y="1479"/>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p:spPr>
            <p:txBody>
              <a:bodyPr/>
              <a:lstStyle/>
              <a:p>
                <a:endParaRPr lang="ru-RU"/>
              </a:p>
            </p:txBody>
          </p:sp>
          <p:sp>
            <p:nvSpPr>
              <p:cNvPr id="63499" name="Freeform 11"/>
              <p:cNvSpPr>
                <a:spLocks/>
              </p:cNvSpPr>
              <p:nvPr userDrawn="1"/>
            </p:nvSpPr>
            <p:spPr bwMode="hidden">
              <a:xfrm>
                <a:off x="2366" y="1067"/>
                <a:ext cx="1399" cy="1349"/>
              </a:xfrm>
              <a:custGeom>
                <a:avLst/>
                <a:gdLst/>
                <a:ahLst/>
                <a:cxnLst>
                  <a:cxn ang="0">
                    <a:pos x="620" y="155"/>
                  </a:cxn>
                  <a:cxn ang="0">
                    <a:pos x="421" y="155"/>
                  </a:cxn>
                  <a:cxn ang="0">
                    <a:pos x="205" y="507"/>
                  </a:cxn>
                  <a:cxn ang="0">
                    <a:pos x="0" y="673"/>
                  </a:cxn>
                  <a:cxn ang="0">
                    <a:pos x="487" y="783"/>
                  </a:cxn>
                  <a:cxn ang="0">
                    <a:pos x="425" y="1009"/>
                  </a:cxn>
                  <a:cxn ang="0">
                    <a:pos x="617" y="1086"/>
                  </a:cxn>
                  <a:cxn ang="0">
                    <a:pos x="498" y="1349"/>
                  </a:cxn>
                  <a:cxn ang="0">
                    <a:pos x="961" y="1035"/>
                  </a:cxn>
                  <a:cxn ang="0">
                    <a:pos x="926" y="776"/>
                  </a:cxn>
                  <a:cxn ang="0">
                    <a:pos x="1181" y="749"/>
                  </a:cxn>
                  <a:cxn ang="0">
                    <a:pos x="1399" y="601"/>
                  </a:cxn>
                  <a:cxn ang="0">
                    <a:pos x="1315" y="416"/>
                  </a:cxn>
                  <a:cxn ang="0">
                    <a:pos x="1341" y="196"/>
                  </a:cxn>
                  <a:cxn ang="0">
                    <a:pos x="1171" y="164"/>
                  </a:cxn>
                  <a:cxn ang="0">
                    <a:pos x="928" y="0"/>
                  </a:cxn>
                  <a:cxn ang="0">
                    <a:pos x="620" y="155"/>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p:spPr>
            <p:txBody>
              <a:bodyPr/>
              <a:lstStyle/>
              <a:p>
                <a:endParaRPr lang="ru-RU"/>
              </a:p>
            </p:txBody>
          </p:sp>
          <p:sp>
            <p:nvSpPr>
              <p:cNvPr id="63500" name="Freeform 12"/>
              <p:cNvSpPr>
                <a:spLocks/>
              </p:cNvSpPr>
              <p:nvPr userDrawn="1"/>
            </p:nvSpPr>
            <p:spPr bwMode="hidden">
              <a:xfrm>
                <a:off x="4275" y="2031"/>
                <a:ext cx="1256" cy="810"/>
              </a:xfrm>
              <a:custGeom>
                <a:avLst/>
                <a:gdLst/>
                <a:ahLst/>
                <a:cxnLst>
                  <a:cxn ang="0">
                    <a:pos x="719" y="183"/>
                  </a:cxn>
                  <a:cxn ang="0">
                    <a:pos x="760" y="33"/>
                  </a:cxn>
                  <a:cxn ang="0">
                    <a:pos x="884" y="0"/>
                  </a:cxn>
                  <a:cxn ang="0">
                    <a:pos x="983" y="78"/>
                  </a:cxn>
                  <a:cxn ang="0">
                    <a:pos x="1082" y="248"/>
                  </a:cxn>
                  <a:cxn ang="0">
                    <a:pos x="1256" y="229"/>
                  </a:cxn>
                  <a:cxn ang="0">
                    <a:pos x="1248" y="359"/>
                  </a:cxn>
                  <a:cxn ang="0">
                    <a:pos x="1016" y="431"/>
                  </a:cxn>
                  <a:cxn ang="0">
                    <a:pos x="879" y="417"/>
                  </a:cxn>
                  <a:cxn ang="0">
                    <a:pos x="719" y="481"/>
                  </a:cxn>
                  <a:cxn ang="0">
                    <a:pos x="591" y="633"/>
                  </a:cxn>
                  <a:cxn ang="0">
                    <a:pos x="423" y="537"/>
                  </a:cxn>
                  <a:cxn ang="0">
                    <a:pos x="256" y="810"/>
                  </a:cxn>
                  <a:cxn ang="0">
                    <a:pos x="66" y="764"/>
                  </a:cxn>
                  <a:cxn ang="0">
                    <a:pos x="0" y="601"/>
                  </a:cxn>
                  <a:cxn ang="0">
                    <a:pos x="157" y="483"/>
                  </a:cxn>
                  <a:cxn ang="0">
                    <a:pos x="248" y="281"/>
                  </a:cxn>
                  <a:cxn ang="0">
                    <a:pos x="438" y="150"/>
                  </a:cxn>
                  <a:cxn ang="0">
                    <a:pos x="719" y="189"/>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p:spPr>
            <p:txBody>
              <a:bodyPr/>
              <a:lstStyle/>
              <a:p>
                <a:endParaRPr lang="ru-RU"/>
              </a:p>
            </p:txBody>
          </p:sp>
          <p:sp>
            <p:nvSpPr>
              <p:cNvPr id="63501" name="Freeform 13"/>
              <p:cNvSpPr>
                <a:spLocks/>
              </p:cNvSpPr>
              <p:nvPr userDrawn="1"/>
            </p:nvSpPr>
            <p:spPr bwMode="hidden">
              <a:xfrm>
                <a:off x="2914" y="3476"/>
                <a:ext cx="2848" cy="788"/>
              </a:xfrm>
              <a:custGeom>
                <a:avLst/>
                <a:gdLst/>
                <a:ahLst/>
                <a:cxnLst>
                  <a:cxn ang="0">
                    <a:pos x="2838" y="16"/>
                  </a:cxn>
                  <a:cxn ang="0">
                    <a:pos x="2493" y="0"/>
                  </a:cxn>
                  <a:cxn ang="0">
                    <a:pos x="2278" y="81"/>
                  </a:cxn>
                  <a:cxn ang="0">
                    <a:pos x="1936" y="44"/>
                  </a:cxn>
                  <a:cxn ang="0">
                    <a:pos x="1739" y="354"/>
                  </a:cxn>
                  <a:cxn ang="0">
                    <a:pos x="1600" y="212"/>
                  </a:cxn>
                  <a:cxn ang="0">
                    <a:pos x="1352" y="308"/>
                  </a:cxn>
                  <a:cxn ang="0">
                    <a:pos x="1445" y="515"/>
                  </a:cxn>
                  <a:cxn ang="0">
                    <a:pos x="1072" y="412"/>
                  </a:cxn>
                  <a:cxn ang="0">
                    <a:pos x="888" y="540"/>
                  </a:cxn>
                  <a:cxn ang="0">
                    <a:pos x="0" y="660"/>
                  </a:cxn>
                  <a:cxn ang="0">
                    <a:pos x="288" y="788"/>
                  </a:cxn>
                  <a:cxn ang="0">
                    <a:pos x="1040" y="676"/>
                  </a:cxn>
                  <a:cxn ang="0">
                    <a:pos x="1272" y="748"/>
                  </a:cxn>
                  <a:cxn ang="0">
                    <a:pos x="2096" y="691"/>
                  </a:cxn>
                  <a:cxn ang="0">
                    <a:pos x="2320" y="748"/>
                  </a:cxn>
                  <a:cxn ang="0">
                    <a:pos x="2456" y="596"/>
                  </a:cxn>
                  <a:cxn ang="0">
                    <a:pos x="2712" y="716"/>
                  </a:cxn>
                  <a:cxn ang="0">
                    <a:pos x="2716" y="339"/>
                  </a:cxn>
                  <a:cxn ang="0">
                    <a:pos x="2848" y="258"/>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p:spPr>
            <p:txBody>
              <a:bodyPr/>
              <a:lstStyle/>
              <a:p>
                <a:endParaRPr lang="ru-RU"/>
              </a:p>
            </p:txBody>
          </p:sp>
          <p:sp>
            <p:nvSpPr>
              <p:cNvPr id="63502" name="Freeform 14"/>
              <p:cNvSpPr>
                <a:spLocks/>
              </p:cNvSpPr>
              <p:nvPr userDrawn="1"/>
            </p:nvSpPr>
            <p:spPr bwMode="hidden">
              <a:xfrm>
                <a:off x="5443" y="922"/>
                <a:ext cx="319" cy="854"/>
              </a:xfrm>
              <a:custGeom>
                <a:avLst/>
                <a:gdLst/>
                <a:ahLst/>
                <a:cxnLst>
                  <a:cxn ang="0">
                    <a:pos x="0" y="0"/>
                  </a:cxn>
                  <a:cxn ang="0">
                    <a:pos x="106" y="313"/>
                  </a:cxn>
                  <a:cxn ang="0">
                    <a:pos x="106" y="634"/>
                  </a:cxn>
                  <a:cxn ang="0">
                    <a:pos x="268" y="854"/>
                  </a:cxn>
                  <a:cxn ang="0">
                    <a:pos x="278" y="577"/>
                  </a:cxn>
                  <a:cxn ang="0">
                    <a:pos x="238" y="400"/>
                  </a:cxn>
                  <a:cxn ang="0">
                    <a:pos x="319" y="240"/>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p:spPr>
            <p:txBody>
              <a:bodyPr/>
              <a:lstStyle/>
              <a:p>
                <a:endParaRPr lang="ru-RU"/>
              </a:p>
            </p:txBody>
          </p:sp>
          <p:sp>
            <p:nvSpPr>
              <p:cNvPr id="63503" name="Freeform 15"/>
              <p:cNvSpPr>
                <a:spLocks/>
              </p:cNvSpPr>
              <p:nvPr userDrawn="1"/>
            </p:nvSpPr>
            <p:spPr bwMode="hidden">
              <a:xfrm>
                <a:off x="4954" y="3568"/>
                <a:ext cx="646" cy="392"/>
              </a:xfrm>
              <a:custGeom>
                <a:avLst/>
                <a:gdLst/>
                <a:ahLst/>
                <a:cxnLst>
                  <a:cxn ang="0">
                    <a:pos x="504" y="0"/>
                  </a:cxn>
                  <a:cxn ang="0">
                    <a:pos x="320" y="61"/>
                  </a:cxn>
                  <a:cxn ang="0">
                    <a:pos x="238" y="109"/>
                  </a:cxn>
                  <a:cxn ang="0">
                    <a:pos x="144" y="216"/>
                  </a:cxn>
                  <a:cxn ang="0">
                    <a:pos x="0" y="392"/>
                  </a:cxn>
                  <a:cxn ang="0">
                    <a:pos x="360" y="263"/>
                  </a:cxn>
                  <a:cxn ang="0">
                    <a:pos x="432" y="182"/>
                  </a:cxn>
                  <a:cxn ang="0">
                    <a:pos x="646" y="142"/>
                  </a:cxn>
                  <a:cxn ang="0">
                    <a:pos x="504" y="0"/>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p:spPr>
            <p:txBody>
              <a:bodyPr/>
              <a:lstStyle/>
              <a:p>
                <a:endParaRPr lang="ru-RU"/>
              </a:p>
            </p:txBody>
          </p:sp>
          <p:sp>
            <p:nvSpPr>
              <p:cNvPr id="63504" name="Freeform 16"/>
              <p:cNvSpPr>
                <a:spLocks/>
              </p:cNvSpPr>
              <p:nvPr userDrawn="1"/>
            </p:nvSpPr>
            <p:spPr bwMode="hidden">
              <a:xfrm>
                <a:off x="50" y="2400"/>
                <a:ext cx="2736" cy="1920"/>
              </a:xfrm>
              <a:custGeom>
                <a:avLst/>
                <a:gdLst/>
                <a:ahLst/>
                <a:cxnLst>
                  <a:cxn ang="0">
                    <a:pos x="0" y="0"/>
                  </a:cxn>
                  <a:cxn ang="0">
                    <a:pos x="96" y="336"/>
                  </a:cxn>
                  <a:cxn ang="0">
                    <a:pos x="384" y="384"/>
                  </a:cxn>
                  <a:cxn ang="0">
                    <a:pos x="576" y="720"/>
                  </a:cxn>
                  <a:cxn ang="0">
                    <a:pos x="528" y="960"/>
                  </a:cxn>
                  <a:cxn ang="0">
                    <a:pos x="672" y="1104"/>
                  </a:cxn>
                  <a:cxn ang="0">
                    <a:pos x="576" y="1392"/>
                  </a:cxn>
                  <a:cxn ang="0">
                    <a:pos x="624" y="1632"/>
                  </a:cxn>
                  <a:cxn ang="0">
                    <a:pos x="1488" y="1872"/>
                  </a:cxn>
                  <a:cxn ang="0">
                    <a:pos x="1680" y="1728"/>
                  </a:cxn>
                  <a:cxn ang="0">
                    <a:pos x="2208" y="1728"/>
                  </a:cxn>
                  <a:cxn ang="0">
                    <a:pos x="2304" y="1632"/>
                  </a:cxn>
                  <a:cxn ang="0">
                    <a:pos x="2736" y="1872"/>
                  </a:cxn>
                  <a:cxn ang="0">
                    <a:pos x="2640" y="1920"/>
                  </a:cxn>
                  <a:cxn ang="0">
                    <a:pos x="2304" y="1824"/>
                  </a:cxn>
                  <a:cxn ang="0">
                    <a:pos x="2160" y="1872"/>
                  </a:cxn>
                  <a:cxn ang="0">
                    <a:pos x="1632" y="1920"/>
                  </a:cxn>
                  <a:cxn ang="0">
                    <a:pos x="1440" y="1920"/>
                  </a:cxn>
                  <a:cxn ang="0">
                    <a:pos x="480" y="1824"/>
                  </a:cxn>
                  <a:cxn ang="0">
                    <a:pos x="192" y="1872"/>
                  </a:cxn>
                  <a:cxn ang="0">
                    <a:pos x="96" y="1680"/>
                  </a:cxn>
                  <a:cxn ang="0">
                    <a:pos x="288" y="1440"/>
                  </a:cxn>
                  <a:cxn ang="0">
                    <a:pos x="336" y="1104"/>
                  </a:cxn>
                  <a:cxn ang="0">
                    <a:pos x="144" y="864"/>
                  </a:cxn>
                  <a:cxn ang="0">
                    <a:pos x="240" y="624"/>
                  </a:cxn>
                  <a:cxn ang="0">
                    <a:pos x="48" y="528"/>
                  </a:cxn>
                  <a:cxn ang="0">
                    <a:pos x="0" y="0"/>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p:spPr>
            <p:txBody>
              <a:bodyPr/>
              <a:lstStyle/>
              <a:p>
                <a:endParaRPr lang="ru-RU"/>
              </a:p>
            </p:txBody>
          </p:sp>
        </p:grpSp>
        <p:grpSp>
          <p:nvGrpSpPr>
            <p:cNvPr id="4" name="Group 17"/>
            <p:cNvGrpSpPr>
              <a:grpSpLocks/>
            </p:cNvGrpSpPr>
            <p:nvPr userDrawn="1"/>
          </p:nvGrpSpPr>
          <p:grpSpPr bwMode="auto">
            <a:xfrm>
              <a:off x="0" y="2291"/>
              <a:ext cx="1385" cy="1702"/>
              <a:chOff x="0" y="2291"/>
              <a:chExt cx="1385" cy="1702"/>
            </a:xfrm>
          </p:grpSpPr>
          <p:sp>
            <p:nvSpPr>
              <p:cNvPr id="63506" name="Rectangle 18"/>
              <p:cNvSpPr>
                <a:spLocks noChangeArrowheads="1"/>
              </p:cNvSpPr>
              <p:nvPr userDrawn="1"/>
            </p:nvSpPr>
            <p:spPr bwMode="ltGray">
              <a:xfrm rot="6798887">
                <a:off x="62" y="3883"/>
                <a:ext cx="75" cy="12"/>
              </a:xfrm>
              <a:prstGeom prst="rect">
                <a:avLst/>
              </a:prstGeom>
              <a:solidFill>
                <a:schemeClr val="bg2"/>
              </a:solidFill>
              <a:ln w="9525">
                <a:noFill/>
                <a:miter lim="800000"/>
                <a:headEnd/>
                <a:tailEnd/>
              </a:ln>
              <a:effectLst/>
            </p:spPr>
            <p:txBody>
              <a:bodyPr wrap="none" anchor="ctr"/>
              <a:lstStyle/>
              <a:p>
                <a:endParaRPr lang="ru-RU"/>
              </a:p>
            </p:txBody>
          </p:sp>
          <p:sp>
            <p:nvSpPr>
              <p:cNvPr id="63507" name="Rectangle 19"/>
              <p:cNvSpPr>
                <a:spLocks noChangeArrowheads="1"/>
              </p:cNvSpPr>
              <p:nvPr userDrawn="1"/>
            </p:nvSpPr>
            <p:spPr bwMode="ltGray">
              <a:xfrm rot="6798887">
                <a:off x="33" y="3880"/>
                <a:ext cx="75" cy="12"/>
              </a:xfrm>
              <a:prstGeom prst="rect">
                <a:avLst/>
              </a:prstGeom>
              <a:solidFill>
                <a:schemeClr val="bg2"/>
              </a:solidFill>
              <a:ln w="9525">
                <a:noFill/>
                <a:miter lim="800000"/>
                <a:headEnd/>
                <a:tailEnd/>
              </a:ln>
              <a:effectLst/>
            </p:spPr>
            <p:txBody>
              <a:bodyPr wrap="none" anchor="ctr"/>
              <a:lstStyle/>
              <a:p>
                <a:endParaRPr lang="ru-RU"/>
              </a:p>
            </p:txBody>
          </p:sp>
          <p:sp>
            <p:nvSpPr>
              <p:cNvPr id="63508" name="Rectangle 20"/>
              <p:cNvSpPr>
                <a:spLocks noChangeArrowheads="1"/>
              </p:cNvSpPr>
              <p:nvPr userDrawn="1"/>
            </p:nvSpPr>
            <p:spPr bwMode="ltGray">
              <a:xfrm rot="6798887">
                <a:off x="6" y="3875"/>
                <a:ext cx="75" cy="12"/>
              </a:xfrm>
              <a:prstGeom prst="rect">
                <a:avLst/>
              </a:prstGeom>
              <a:solidFill>
                <a:schemeClr val="bg2"/>
              </a:solidFill>
              <a:ln w="9525">
                <a:noFill/>
                <a:miter lim="800000"/>
                <a:headEnd/>
                <a:tailEnd/>
              </a:ln>
              <a:effectLst/>
            </p:spPr>
            <p:txBody>
              <a:bodyPr wrap="none" anchor="ctr"/>
              <a:lstStyle/>
              <a:p>
                <a:endParaRPr lang="ru-RU"/>
              </a:p>
            </p:txBody>
          </p:sp>
          <p:sp>
            <p:nvSpPr>
              <p:cNvPr id="63509" name="Rectangle 21"/>
              <p:cNvSpPr>
                <a:spLocks noChangeArrowheads="1"/>
              </p:cNvSpPr>
              <p:nvPr userDrawn="1"/>
            </p:nvSpPr>
            <p:spPr bwMode="ltGray">
              <a:xfrm rot="5999912">
                <a:off x="209" y="3884"/>
                <a:ext cx="69" cy="12"/>
              </a:xfrm>
              <a:prstGeom prst="rect">
                <a:avLst/>
              </a:prstGeom>
              <a:solidFill>
                <a:schemeClr val="bg2"/>
              </a:solidFill>
              <a:ln w="9525">
                <a:noFill/>
                <a:miter lim="800000"/>
                <a:headEnd/>
                <a:tailEnd/>
              </a:ln>
              <a:effectLst/>
            </p:spPr>
            <p:txBody>
              <a:bodyPr wrap="none" anchor="ctr"/>
              <a:lstStyle/>
              <a:p>
                <a:endParaRPr lang="ru-RU"/>
              </a:p>
            </p:txBody>
          </p:sp>
          <p:sp>
            <p:nvSpPr>
              <p:cNvPr id="63510" name="Rectangle 22"/>
              <p:cNvSpPr>
                <a:spLocks noChangeArrowheads="1"/>
              </p:cNvSpPr>
              <p:nvPr userDrawn="1"/>
            </p:nvSpPr>
            <p:spPr bwMode="ltGray">
              <a:xfrm rot="5999912">
                <a:off x="182" y="3889"/>
                <a:ext cx="69" cy="12"/>
              </a:xfrm>
              <a:prstGeom prst="rect">
                <a:avLst/>
              </a:prstGeom>
              <a:solidFill>
                <a:schemeClr val="bg2"/>
              </a:solidFill>
              <a:ln w="9525">
                <a:noFill/>
                <a:miter lim="800000"/>
                <a:headEnd/>
                <a:tailEnd/>
              </a:ln>
              <a:effectLst/>
            </p:spPr>
            <p:txBody>
              <a:bodyPr wrap="none" anchor="ctr"/>
              <a:lstStyle/>
              <a:p>
                <a:endParaRPr lang="ru-RU"/>
              </a:p>
            </p:txBody>
          </p:sp>
          <p:sp>
            <p:nvSpPr>
              <p:cNvPr id="63511" name="Rectangle 23"/>
              <p:cNvSpPr>
                <a:spLocks noChangeArrowheads="1"/>
              </p:cNvSpPr>
              <p:nvPr userDrawn="1"/>
            </p:nvSpPr>
            <p:spPr bwMode="ltGray">
              <a:xfrm rot="6250138">
                <a:off x="152" y="3888"/>
                <a:ext cx="69" cy="12"/>
              </a:xfrm>
              <a:prstGeom prst="rect">
                <a:avLst/>
              </a:prstGeom>
              <a:solidFill>
                <a:schemeClr val="bg2"/>
              </a:solidFill>
              <a:ln w="9525">
                <a:noFill/>
                <a:miter lim="800000"/>
                <a:headEnd/>
                <a:tailEnd/>
              </a:ln>
              <a:effectLst/>
            </p:spPr>
            <p:txBody>
              <a:bodyPr wrap="none" anchor="ctr"/>
              <a:lstStyle/>
              <a:p>
                <a:endParaRPr lang="ru-RU"/>
              </a:p>
            </p:txBody>
          </p:sp>
          <p:sp>
            <p:nvSpPr>
              <p:cNvPr id="63512" name="Rectangle 24"/>
              <p:cNvSpPr>
                <a:spLocks noChangeArrowheads="1"/>
              </p:cNvSpPr>
              <p:nvPr userDrawn="1"/>
            </p:nvSpPr>
            <p:spPr bwMode="ltGray">
              <a:xfrm rot="6238076">
                <a:off x="123" y="3886"/>
                <a:ext cx="69" cy="12"/>
              </a:xfrm>
              <a:prstGeom prst="rect">
                <a:avLst/>
              </a:prstGeom>
              <a:solidFill>
                <a:schemeClr val="bg2"/>
              </a:solidFill>
              <a:ln w="9525">
                <a:noFill/>
                <a:miter lim="800000"/>
                <a:headEnd/>
                <a:tailEnd/>
              </a:ln>
              <a:effectLst/>
            </p:spPr>
            <p:txBody>
              <a:bodyPr wrap="none" anchor="ctr"/>
              <a:lstStyle/>
              <a:p>
                <a:endParaRPr lang="ru-RU"/>
              </a:p>
            </p:txBody>
          </p:sp>
          <p:sp>
            <p:nvSpPr>
              <p:cNvPr id="63513" name="Rectangle 25"/>
              <p:cNvSpPr>
                <a:spLocks noChangeArrowheads="1"/>
              </p:cNvSpPr>
              <p:nvPr userDrawn="1"/>
            </p:nvSpPr>
            <p:spPr bwMode="ltGray">
              <a:xfrm rot="5380717">
                <a:off x="363" y="3869"/>
                <a:ext cx="69" cy="12"/>
              </a:xfrm>
              <a:prstGeom prst="rect">
                <a:avLst/>
              </a:prstGeom>
              <a:solidFill>
                <a:schemeClr val="bg2"/>
              </a:solidFill>
              <a:ln w="9525">
                <a:noFill/>
                <a:miter lim="800000"/>
                <a:headEnd/>
                <a:tailEnd/>
              </a:ln>
              <a:effectLst/>
            </p:spPr>
            <p:txBody>
              <a:bodyPr wrap="none" anchor="ctr"/>
              <a:lstStyle/>
              <a:p>
                <a:endParaRPr lang="ru-RU"/>
              </a:p>
            </p:txBody>
          </p:sp>
          <p:sp>
            <p:nvSpPr>
              <p:cNvPr id="63514" name="Rectangle 26"/>
              <p:cNvSpPr>
                <a:spLocks noChangeArrowheads="1"/>
              </p:cNvSpPr>
              <p:nvPr userDrawn="1"/>
            </p:nvSpPr>
            <p:spPr bwMode="ltGray">
              <a:xfrm rot="5380717">
                <a:off x="332" y="3872"/>
                <a:ext cx="69" cy="12"/>
              </a:xfrm>
              <a:prstGeom prst="rect">
                <a:avLst/>
              </a:prstGeom>
              <a:solidFill>
                <a:schemeClr val="bg2"/>
              </a:solidFill>
              <a:ln w="9525">
                <a:noFill/>
                <a:miter lim="800000"/>
                <a:headEnd/>
                <a:tailEnd/>
              </a:ln>
              <a:effectLst/>
            </p:spPr>
            <p:txBody>
              <a:bodyPr wrap="none" anchor="ctr"/>
              <a:lstStyle/>
              <a:p>
                <a:endParaRPr lang="ru-RU"/>
              </a:p>
            </p:txBody>
          </p:sp>
          <p:sp>
            <p:nvSpPr>
              <p:cNvPr id="63515" name="Rectangle 27"/>
              <p:cNvSpPr>
                <a:spLocks noChangeArrowheads="1"/>
              </p:cNvSpPr>
              <p:nvPr userDrawn="1"/>
            </p:nvSpPr>
            <p:spPr bwMode="ltGray">
              <a:xfrm rot="5583200">
                <a:off x="302" y="3877"/>
                <a:ext cx="69" cy="12"/>
              </a:xfrm>
              <a:prstGeom prst="rect">
                <a:avLst/>
              </a:prstGeom>
              <a:solidFill>
                <a:schemeClr val="bg2"/>
              </a:solidFill>
              <a:ln w="9525">
                <a:noFill/>
                <a:miter lim="800000"/>
                <a:headEnd/>
                <a:tailEnd/>
              </a:ln>
              <a:effectLst/>
            </p:spPr>
            <p:txBody>
              <a:bodyPr wrap="none" anchor="ctr"/>
              <a:lstStyle/>
              <a:p>
                <a:endParaRPr lang="ru-RU"/>
              </a:p>
            </p:txBody>
          </p:sp>
          <p:sp>
            <p:nvSpPr>
              <p:cNvPr id="63516" name="Rectangle 28"/>
              <p:cNvSpPr>
                <a:spLocks noChangeArrowheads="1"/>
              </p:cNvSpPr>
              <p:nvPr userDrawn="1"/>
            </p:nvSpPr>
            <p:spPr bwMode="ltGray">
              <a:xfrm rot="5737625">
                <a:off x="270" y="3882"/>
                <a:ext cx="69" cy="12"/>
              </a:xfrm>
              <a:prstGeom prst="rect">
                <a:avLst/>
              </a:prstGeom>
              <a:solidFill>
                <a:schemeClr val="bg2"/>
              </a:solidFill>
              <a:ln w="9525">
                <a:noFill/>
                <a:miter lim="800000"/>
                <a:headEnd/>
                <a:tailEnd/>
              </a:ln>
              <a:effectLst/>
            </p:spPr>
            <p:txBody>
              <a:bodyPr wrap="none" anchor="ctr"/>
              <a:lstStyle/>
              <a:p>
                <a:endParaRPr lang="ru-RU"/>
              </a:p>
            </p:txBody>
          </p:sp>
          <p:sp>
            <p:nvSpPr>
              <p:cNvPr id="63517" name="Rectangle 29"/>
              <p:cNvSpPr>
                <a:spLocks noChangeArrowheads="1"/>
              </p:cNvSpPr>
              <p:nvPr userDrawn="1"/>
            </p:nvSpPr>
            <p:spPr bwMode="ltGray">
              <a:xfrm rot="4715477">
                <a:off x="516" y="3829"/>
                <a:ext cx="63" cy="12"/>
              </a:xfrm>
              <a:prstGeom prst="rect">
                <a:avLst/>
              </a:prstGeom>
              <a:solidFill>
                <a:schemeClr val="bg2"/>
              </a:solidFill>
              <a:ln w="9525">
                <a:noFill/>
                <a:miter lim="800000"/>
                <a:headEnd/>
                <a:tailEnd/>
              </a:ln>
              <a:effectLst/>
            </p:spPr>
            <p:txBody>
              <a:bodyPr wrap="none" anchor="ctr"/>
              <a:lstStyle/>
              <a:p>
                <a:endParaRPr lang="ru-RU"/>
              </a:p>
            </p:txBody>
          </p:sp>
          <p:sp>
            <p:nvSpPr>
              <p:cNvPr id="63518" name="Rectangle 30"/>
              <p:cNvSpPr>
                <a:spLocks noChangeArrowheads="1"/>
              </p:cNvSpPr>
              <p:nvPr userDrawn="1"/>
            </p:nvSpPr>
            <p:spPr bwMode="ltGray">
              <a:xfrm rot="4924949">
                <a:off x="486" y="3834"/>
                <a:ext cx="63" cy="12"/>
              </a:xfrm>
              <a:prstGeom prst="rect">
                <a:avLst/>
              </a:prstGeom>
              <a:solidFill>
                <a:schemeClr val="bg2"/>
              </a:solidFill>
              <a:ln w="9525">
                <a:noFill/>
                <a:miter lim="800000"/>
                <a:headEnd/>
                <a:tailEnd/>
              </a:ln>
              <a:effectLst/>
            </p:spPr>
            <p:txBody>
              <a:bodyPr wrap="none" anchor="ctr"/>
              <a:lstStyle/>
              <a:p>
                <a:endParaRPr lang="ru-RU"/>
              </a:p>
            </p:txBody>
          </p:sp>
          <p:sp>
            <p:nvSpPr>
              <p:cNvPr id="63519" name="Rectangle 31"/>
              <p:cNvSpPr>
                <a:spLocks noChangeArrowheads="1"/>
              </p:cNvSpPr>
              <p:nvPr userDrawn="1"/>
            </p:nvSpPr>
            <p:spPr bwMode="ltGray">
              <a:xfrm rot="4924949">
                <a:off x="456" y="3848"/>
                <a:ext cx="63" cy="12"/>
              </a:xfrm>
              <a:prstGeom prst="rect">
                <a:avLst/>
              </a:prstGeom>
              <a:solidFill>
                <a:schemeClr val="bg2"/>
              </a:solidFill>
              <a:ln w="9525">
                <a:noFill/>
                <a:miter lim="800000"/>
                <a:headEnd/>
                <a:tailEnd/>
              </a:ln>
              <a:effectLst/>
            </p:spPr>
            <p:txBody>
              <a:bodyPr wrap="none" anchor="ctr"/>
              <a:lstStyle/>
              <a:p>
                <a:endParaRPr lang="ru-RU"/>
              </a:p>
            </p:txBody>
          </p:sp>
          <p:sp>
            <p:nvSpPr>
              <p:cNvPr id="63520" name="Rectangle 32"/>
              <p:cNvSpPr>
                <a:spLocks noChangeArrowheads="1"/>
              </p:cNvSpPr>
              <p:nvPr userDrawn="1"/>
            </p:nvSpPr>
            <p:spPr bwMode="ltGray">
              <a:xfrm rot="5041352">
                <a:off x="426" y="3851"/>
                <a:ext cx="63" cy="12"/>
              </a:xfrm>
              <a:prstGeom prst="rect">
                <a:avLst/>
              </a:prstGeom>
              <a:solidFill>
                <a:schemeClr val="bg2"/>
              </a:solidFill>
              <a:ln w="9525">
                <a:noFill/>
                <a:miter lim="800000"/>
                <a:headEnd/>
                <a:tailEnd/>
              </a:ln>
              <a:effectLst/>
            </p:spPr>
            <p:txBody>
              <a:bodyPr wrap="none" anchor="ctr"/>
              <a:lstStyle/>
              <a:p>
                <a:endParaRPr lang="ru-RU"/>
              </a:p>
            </p:txBody>
          </p:sp>
          <p:sp>
            <p:nvSpPr>
              <p:cNvPr id="63521" name="Rectangle 33"/>
              <p:cNvSpPr>
                <a:spLocks noChangeArrowheads="1"/>
              </p:cNvSpPr>
              <p:nvPr userDrawn="1"/>
            </p:nvSpPr>
            <p:spPr bwMode="ltGray">
              <a:xfrm rot="3816889">
                <a:off x="664" y="3762"/>
                <a:ext cx="63" cy="12"/>
              </a:xfrm>
              <a:prstGeom prst="rect">
                <a:avLst/>
              </a:prstGeom>
              <a:solidFill>
                <a:schemeClr val="bg2"/>
              </a:solidFill>
              <a:ln w="9525">
                <a:noFill/>
                <a:miter lim="800000"/>
                <a:headEnd/>
                <a:tailEnd/>
              </a:ln>
              <a:effectLst/>
            </p:spPr>
            <p:txBody>
              <a:bodyPr wrap="none" anchor="ctr"/>
              <a:lstStyle/>
              <a:p>
                <a:endParaRPr lang="ru-RU"/>
              </a:p>
            </p:txBody>
          </p:sp>
          <p:sp>
            <p:nvSpPr>
              <p:cNvPr id="63522" name="Rectangle 34"/>
              <p:cNvSpPr>
                <a:spLocks noChangeArrowheads="1"/>
              </p:cNvSpPr>
              <p:nvPr userDrawn="1"/>
            </p:nvSpPr>
            <p:spPr bwMode="ltGray">
              <a:xfrm rot="3816889">
                <a:off x="634" y="3780"/>
                <a:ext cx="63" cy="12"/>
              </a:xfrm>
              <a:prstGeom prst="rect">
                <a:avLst/>
              </a:prstGeom>
              <a:solidFill>
                <a:schemeClr val="bg2"/>
              </a:solidFill>
              <a:ln w="9525">
                <a:noFill/>
                <a:miter lim="800000"/>
                <a:headEnd/>
                <a:tailEnd/>
              </a:ln>
              <a:effectLst/>
            </p:spPr>
            <p:txBody>
              <a:bodyPr wrap="none" anchor="ctr"/>
              <a:lstStyle/>
              <a:p>
                <a:endParaRPr lang="ru-RU"/>
              </a:p>
            </p:txBody>
          </p:sp>
          <p:sp>
            <p:nvSpPr>
              <p:cNvPr id="63523" name="Rectangle 35"/>
              <p:cNvSpPr>
                <a:spLocks noChangeArrowheads="1"/>
              </p:cNvSpPr>
              <p:nvPr userDrawn="1"/>
            </p:nvSpPr>
            <p:spPr bwMode="ltGray">
              <a:xfrm rot="4104184">
                <a:off x="605" y="3791"/>
                <a:ext cx="63" cy="12"/>
              </a:xfrm>
              <a:prstGeom prst="rect">
                <a:avLst/>
              </a:prstGeom>
              <a:solidFill>
                <a:schemeClr val="bg2"/>
              </a:solidFill>
              <a:ln w="9525">
                <a:noFill/>
                <a:miter lim="800000"/>
                <a:headEnd/>
                <a:tailEnd/>
              </a:ln>
              <a:effectLst/>
            </p:spPr>
            <p:txBody>
              <a:bodyPr wrap="none" anchor="ctr"/>
              <a:lstStyle/>
              <a:p>
                <a:endParaRPr lang="ru-RU"/>
              </a:p>
            </p:txBody>
          </p:sp>
          <p:sp>
            <p:nvSpPr>
              <p:cNvPr id="63524" name="Rectangle 36"/>
              <p:cNvSpPr>
                <a:spLocks noChangeArrowheads="1"/>
              </p:cNvSpPr>
              <p:nvPr userDrawn="1"/>
            </p:nvSpPr>
            <p:spPr bwMode="ltGray">
              <a:xfrm rot="4325343">
                <a:off x="575" y="3804"/>
                <a:ext cx="63" cy="12"/>
              </a:xfrm>
              <a:prstGeom prst="rect">
                <a:avLst/>
              </a:prstGeom>
              <a:solidFill>
                <a:schemeClr val="bg2"/>
              </a:solidFill>
              <a:ln w="9525">
                <a:noFill/>
                <a:miter lim="800000"/>
                <a:headEnd/>
                <a:tailEnd/>
              </a:ln>
              <a:effectLst/>
            </p:spPr>
            <p:txBody>
              <a:bodyPr wrap="none" anchor="ctr"/>
              <a:lstStyle/>
              <a:p>
                <a:endParaRPr lang="ru-RU"/>
              </a:p>
            </p:txBody>
          </p:sp>
          <p:sp>
            <p:nvSpPr>
              <p:cNvPr id="63525" name="Rectangle 37"/>
              <p:cNvSpPr>
                <a:spLocks noChangeArrowheads="1"/>
              </p:cNvSpPr>
              <p:nvPr userDrawn="1"/>
            </p:nvSpPr>
            <p:spPr bwMode="ltGray">
              <a:xfrm rot="3368036">
                <a:off x="799" y="3683"/>
                <a:ext cx="63" cy="12"/>
              </a:xfrm>
              <a:prstGeom prst="rect">
                <a:avLst/>
              </a:prstGeom>
              <a:solidFill>
                <a:schemeClr val="bg2"/>
              </a:solidFill>
              <a:ln w="9525">
                <a:noFill/>
                <a:miter lim="800000"/>
                <a:headEnd/>
                <a:tailEnd/>
              </a:ln>
              <a:effectLst/>
            </p:spPr>
            <p:txBody>
              <a:bodyPr wrap="none" anchor="ctr"/>
              <a:lstStyle/>
              <a:p>
                <a:endParaRPr lang="ru-RU"/>
              </a:p>
            </p:txBody>
          </p:sp>
          <p:sp>
            <p:nvSpPr>
              <p:cNvPr id="63526" name="Rectangle 38"/>
              <p:cNvSpPr>
                <a:spLocks noChangeArrowheads="1"/>
              </p:cNvSpPr>
              <p:nvPr userDrawn="1"/>
            </p:nvSpPr>
            <p:spPr bwMode="ltGray">
              <a:xfrm rot="3368036">
                <a:off x="772" y="3699"/>
                <a:ext cx="63" cy="12"/>
              </a:xfrm>
              <a:prstGeom prst="rect">
                <a:avLst/>
              </a:prstGeom>
              <a:solidFill>
                <a:schemeClr val="bg2"/>
              </a:solidFill>
              <a:ln w="9525">
                <a:noFill/>
                <a:miter lim="800000"/>
                <a:headEnd/>
                <a:tailEnd/>
              </a:ln>
              <a:effectLst/>
            </p:spPr>
            <p:txBody>
              <a:bodyPr wrap="none" anchor="ctr"/>
              <a:lstStyle/>
              <a:p>
                <a:endParaRPr lang="ru-RU"/>
              </a:p>
            </p:txBody>
          </p:sp>
          <p:sp>
            <p:nvSpPr>
              <p:cNvPr id="63527" name="Rectangle 39"/>
              <p:cNvSpPr>
                <a:spLocks noChangeArrowheads="1"/>
              </p:cNvSpPr>
              <p:nvPr userDrawn="1"/>
            </p:nvSpPr>
            <p:spPr bwMode="ltGray">
              <a:xfrm rot="3368036">
                <a:off x="745" y="3717"/>
                <a:ext cx="63" cy="12"/>
              </a:xfrm>
              <a:prstGeom prst="rect">
                <a:avLst/>
              </a:prstGeom>
              <a:solidFill>
                <a:schemeClr val="bg2"/>
              </a:solidFill>
              <a:ln w="9525">
                <a:noFill/>
                <a:miter lim="800000"/>
                <a:headEnd/>
                <a:tailEnd/>
              </a:ln>
              <a:effectLst/>
            </p:spPr>
            <p:txBody>
              <a:bodyPr wrap="none" anchor="ctr"/>
              <a:lstStyle/>
              <a:p>
                <a:endParaRPr lang="ru-RU"/>
              </a:p>
            </p:txBody>
          </p:sp>
          <p:sp>
            <p:nvSpPr>
              <p:cNvPr id="63528" name="Rectangle 40"/>
              <p:cNvSpPr>
                <a:spLocks noChangeArrowheads="1"/>
              </p:cNvSpPr>
              <p:nvPr userDrawn="1"/>
            </p:nvSpPr>
            <p:spPr bwMode="ltGray">
              <a:xfrm rot="3816889">
                <a:off x="717" y="3734"/>
                <a:ext cx="63" cy="12"/>
              </a:xfrm>
              <a:prstGeom prst="rect">
                <a:avLst/>
              </a:prstGeom>
              <a:solidFill>
                <a:schemeClr val="bg2"/>
              </a:solidFill>
              <a:ln w="9525">
                <a:noFill/>
                <a:miter lim="800000"/>
                <a:headEnd/>
                <a:tailEnd/>
              </a:ln>
              <a:effectLst/>
            </p:spPr>
            <p:txBody>
              <a:bodyPr wrap="none" anchor="ctr"/>
              <a:lstStyle/>
              <a:p>
                <a:endParaRPr lang="ru-RU"/>
              </a:p>
            </p:txBody>
          </p:sp>
          <p:sp>
            <p:nvSpPr>
              <p:cNvPr id="63529" name="Rectangle 41"/>
              <p:cNvSpPr>
                <a:spLocks noChangeArrowheads="1"/>
              </p:cNvSpPr>
              <p:nvPr userDrawn="1"/>
            </p:nvSpPr>
            <p:spPr bwMode="ltGray">
              <a:xfrm rot="2302266">
                <a:off x="923" y="3587"/>
                <a:ext cx="69" cy="12"/>
              </a:xfrm>
              <a:prstGeom prst="rect">
                <a:avLst/>
              </a:prstGeom>
              <a:solidFill>
                <a:schemeClr val="bg2"/>
              </a:solidFill>
              <a:ln w="9525">
                <a:noFill/>
                <a:miter lim="800000"/>
                <a:headEnd/>
                <a:tailEnd/>
              </a:ln>
              <a:effectLst/>
            </p:spPr>
            <p:txBody>
              <a:bodyPr wrap="none" anchor="ctr"/>
              <a:lstStyle/>
              <a:p>
                <a:endParaRPr lang="ru-RU"/>
              </a:p>
            </p:txBody>
          </p:sp>
          <p:sp>
            <p:nvSpPr>
              <p:cNvPr id="63530" name="Rectangle 42"/>
              <p:cNvSpPr>
                <a:spLocks noChangeArrowheads="1"/>
              </p:cNvSpPr>
              <p:nvPr userDrawn="1"/>
            </p:nvSpPr>
            <p:spPr bwMode="ltGray">
              <a:xfrm rot="2302266">
                <a:off x="899" y="3606"/>
                <a:ext cx="69" cy="12"/>
              </a:xfrm>
              <a:prstGeom prst="rect">
                <a:avLst/>
              </a:prstGeom>
              <a:solidFill>
                <a:schemeClr val="bg2"/>
              </a:solidFill>
              <a:ln w="9525">
                <a:noFill/>
                <a:miter lim="800000"/>
                <a:headEnd/>
                <a:tailEnd/>
              </a:ln>
              <a:effectLst/>
            </p:spPr>
            <p:txBody>
              <a:bodyPr wrap="none" anchor="ctr"/>
              <a:lstStyle/>
              <a:p>
                <a:endParaRPr lang="ru-RU"/>
              </a:p>
            </p:txBody>
          </p:sp>
          <p:sp>
            <p:nvSpPr>
              <p:cNvPr id="63531" name="Rectangle 43"/>
              <p:cNvSpPr>
                <a:spLocks noChangeArrowheads="1"/>
              </p:cNvSpPr>
              <p:nvPr userDrawn="1"/>
            </p:nvSpPr>
            <p:spPr bwMode="ltGray">
              <a:xfrm rot="2707562">
                <a:off x="876" y="3626"/>
                <a:ext cx="69" cy="12"/>
              </a:xfrm>
              <a:prstGeom prst="rect">
                <a:avLst/>
              </a:prstGeom>
              <a:solidFill>
                <a:schemeClr val="bg2"/>
              </a:solidFill>
              <a:ln w="9525">
                <a:noFill/>
                <a:miter lim="800000"/>
                <a:headEnd/>
                <a:tailEnd/>
              </a:ln>
              <a:effectLst/>
            </p:spPr>
            <p:txBody>
              <a:bodyPr wrap="none" anchor="ctr"/>
              <a:lstStyle/>
              <a:p>
                <a:endParaRPr lang="ru-RU"/>
              </a:p>
            </p:txBody>
          </p:sp>
          <p:sp>
            <p:nvSpPr>
              <p:cNvPr id="63532" name="Rectangle 44"/>
              <p:cNvSpPr>
                <a:spLocks noChangeArrowheads="1"/>
              </p:cNvSpPr>
              <p:nvPr userDrawn="1"/>
            </p:nvSpPr>
            <p:spPr bwMode="ltGray">
              <a:xfrm rot="2707562">
                <a:off x="850" y="3644"/>
                <a:ext cx="63" cy="12"/>
              </a:xfrm>
              <a:prstGeom prst="rect">
                <a:avLst/>
              </a:prstGeom>
              <a:solidFill>
                <a:schemeClr val="bg2"/>
              </a:solidFill>
              <a:ln w="9525">
                <a:noFill/>
                <a:miter lim="800000"/>
                <a:headEnd/>
                <a:tailEnd/>
              </a:ln>
              <a:effectLst/>
            </p:spPr>
            <p:txBody>
              <a:bodyPr wrap="none" anchor="ctr"/>
              <a:lstStyle/>
              <a:p>
                <a:endParaRPr lang="ru-RU"/>
              </a:p>
            </p:txBody>
          </p:sp>
          <p:sp>
            <p:nvSpPr>
              <p:cNvPr id="63533" name="Rectangle 45"/>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a:effectLst/>
            </p:spPr>
            <p:txBody>
              <a:bodyPr wrap="none" anchor="ctr"/>
              <a:lstStyle/>
              <a:p>
                <a:endParaRPr lang="ru-RU"/>
              </a:p>
            </p:txBody>
          </p:sp>
          <p:sp>
            <p:nvSpPr>
              <p:cNvPr id="63534" name="Rectangle 46"/>
              <p:cNvSpPr>
                <a:spLocks noChangeArrowheads="1"/>
              </p:cNvSpPr>
              <p:nvPr userDrawn="1"/>
            </p:nvSpPr>
            <p:spPr bwMode="ltGray">
              <a:xfrm rot="1525830">
                <a:off x="1009" y="3497"/>
                <a:ext cx="69" cy="12"/>
              </a:xfrm>
              <a:prstGeom prst="rect">
                <a:avLst/>
              </a:prstGeom>
              <a:solidFill>
                <a:schemeClr val="bg2"/>
              </a:solidFill>
              <a:ln w="9525">
                <a:noFill/>
                <a:miter lim="800000"/>
                <a:headEnd/>
                <a:tailEnd/>
              </a:ln>
              <a:effectLst/>
            </p:spPr>
            <p:txBody>
              <a:bodyPr wrap="none" anchor="ctr"/>
              <a:lstStyle/>
              <a:p>
                <a:endParaRPr lang="ru-RU"/>
              </a:p>
            </p:txBody>
          </p:sp>
          <p:sp>
            <p:nvSpPr>
              <p:cNvPr id="63535" name="Rectangle 47"/>
              <p:cNvSpPr>
                <a:spLocks noChangeArrowheads="1"/>
              </p:cNvSpPr>
              <p:nvPr userDrawn="1"/>
            </p:nvSpPr>
            <p:spPr bwMode="ltGray">
              <a:xfrm rot="1788117">
                <a:off x="990" y="3519"/>
                <a:ext cx="69" cy="12"/>
              </a:xfrm>
              <a:prstGeom prst="rect">
                <a:avLst/>
              </a:prstGeom>
              <a:solidFill>
                <a:schemeClr val="bg2"/>
              </a:solidFill>
              <a:ln w="9525">
                <a:noFill/>
                <a:miter lim="800000"/>
                <a:headEnd/>
                <a:tailEnd/>
              </a:ln>
              <a:effectLst/>
            </p:spPr>
            <p:txBody>
              <a:bodyPr wrap="none" anchor="ctr"/>
              <a:lstStyle/>
              <a:p>
                <a:endParaRPr lang="ru-RU"/>
              </a:p>
            </p:txBody>
          </p:sp>
          <p:sp>
            <p:nvSpPr>
              <p:cNvPr id="63536" name="Rectangle 48"/>
              <p:cNvSpPr>
                <a:spLocks noChangeArrowheads="1"/>
              </p:cNvSpPr>
              <p:nvPr userDrawn="1"/>
            </p:nvSpPr>
            <p:spPr bwMode="ltGray">
              <a:xfrm rot="1788117">
                <a:off x="969" y="3544"/>
                <a:ext cx="69" cy="12"/>
              </a:xfrm>
              <a:prstGeom prst="rect">
                <a:avLst/>
              </a:prstGeom>
              <a:solidFill>
                <a:schemeClr val="bg2"/>
              </a:solidFill>
              <a:ln w="9525">
                <a:noFill/>
                <a:miter lim="800000"/>
                <a:headEnd/>
                <a:tailEnd/>
              </a:ln>
              <a:effectLst/>
            </p:spPr>
            <p:txBody>
              <a:bodyPr wrap="none" anchor="ctr"/>
              <a:lstStyle/>
              <a:p>
                <a:endParaRPr lang="ru-RU"/>
              </a:p>
            </p:txBody>
          </p:sp>
          <p:sp>
            <p:nvSpPr>
              <p:cNvPr id="63537" name="Rectangle 49"/>
              <p:cNvSpPr>
                <a:spLocks noChangeArrowheads="1"/>
              </p:cNvSpPr>
              <p:nvPr userDrawn="1"/>
            </p:nvSpPr>
            <p:spPr bwMode="ltGray">
              <a:xfrm rot="841630">
                <a:off x="1113" y="3355"/>
                <a:ext cx="75" cy="12"/>
              </a:xfrm>
              <a:prstGeom prst="rect">
                <a:avLst/>
              </a:prstGeom>
              <a:solidFill>
                <a:schemeClr val="bg2"/>
              </a:solidFill>
              <a:ln w="9525">
                <a:noFill/>
                <a:miter lim="800000"/>
                <a:headEnd/>
                <a:tailEnd/>
              </a:ln>
              <a:effectLst/>
            </p:spPr>
            <p:txBody>
              <a:bodyPr wrap="none" anchor="ctr"/>
              <a:lstStyle/>
              <a:p>
                <a:endParaRPr lang="ru-RU"/>
              </a:p>
            </p:txBody>
          </p:sp>
          <p:sp>
            <p:nvSpPr>
              <p:cNvPr id="63538" name="Rectangle 50"/>
              <p:cNvSpPr>
                <a:spLocks noChangeArrowheads="1"/>
              </p:cNvSpPr>
              <p:nvPr userDrawn="1"/>
            </p:nvSpPr>
            <p:spPr bwMode="ltGray">
              <a:xfrm rot="841630">
                <a:off x="1100" y="3378"/>
                <a:ext cx="69" cy="12"/>
              </a:xfrm>
              <a:prstGeom prst="rect">
                <a:avLst/>
              </a:prstGeom>
              <a:solidFill>
                <a:schemeClr val="bg2"/>
              </a:solidFill>
              <a:ln w="9525">
                <a:noFill/>
                <a:miter lim="800000"/>
                <a:headEnd/>
                <a:tailEnd/>
              </a:ln>
              <a:effectLst/>
            </p:spPr>
            <p:txBody>
              <a:bodyPr wrap="none" anchor="ctr"/>
              <a:lstStyle/>
              <a:p>
                <a:endParaRPr lang="ru-RU"/>
              </a:p>
            </p:txBody>
          </p:sp>
          <p:sp>
            <p:nvSpPr>
              <p:cNvPr id="63539" name="Rectangle 51"/>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a:effectLst/>
            </p:spPr>
            <p:txBody>
              <a:bodyPr wrap="none" anchor="ctr"/>
              <a:lstStyle/>
              <a:p>
                <a:endParaRPr lang="ru-RU"/>
              </a:p>
            </p:txBody>
          </p:sp>
          <p:sp>
            <p:nvSpPr>
              <p:cNvPr id="63540" name="Rectangle 52"/>
              <p:cNvSpPr>
                <a:spLocks noChangeArrowheads="1"/>
              </p:cNvSpPr>
              <p:nvPr userDrawn="1"/>
            </p:nvSpPr>
            <p:spPr bwMode="ltGray">
              <a:xfrm rot="1308689">
                <a:off x="1064" y="3425"/>
                <a:ext cx="69" cy="12"/>
              </a:xfrm>
              <a:prstGeom prst="rect">
                <a:avLst/>
              </a:prstGeom>
              <a:solidFill>
                <a:schemeClr val="bg2"/>
              </a:solidFill>
              <a:ln w="9525">
                <a:noFill/>
                <a:miter lim="800000"/>
                <a:headEnd/>
                <a:tailEnd/>
              </a:ln>
              <a:effectLst/>
            </p:spPr>
            <p:txBody>
              <a:bodyPr wrap="none" anchor="ctr"/>
              <a:lstStyle/>
              <a:p>
                <a:endParaRPr lang="ru-RU"/>
              </a:p>
            </p:txBody>
          </p:sp>
          <p:sp>
            <p:nvSpPr>
              <p:cNvPr id="63541" name="Rectangle 53"/>
              <p:cNvSpPr>
                <a:spLocks noChangeArrowheads="1"/>
              </p:cNvSpPr>
              <p:nvPr userDrawn="1"/>
            </p:nvSpPr>
            <p:spPr bwMode="ltGray">
              <a:xfrm rot="469913">
                <a:off x="1172" y="3225"/>
                <a:ext cx="81" cy="12"/>
              </a:xfrm>
              <a:prstGeom prst="rect">
                <a:avLst/>
              </a:prstGeom>
              <a:solidFill>
                <a:schemeClr val="bg2"/>
              </a:solidFill>
              <a:ln w="9525">
                <a:noFill/>
                <a:miter lim="800000"/>
                <a:headEnd/>
                <a:tailEnd/>
              </a:ln>
              <a:effectLst/>
            </p:spPr>
            <p:txBody>
              <a:bodyPr wrap="none" anchor="ctr"/>
              <a:lstStyle/>
              <a:p>
                <a:endParaRPr lang="ru-RU"/>
              </a:p>
            </p:txBody>
          </p:sp>
          <p:sp>
            <p:nvSpPr>
              <p:cNvPr id="63542" name="Rectangle 54"/>
              <p:cNvSpPr>
                <a:spLocks noChangeArrowheads="1"/>
              </p:cNvSpPr>
              <p:nvPr userDrawn="1"/>
            </p:nvSpPr>
            <p:spPr bwMode="ltGray">
              <a:xfrm rot="559869">
                <a:off x="1162" y="3250"/>
                <a:ext cx="81" cy="12"/>
              </a:xfrm>
              <a:prstGeom prst="rect">
                <a:avLst/>
              </a:prstGeom>
              <a:solidFill>
                <a:schemeClr val="bg2"/>
              </a:solidFill>
              <a:ln w="9525">
                <a:noFill/>
                <a:miter lim="800000"/>
                <a:headEnd/>
                <a:tailEnd/>
              </a:ln>
              <a:effectLst/>
            </p:spPr>
            <p:txBody>
              <a:bodyPr wrap="none" anchor="ctr"/>
              <a:lstStyle/>
              <a:p>
                <a:endParaRPr lang="ru-RU"/>
              </a:p>
            </p:txBody>
          </p:sp>
          <p:sp>
            <p:nvSpPr>
              <p:cNvPr id="63543" name="Rectangle 55"/>
              <p:cNvSpPr>
                <a:spLocks noChangeArrowheads="1"/>
              </p:cNvSpPr>
              <p:nvPr userDrawn="1"/>
            </p:nvSpPr>
            <p:spPr bwMode="ltGray">
              <a:xfrm rot="734079">
                <a:off x="1154" y="3276"/>
                <a:ext cx="81" cy="12"/>
              </a:xfrm>
              <a:prstGeom prst="rect">
                <a:avLst/>
              </a:prstGeom>
              <a:solidFill>
                <a:schemeClr val="bg2"/>
              </a:solidFill>
              <a:ln w="9525">
                <a:noFill/>
                <a:miter lim="800000"/>
                <a:headEnd/>
                <a:tailEnd/>
              </a:ln>
              <a:effectLst/>
            </p:spPr>
            <p:txBody>
              <a:bodyPr wrap="none" anchor="ctr"/>
              <a:lstStyle/>
              <a:p>
                <a:endParaRPr lang="ru-RU"/>
              </a:p>
            </p:txBody>
          </p:sp>
          <p:sp>
            <p:nvSpPr>
              <p:cNvPr id="63544" name="Rectangle 56"/>
              <p:cNvSpPr>
                <a:spLocks noChangeArrowheads="1"/>
              </p:cNvSpPr>
              <p:nvPr userDrawn="1"/>
            </p:nvSpPr>
            <p:spPr bwMode="ltGray">
              <a:xfrm rot="734079">
                <a:off x="1141" y="3304"/>
                <a:ext cx="75" cy="12"/>
              </a:xfrm>
              <a:prstGeom prst="rect">
                <a:avLst/>
              </a:prstGeom>
              <a:solidFill>
                <a:schemeClr val="bg2"/>
              </a:solidFill>
              <a:ln w="9525">
                <a:noFill/>
                <a:miter lim="800000"/>
                <a:headEnd/>
                <a:tailEnd/>
              </a:ln>
              <a:effectLst/>
            </p:spPr>
            <p:txBody>
              <a:bodyPr wrap="none" anchor="ctr"/>
              <a:lstStyle/>
              <a:p>
                <a:endParaRPr lang="ru-RU"/>
              </a:p>
            </p:txBody>
          </p:sp>
          <p:sp>
            <p:nvSpPr>
              <p:cNvPr id="63545" name="Rectangle 57"/>
              <p:cNvSpPr>
                <a:spLocks noChangeArrowheads="1"/>
              </p:cNvSpPr>
              <p:nvPr userDrawn="1"/>
            </p:nvSpPr>
            <p:spPr bwMode="ltGray">
              <a:xfrm rot="-293905">
                <a:off x="1211" y="3096"/>
                <a:ext cx="81" cy="12"/>
              </a:xfrm>
              <a:prstGeom prst="rect">
                <a:avLst/>
              </a:prstGeom>
              <a:solidFill>
                <a:schemeClr val="bg2"/>
              </a:solidFill>
              <a:ln w="9525">
                <a:noFill/>
                <a:miter lim="800000"/>
                <a:headEnd/>
                <a:tailEnd/>
              </a:ln>
              <a:effectLst/>
            </p:spPr>
            <p:txBody>
              <a:bodyPr wrap="none" anchor="ctr"/>
              <a:lstStyle/>
              <a:p>
                <a:endParaRPr lang="ru-RU"/>
              </a:p>
            </p:txBody>
          </p:sp>
          <p:sp>
            <p:nvSpPr>
              <p:cNvPr id="63546" name="Rectangle 58"/>
              <p:cNvSpPr>
                <a:spLocks noChangeArrowheads="1"/>
              </p:cNvSpPr>
              <p:nvPr userDrawn="1"/>
            </p:nvSpPr>
            <p:spPr bwMode="ltGray">
              <a:xfrm rot="-8">
                <a:off x="1201" y="3122"/>
                <a:ext cx="81" cy="12"/>
              </a:xfrm>
              <a:prstGeom prst="rect">
                <a:avLst/>
              </a:prstGeom>
              <a:solidFill>
                <a:schemeClr val="bg2"/>
              </a:solidFill>
              <a:ln w="9525">
                <a:noFill/>
                <a:miter lim="800000"/>
                <a:headEnd/>
                <a:tailEnd/>
              </a:ln>
              <a:effectLst/>
            </p:spPr>
            <p:txBody>
              <a:bodyPr wrap="none" anchor="ctr"/>
              <a:lstStyle/>
              <a:p>
                <a:endParaRPr lang="ru-RU"/>
              </a:p>
            </p:txBody>
          </p:sp>
          <p:sp>
            <p:nvSpPr>
              <p:cNvPr id="63547" name="Rectangle 59"/>
              <p:cNvSpPr>
                <a:spLocks noChangeArrowheads="1"/>
              </p:cNvSpPr>
              <p:nvPr userDrawn="1"/>
            </p:nvSpPr>
            <p:spPr bwMode="ltGray">
              <a:xfrm rot="-8">
                <a:off x="1200" y="3147"/>
                <a:ext cx="81" cy="12"/>
              </a:xfrm>
              <a:prstGeom prst="rect">
                <a:avLst/>
              </a:prstGeom>
              <a:solidFill>
                <a:schemeClr val="bg2"/>
              </a:solidFill>
              <a:ln w="9525">
                <a:noFill/>
                <a:miter lim="800000"/>
                <a:headEnd/>
                <a:tailEnd/>
              </a:ln>
              <a:effectLst/>
            </p:spPr>
            <p:txBody>
              <a:bodyPr wrap="none" anchor="ctr"/>
              <a:lstStyle/>
              <a:p>
                <a:endParaRPr lang="ru-RU"/>
              </a:p>
            </p:txBody>
          </p:sp>
          <p:sp>
            <p:nvSpPr>
              <p:cNvPr id="63548" name="Rectangle 60"/>
              <p:cNvSpPr>
                <a:spLocks noChangeArrowheads="1"/>
              </p:cNvSpPr>
              <p:nvPr userDrawn="1"/>
            </p:nvSpPr>
            <p:spPr bwMode="ltGray">
              <a:xfrm rot="214188">
                <a:off x="1189" y="3173"/>
                <a:ext cx="81" cy="12"/>
              </a:xfrm>
              <a:prstGeom prst="rect">
                <a:avLst/>
              </a:prstGeom>
              <a:solidFill>
                <a:schemeClr val="bg2"/>
              </a:solidFill>
              <a:ln w="9525">
                <a:noFill/>
                <a:miter lim="800000"/>
                <a:headEnd/>
                <a:tailEnd/>
              </a:ln>
              <a:effectLst/>
            </p:spPr>
            <p:txBody>
              <a:bodyPr wrap="none" anchor="ctr"/>
              <a:lstStyle/>
              <a:p>
                <a:endParaRPr lang="ru-RU"/>
              </a:p>
            </p:txBody>
          </p:sp>
          <p:sp>
            <p:nvSpPr>
              <p:cNvPr id="63549" name="Rectangle 61"/>
              <p:cNvSpPr>
                <a:spLocks noChangeArrowheads="1"/>
              </p:cNvSpPr>
              <p:nvPr userDrawn="1"/>
            </p:nvSpPr>
            <p:spPr bwMode="ltGray">
              <a:xfrm rot="-682388">
                <a:off x="1219" y="2965"/>
                <a:ext cx="86" cy="12"/>
              </a:xfrm>
              <a:prstGeom prst="rect">
                <a:avLst/>
              </a:prstGeom>
              <a:solidFill>
                <a:schemeClr val="bg2"/>
              </a:solidFill>
              <a:ln w="9525">
                <a:noFill/>
                <a:miter lim="800000"/>
                <a:headEnd/>
                <a:tailEnd/>
              </a:ln>
              <a:effectLst/>
            </p:spPr>
            <p:txBody>
              <a:bodyPr wrap="none" anchor="ctr"/>
              <a:lstStyle/>
              <a:p>
                <a:endParaRPr lang="ru-RU"/>
              </a:p>
            </p:txBody>
          </p:sp>
          <p:sp>
            <p:nvSpPr>
              <p:cNvPr id="63550" name="Rectangle 62"/>
              <p:cNvSpPr>
                <a:spLocks noChangeArrowheads="1"/>
              </p:cNvSpPr>
              <p:nvPr userDrawn="1"/>
            </p:nvSpPr>
            <p:spPr bwMode="ltGray">
              <a:xfrm rot="-480400">
                <a:off x="1220" y="2991"/>
                <a:ext cx="86" cy="12"/>
              </a:xfrm>
              <a:prstGeom prst="rect">
                <a:avLst/>
              </a:prstGeom>
              <a:solidFill>
                <a:schemeClr val="bg2"/>
              </a:solidFill>
              <a:ln w="9525">
                <a:noFill/>
                <a:miter lim="800000"/>
                <a:headEnd/>
                <a:tailEnd/>
              </a:ln>
              <a:effectLst/>
            </p:spPr>
            <p:txBody>
              <a:bodyPr wrap="none" anchor="ctr"/>
              <a:lstStyle/>
              <a:p>
                <a:endParaRPr lang="ru-RU"/>
              </a:p>
            </p:txBody>
          </p:sp>
          <p:sp>
            <p:nvSpPr>
              <p:cNvPr id="63551" name="Rectangle 63"/>
              <p:cNvSpPr>
                <a:spLocks noChangeArrowheads="1"/>
              </p:cNvSpPr>
              <p:nvPr userDrawn="1"/>
            </p:nvSpPr>
            <p:spPr bwMode="ltGray">
              <a:xfrm rot="-480400">
                <a:off x="1220" y="3015"/>
                <a:ext cx="86" cy="12"/>
              </a:xfrm>
              <a:prstGeom prst="rect">
                <a:avLst/>
              </a:prstGeom>
              <a:solidFill>
                <a:schemeClr val="bg2"/>
              </a:solidFill>
              <a:ln w="9525">
                <a:noFill/>
                <a:miter lim="800000"/>
                <a:headEnd/>
                <a:tailEnd/>
              </a:ln>
              <a:effectLst/>
            </p:spPr>
            <p:txBody>
              <a:bodyPr wrap="none" anchor="ctr"/>
              <a:lstStyle/>
              <a:p>
                <a:endParaRPr lang="ru-RU"/>
              </a:p>
            </p:txBody>
          </p:sp>
          <p:sp>
            <p:nvSpPr>
              <p:cNvPr id="63552" name="Rectangle 64"/>
              <p:cNvSpPr>
                <a:spLocks noChangeArrowheads="1"/>
              </p:cNvSpPr>
              <p:nvPr userDrawn="1"/>
            </p:nvSpPr>
            <p:spPr bwMode="ltGray">
              <a:xfrm rot="-270546">
                <a:off x="1219" y="3041"/>
                <a:ext cx="81" cy="12"/>
              </a:xfrm>
              <a:prstGeom prst="rect">
                <a:avLst/>
              </a:prstGeom>
              <a:solidFill>
                <a:schemeClr val="bg2"/>
              </a:solidFill>
              <a:ln w="9525">
                <a:noFill/>
                <a:miter lim="800000"/>
                <a:headEnd/>
                <a:tailEnd/>
              </a:ln>
              <a:effectLst/>
            </p:spPr>
            <p:txBody>
              <a:bodyPr wrap="none" anchor="ctr"/>
              <a:lstStyle/>
              <a:p>
                <a:endParaRPr lang="ru-RU"/>
              </a:p>
            </p:txBody>
          </p:sp>
          <p:sp>
            <p:nvSpPr>
              <p:cNvPr id="63553" name="Rectangle 65"/>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a:effectLst/>
            </p:spPr>
            <p:txBody>
              <a:bodyPr wrap="none" anchor="ctr"/>
              <a:lstStyle/>
              <a:p>
                <a:endParaRPr lang="ru-RU"/>
              </a:p>
            </p:txBody>
          </p:sp>
          <p:sp>
            <p:nvSpPr>
              <p:cNvPr id="63554" name="Rectangle 66"/>
              <p:cNvSpPr>
                <a:spLocks noChangeArrowheads="1"/>
              </p:cNvSpPr>
              <p:nvPr userDrawn="1"/>
            </p:nvSpPr>
            <p:spPr bwMode="ltGray">
              <a:xfrm rot="-969272">
                <a:off x="1213" y="2864"/>
                <a:ext cx="86" cy="12"/>
              </a:xfrm>
              <a:prstGeom prst="rect">
                <a:avLst/>
              </a:prstGeom>
              <a:solidFill>
                <a:schemeClr val="bg2"/>
              </a:solidFill>
              <a:ln w="9525">
                <a:noFill/>
                <a:miter lim="800000"/>
                <a:headEnd/>
                <a:tailEnd/>
              </a:ln>
              <a:effectLst/>
            </p:spPr>
            <p:txBody>
              <a:bodyPr wrap="none" anchor="ctr"/>
              <a:lstStyle/>
              <a:p>
                <a:endParaRPr lang="ru-RU"/>
              </a:p>
            </p:txBody>
          </p:sp>
          <p:sp>
            <p:nvSpPr>
              <p:cNvPr id="63555" name="Rectangle 67"/>
              <p:cNvSpPr>
                <a:spLocks noChangeArrowheads="1"/>
              </p:cNvSpPr>
              <p:nvPr userDrawn="1"/>
            </p:nvSpPr>
            <p:spPr bwMode="ltGray">
              <a:xfrm rot="-969272">
                <a:off x="1216" y="2888"/>
                <a:ext cx="86" cy="12"/>
              </a:xfrm>
              <a:prstGeom prst="rect">
                <a:avLst/>
              </a:prstGeom>
              <a:solidFill>
                <a:schemeClr val="bg2"/>
              </a:solidFill>
              <a:ln w="9525">
                <a:noFill/>
                <a:miter lim="800000"/>
                <a:headEnd/>
                <a:tailEnd/>
              </a:ln>
              <a:effectLst/>
            </p:spPr>
            <p:txBody>
              <a:bodyPr wrap="none" anchor="ctr"/>
              <a:lstStyle/>
              <a:p>
                <a:endParaRPr lang="ru-RU"/>
              </a:p>
            </p:txBody>
          </p:sp>
          <p:sp>
            <p:nvSpPr>
              <p:cNvPr id="63556" name="Rectangle 68"/>
              <p:cNvSpPr>
                <a:spLocks noChangeArrowheads="1"/>
              </p:cNvSpPr>
              <p:nvPr userDrawn="1"/>
            </p:nvSpPr>
            <p:spPr bwMode="ltGray">
              <a:xfrm rot="-806259">
                <a:off x="1219" y="2915"/>
                <a:ext cx="86" cy="12"/>
              </a:xfrm>
              <a:prstGeom prst="rect">
                <a:avLst/>
              </a:prstGeom>
              <a:solidFill>
                <a:schemeClr val="bg2"/>
              </a:solidFill>
              <a:ln w="9525">
                <a:noFill/>
                <a:miter lim="800000"/>
                <a:headEnd/>
                <a:tailEnd/>
              </a:ln>
              <a:effectLst/>
            </p:spPr>
            <p:txBody>
              <a:bodyPr wrap="none" anchor="ctr"/>
              <a:lstStyle/>
              <a:p>
                <a:endParaRPr lang="ru-RU"/>
              </a:p>
            </p:txBody>
          </p:sp>
          <p:sp>
            <p:nvSpPr>
              <p:cNvPr id="63557" name="Rectangle 69"/>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a:effectLst/>
            </p:spPr>
            <p:txBody>
              <a:bodyPr wrap="none" anchor="ctr"/>
              <a:lstStyle/>
              <a:p>
                <a:endParaRPr lang="ru-RU"/>
              </a:p>
            </p:txBody>
          </p:sp>
          <p:sp>
            <p:nvSpPr>
              <p:cNvPr id="63558" name="Rectangle 70"/>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a:effectLst/>
            </p:spPr>
            <p:txBody>
              <a:bodyPr wrap="none" anchor="ctr"/>
              <a:lstStyle/>
              <a:p>
                <a:endParaRPr lang="ru-RU"/>
              </a:p>
            </p:txBody>
          </p:sp>
          <p:sp>
            <p:nvSpPr>
              <p:cNvPr id="63559" name="Rectangle 71"/>
              <p:cNvSpPr>
                <a:spLocks noChangeArrowheads="1"/>
              </p:cNvSpPr>
              <p:nvPr userDrawn="1"/>
            </p:nvSpPr>
            <p:spPr bwMode="ltGray">
              <a:xfrm rot="-1341953">
                <a:off x="1184" y="2775"/>
                <a:ext cx="86" cy="12"/>
              </a:xfrm>
              <a:prstGeom prst="rect">
                <a:avLst/>
              </a:prstGeom>
              <a:solidFill>
                <a:schemeClr val="bg2"/>
              </a:solidFill>
              <a:ln w="9525">
                <a:noFill/>
                <a:miter lim="800000"/>
                <a:headEnd/>
                <a:tailEnd/>
              </a:ln>
              <a:effectLst/>
            </p:spPr>
            <p:txBody>
              <a:bodyPr wrap="none" anchor="ctr"/>
              <a:lstStyle/>
              <a:p>
                <a:endParaRPr lang="ru-RU"/>
              </a:p>
            </p:txBody>
          </p:sp>
          <p:sp>
            <p:nvSpPr>
              <p:cNvPr id="63560" name="Rectangle 72"/>
              <p:cNvSpPr>
                <a:spLocks noChangeArrowheads="1"/>
              </p:cNvSpPr>
              <p:nvPr userDrawn="1"/>
            </p:nvSpPr>
            <p:spPr bwMode="ltGray">
              <a:xfrm rot="-1341953">
                <a:off x="1194" y="2795"/>
                <a:ext cx="86" cy="12"/>
              </a:xfrm>
              <a:prstGeom prst="rect">
                <a:avLst/>
              </a:prstGeom>
              <a:solidFill>
                <a:schemeClr val="bg2"/>
              </a:solidFill>
              <a:ln w="9525">
                <a:noFill/>
                <a:miter lim="800000"/>
                <a:headEnd/>
                <a:tailEnd/>
              </a:ln>
              <a:effectLst/>
            </p:spPr>
            <p:txBody>
              <a:bodyPr wrap="none" anchor="ctr"/>
              <a:lstStyle/>
              <a:p>
                <a:endParaRPr lang="ru-RU"/>
              </a:p>
            </p:txBody>
          </p:sp>
          <p:sp>
            <p:nvSpPr>
              <p:cNvPr id="63561" name="Rectangle 73"/>
              <p:cNvSpPr>
                <a:spLocks noChangeArrowheads="1"/>
              </p:cNvSpPr>
              <p:nvPr userDrawn="1"/>
            </p:nvSpPr>
            <p:spPr bwMode="ltGray">
              <a:xfrm rot="-1928746">
                <a:off x="1101" y="2628"/>
                <a:ext cx="86" cy="12"/>
              </a:xfrm>
              <a:prstGeom prst="rect">
                <a:avLst/>
              </a:prstGeom>
              <a:solidFill>
                <a:schemeClr val="bg2"/>
              </a:solidFill>
              <a:ln w="9525">
                <a:noFill/>
                <a:miter lim="800000"/>
                <a:headEnd/>
                <a:tailEnd/>
              </a:ln>
              <a:effectLst/>
            </p:spPr>
            <p:txBody>
              <a:bodyPr wrap="none" anchor="ctr"/>
              <a:lstStyle/>
              <a:p>
                <a:endParaRPr lang="ru-RU"/>
              </a:p>
            </p:txBody>
          </p:sp>
          <p:sp>
            <p:nvSpPr>
              <p:cNvPr id="63562" name="Rectangle 74"/>
              <p:cNvSpPr>
                <a:spLocks noChangeArrowheads="1"/>
              </p:cNvSpPr>
              <p:nvPr userDrawn="1"/>
            </p:nvSpPr>
            <p:spPr bwMode="ltGray">
              <a:xfrm rot="-1844175">
                <a:off x="1114" y="2645"/>
                <a:ext cx="86" cy="12"/>
              </a:xfrm>
              <a:prstGeom prst="rect">
                <a:avLst/>
              </a:prstGeom>
              <a:solidFill>
                <a:schemeClr val="bg2"/>
              </a:solidFill>
              <a:ln w="9525">
                <a:noFill/>
                <a:miter lim="800000"/>
                <a:headEnd/>
                <a:tailEnd/>
              </a:ln>
              <a:effectLst/>
            </p:spPr>
            <p:txBody>
              <a:bodyPr wrap="none" anchor="ctr"/>
              <a:lstStyle/>
              <a:p>
                <a:endParaRPr lang="ru-RU"/>
              </a:p>
            </p:txBody>
          </p:sp>
          <p:sp>
            <p:nvSpPr>
              <p:cNvPr id="63563" name="Rectangle 75"/>
              <p:cNvSpPr>
                <a:spLocks noChangeArrowheads="1"/>
              </p:cNvSpPr>
              <p:nvPr userDrawn="1"/>
            </p:nvSpPr>
            <p:spPr bwMode="ltGray">
              <a:xfrm rot="-1752383">
                <a:off x="1129" y="2667"/>
                <a:ext cx="86" cy="12"/>
              </a:xfrm>
              <a:prstGeom prst="rect">
                <a:avLst/>
              </a:prstGeom>
              <a:solidFill>
                <a:schemeClr val="bg2"/>
              </a:solidFill>
              <a:ln w="9525">
                <a:noFill/>
                <a:miter lim="800000"/>
                <a:headEnd/>
                <a:tailEnd/>
              </a:ln>
              <a:effectLst/>
            </p:spPr>
            <p:txBody>
              <a:bodyPr wrap="none" anchor="ctr"/>
              <a:lstStyle/>
              <a:p>
                <a:endParaRPr lang="ru-RU"/>
              </a:p>
            </p:txBody>
          </p:sp>
          <p:sp>
            <p:nvSpPr>
              <p:cNvPr id="63564" name="Rectangle 76"/>
              <p:cNvSpPr>
                <a:spLocks noChangeArrowheads="1"/>
              </p:cNvSpPr>
              <p:nvPr userDrawn="1"/>
            </p:nvSpPr>
            <p:spPr bwMode="ltGray">
              <a:xfrm rot="-1752383">
                <a:off x="1142" y="2684"/>
                <a:ext cx="86" cy="12"/>
              </a:xfrm>
              <a:prstGeom prst="rect">
                <a:avLst/>
              </a:prstGeom>
              <a:solidFill>
                <a:schemeClr val="bg2"/>
              </a:solidFill>
              <a:ln w="9525">
                <a:noFill/>
                <a:miter lim="800000"/>
                <a:headEnd/>
                <a:tailEnd/>
              </a:ln>
              <a:effectLst/>
            </p:spPr>
            <p:txBody>
              <a:bodyPr wrap="none" anchor="ctr"/>
              <a:lstStyle/>
              <a:p>
                <a:endParaRPr lang="ru-RU"/>
              </a:p>
            </p:txBody>
          </p:sp>
          <p:sp>
            <p:nvSpPr>
              <p:cNvPr id="63565" name="Rectangle 77"/>
              <p:cNvSpPr>
                <a:spLocks noChangeArrowheads="1"/>
              </p:cNvSpPr>
              <p:nvPr userDrawn="1"/>
            </p:nvSpPr>
            <p:spPr bwMode="ltGray">
              <a:xfrm rot="-2466736">
                <a:off x="1014" y="2538"/>
                <a:ext cx="86" cy="12"/>
              </a:xfrm>
              <a:prstGeom prst="rect">
                <a:avLst/>
              </a:prstGeom>
              <a:solidFill>
                <a:schemeClr val="bg2"/>
              </a:solidFill>
              <a:ln w="9525">
                <a:noFill/>
                <a:miter lim="800000"/>
                <a:headEnd/>
                <a:tailEnd/>
              </a:ln>
              <a:effectLst/>
            </p:spPr>
            <p:txBody>
              <a:bodyPr wrap="none" anchor="ctr"/>
              <a:lstStyle/>
              <a:p>
                <a:endParaRPr lang="ru-RU"/>
              </a:p>
            </p:txBody>
          </p:sp>
          <p:sp>
            <p:nvSpPr>
              <p:cNvPr id="63566" name="Rectangle 78"/>
              <p:cNvSpPr>
                <a:spLocks noChangeArrowheads="1"/>
              </p:cNvSpPr>
              <p:nvPr userDrawn="1"/>
            </p:nvSpPr>
            <p:spPr bwMode="ltGray">
              <a:xfrm rot="-2466736">
                <a:off x="1035" y="2557"/>
                <a:ext cx="86" cy="12"/>
              </a:xfrm>
              <a:prstGeom prst="rect">
                <a:avLst/>
              </a:prstGeom>
              <a:solidFill>
                <a:schemeClr val="bg2"/>
              </a:solidFill>
              <a:ln w="9525">
                <a:noFill/>
                <a:miter lim="800000"/>
                <a:headEnd/>
                <a:tailEnd/>
              </a:ln>
              <a:effectLst/>
            </p:spPr>
            <p:txBody>
              <a:bodyPr wrap="none" anchor="ctr"/>
              <a:lstStyle/>
              <a:p>
                <a:endParaRPr lang="ru-RU"/>
              </a:p>
            </p:txBody>
          </p:sp>
          <p:sp>
            <p:nvSpPr>
              <p:cNvPr id="63567" name="Rectangle 79"/>
              <p:cNvSpPr>
                <a:spLocks noChangeArrowheads="1"/>
              </p:cNvSpPr>
              <p:nvPr userDrawn="1"/>
            </p:nvSpPr>
            <p:spPr bwMode="ltGray">
              <a:xfrm rot="-2466736">
                <a:off x="1050" y="2574"/>
                <a:ext cx="86" cy="12"/>
              </a:xfrm>
              <a:prstGeom prst="rect">
                <a:avLst/>
              </a:prstGeom>
              <a:solidFill>
                <a:schemeClr val="bg2"/>
              </a:solidFill>
              <a:ln w="9525">
                <a:noFill/>
                <a:miter lim="800000"/>
                <a:headEnd/>
                <a:tailEnd/>
              </a:ln>
              <a:effectLst/>
            </p:spPr>
            <p:txBody>
              <a:bodyPr wrap="none" anchor="ctr"/>
              <a:lstStyle/>
              <a:p>
                <a:endParaRPr lang="ru-RU"/>
              </a:p>
            </p:txBody>
          </p:sp>
          <p:sp>
            <p:nvSpPr>
              <p:cNvPr id="63568" name="Rectangle 80"/>
              <p:cNvSpPr>
                <a:spLocks noChangeArrowheads="1"/>
              </p:cNvSpPr>
              <p:nvPr userDrawn="1"/>
            </p:nvSpPr>
            <p:spPr bwMode="ltGray">
              <a:xfrm rot="-2342866">
                <a:off x="1068" y="2590"/>
                <a:ext cx="86" cy="12"/>
              </a:xfrm>
              <a:prstGeom prst="rect">
                <a:avLst/>
              </a:prstGeom>
              <a:solidFill>
                <a:schemeClr val="bg2"/>
              </a:solidFill>
              <a:ln w="9525">
                <a:noFill/>
                <a:miter lim="800000"/>
                <a:headEnd/>
                <a:tailEnd/>
              </a:ln>
              <a:effectLst/>
            </p:spPr>
            <p:txBody>
              <a:bodyPr wrap="none" anchor="ctr"/>
              <a:lstStyle/>
              <a:p>
                <a:endParaRPr lang="ru-RU"/>
              </a:p>
            </p:txBody>
          </p:sp>
          <p:sp>
            <p:nvSpPr>
              <p:cNvPr id="63569" name="Freeform 81"/>
              <p:cNvSpPr>
                <a:spLocks/>
              </p:cNvSpPr>
              <p:nvPr userDrawn="1"/>
            </p:nvSpPr>
            <p:spPr bwMode="ltGray">
              <a:xfrm>
                <a:off x="486" y="2563"/>
                <a:ext cx="180" cy="151"/>
              </a:xfrm>
              <a:custGeom>
                <a:avLst/>
                <a:gdLst/>
                <a:ahLst/>
                <a:cxnLst>
                  <a:cxn ang="0">
                    <a:pos x="0" y="144"/>
                  </a:cxn>
                  <a:cxn ang="0">
                    <a:pos x="28" y="147"/>
                  </a:cxn>
                  <a:cxn ang="0">
                    <a:pos x="64" y="46"/>
                  </a:cxn>
                  <a:cxn ang="0">
                    <a:pos x="94" y="151"/>
                  </a:cxn>
                  <a:cxn ang="0">
                    <a:pos x="129" y="151"/>
                  </a:cxn>
                  <a:cxn ang="0">
                    <a:pos x="180" y="9"/>
                  </a:cxn>
                  <a:cxn ang="0">
                    <a:pos x="148" y="10"/>
                  </a:cxn>
                  <a:cxn ang="0">
                    <a:pos x="112" y="112"/>
                  </a:cxn>
                  <a:cxn ang="0">
                    <a:pos x="79" y="0"/>
                  </a:cxn>
                  <a:cxn ang="0">
                    <a:pos x="48" y="0"/>
                  </a:cxn>
                  <a:cxn ang="0">
                    <a:pos x="0" y="144"/>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a:effectLst/>
            </p:spPr>
            <p:txBody>
              <a:bodyPr/>
              <a:lstStyle/>
              <a:p>
                <a:endParaRPr lang="ru-RU"/>
              </a:p>
            </p:txBody>
          </p:sp>
          <p:sp>
            <p:nvSpPr>
              <p:cNvPr id="63570" name="Rectangle 82"/>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a:effectLst/>
            </p:spPr>
            <p:txBody>
              <a:bodyPr wrap="none" anchor="ctr"/>
              <a:lstStyle/>
              <a:p>
                <a:endParaRPr lang="ru-RU"/>
              </a:p>
            </p:txBody>
          </p:sp>
          <p:sp>
            <p:nvSpPr>
              <p:cNvPr id="63571" name="Rectangle 83"/>
              <p:cNvSpPr>
                <a:spLocks noChangeArrowheads="1"/>
              </p:cNvSpPr>
              <p:nvPr userDrawn="1"/>
            </p:nvSpPr>
            <p:spPr bwMode="ltGray">
              <a:xfrm rot="238799">
                <a:off x="4" y="3146"/>
                <a:ext cx="1031" cy="12"/>
              </a:xfrm>
              <a:prstGeom prst="rect">
                <a:avLst/>
              </a:prstGeom>
              <a:solidFill>
                <a:schemeClr val="bg2"/>
              </a:solidFill>
              <a:ln w="9525">
                <a:noFill/>
                <a:miter lim="800000"/>
                <a:headEnd/>
                <a:tailEnd/>
              </a:ln>
              <a:effectLst/>
            </p:spPr>
            <p:txBody>
              <a:bodyPr wrap="none" anchor="ctr"/>
              <a:lstStyle/>
              <a:p>
                <a:endParaRPr lang="ru-RU"/>
              </a:p>
            </p:txBody>
          </p:sp>
          <p:sp>
            <p:nvSpPr>
              <p:cNvPr id="63572" name="Rectangle 84"/>
              <p:cNvSpPr>
                <a:spLocks noChangeArrowheads="1"/>
              </p:cNvSpPr>
              <p:nvPr userDrawn="1"/>
            </p:nvSpPr>
            <p:spPr bwMode="ltGray">
              <a:xfrm rot="-2957028">
                <a:off x="907" y="2473"/>
                <a:ext cx="81" cy="12"/>
              </a:xfrm>
              <a:prstGeom prst="rect">
                <a:avLst/>
              </a:prstGeom>
              <a:solidFill>
                <a:schemeClr val="bg2"/>
              </a:solidFill>
              <a:ln w="9525">
                <a:noFill/>
                <a:miter lim="800000"/>
                <a:headEnd/>
                <a:tailEnd/>
              </a:ln>
              <a:effectLst/>
            </p:spPr>
            <p:txBody>
              <a:bodyPr wrap="none" anchor="ctr"/>
              <a:lstStyle/>
              <a:p>
                <a:endParaRPr lang="ru-RU"/>
              </a:p>
            </p:txBody>
          </p:sp>
          <p:sp>
            <p:nvSpPr>
              <p:cNvPr id="63573" name="Rectangle 85"/>
              <p:cNvSpPr>
                <a:spLocks noChangeArrowheads="1"/>
              </p:cNvSpPr>
              <p:nvPr userDrawn="1"/>
            </p:nvSpPr>
            <p:spPr bwMode="ltGray">
              <a:xfrm rot="-2957028">
                <a:off x="930" y="2486"/>
                <a:ext cx="81" cy="12"/>
              </a:xfrm>
              <a:prstGeom prst="rect">
                <a:avLst/>
              </a:prstGeom>
              <a:solidFill>
                <a:schemeClr val="bg2"/>
              </a:solidFill>
              <a:ln w="9525">
                <a:noFill/>
                <a:miter lim="800000"/>
                <a:headEnd/>
                <a:tailEnd/>
              </a:ln>
              <a:effectLst/>
            </p:spPr>
            <p:txBody>
              <a:bodyPr wrap="none" anchor="ctr"/>
              <a:lstStyle/>
              <a:p>
                <a:endParaRPr lang="ru-RU"/>
              </a:p>
            </p:txBody>
          </p:sp>
          <p:sp>
            <p:nvSpPr>
              <p:cNvPr id="63574" name="Rectangle 86"/>
              <p:cNvSpPr>
                <a:spLocks noChangeArrowheads="1"/>
              </p:cNvSpPr>
              <p:nvPr userDrawn="1"/>
            </p:nvSpPr>
            <p:spPr bwMode="ltGray">
              <a:xfrm rot="-2957028">
                <a:off x="954" y="2497"/>
                <a:ext cx="86" cy="12"/>
              </a:xfrm>
              <a:prstGeom prst="rect">
                <a:avLst/>
              </a:prstGeom>
              <a:solidFill>
                <a:schemeClr val="bg2"/>
              </a:solidFill>
              <a:ln w="9525">
                <a:noFill/>
                <a:miter lim="800000"/>
                <a:headEnd/>
                <a:tailEnd/>
              </a:ln>
              <a:effectLst/>
            </p:spPr>
            <p:txBody>
              <a:bodyPr wrap="none" anchor="ctr"/>
              <a:lstStyle/>
              <a:p>
                <a:endParaRPr lang="ru-RU"/>
              </a:p>
            </p:txBody>
          </p:sp>
          <p:sp>
            <p:nvSpPr>
              <p:cNvPr id="63575" name="Rectangle 87"/>
              <p:cNvSpPr>
                <a:spLocks noChangeArrowheads="1"/>
              </p:cNvSpPr>
              <p:nvPr userDrawn="1"/>
            </p:nvSpPr>
            <p:spPr bwMode="ltGray">
              <a:xfrm rot="-2661033">
                <a:off x="974" y="2509"/>
                <a:ext cx="86" cy="12"/>
              </a:xfrm>
              <a:prstGeom prst="rect">
                <a:avLst/>
              </a:prstGeom>
              <a:solidFill>
                <a:schemeClr val="bg2"/>
              </a:solidFill>
              <a:ln w="9525">
                <a:noFill/>
                <a:miter lim="800000"/>
                <a:headEnd/>
                <a:tailEnd/>
              </a:ln>
              <a:effectLst/>
            </p:spPr>
            <p:txBody>
              <a:bodyPr wrap="none" anchor="ctr"/>
              <a:lstStyle/>
              <a:p>
                <a:endParaRPr lang="ru-RU"/>
              </a:p>
            </p:txBody>
          </p:sp>
          <p:sp>
            <p:nvSpPr>
              <p:cNvPr id="63576" name="Rectangle 88"/>
              <p:cNvSpPr>
                <a:spLocks noChangeArrowheads="1"/>
              </p:cNvSpPr>
              <p:nvPr userDrawn="1"/>
            </p:nvSpPr>
            <p:spPr bwMode="ltGray">
              <a:xfrm rot="-3638503">
                <a:off x="788" y="2426"/>
                <a:ext cx="75" cy="12"/>
              </a:xfrm>
              <a:prstGeom prst="rect">
                <a:avLst/>
              </a:prstGeom>
              <a:solidFill>
                <a:schemeClr val="bg2"/>
              </a:solidFill>
              <a:ln w="9525">
                <a:noFill/>
                <a:miter lim="800000"/>
                <a:headEnd/>
                <a:tailEnd/>
              </a:ln>
              <a:effectLst/>
            </p:spPr>
            <p:txBody>
              <a:bodyPr wrap="none" anchor="ctr"/>
              <a:lstStyle/>
              <a:p>
                <a:endParaRPr lang="ru-RU"/>
              </a:p>
            </p:txBody>
          </p:sp>
          <p:sp>
            <p:nvSpPr>
              <p:cNvPr id="63577" name="Rectangle 89"/>
              <p:cNvSpPr>
                <a:spLocks noChangeArrowheads="1"/>
              </p:cNvSpPr>
              <p:nvPr userDrawn="1"/>
            </p:nvSpPr>
            <p:spPr bwMode="ltGray">
              <a:xfrm rot="-3638503">
                <a:off x="815" y="2434"/>
                <a:ext cx="75" cy="12"/>
              </a:xfrm>
              <a:prstGeom prst="rect">
                <a:avLst/>
              </a:prstGeom>
              <a:solidFill>
                <a:schemeClr val="bg2"/>
              </a:solidFill>
              <a:ln w="9525">
                <a:noFill/>
                <a:miter lim="800000"/>
                <a:headEnd/>
                <a:tailEnd/>
              </a:ln>
              <a:effectLst/>
            </p:spPr>
            <p:txBody>
              <a:bodyPr wrap="none" anchor="ctr"/>
              <a:lstStyle/>
              <a:p>
                <a:endParaRPr lang="ru-RU"/>
              </a:p>
            </p:txBody>
          </p:sp>
          <p:sp>
            <p:nvSpPr>
              <p:cNvPr id="63578" name="Rectangle 90"/>
              <p:cNvSpPr>
                <a:spLocks noChangeArrowheads="1"/>
              </p:cNvSpPr>
              <p:nvPr userDrawn="1"/>
            </p:nvSpPr>
            <p:spPr bwMode="ltGray">
              <a:xfrm rot="-3514633">
                <a:off x="837" y="2441"/>
                <a:ext cx="81" cy="12"/>
              </a:xfrm>
              <a:prstGeom prst="rect">
                <a:avLst/>
              </a:prstGeom>
              <a:solidFill>
                <a:schemeClr val="bg2"/>
              </a:solidFill>
              <a:ln w="9525">
                <a:noFill/>
                <a:miter lim="800000"/>
                <a:headEnd/>
                <a:tailEnd/>
              </a:ln>
              <a:effectLst/>
            </p:spPr>
            <p:txBody>
              <a:bodyPr wrap="none" anchor="ctr"/>
              <a:lstStyle/>
              <a:p>
                <a:endParaRPr lang="ru-RU"/>
              </a:p>
            </p:txBody>
          </p:sp>
          <p:sp>
            <p:nvSpPr>
              <p:cNvPr id="63579" name="Rectangle 91"/>
              <p:cNvSpPr>
                <a:spLocks noChangeArrowheads="1"/>
              </p:cNvSpPr>
              <p:nvPr userDrawn="1"/>
            </p:nvSpPr>
            <p:spPr bwMode="ltGray">
              <a:xfrm rot="-3220799">
                <a:off x="862" y="2453"/>
                <a:ext cx="81" cy="12"/>
              </a:xfrm>
              <a:prstGeom prst="rect">
                <a:avLst/>
              </a:prstGeom>
              <a:solidFill>
                <a:schemeClr val="bg2"/>
              </a:solidFill>
              <a:ln w="9525">
                <a:noFill/>
                <a:miter lim="800000"/>
                <a:headEnd/>
                <a:tailEnd/>
              </a:ln>
              <a:effectLst/>
            </p:spPr>
            <p:txBody>
              <a:bodyPr wrap="none" anchor="ctr"/>
              <a:lstStyle/>
              <a:p>
                <a:endParaRPr lang="ru-RU"/>
              </a:p>
            </p:txBody>
          </p:sp>
          <p:sp>
            <p:nvSpPr>
              <p:cNvPr id="63580" name="Rectangle 92"/>
              <p:cNvSpPr>
                <a:spLocks noChangeArrowheads="1"/>
              </p:cNvSpPr>
              <p:nvPr userDrawn="1"/>
            </p:nvSpPr>
            <p:spPr bwMode="ltGray">
              <a:xfrm rot="-4338250">
                <a:off x="649" y="2396"/>
                <a:ext cx="75" cy="12"/>
              </a:xfrm>
              <a:prstGeom prst="rect">
                <a:avLst/>
              </a:prstGeom>
              <a:solidFill>
                <a:schemeClr val="bg2"/>
              </a:solidFill>
              <a:ln w="9525">
                <a:noFill/>
                <a:miter lim="800000"/>
                <a:headEnd/>
                <a:tailEnd/>
              </a:ln>
              <a:effectLst/>
            </p:spPr>
            <p:txBody>
              <a:bodyPr wrap="none" anchor="ctr"/>
              <a:lstStyle/>
              <a:p>
                <a:endParaRPr lang="ru-RU"/>
              </a:p>
            </p:txBody>
          </p:sp>
          <p:sp>
            <p:nvSpPr>
              <p:cNvPr id="63581" name="Rectangle 93"/>
              <p:cNvSpPr>
                <a:spLocks noChangeArrowheads="1"/>
              </p:cNvSpPr>
              <p:nvPr userDrawn="1"/>
            </p:nvSpPr>
            <p:spPr bwMode="ltGray">
              <a:xfrm rot="-4250359">
                <a:off x="677" y="2402"/>
                <a:ext cx="75" cy="12"/>
              </a:xfrm>
              <a:prstGeom prst="rect">
                <a:avLst/>
              </a:prstGeom>
              <a:solidFill>
                <a:schemeClr val="bg2"/>
              </a:solidFill>
              <a:ln w="9525">
                <a:noFill/>
                <a:miter lim="800000"/>
                <a:headEnd/>
                <a:tailEnd/>
              </a:ln>
              <a:effectLst/>
            </p:spPr>
            <p:txBody>
              <a:bodyPr wrap="none" anchor="ctr"/>
              <a:lstStyle/>
              <a:p>
                <a:endParaRPr lang="ru-RU"/>
              </a:p>
            </p:txBody>
          </p:sp>
          <p:sp>
            <p:nvSpPr>
              <p:cNvPr id="63582" name="Rectangle 94"/>
              <p:cNvSpPr>
                <a:spLocks noChangeArrowheads="1"/>
              </p:cNvSpPr>
              <p:nvPr userDrawn="1"/>
            </p:nvSpPr>
            <p:spPr bwMode="ltGray">
              <a:xfrm rot="-4250359">
                <a:off x="707" y="2407"/>
                <a:ext cx="75" cy="12"/>
              </a:xfrm>
              <a:prstGeom prst="rect">
                <a:avLst/>
              </a:prstGeom>
              <a:solidFill>
                <a:schemeClr val="bg2"/>
              </a:solidFill>
              <a:ln w="9525">
                <a:noFill/>
                <a:miter lim="800000"/>
                <a:headEnd/>
                <a:tailEnd/>
              </a:ln>
              <a:effectLst/>
            </p:spPr>
            <p:txBody>
              <a:bodyPr wrap="none" anchor="ctr"/>
              <a:lstStyle/>
              <a:p>
                <a:endParaRPr lang="ru-RU"/>
              </a:p>
            </p:txBody>
          </p:sp>
          <p:sp>
            <p:nvSpPr>
              <p:cNvPr id="63583" name="Rectangle 95"/>
              <p:cNvSpPr>
                <a:spLocks noChangeArrowheads="1"/>
              </p:cNvSpPr>
              <p:nvPr userDrawn="1"/>
            </p:nvSpPr>
            <p:spPr bwMode="ltGray">
              <a:xfrm rot="-3989246">
                <a:off x="737" y="2411"/>
                <a:ext cx="75" cy="12"/>
              </a:xfrm>
              <a:prstGeom prst="rect">
                <a:avLst/>
              </a:prstGeom>
              <a:solidFill>
                <a:schemeClr val="bg2"/>
              </a:solidFill>
              <a:ln w="9525">
                <a:noFill/>
                <a:miter lim="800000"/>
                <a:headEnd/>
                <a:tailEnd/>
              </a:ln>
              <a:effectLst/>
            </p:spPr>
            <p:txBody>
              <a:bodyPr wrap="none" anchor="ctr"/>
              <a:lstStyle/>
              <a:p>
                <a:endParaRPr lang="ru-RU"/>
              </a:p>
            </p:txBody>
          </p:sp>
          <p:sp>
            <p:nvSpPr>
              <p:cNvPr id="63584" name="Rectangle 96"/>
              <p:cNvSpPr>
                <a:spLocks noChangeArrowheads="1"/>
              </p:cNvSpPr>
              <p:nvPr userDrawn="1"/>
            </p:nvSpPr>
            <p:spPr bwMode="ltGray">
              <a:xfrm rot="-4862215">
                <a:off x="503" y="2395"/>
                <a:ext cx="69" cy="12"/>
              </a:xfrm>
              <a:prstGeom prst="rect">
                <a:avLst/>
              </a:prstGeom>
              <a:solidFill>
                <a:schemeClr val="bg2"/>
              </a:solidFill>
              <a:ln w="9525">
                <a:noFill/>
                <a:miter lim="800000"/>
                <a:headEnd/>
                <a:tailEnd/>
              </a:ln>
              <a:effectLst/>
            </p:spPr>
            <p:txBody>
              <a:bodyPr wrap="none" anchor="ctr"/>
              <a:lstStyle/>
              <a:p>
                <a:endParaRPr lang="ru-RU"/>
              </a:p>
            </p:txBody>
          </p:sp>
          <p:sp>
            <p:nvSpPr>
              <p:cNvPr id="63585" name="Rectangle 97"/>
              <p:cNvSpPr>
                <a:spLocks noChangeArrowheads="1"/>
              </p:cNvSpPr>
              <p:nvPr userDrawn="1"/>
            </p:nvSpPr>
            <p:spPr bwMode="ltGray">
              <a:xfrm rot="-4673370">
                <a:off x="533" y="2393"/>
                <a:ext cx="75" cy="12"/>
              </a:xfrm>
              <a:prstGeom prst="rect">
                <a:avLst/>
              </a:prstGeom>
              <a:solidFill>
                <a:schemeClr val="bg2"/>
              </a:solidFill>
              <a:ln w="9525">
                <a:noFill/>
                <a:miter lim="800000"/>
                <a:headEnd/>
                <a:tailEnd/>
              </a:ln>
              <a:effectLst/>
            </p:spPr>
            <p:txBody>
              <a:bodyPr wrap="none" anchor="ctr"/>
              <a:lstStyle/>
              <a:p>
                <a:endParaRPr lang="ru-RU"/>
              </a:p>
            </p:txBody>
          </p:sp>
          <p:sp>
            <p:nvSpPr>
              <p:cNvPr id="63586" name="Rectangle 98"/>
              <p:cNvSpPr>
                <a:spLocks noChangeArrowheads="1"/>
              </p:cNvSpPr>
              <p:nvPr userDrawn="1"/>
            </p:nvSpPr>
            <p:spPr bwMode="ltGray">
              <a:xfrm rot="-4646721">
                <a:off x="563" y="2390"/>
                <a:ext cx="75" cy="12"/>
              </a:xfrm>
              <a:prstGeom prst="rect">
                <a:avLst/>
              </a:prstGeom>
              <a:solidFill>
                <a:schemeClr val="bg2"/>
              </a:solidFill>
              <a:ln w="9525">
                <a:noFill/>
                <a:miter lim="800000"/>
                <a:headEnd/>
                <a:tailEnd/>
              </a:ln>
              <a:effectLst/>
            </p:spPr>
            <p:txBody>
              <a:bodyPr wrap="none" anchor="ctr"/>
              <a:lstStyle/>
              <a:p>
                <a:endParaRPr lang="ru-RU"/>
              </a:p>
            </p:txBody>
          </p:sp>
          <p:sp>
            <p:nvSpPr>
              <p:cNvPr id="63587" name="Rectangle 99"/>
              <p:cNvSpPr>
                <a:spLocks noChangeArrowheads="1"/>
              </p:cNvSpPr>
              <p:nvPr userDrawn="1"/>
            </p:nvSpPr>
            <p:spPr bwMode="ltGray">
              <a:xfrm rot="-4580623">
                <a:off x="594" y="2391"/>
                <a:ext cx="75" cy="12"/>
              </a:xfrm>
              <a:prstGeom prst="rect">
                <a:avLst/>
              </a:prstGeom>
              <a:solidFill>
                <a:schemeClr val="bg2"/>
              </a:solidFill>
              <a:ln w="9525">
                <a:noFill/>
                <a:miter lim="800000"/>
                <a:headEnd/>
                <a:tailEnd/>
              </a:ln>
              <a:effectLst/>
            </p:spPr>
            <p:txBody>
              <a:bodyPr wrap="none" anchor="ctr"/>
              <a:lstStyle/>
              <a:p>
                <a:endParaRPr lang="ru-RU"/>
              </a:p>
            </p:txBody>
          </p:sp>
          <p:sp>
            <p:nvSpPr>
              <p:cNvPr id="63588" name="Rectangle 100"/>
              <p:cNvSpPr>
                <a:spLocks noChangeArrowheads="1"/>
              </p:cNvSpPr>
              <p:nvPr userDrawn="1"/>
            </p:nvSpPr>
            <p:spPr bwMode="ltGray">
              <a:xfrm rot="-5195129">
                <a:off x="355" y="2414"/>
                <a:ext cx="69" cy="12"/>
              </a:xfrm>
              <a:prstGeom prst="rect">
                <a:avLst/>
              </a:prstGeom>
              <a:solidFill>
                <a:schemeClr val="bg2"/>
              </a:solidFill>
              <a:ln w="9525">
                <a:noFill/>
                <a:miter lim="800000"/>
                <a:headEnd/>
                <a:tailEnd/>
              </a:ln>
              <a:effectLst/>
            </p:spPr>
            <p:txBody>
              <a:bodyPr wrap="none" anchor="ctr"/>
              <a:lstStyle/>
              <a:p>
                <a:endParaRPr lang="ru-RU"/>
              </a:p>
            </p:txBody>
          </p:sp>
          <p:sp>
            <p:nvSpPr>
              <p:cNvPr id="63589" name="Rectangle 101"/>
              <p:cNvSpPr>
                <a:spLocks noChangeArrowheads="1"/>
              </p:cNvSpPr>
              <p:nvPr userDrawn="1"/>
            </p:nvSpPr>
            <p:spPr bwMode="ltGray">
              <a:xfrm rot="-5360484">
                <a:off x="385" y="2409"/>
                <a:ext cx="69" cy="12"/>
              </a:xfrm>
              <a:prstGeom prst="rect">
                <a:avLst/>
              </a:prstGeom>
              <a:solidFill>
                <a:schemeClr val="bg2"/>
              </a:solidFill>
              <a:ln w="9525">
                <a:noFill/>
                <a:miter lim="800000"/>
                <a:headEnd/>
                <a:tailEnd/>
              </a:ln>
              <a:effectLst/>
            </p:spPr>
            <p:txBody>
              <a:bodyPr wrap="none" anchor="ctr"/>
              <a:lstStyle/>
              <a:p>
                <a:endParaRPr lang="ru-RU"/>
              </a:p>
            </p:txBody>
          </p:sp>
          <p:sp>
            <p:nvSpPr>
              <p:cNvPr id="63590" name="Rectangle 102"/>
              <p:cNvSpPr>
                <a:spLocks noChangeArrowheads="1"/>
              </p:cNvSpPr>
              <p:nvPr userDrawn="1"/>
            </p:nvSpPr>
            <p:spPr bwMode="ltGray">
              <a:xfrm rot="-5288939">
                <a:off x="418" y="2405"/>
                <a:ext cx="69" cy="12"/>
              </a:xfrm>
              <a:prstGeom prst="rect">
                <a:avLst/>
              </a:prstGeom>
              <a:solidFill>
                <a:schemeClr val="bg2"/>
              </a:solidFill>
              <a:ln w="9525">
                <a:noFill/>
                <a:miter lim="800000"/>
                <a:headEnd/>
                <a:tailEnd/>
              </a:ln>
              <a:effectLst/>
            </p:spPr>
            <p:txBody>
              <a:bodyPr wrap="none" anchor="ctr"/>
              <a:lstStyle/>
              <a:p>
                <a:endParaRPr lang="ru-RU"/>
              </a:p>
            </p:txBody>
          </p:sp>
          <p:sp>
            <p:nvSpPr>
              <p:cNvPr id="63591" name="Rectangle 103"/>
              <p:cNvSpPr>
                <a:spLocks noChangeArrowheads="1"/>
              </p:cNvSpPr>
              <p:nvPr userDrawn="1"/>
            </p:nvSpPr>
            <p:spPr bwMode="ltGray">
              <a:xfrm rot="-5164854">
                <a:off x="449" y="2400"/>
                <a:ext cx="69" cy="12"/>
              </a:xfrm>
              <a:prstGeom prst="rect">
                <a:avLst/>
              </a:prstGeom>
              <a:solidFill>
                <a:schemeClr val="bg2"/>
              </a:solidFill>
              <a:ln w="9525">
                <a:noFill/>
                <a:miter lim="800000"/>
                <a:headEnd/>
                <a:tailEnd/>
              </a:ln>
              <a:effectLst/>
            </p:spPr>
            <p:txBody>
              <a:bodyPr wrap="none" anchor="ctr"/>
              <a:lstStyle/>
              <a:p>
                <a:endParaRPr lang="ru-RU"/>
              </a:p>
            </p:txBody>
          </p:sp>
          <p:sp>
            <p:nvSpPr>
              <p:cNvPr id="63592" name="Rectangle 104"/>
              <p:cNvSpPr>
                <a:spLocks noChangeArrowheads="1"/>
              </p:cNvSpPr>
              <p:nvPr userDrawn="1"/>
            </p:nvSpPr>
            <p:spPr bwMode="ltGray">
              <a:xfrm rot="-6132163">
                <a:off x="206" y="2458"/>
                <a:ext cx="63" cy="12"/>
              </a:xfrm>
              <a:prstGeom prst="rect">
                <a:avLst/>
              </a:prstGeom>
              <a:solidFill>
                <a:schemeClr val="bg2"/>
              </a:solidFill>
              <a:ln w="9525">
                <a:noFill/>
                <a:miter lim="800000"/>
                <a:headEnd/>
                <a:tailEnd/>
              </a:ln>
              <a:effectLst/>
            </p:spPr>
            <p:txBody>
              <a:bodyPr wrap="none" anchor="ctr"/>
              <a:lstStyle/>
              <a:p>
                <a:endParaRPr lang="ru-RU"/>
              </a:p>
            </p:txBody>
          </p:sp>
          <p:sp>
            <p:nvSpPr>
              <p:cNvPr id="63593" name="Rectangle 105"/>
              <p:cNvSpPr>
                <a:spLocks noChangeArrowheads="1"/>
              </p:cNvSpPr>
              <p:nvPr userDrawn="1"/>
            </p:nvSpPr>
            <p:spPr bwMode="ltGray">
              <a:xfrm rot="-6220433">
                <a:off x="237" y="2448"/>
                <a:ext cx="63" cy="12"/>
              </a:xfrm>
              <a:prstGeom prst="rect">
                <a:avLst/>
              </a:prstGeom>
              <a:solidFill>
                <a:schemeClr val="bg2"/>
              </a:solidFill>
              <a:ln w="9525">
                <a:noFill/>
                <a:miter lim="800000"/>
                <a:headEnd/>
                <a:tailEnd/>
              </a:ln>
              <a:effectLst/>
            </p:spPr>
            <p:txBody>
              <a:bodyPr wrap="none" anchor="ctr"/>
              <a:lstStyle/>
              <a:p>
                <a:endParaRPr lang="ru-RU"/>
              </a:p>
            </p:txBody>
          </p:sp>
          <p:sp>
            <p:nvSpPr>
              <p:cNvPr id="63594" name="Rectangle 106"/>
              <p:cNvSpPr>
                <a:spLocks noChangeArrowheads="1"/>
              </p:cNvSpPr>
              <p:nvPr userDrawn="1"/>
            </p:nvSpPr>
            <p:spPr bwMode="ltGray">
              <a:xfrm rot="-6110943">
                <a:off x="266" y="2438"/>
                <a:ext cx="63" cy="12"/>
              </a:xfrm>
              <a:prstGeom prst="rect">
                <a:avLst/>
              </a:prstGeom>
              <a:solidFill>
                <a:schemeClr val="bg2"/>
              </a:solidFill>
              <a:ln w="9525">
                <a:noFill/>
                <a:miter lim="800000"/>
                <a:headEnd/>
                <a:tailEnd/>
              </a:ln>
              <a:effectLst/>
            </p:spPr>
            <p:txBody>
              <a:bodyPr wrap="none" anchor="ctr"/>
              <a:lstStyle/>
              <a:p>
                <a:endParaRPr lang="ru-RU"/>
              </a:p>
            </p:txBody>
          </p:sp>
          <p:sp>
            <p:nvSpPr>
              <p:cNvPr id="63595" name="Rectangle 107"/>
              <p:cNvSpPr>
                <a:spLocks noChangeArrowheads="1"/>
              </p:cNvSpPr>
              <p:nvPr userDrawn="1"/>
            </p:nvSpPr>
            <p:spPr bwMode="ltGray">
              <a:xfrm rot="-5919570">
                <a:off x="292" y="2427"/>
                <a:ext cx="69" cy="12"/>
              </a:xfrm>
              <a:prstGeom prst="rect">
                <a:avLst/>
              </a:prstGeom>
              <a:solidFill>
                <a:schemeClr val="bg2"/>
              </a:solidFill>
              <a:ln w="9525">
                <a:noFill/>
                <a:miter lim="800000"/>
                <a:headEnd/>
                <a:tailEnd/>
              </a:ln>
              <a:effectLst/>
            </p:spPr>
            <p:txBody>
              <a:bodyPr wrap="none" anchor="ctr"/>
              <a:lstStyle/>
              <a:p>
                <a:endParaRPr lang="ru-RU"/>
              </a:p>
            </p:txBody>
          </p:sp>
          <p:sp>
            <p:nvSpPr>
              <p:cNvPr id="63596" name="Rectangle 108"/>
              <p:cNvSpPr>
                <a:spLocks noChangeArrowheads="1"/>
              </p:cNvSpPr>
              <p:nvPr userDrawn="1"/>
            </p:nvSpPr>
            <p:spPr bwMode="ltGray">
              <a:xfrm rot="-7376291">
                <a:off x="5" y="2549"/>
                <a:ext cx="63" cy="12"/>
              </a:xfrm>
              <a:prstGeom prst="rect">
                <a:avLst/>
              </a:prstGeom>
              <a:solidFill>
                <a:schemeClr val="bg2"/>
              </a:solidFill>
              <a:ln w="9525">
                <a:noFill/>
                <a:miter lim="800000"/>
                <a:headEnd/>
                <a:tailEnd/>
              </a:ln>
              <a:effectLst/>
            </p:spPr>
            <p:txBody>
              <a:bodyPr wrap="none" anchor="ctr"/>
              <a:lstStyle/>
              <a:p>
                <a:endParaRPr lang="ru-RU"/>
              </a:p>
            </p:txBody>
          </p:sp>
          <p:sp>
            <p:nvSpPr>
              <p:cNvPr id="63597" name="Rectangle 109"/>
              <p:cNvSpPr>
                <a:spLocks noChangeArrowheads="1"/>
              </p:cNvSpPr>
              <p:nvPr userDrawn="1"/>
            </p:nvSpPr>
            <p:spPr bwMode="ltGray">
              <a:xfrm rot="-7168347">
                <a:off x="64" y="2517"/>
                <a:ext cx="63" cy="12"/>
              </a:xfrm>
              <a:prstGeom prst="rect">
                <a:avLst/>
              </a:prstGeom>
              <a:solidFill>
                <a:schemeClr val="bg2"/>
              </a:solidFill>
              <a:ln w="9525">
                <a:noFill/>
                <a:miter lim="800000"/>
                <a:headEnd/>
                <a:tailEnd/>
              </a:ln>
              <a:effectLst/>
            </p:spPr>
            <p:txBody>
              <a:bodyPr wrap="none" anchor="ctr"/>
              <a:lstStyle/>
              <a:p>
                <a:endParaRPr lang="ru-RU"/>
              </a:p>
            </p:txBody>
          </p:sp>
          <p:sp>
            <p:nvSpPr>
              <p:cNvPr id="63598" name="Rectangle 110"/>
              <p:cNvSpPr>
                <a:spLocks noChangeArrowheads="1"/>
              </p:cNvSpPr>
              <p:nvPr userDrawn="1"/>
            </p:nvSpPr>
            <p:spPr bwMode="ltGray">
              <a:xfrm rot="-6802416">
                <a:off x="92" y="2502"/>
                <a:ext cx="63" cy="12"/>
              </a:xfrm>
              <a:prstGeom prst="rect">
                <a:avLst/>
              </a:prstGeom>
              <a:solidFill>
                <a:schemeClr val="bg2"/>
              </a:solidFill>
              <a:ln w="9525">
                <a:noFill/>
                <a:miter lim="800000"/>
                <a:headEnd/>
                <a:tailEnd/>
              </a:ln>
              <a:effectLst/>
            </p:spPr>
            <p:txBody>
              <a:bodyPr wrap="none" anchor="ctr"/>
              <a:lstStyle/>
              <a:p>
                <a:endParaRPr lang="ru-RU"/>
              </a:p>
            </p:txBody>
          </p:sp>
          <p:sp>
            <p:nvSpPr>
              <p:cNvPr id="63599" name="Rectangle 111"/>
              <p:cNvSpPr>
                <a:spLocks noChangeArrowheads="1"/>
              </p:cNvSpPr>
              <p:nvPr userDrawn="1"/>
            </p:nvSpPr>
            <p:spPr bwMode="ltGray">
              <a:xfrm rot="-6802416">
                <a:off x="119" y="2492"/>
                <a:ext cx="63" cy="12"/>
              </a:xfrm>
              <a:prstGeom prst="rect">
                <a:avLst/>
              </a:prstGeom>
              <a:solidFill>
                <a:schemeClr val="bg2"/>
              </a:solidFill>
              <a:ln w="9525">
                <a:noFill/>
                <a:miter lim="800000"/>
                <a:headEnd/>
                <a:tailEnd/>
              </a:ln>
              <a:effectLst/>
            </p:spPr>
            <p:txBody>
              <a:bodyPr wrap="none" anchor="ctr"/>
              <a:lstStyle/>
              <a:p>
                <a:endParaRPr lang="ru-RU"/>
              </a:p>
            </p:txBody>
          </p:sp>
          <p:sp>
            <p:nvSpPr>
              <p:cNvPr id="63600" name="Rectangle 112"/>
              <p:cNvSpPr>
                <a:spLocks noChangeArrowheads="1"/>
              </p:cNvSpPr>
              <p:nvPr userDrawn="1"/>
            </p:nvSpPr>
            <p:spPr bwMode="ltGray">
              <a:xfrm rot="-6457704">
                <a:off x="150" y="2478"/>
                <a:ext cx="63" cy="12"/>
              </a:xfrm>
              <a:prstGeom prst="rect">
                <a:avLst/>
              </a:prstGeom>
              <a:solidFill>
                <a:schemeClr val="bg2"/>
              </a:solidFill>
              <a:ln w="9525">
                <a:noFill/>
                <a:miter lim="800000"/>
                <a:headEnd/>
                <a:tailEnd/>
              </a:ln>
              <a:effectLst/>
            </p:spPr>
            <p:txBody>
              <a:bodyPr wrap="none" anchor="ctr"/>
              <a:lstStyle/>
              <a:p>
                <a:endParaRPr lang="ru-RU"/>
              </a:p>
            </p:txBody>
          </p:sp>
          <p:sp>
            <p:nvSpPr>
              <p:cNvPr id="63601" name="Rectangle 113"/>
              <p:cNvSpPr>
                <a:spLocks noChangeArrowheads="1"/>
              </p:cNvSpPr>
              <p:nvPr userDrawn="1"/>
            </p:nvSpPr>
            <p:spPr bwMode="ltGray">
              <a:xfrm rot="-1876771">
                <a:off x="0" y="3363"/>
                <a:ext cx="75" cy="12"/>
              </a:xfrm>
              <a:prstGeom prst="rect">
                <a:avLst/>
              </a:prstGeom>
              <a:solidFill>
                <a:schemeClr val="bg2"/>
              </a:solidFill>
              <a:ln w="9525">
                <a:noFill/>
                <a:miter lim="800000"/>
                <a:headEnd/>
                <a:tailEnd/>
              </a:ln>
              <a:effectLst/>
            </p:spPr>
            <p:txBody>
              <a:bodyPr wrap="none" anchor="ctr"/>
              <a:lstStyle/>
              <a:p>
                <a:endParaRPr lang="ru-RU"/>
              </a:p>
            </p:txBody>
          </p:sp>
          <p:sp>
            <p:nvSpPr>
              <p:cNvPr id="63602" name="Rectangle 114"/>
              <p:cNvSpPr>
                <a:spLocks noChangeArrowheads="1"/>
              </p:cNvSpPr>
              <p:nvPr userDrawn="1"/>
            </p:nvSpPr>
            <p:spPr bwMode="ltGray">
              <a:xfrm rot="3283992">
                <a:off x="511" y="3478"/>
                <a:ext cx="242" cy="12"/>
              </a:xfrm>
              <a:prstGeom prst="rect">
                <a:avLst/>
              </a:prstGeom>
              <a:solidFill>
                <a:schemeClr val="bg2"/>
              </a:solidFill>
              <a:ln w="9525">
                <a:noFill/>
                <a:miter lim="800000"/>
                <a:headEnd/>
                <a:tailEnd/>
              </a:ln>
              <a:effectLst/>
            </p:spPr>
            <p:txBody>
              <a:bodyPr wrap="none" anchor="ctr"/>
              <a:lstStyle/>
              <a:p>
                <a:endParaRPr lang="ru-RU"/>
              </a:p>
            </p:txBody>
          </p:sp>
          <p:sp>
            <p:nvSpPr>
              <p:cNvPr id="63603" name="Rectangle 115"/>
              <p:cNvSpPr>
                <a:spLocks noChangeArrowheads="1"/>
              </p:cNvSpPr>
              <p:nvPr userDrawn="1"/>
            </p:nvSpPr>
            <p:spPr bwMode="ltGray">
              <a:xfrm rot="3283992">
                <a:off x="35" y="2798"/>
                <a:ext cx="242" cy="12"/>
              </a:xfrm>
              <a:prstGeom prst="rect">
                <a:avLst/>
              </a:prstGeom>
              <a:solidFill>
                <a:schemeClr val="bg2"/>
              </a:solidFill>
              <a:ln w="9525">
                <a:noFill/>
                <a:miter lim="800000"/>
                <a:headEnd/>
                <a:tailEnd/>
              </a:ln>
              <a:effectLst/>
            </p:spPr>
            <p:txBody>
              <a:bodyPr wrap="none" anchor="ctr"/>
              <a:lstStyle/>
              <a:p>
                <a:endParaRPr lang="ru-RU"/>
              </a:p>
            </p:txBody>
          </p:sp>
          <p:sp>
            <p:nvSpPr>
              <p:cNvPr id="63604" name="Rectangle 116"/>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a:effectLst/>
            </p:spPr>
            <p:txBody>
              <a:bodyPr wrap="none" anchor="ctr"/>
              <a:lstStyle/>
              <a:p>
                <a:endParaRPr lang="ru-RU"/>
              </a:p>
            </p:txBody>
          </p:sp>
          <p:sp>
            <p:nvSpPr>
              <p:cNvPr id="63605" name="Rectangle 117"/>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a:effectLst/>
            </p:spPr>
            <p:txBody>
              <a:bodyPr wrap="none" anchor="ctr"/>
              <a:lstStyle/>
              <a:p>
                <a:endParaRPr lang="ru-RU"/>
              </a:p>
            </p:txBody>
          </p:sp>
          <p:sp>
            <p:nvSpPr>
              <p:cNvPr id="63606" name="Rectangle 118"/>
              <p:cNvSpPr>
                <a:spLocks noChangeArrowheads="1"/>
              </p:cNvSpPr>
              <p:nvPr userDrawn="1"/>
            </p:nvSpPr>
            <p:spPr bwMode="ltGray">
              <a:xfrm rot="6683973">
                <a:off x="45" y="3915"/>
                <a:ext cx="144" cy="12"/>
              </a:xfrm>
              <a:prstGeom prst="rect">
                <a:avLst/>
              </a:prstGeom>
              <a:solidFill>
                <a:schemeClr val="bg2"/>
              </a:solidFill>
              <a:ln w="9525">
                <a:noFill/>
                <a:miter lim="800000"/>
                <a:headEnd/>
                <a:tailEnd/>
              </a:ln>
              <a:effectLst/>
            </p:spPr>
            <p:txBody>
              <a:bodyPr wrap="none" anchor="ctr"/>
              <a:lstStyle/>
              <a:p>
                <a:endParaRPr lang="ru-RU"/>
              </a:p>
            </p:txBody>
          </p:sp>
          <p:sp>
            <p:nvSpPr>
              <p:cNvPr id="63607" name="Rectangle 119"/>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a:effectLst/>
            </p:spPr>
            <p:txBody>
              <a:bodyPr wrap="none" anchor="ctr"/>
              <a:lstStyle/>
              <a:p>
                <a:endParaRPr lang="ru-RU"/>
              </a:p>
            </p:txBody>
          </p:sp>
          <p:sp>
            <p:nvSpPr>
              <p:cNvPr id="63608" name="Rectangle 120"/>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a:effectLst/>
            </p:spPr>
            <p:txBody>
              <a:bodyPr wrap="none" anchor="ctr"/>
              <a:lstStyle/>
              <a:p>
                <a:endParaRPr lang="ru-RU"/>
              </a:p>
            </p:txBody>
          </p:sp>
          <p:sp>
            <p:nvSpPr>
              <p:cNvPr id="63609" name="Rectangle 121"/>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a:effectLst/>
            </p:spPr>
            <p:txBody>
              <a:bodyPr wrap="none" anchor="ctr"/>
              <a:lstStyle/>
              <a:p>
                <a:endParaRPr lang="ru-RU"/>
              </a:p>
            </p:txBody>
          </p:sp>
          <p:sp>
            <p:nvSpPr>
              <p:cNvPr id="63610" name="Rectangle 122"/>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a:effectLst/>
            </p:spPr>
            <p:txBody>
              <a:bodyPr wrap="none" anchor="ctr"/>
              <a:lstStyle/>
              <a:p>
                <a:endParaRPr lang="ru-RU"/>
              </a:p>
            </p:txBody>
          </p:sp>
          <p:sp>
            <p:nvSpPr>
              <p:cNvPr id="63611" name="Rectangle 123"/>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a:effectLst/>
            </p:spPr>
            <p:txBody>
              <a:bodyPr wrap="none" anchor="ctr"/>
              <a:lstStyle/>
              <a:p>
                <a:endParaRPr lang="ru-RU"/>
              </a:p>
            </p:txBody>
          </p:sp>
          <p:sp>
            <p:nvSpPr>
              <p:cNvPr id="63612" name="Rectangle 124"/>
              <p:cNvSpPr>
                <a:spLocks noChangeArrowheads="1"/>
              </p:cNvSpPr>
              <p:nvPr userDrawn="1"/>
            </p:nvSpPr>
            <p:spPr bwMode="ltGray">
              <a:xfrm rot="-7168347">
                <a:off x="-18" y="2506"/>
                <a:ext cx="132" cy="12"/>
              </a:xfrm>
              <a:prstGeom prst="rect">
                <a:avLst/>
              </a:prstGeom>
              <a:solidFill>
                <a:schemeClr val="bg2"/>
              </a:solidFill>
              <a:ln w="9525">
                <a:noFill/>
                <a:miter lim="800000"/>
                <a:headEnd/>
                <a:tailEnd/>
              </a:ln>
              <a:effectLst/>
            </p:spPr>
            <p:txBody>
              <a:bodyPr wrap="none" anchor="ctr"/>
              <a:lstStyle/>
              <a:p>
                <a:endParaRPr lang="ru-RU"/>
              </a:p>
            </p:txBody>
          </p:sp>
          <p:sp>
            <p:nvSpPr>
              <p:cNvPr id="63613" name="Rectangle 125"/>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a:effectLst/>
            </p:spPr>
            <p:txBody>
              <a:bodyPr wrap="none" anchor="ctr"/>
              <a:lstStyle/>
              <a:p>
                <a:endParaRPr lang="ru-RU"/>
              </a:p>
            </p:txBody>
          </p:sp>
          <p:sp>
            <p:nvSpPr>
              <p:cNvPr id="63614" name="Rectangle 126"/>
              <p:cNvSpPr>
                <a:spLocks noChangeArrowheads="1"/>
              </p:cNvSpPr>
              <p:nvPr userDrawn="1"/>
            </p:nvSpPr>
            <p:spPr bwMode="ltGray">
              <a:xfrm rot="-4970620">
                <a:off x="447" y="2364"/>
                <a:ext cx="138" cy="12"/>
              </a:xfrm>
              <a:prstGeom prst="rect">
                <a:avLst/>
              </a:prstGeom>
              <a:solidFill>
                <a:schemeClr val="bg2"/>
              </a:solidFill>
              <a:ln w="9525">
                <a:noFill/>
                <a:miter lim="800000"/>
                <a:headEnd/>
                <a:tailEnd/>
              </a:ln>
              <a:effectLst/>
            </p:spPr>
            <p:txBody>
              <a:bodyPr wrap="none" anchor="ctr"/>
              <a:lstStyle/>
              <a:p>
                <a:endParaRPr lang="ru-RU"/>
              </a:p>
            </p:txBody>
          </p:sp>
          <p:sp>
            <p:nvSpPr>
              <p:cNvPr id="63615" name="Rectangle 127"/>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a:effectLst/>
            </p:spPr>
            <p:txBody>
              <a:bodyPr wrap="none" anchor="ctr"/>
              <a:lstStyle/>
              <a:p>
                <a:endParaRPr lang="ru-RU"/>
              </a:p>
            </p:txBody>
          </p:sp>
          <p:sp>
            <p:nvSpPr>
              <p:cNvPr id="63616" name="Rectangle 128"/>
              <p:cNvSpPr>
                <a:spLocks noChangeArrowheads="1"/>
              </p:cNvSpPr>
              <p:nvPr userDrawn="1"/>
            </p:nvSpPr>
            <p:spPr bwMode="ltGray">
              <a:xfrm rot="-3676305">
                <a:off x="739" y="2386"/>
                <a:ext cx="155" cy="12"/>
              </a:xfrm>
              <a:prstGeom prst="rect">
                <a:avLst/>
              </a:prstGeom>
              <a:solidFill>
                <a:schemeClr val="bg2"/>
              </a:solidFill>
              <a:ln w="9525">
                <a:noFill/>
                <a:miter lim="800000"/>
                <a:headEnd/>
                <a:tailEnd/>
              </a:ln>
              <a:effectLst/>
            </p:spPr>
            <p:txBody>
              <a:bodyPr wrap="none" anchor="ctr"/>
              <a:lstStyle/>
              <a:p>
                <a:endParaRPr lang="ru-RU"/>
              </a:p>
            </p:txBody>
          </p:sp>
          <p:sp>
            <p:nvSpPr>
              <p:cNvPr id="63617" name="Rectangle 129"/>
              <p:cNvSpPr>
                <a:spLocks noChangeArrowheads="1"/>
              </p:cNvSpPr>
              <p:nvPr userDrawn="1"/>
            </p:nvSpPr>
            <p:spPr bwMode="ltGray">
              <a:xfrm rot="-3188616">
                <a:off x="869" y="2430"/>
                <a:ext cx="167" cy="12"/>
              </a:xfrm>
              <a:prstGeom prst="rect">
                <a:avLst/>
              </a:prstGeom>
              <a:solidFill>
                <a:schemeClr val="bg2"/>
              </a:solidFill>
              <a:ln w="9525">
                <a:noFill/>
                <a:miter lim="800000"/>
                <a:headEnd/>
                <a:tailEnd/>
              </a:ln>
              <a:effectLst/>
            </p:spPr>
            <p:txBody>
              <a:bodyPr wrap="none" anchor="ctr"/>
              <a:lstStyle/>
              <a:p>
                <a:endParaRPr lang="ru-RU"/>
              </a:p>
            </p:txBody>
          </p:sp>
          <p:sp>
            <p:nvSpPr>
              <p:cNvPr id="63618" name="Rectangle 130"/>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a:effectLst/>
            </p:spPr>
            <p:txBody>
              <a:bodyPr wrap="none" anchor="ctr"/>
              <a:lstStyle/>
              <a:p>
                <a:endParaRPr lang="ru-RU"/>
              </a:p>
            </p:txBody>
          </p:sp>
          <p:sp>
            <p:nvSpPr>
              <p:cNvPr id="63619" name="Rectangle 131"/>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a:effectLst/>
            </p:spPr>
            <p:txBody>
              <a:bodyPr wrap="none" anchor="ctr"/>
              <a:lstStyle/>
              <a:p>
                <a:endParaRPr lang="ru-RU"/>
              </a:p>
            </p:txBody>
          </p:sp>
          <p:sp>
            <p:nvSpPr>
              <p:cNvPr id="63620" name="Rectangle 132"/>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a:effectLst/>
            </p:spPr>
            <p:txBody>
              <a:bodyPr wrap="none" anchor="ctr"/>
              <a:lstStyle/>
              <a:p>
                <a:endParaRPr lang="ru-RU"/>
              </a:p>
            </p:txBody>
          </p:sp>
          <p:sp>
            <p:nvSpPr>
              <p:cNvPr id="63621" name="Rectangle 133"/>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a:effectLst/>
            </p:spPr>
            <p:txBody>
              <a:bodyPr wrap="none" anchor="ctr"/>
              <a:lstStyle/>
              <a:p>
                <a:endParaRPr lang="ru-RU"/>
              </a:p>
            </p:txBody>
          </p:sp>
          <p:sp>
            <p:nvSpPr>
              <p:cNvPr id="63622" name="Rectangle 134"/>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a:effectLst/>
            </p:spPr>
            <p:txBody>
              <a:bodyPr wrap="none" anchor="ctr"/>
              <a:lstStyle/>
              <a:p>
                <a:endParaRPr lang="ru-RU"/>
              </a:p>
            </p:txBody>
          </p:sp>
          <p:sp>
            <p:nvSpPr>
              <p:cNvPr id="63623" name="Rectangle 135"/>
              <p:cNvSpPr>
                <a:spLocks noChangeArrowheads="1"/>
              </p:cNvSpPr>
              <p:nvPr userDrawn="1"/>
            </p:nvSpPr>
            <p:spPr bwMode="ltGray">
              <a:xfrm rot="-287823">
                <a:off x="1213" y="3066"/>
                <a:ext cx="167" cy="12"/>
              </a:xfrm>
              <a:prstGeom prst="rect">
                <a:avLst/>
              </a:prstGeom>
              <a:solidFill>
                <a:schemeClr val="bg2"/>
              </a:solidFill>
              <a:ln w="9525">
                <a:noFill/>
                <a:miter lim="800000"/>
                <a:headEnd/>
                <a:tailEnd/>
              </a:ln>
              <a:effectLst/>
            </p:spPr>
            <p:txBody>
              <a:bodyPr wrap="none" anchor="ctr"/>
              <a:lstStyle/>
              <a:p>
                <a:endParaRPr lang="ru-RU"/>
              </a:p>
            </p:txBody>
          </p:sp>
          <p:sp>
            <p:nvSpPr>
              <p:cNvPr id="63624" name="Rectangle 136"/>
              <p:cNvSpPr>
                <a:spLocks noChangeArrowheads="1"/>
              </p:cNvSpPr>
              <p:nvPr userDrawn="1"/>
            </p:nvSpPr>
            <p:spPr bwMode="ltGray">
              <a:xfrm rot="696741">
                <a:off x="1126" y="3337"/>
                <a:ext cx="150" cy="12"/>
              </a:xfrm>
              <a:prstGeom prst="rect">
                <a:avLst/>
              </a:prstGeom>
              <a:solidFill>
                <a:schemeClr val="bg2"/>
              </a:solidFill>
              <a:ln w="9525">
                <a:noFill/>
                <a:miter lim="800000"/>
                <a:headEnd/>
                <a:tailEnd/>
              </a:ln>
              <a:effectLst/>
            </p:spPr>
            <p:txBody>
              <a:bodyPr wrap="none" anchor="ctr"/>
              <a:lstStyle/>
              <a:p>
                <a:endParaRPr lang="ru-RU"/>
              </a:p>
            </p:txBody>
          </p:sp>
          <p:sp>
            <p:nvSpPr>
              <p:cNvPr id="63625" name="Rectangle 137"/>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a:effectLst/>
            </p:spPr>
            <p:txBody>
              <a:bodyPr wrap="none" anchor="ctr"/>
              <a:lstStyle/>
              <a:p>
                <a:endParaRPr lang="ru-RU"/>
              </a:p>
            </p:txBody>
          </p:sp>
          <p:sp>
            <p:nvSpPr>
              <p:cNvPr id="63626" name="Freeform 138"/>
              <p:cNvSpPr>
                <a:spLocks/>
              </p:cNvSpPr>
              <p:nvPr userDrawn="1"/>
            </p:nvSpPr>
            <p:spPr bwMode="ltGray">
              <a:xfrm>
                <a:off x="850" y="3136"/>
                <a:ext cx="204" cy="120"/>
              </a:xfrm>
              <a:custGeom>
                <a:avLst/>
                <a:gdLst/>
                <a:ahLst/>
                <a:cxnLst>
                  <a:cxn ang="0">
                    <a:pos x="168" y="120"/>
                  </a:cxn>
                  <a:cxn ang="0">
                    <a:pos x="204" y="12"/>
                  </a:cxn>
                  <a:cxn ang="0">
                    <a:pos x="42" y="0"/>
                  </a:cxn>
                  <a:cxn ang="0">
                    <a:pos x="0" y="108"/>
                  </a:cxn>
                  <a:cxn ang="0">
                    <a:pos x="30" y="114"/>
                  </a:cxn>
                  <a:cxn ang="0">
                    <a:pos x="60" y="30"/>
                  </a:cxn>
                  <a:cxn ang="0">
                    <a:pos x="102" y="36"/>
                  </a:cxn>
                  <a:cxn ang="0">
                    <a:pos x="78" y="108"/>
                  </a:cxn>
                  <a:cxn ang="0">
                    <a:pos x="102" y="108"/>
                  </a:cxn>
                  <a:cxn ang="0">
                    <a:pos x="132" y="36"/>
                  </a:cxn>
                  <a:cxn ang="0">
                    <a:pos x="162" y="36"/>
                  </a:cxn>
                  <a:cxn ang="0">
                    <a:pos x="138" y="114"/>
                  </a:cxn>
                  <a:cxn ang="0">
                    <a:pos x="168" y="120"/>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lstStyle/>
              <a:p>
                <a:endParaRPr lang="ru-RU"/>
              </a:p>
            </p:txBody>
          </p:sp>
          <p:sp>
            <p:nvSpPr>
              <p:cNvPr id="63627" name="Freeform 139"/>
              <p:cNvSpPr>
                <a:spLocks/>
              </p:cNvSpPr>
              <p:nvPr userDrawn="1"/>
            </p:nvSpPr>
            <p:spPr bwMode="ltGray">
              <a:xfrm>
                <a:off x="19" y="2722"/>
                <a:ext cx="90" cy="78"/>
              </a:xfrm>
              <a:custGeom>
                <a:avLst/>
                <a:gdLst/>
                <a:ahLst/>
                <a:cxnLst>
                  <a:cxn ang="0">
                    <a:pos x="66" y="36"/>
                  </a:cxn>
                  <a:cxn ang="0">
                    <a:pos x="66" y="36"/>
                  </a:cxn>
                  <a:cxn ang="0">
                    <a:pos x="18" y="24"/>
                  </a:cxn>
                  <a:cxn ang="0">
                    <a:pos x="0" y="30"/>
                  </a:cxn>
                  <a:cxn ang="0">
                    <a:pos x="36" y="78"/>
                  </a:cxn>
                  <a:cxn ang="0">
                    <a:pos x="48" y="72"/>
                  </a:cxn>
                  <a:cxn ang="0">
                    <a:pos x="24" y="36"/>
                  </a:cxn>
                  <a:cxn ang="0">
                    <a:pos x="24" y="36"/>
                  </a:cxn>
                  <a:cxn ang="0">
                    <a:pos x="72" y="54"/>
                  </a:cxn>
                  <a:cxn ang="0">
                    <a:pos x="90" y="42"/>
                  </a:cxn>
                  <a:cxn ang="0">
                    <a:pos x="54" y="0"/>
                  </a:cxn>
                  <a:cxn ang="0">
                    <a:pos x="42" y="6"/>
                  </a:cxn>
                  <a:cxn ang="0">
                    <a:pos x="66" y="36"/>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lstStyle/>
              <a:p>
                <a:endParaRPr lang="ru-RU"/>
              </a:p>
            </p:txBody>
          </p:sp>
          <p:sp>
            <p:nvSpPr>
              <p:cNvPr id="63628" name="Freeform 140"/>
              <p:cNvSpPr>
                <a:spLocks/>
              </p:cNvSpPr>
              <p:nvPr userDrawn="1"/>
            </p:nvSpPr>
            <p:spPr bwMode="ltGray">
              <a:xfrm>
                <a:off x="97" y="2651"/>
                <a:ext cx="101" cy="89"/>
              </a:xfrm>
              <a:custGeom>
                <a:avLst/>
                <a:gdLst/>
                <a:ahLst/>
                <a:cxnLst>
                  <a:cxn ang="0">
                    <a:pos x="54" y="89"/>
                  </a:cxn>
                  <a:cxn ang="0">
                    <a:pos x="65" y="83"/>
                  </a:cxn>
                  <a:cxn ang="0">
                    <a:pos x="48" y="35"/>
                  </a:cxn>
                  <a:cxn ang="0">
                    <a:pos x="89" y="65"/>
                  </a:cxn>
                  <a:cxn ang="0">
                    <a:pos x="101" y="59"/>
                  </a:cxn>
                  <a:cxn ang="0">
                    <a:pos x="83" y="0"/>
                  </a:cxn>
                  <a:cxn ang="0">
                    <a:pos x="71" y="12"/>
                  </a:cxn>
                  <a:cxn ang="0">
                    <a:pos x="83" y="41"/>
                  </a:cxn>
                  <a:cxn ang="0">
                    <a:pos x="48" y="23"/>
                  </a:cxn>
                  <a:cxn ang="0">
                    <a:pos x="36" y="29"/>
                  </a:cxn>
                  <a:cxn ang="0">
                    <a:pos x="45" y="68"/>
                  </a:cxn>
                  <a:cxn ang="0">
                    <a:pos x="18" y="41"/>
                  </a:cxn>
                  <a:cxn ang="0">
                    <a:pos x="0" y="53"/>
                  </a:cxn>
                  <a:cxn ang="0">
                    <a:pos x="54" y="89"/>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lstStyle/>
              <a:p>
                <a:endParaRPr lang="ru-RU"/>
              </a:p>
            </p:txBody>
          </p:sp>
          <p:sp>
            <p:nvSpPr>
              <p:cNvPr id="63629" name="Freeform 141"/>
              <p:cNvSpPr>
                <a:spLocks/>
              </p:cNvSpPr>
              <p:nvPr userDrawn="1"/>
            </p:nvSpPr>
            <p:spPr bwMode="ltGray">
              <a:xfrm>
                <a:off x="677" y="3502"/>
                <a:ext cx="83" cy="78"/>
              </a:xfrm>
              <a:custGeom>
                <a:avLst/>
                <a:gdLst/>
                <a:ahLst/>
                <a:cxnLst>
                  <a:cxn ang="0">
                    <a:pos x="36" y="78"/>
                  </a:cxn>
                  <a:cxn ang="0">
                    <a:pos x="83" y="48"/>
                  </a:cxn>
                  <a:cxn ang="0">
                    <a:pos x="54" y="0"/>
                  </a:cxn>
                  <a:cxn ang="0">
                    <a:pos x="0" y="30"/>
                  </a:cxn>
                  <a:cxn ang="0">
                    <a:pos x="6" y="36"/>
                  </a:cxn>
                  <a:cxn ang="0">
                    <a:pos x="42" y="18"/>
                  </a:cxn>
                  <a:cxn ang="0">
                    <a:pos x="54" y="30"/>
                  </a:cxn>
                  <a:cxn ang="0">
                    <a:pos x="24" y="48"/>
                  </a:cxn>
                  <a:cxn ang="0">
                    <a:pos x="30" y="54"/>
                  </a:cxn>
                  <a:cxn ang="0">
                    <a:pos x="60" y="36"/>
                  </a:cxn>
                  <a:cxn ang="0">
                    <a:pos x="66" y="48"/>
                  </a:cxn>
                  <a:cxn ang="0">
                    <a:pos x="30" y="66"/>
                  </a:cxn>
                  <a:cxn ang="0">
                    <a:pos x="36" y="78"/>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lstStyle/>
              <a:p>
                <a:endParaRPr lang="ru-RU"/>
              </a:p>
            </p:txBody>
          </p:sp>
          <p:sp>
            <p:nvSpPr>
              <p:cNvPr id="63630" name="Freeform 142"/>
              <p:cNvSpPr>
                <a:spLocks/>
              </p:cNvSpPr>
              <p:nvPr userDrawn="1"/>
            </p:nvSpPr>
            <p:spPr bwMode="ltGray">
              <a:xfrm>
                <a:off x="940" y="2782"/>
                <a:ext cx="90" cy="72"/>
              </a:xfrm>
              <a:custGeom>
                <a:avLst/>
                <a:gdLst/>
                <a:ahLst/>
                <a:cxnLst>
                  <a:cxn ang="0">
                    <a:pos x="90" y="30"/>
                  </a:cxn>
                  <a:cxn ang="0">
                    <a:pos x="66" y="0"/>
                  </a:cxn>
                  <a:cxn ang="0">
                    <a:pos x="0" y="36"/>
                  </a:cxn>
                  <a:cxn ang="0">
                    <a:pos x="24" y="72"/>
                  </a:cxn>
                  <a:cxn ang="0">
                    <a:pos x="36" y="66"/>
                  </a:cxn>
                  <a:cxn ang="0">
                    <a:pos x="18" y="42"/>
                  </a:cxn>
                  <a:cxn ang="0">
                    <a:pos x="36" y="30"/>
                  </a:cxn>
                  <a:cxn ang="0">
                    <a:pos x="54" y="54"/>
                  </a:cxn>
                  <a:cxn ang="0">
                    <a:pos x="60" y="48"/>
                  </a:cxn>
                  <a:cxn ang="0">
                    <a:pos x="48" y="24"/>
                  </a:cxn>
                  <a:cxn ang="0">
                    <a:pos x="60" y="12"/>
                  </a:cxn>
                  <a:cxn ang="0">
                    <a:pos x="78" y="42"/>
                  </a:cxn>
                  <a:cxn ang="0">
                    <a:pos x="90" y="30"/>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lstStyle/>
              <a:p>
                <a:endParaRPr lang="ru-RU"/>
              </a:p>
            </p:txBody>
          </p:sp>
          <p:sp>
            <p:nvSpPr>
              <p:cNvPr id="63631" name="Freeform 143"/>
              <p:cNvSpPr>
                <a:spLocks/>
              </p:cNvSpPr>
              <p:nvPr userDrawn="1"/>
            </p:nvSpPr>
            <p:spPr bwMode="ltGray">
              <a:xfrm>
                <a:off x="898" y="2716"/>
                <a:ext cx="90" cy="84"/>
              </a:xfrm>
              <a:custGeom>
                <a:avLst/>
                <a:gdLst/>
                <a:ahLst/>
                <a:cxnLst>
                  <a:cxn ang="0">
                    <a:pos x="42" y="60"/>
                  </a:cxn>
                  <a:cxn ang="0">
                    <a:pos x="42" y="60"/>
                  </a:cxn>
                  <a:cxn ang="0">
                    <a:pos x="72" y="12"/>
                  </a:cxn>
                  <a:cxn ang="0">
                    <a:pos x="66" y="0"/>
                  </a:cxn>
                  <a:cxn ang="0">
                    <a:pos x="0" y="42"/>
                  </a:cxn>
                  <a:cxn ang="0">
                    <a:pos x="6" y="54"/>
                  </a:cxn>
                  <a:cxn ang="0">
                    <a:pos x="54" y="24"/>
                  </a:cxn>
                  <a:cxn ang="0">
                    <a:pos x="54" y="24"/>
                  </a:cxn>
                  <a:cxn ang="0">
                    <a:pos x="18" y="72"/>
                  </a:cxn>
                  <a:cxn ang="0">
                    <a:pos x="24" y="84"/>
                  </a:cxn>
                  <a:cxn ang="0">
                    <a:pos x="90" y="42"/>
                  </a:cxn>
                  <a:cxn ang="0">
                    <a:pos x="84" y="30"/>
                  </a:cxn>
                  <a:cxn ang="0">
                    <a:pos x="42" y="60"/>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lstStyle/>
              <a:p>
                <a:endParaRPr lang="ru-RU"/>
              </a:p>
            </p:txBody>
          </p:sp>
          <p:sp>
            <p:nvSpPr>
              <p:cNvPr id="63632" name="Freeform 144"/>
              <p:cNvSpPr>
                <a:spLocks/>
              </p:cNvSpPr>
              <p:nvPr userDrawn="1"/>
            </p:nvSpPr>
            <p:spPr bwMode="ltGray">
              <a:xfrm>
                <a:off x="7" y="3837"/>
                <a:ext cx="6" cy="12"/>
              </a:xfrm>
              <a:custGeom>
                <a:avLst/>
                <a:gdLst/>
                <a:ahLst/>
                <a:cxnLst>
                  <a:cxn ang="0">
                    <a:pos x="6" y="0"/>
                  </a:cxn>
                  <a:cxn ang="0">
                    <a:pos x="6" y="0"/>
                  </a:cxn>
                  <a:cxn ang="0">
                    <a:pos x="0" y="0"/>
                  </a:cxn>
                  <a:cxn ang="0">
                    <a:pos x="0" y="0"/>
                  </a:cxn>
                  <a:cxn ang="0">
                    <a:pos x="0" y="12"/>
                  </a:cxn>
                  <a:cxn ang="0">
                    <a:pos x="6" y="0"/>
                  </a:cxn>
                  <a:cxn ang="0">
                    <a:pos x="6" y="0"/>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w="9525">
                <a:noFill/>
                <a:round/>
                <a:headEnd/>
                <a:tailEnd/>
              </a:ln>
            </p:spPr>
            <p:txBody>
              <a:bodyPr/>
              <a:lstStyle/>
              <a:p>
                <a:endParaRPr lang="ru-RU"/>
              </a:p>
            </p:txBody>
          </p:sp>
          <p:sp>
            <p:nvSpPr>
              <p:cNvPr id="63633" name="Freeform 145"/>
              <p:cNvSpPr>
                <a:spLocks/>
              </p:cNvSpPr>
              <p:nvPr userDrawn="1"/>
            </p:nvSpPr>
            <p:spPr bwMode="ltGray">
              <a:xfrm>
                <a:off x="7" y="2555"/>
                <a:ext cx="30" cy="48"/>
              </a:xfrm>
              <a:custGeom>
                <a:avLst/>
                <a:gdLst/>
                <a:ahLst/>
                <a:cxnLst>
                  <a:cxn ang="0">
                    <a:pos x="18" y="48"/>
                  </a:cxn>
                  <a:cxn ang="0">
                    <a:pos x="18" y="48"/>
                  </a:cxn>
                  <a:cxn ang="0">
                    <a:pos x="30" y="42"/>
                  </a:cxn>
                  <a:cxn ang="0">
                    <a:pos x="0" y="0"/>
                  </a:cxn>
                  <a:cxn ang="0">
                    <a:pos x="0" y="24"/>
                  </a:cxn>
                  <a:cxn ang="0">
                    <a:pos x="18" y="48"/>
                  </a:cxn>
                  <a:cxn ang="0">
                    <a:pos x="18" y="48"/>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w="9525">
                <a:noFill/>
                <a:round/>
                <a:headEnd/>
                <a:tailEnd/>
              </a:ln>
            </p:spPr>
            <p:txBody>
              <a:bodyPr/>
              <a:lstStyle/>
              <a:p>
                <a:endParaRPr lang="ru-RU"/>
              </a:p>
            </p:txBody>
          </p:sp>
          <p:sp>
            <p:nvSpPr>
              <p:cNvPr id="63634" name="Freeform 146"/>
              <p:cNvSpPr>
                <a:spLocks/>
              </p:cNvSpPr>
              <p:nvPr userDrawn="1"/>
            </p:nvSpPr>
            <p:spPr bwMode="ltGray">
              <a:xfrm>
                <a:off x="7" y="3843"/>
                <a:ext cx="36" cy="66"/>
              </a:xfrm>
              <a:custGeom>
                <a:avLst/>
                <a:gdLst/>
                <a:ahLst/>
                <a:cxnLst>
                  <a:cxn ang="0">
                    <a:pos x="36" y="0"/>
                  </a:cxn>
                  <a:cxn ang="0">
                    <a:pos x="24" y="0"/>
                  </a:cxn>
                  <a:cxn ang="0">
                    <a:pos x="24" y="0"/>
                  </a:cxn>
                  <a:cxn ang="0">
                    <a:pos x="0" y="36"/>
                  </a:cxn>
                  <a:cxn ang="0">
                    <a:pos x="0" y="66"/>
                  </a:cxn>
                  <a:cxn ang="0">
                    <a:pos x="36" y="0"/>
                  </a:cxn>
                  <a:cxn ang="0">
                    <a:pos x="36" y="0"/>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w="9525">
                <a:noFill/>
                <a:round/>
                <a:headEnd/>
                <a:tailEnd/>
              </a:ln>
            </p:spPr>
            <p:txBody>
              <a:bodyPr/>
              <a:lstStyle/>
              <a:p>
                <a:endParaRPr lang="ru-RU"/>
              </a:p>
            </p:txBody>
          </p:sp>
          <p:sp>
            <p:nvSpPr>
              <p:cNvPr id="63635" name="Rectangle 147"/>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a:effectLst/>
            </p:spPr>
            <p:txBody>
              <a:bodyPr wrap="none" anchor="ctr"/>
              <a:lstStyle/>
              <a:p>
                <a:endParaRPr lang="ru-RU"/>
              </a:p>
            </p:txBody>
          </p:sp>
          <p:sp>
            <p:nvSpPr>
              <p:cNvPr id="63636" name="Rectangle 148"/>
              <p:cNvSpPr>
                <a:spLocks noChangeArrowheads="1"/>
              </p:cNvSpPr>
              <p:nvPr userDrawn="1"/>
            </p:nvSpPr>
            <p:spPr bwMode="ltGray">
              <a:xfrm rot="-5598588">
                <a:off x="290" y="2386"/>
                <a:ext cx="138" cy="12"/>
              </a:xfrm>
              <a:prstGeom prst="rect">
                <a:avLst/>
              </a:prstGeom>
              <a:solidFill>
                <a:schemeClr val="bg2"/>
              </a:solidFill>
              <a:ln w="9525">
                <a:noFill/>
                <a:miter lim="800000"/>
                <a:headEnd/>
                <a:tailEnd/>
              </a:ln>
              <a:effectLst/>
            </p:spPr>
            <p:txBody>
              <a:bodyPr wrap="none" anchor="ctr"/>
              <a:lstStyle/>
              <a:p>
                <a:endParaRPr lang="ru-RU"/>
              </a:p>
            </p:txBody>
          </p:sp>
          <p:sp>
            <p:nvSpPr>
              <p:cNvPr id="63637" name="Freeform 149"/>
              <p:cNvSpPr>
                <a:spLocks/>
              </p:cNvSpPr>
              <p:nvPr userDrawn="1"/>
            </p:nvSpPr>
            <p:spPr bwMode="ltGray">
              <a:xfrm>
                <a:off x="139" y="3573"/>
                <a:ext cx="144" cy="154"/>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endParaRPr lang="ru-RU"/>
              </a:p>
            </p:txBody>
          </p:sp>
          <p:sp>
            <p:nvSpPr>
              <p:cNvPr id="63638" name="Freeform 150"/>
              <p:cNvSpPr>
                <a:spLocks/>
              </p:cNvSpPr>
              <p:nvPr userDrawn="1"/>
            </p:nvSpPr>
            <p:spPr bwMode="ltGray">
              <a:xfrm rot="-2857037">
                <a:off x="619" y="3550"/>
                <a:ext cx="68" cy="69"/>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endParaRPr lang="ru-RU"/>
              </a:p>
            </p:txBody>
          </p:sp>
          <p:sp>
            <p:nvSpPr>
              <p:cNvPr id="63639"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endParaRPr lang="ru-RU"/>
              </a:p>
            </p:txBody>
          </p:sp>
          <p:sp>
            <p:nvSpPr>
              <p:cNvPr id="63640"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endParaRPr lang="ru-RU"/>
              </a:p>
            </p:txBody>
          </p:sp>
        </p:grpSp>
      </p:grpSp>
      <p:sp>
        <p:nvSpPr>
          <p:cNvPr id="63641"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r>
              <a:rPr lang="ru-RU" smtClean="0"/>
              <a:t>Образец заголовка</a:t>
            </a:r>
            <a:endParaRPr lang="ru-RU"/>
          </a:p>
        </p:txBody>
      </p:sp>
      <p:sp>
        <p:nvSpPr>
          <p:cNvPr id="63642" name="Rectangle 154"/>
          <p:cNvSpPr>
            <a:spLocks noGrp="1" noChangeArrowheads="1"/>
          </p:cNvSpPr>
          <p:nvPr>
            <p:ph type="subTitle" sz="quarter" idx="1"/>
          </p:nvPr>
        </p:nvSpPr>
        <p:spPr>
          <a:xfrm>
            <a:off x="1371600" y="3886200"/>
            <a:ext cx="6400800" cy="1752600"/>
          </a:xfrm>
        </p:spPr>
        <p:txBody>
          <a:bodyPr/>
          <a:lstStyle>
            <a:lvl1pPr marL="0" indent="0" algn="ctr">
              <a:buFont typeface="Arial" charset="0"/>
              <a:buNone/>
              <a:defRPr/>
            </a:lvl1pPr>
          </a:lstStyle>
          <a:p>
            <a:r>
              <a:rPr lang="ru-RU" smtClean="0"/>
              <a:t>Образец подзаголовка</a:t>
            </a:r>
            <a:endParaRPr lang="ru-RU"/>
          </a:p>
        </p:txBody>
      </p:sp>
      <p:sp>
        <p:nvSpPr>
          <p:cNvPr id="63643" name="Rectangle 155"/>
          <p:cNvSpPr>
            <a:spLocks noGrp="1" noChangeArrowheads="1"/>
          </p:cNvSpPr>
          <p:nvPr>
            <p:ph type="dt" sz="quarter" idx="2"/>
          </p:nvPr>
        </p:nvSpPr>
        <p:spPr>
          <a:xfrm>
            <a:off x="304800" y="6248400"/>
            <a:ext cx="2286000" cy="457200"/>
          </a:xfrm>
        </p:spPr>
        <p:txBody>
          <a:bodyPr/>
          <a:lstStyle>
            <a:lvl1pPr>
              <a:defRPr>
                <a:effectLst>
                  <a:outerShdw blurRad="38100" dist="38100" dir="2700000" algn="tl">
                    <a:srgbClr val="000000"/>
                  </a:outerShdw>
                </a:effectLst>
                <a:latin typeface="+mn-lt"/>
              </a:defRPr>
            </a:lvl1pPr>
          </a:lstStyle>
          <a:p>
            <a:endParaRPr lang="ru-RU"/>
          </a:p>
        </p:txBody>
      </p:sp>
      <p:sp>
        <p:nvSpPr>
          <p:cNvPr id="63644" name="Rectangle 156"/>
          <p:cNvSpPr>
            <a:spLocks noGrp="1" noChangeArrowheads="1"/>
          </p:cNvSpPr>
          <p:nvPr>
            <p:ph type="ftr" sz="quarter" idx="3"/>
          </p:nvPr>
        </p:nvSpPr>
        <p:spPr>
          <a:xfrm>
            <a:off x="3124200" y="6248400"/>
            <a:ext cx="2895600" cy="457200"/>
          </a:xfrm>
        </p:spPr>
        <p:txBody>
          <a:bodyPr/>
          <a:lstStyle>
            <a:lvl1pPr>
              <a:defRPr>
                <a:effectLst>
                  <a:outerShdw blurRad="38100" dist="38100" dir="2700000" algn="tl">
                    <a:srgbClr val="000000"/>
                  </a:outerShdw>
                </a:effectLst>
                <a:latin typeface="+mn-lt"/>
              </a:defRPr>
            </a:lvl1pPr>
          </a:lstStyle>
          <a:p>
            <a:endParaRPr lang="ru-RU"/>
          </a:p>
        </p:txBody>
      </p:sp>
      <p:sp>
        <p:nvSpPr>
          <p:cNvPr id="63645" name="Rectangle 157"/>
          <p:cNvSpPr>
            <a:spLocks noGrp="1" noChangeArrowheads="1"/>
          </p:cNvSpPr>
          <p:nvPr>
            <p:ph type="sldNum" sz="quarter" idx="4"/>
          </p:nvPr>
        </p:nvSpPr>
        <p:spPr>
          <a:xfrm>
            <a:off x="6553200" y="6248400"/>
            <a:ext cx="2286000" cy="457200"/>
          </a:xfrm>
        </p:spPr>
        <p:txBody>
          <a:bodyPr/>
          <a:lstStyle>
            <a:lvl1pPr>
              <a:defRPr>
                <a:effectLst>
                  <a:outerShdw blurRad="38100" dist="38100" dir="2700000" algn="tl">
                    <a:srgbClr val="000000"/>
                  </a:outerShdw>
                </a:effectLst>
                <a:latin typeface="+mn-lt"/>
              </a:defRPr>
            </a:lvl1pPr>
          </a:lstStyle>
          <a:p>
            <a:fld id="{EAF16205-83D3-4220-91A0-CCC4B3124C01}" type="slidenum">
              <a:rPr lang="ru-RU"/>
              <a:pPr/>
              <a:t>‹#›</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3641"/>
                                        </p:tgtEl>
                                        <p:attrNameLst>
                                          <p:attrName>style.visibility</p:attrName>
                                        </p:attrNameLst>
                                      </p:cBhvr>
                                      <p:to>
                                        <p:strVal val="visible"/>
                                      </p:to>
                                    </p:set>
                                    <p:animEffect transition="in" filter="fade">
                                      <p:cBhvr>
                                        <p:cTn id="7" dur="1000"/>
                                        <p:tgtEl>
                                          <p:spTgt spid="63641"/>
                                        </p:tgtEl>
                                      </p:cBhvr>
                                    </p:animEffect>
                                    <p:anim calcmode="lin" valueType="num">
                                      <p:cBhvr>
                                        <p:cTn id="8" dur="1000" fill="hold"/>
                                        <p:tgtEl>
                                          <p:spTgt spid="63641"/>
                                        </p:tgtEl>
                                        <p:attrNameLst>
                                          <p:attrName>ppt_x</p:attrName>
                                        </p:attrNameLst>
                                      </p:cBhvr>
                                      <p:tavLst>
                                        <p:tav tm="0">
                                          <p:val>
                                            <p:strVal val="#ppt_x"/>
                                          </p:val>
                                        </p:tav>
                                        <p:tav tm="100000">
                                          <p:val>
                                            <p:strVal val="#ppt_x"/>
                                          </p:val>
                                        </p:tav>
                                      </p:tavLst>
                                    </p:anim>
                                    <p:anim calcmode="lin" valueType="num">
                                      <p:cBhvr>
                                        <p:cTn id="9" dur="1000" fill="hold"/>
                                        <p:tgtEl>
                                          <p:spTgt spid="6364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grpId="0" nodeType="clickEffect">
                                  <p:stCondLst>
                                    <p:cond delay="0"/>
                                  </p:stCondLst>
                                  <p:childTnLst>
                                    <p:set>
                                      <p:cBhvr>
                                        <p:cTn id="13" dur="1" fill="hold">
                                          <p:stCondLst>
                                            <p:cond delay="0"/>
                                          </p:stCondLst>
                                        </p:cTn>
                                        <p:tgtEl>
                                          <p:spTgt spid="63642">
                                            <p:txEl>
                                              <p:pRg st="0" end="0"/>
                                            </p:txEl>
                                          </p:spTgt>
                                        </p:tgtEl>
                                        <p:attrNameLst>
                                          <p:attrName>style.visibility</p:attrName>
                                        </p:attrNameLst>
                                      </p:cBhvr>
                                      <p:to>
                                        <p:strVal val="visible"/>
                                      </p:to>
                                    </p:set>
                                    <p:anim calcmode="lin" valueType="num">
                                      <p:cBhvr additive="base">
                                        <p:cTn id="14" dur="1000" fill="hold">
                                          <p:stCondLst>
                                            <p:cond delay="0"/>
                                          </p:stCondLst>
                                        </p:cTn>
                                        <p:tgtEl>
                                          <p:spTgt spid="63642">
                                            <p:txEl>
                                              <p:pRg st="0" end="0"/>
                                            </p:txEl>
                                          </p:spTgt>
                                        </p:tgtEl>
                                        <p:attrNameLst>
                                          <p:attrName>ppt_x</p:attrName>
                                        </p:attrNameLst>
                                      </p:cBhvr>
                                      <p:tavLst>
                                        <p:tav tm="0">
                                          <p:val>
                                            <p:strVal val="#ppt_x"/>
                                          </p:val>
                                        </p:tav>
                                        <p:tav tm="100000">
                                          <p:val>
                                            <p:strVal val="#ppt_x"/>
                                          </p:val>
                                        </p:tav>
                                      </p:tavLst>
                                    </p:anim>
                                    <p:anim calcmode="lin" valueType="num">
                                      <p:cBhvr additive="base">
                                        <p:cTn id="15" dur="1000" fill="hold">
                                          <p:stCondLst>
                                            <p:cond delay="0"/>
                                          </p:stCondLst>
                                        </p:cTn>
                                        <p:tgtEl>
                                          <p:spTgt spid="63642">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641" grpId="0"/>
      <p:bldP spid="63642" grpId="0" build="p" rev="1">
        <p:tmplLst>
          <p:tmpl lvl="1">
            <p:tnLst>
              <p:par>
                <p:cTn presetID="2" presetClass="entr" presetSubtype="1" fill="hold" nodeType="clickEffect">
                  <p:stCondLst>
                    <p:cond delay="0"/>
                  </p:stCondLst>
                  <p:childTnLst>
                    <p:set>
                      <p:cBhvr>
                        <p:cTn dur="1" fill="hold">
                          <p:stCondLst>
                            <p:cond delay="0"/>
                          </p:stCondLst>
                        </p:cTn>
                        <p:tgtEl>
                          <p:spTgt spid="63642"/>
                        </p:tgtEl>
                        <p:attrNameLst>
                          <p:attrName>style.visibility</p:attrName>
                        </p:attrNameLst>
                      </p:cBhvr>
                      <p:to>
                        <p:strVal val="visible"/>
                      </p:to>
                    </p:set>
                    <p:anim calcmode="lin" valueType="num">
                      <p:cBhvr additive="base">
                        <p:cTn dur="1000" fill="hold">
                          <p:stCondLst>
                            <p:cond delay="0"/>
                          </p:stCondLst>
                        </p:cTn>
                        <p:tgtEl>
                          <p:spTgt spid="63642"/>
                        </p:tgtEl>
                        <p:attrNameLst>
                          <p:attrName>ppt_x</p:attrName>
                        </p:attrNameLst>
                      </p:cBhvr>
                      <p:tavLst>
                        <p:tav tm="0">
                          <p:val>
                            <p:strVal val="#ppt_x"/>
                          </p:val>
                        </p:tav>
                        <p:tav tm="100000">
                          <p:val>
                            <p:strVal val="#ppt_x"/>
                          </p:val>
                        </p:tav>
                      </p:tavLst>
                    </p:anim>
                    <p:anim calcmode="lin" valueType="num">
                      <p:cBhvr additive="base">
                        <p:cTn dur="1000" fill="hold">
                          <p:stCondLst>
                            <p:cond delay="0"/>
                          </p:stCondLst>
                        </p:cTn>
                        <p:tgtEl>
                          <p:spTgt spid="63642"/>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F7289CD8-3D64-4D4E-8588-67CDD8C0716F}" type="slidenum">
              <a:rPr lang="ru-RU"/>
              <a:pPr/>
              <a:t>‹#›</a:t>
            </a:fld>
            <a:endParaRPr lang="ru-RU"/>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F6D503A2-56DC-4871-AC5D-7221FECB8773}" type="slidenum">
              <a:rPr lang="ru-RU"/>
              <a:pPr/>
              <a:t>‹#›</a:t>
            </a:fld>
            <a:endParaRPr lang="ru-RU"/>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464373A7-EA4D-4D59-81E6-EA12162CAA17}" type="slidenum">
              <a:rPr lang="ru-RU"/>
              <a:pPr/>
              <a:t>‹#›</a:t>
            </a:fld>
            <a:endParaRPr lang="ru-RU"/>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629B827C-E31C-4F7F-A358-526E6A6CDDC8}" type="slidenum">
              <a:rPr lang="ru-RU"/>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14D5411B-C5CA-4667-9628-2428C83F639E}" type="datetimeFigureOut">
              <a:rPr lang="ru-RU" smtClean="0"/>
              <a:pPr/>
              <a:t>13.02.2012</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FB32B77C-A582-492D-AFE5-DE64C61479BF}" type="slidenum">
              <a:rPr lang="ru-RU" smtClean="0"/>
              <a:pPr/>
              <a:t>‹#›</a:t>
            </a:fld>
            <a:endParaRPr lang="ru-RU"/>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2CA2EE65-37F1-4CBD-B957-6A18344D6D87}" type="slidenum">
              <a:rPr lang="ru-RU"/>
              <a:pPr/>
              <a:t>‹#›</a:t>
            </a:fld>
            <a:endParaRPr lang="ru-RU"/>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E40CC682-B556-4EF4-A898-B5772CAE550D}" type="slidenum">
              <a:rPr lang="ru-RU"/>
              <a:pPr/>
              <a:t>‹#›</a:t>
            </a:fld>
            <a:endParaRPr lang="ru-RU"/>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730E4A04-65E3-480F-BB76-5D6A899202E4}" type="slidenum">
              <a:rPr lang="ru-RU"/>
              <a:pPr/>
              <a:t>‹#›</a:t>
            </a:fld>
            <a:endParaRPr lang="ru-RU"/>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D609F724-53A1-46E7-BB0F-2E8DA5137E4B}" type="slidenum">
              <a:rPr lang="ru-RU"/>
              <a:pPr/>
              <a:t>‹#›</a:t>
            </a:fld>
            <a:endParaRPr lang="ru-RU"/>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D06BF4F0-4F02-41EA-BBBD-8550F8E88541}" type="slidenum">
              <a:rPr lang="ru-RU"/>
              <a:pPr/>
              <a:t>‹#›</a:t>
            </a:fld>
            <a:endParaRPr lang="ru-RU"/>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07188" y="228600"/>
            <a:ext cx="2135187" cy="58705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01625" y="228600"/>
            <a:ext cx="6253163" cy="58705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9701C3F9-A1F8-49C9-A278-C2BE55CAD8BB}" type="slidenum">
              <a:rPr lang="ru-RU"/>
              <a:pPr/>
              <a:t>‹#›</a:t>
            </a:fld>
            <a:endParaRPr lang="ru-RU"/>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625" y="228600"/>
            <a:ext cx="854075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301625" y="1600200"/>
            <a:ext cx="4194175" cy="44989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194175" cy="44989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301625" y="6245225"/>
            <a:ext cx="2289175" cy="476250"/>
          </a:xfrm>
        </p:spPr>
        <p:txBody>
          <a:bodyPr/>
          <a:lstStyle>
            <a:lvl1pPr>
              <a:defRPr/>
            </a:lvl1pPr>
          </a:lstStyle>
          <a:p>
            <a:endParaRPr lang="ru-RU"/>
          </a:p>
        </p:txBody>
      </p:sp>
      <p:sp>
        <p:nvSpPr>
          <p:cNvPr id="6" name="Нижний колонтитул 5"/>
          <p:cNvSpPr>
            <a:spLocks noGrp="1"/>
          </p:cNvSpPr>
          <p:nvPr>
            <p:ph type="ftr" sz="quarter" idx="11"/>
          </p:nvPr>
        </p:nvSpPr>
        <p:spPr>
          <a:xfrm>
            <a:off x="3124200" y="6245225"/>
            <a:ext cx="2895600" cy="476250"/>
          </a:xfrm>
        </p:spPr>
        <p:txBody>
          <a:bodyPr/>
          <a:lstStyle>
            <a:lvl1pPr>
              <a:defRPr/>
            </a:lvl1pPr>
          </a:lstStyle>
          <a:p>
            <a:endParaRPr lang="ru-RU"/>
          </a:p>
        </p:txBody>
      </p:sp>
      <p:sp>
        <p:nvSpPr>
          <p:cNvPr id="7" name="Номер слайда 6"/>
          <p:cNvSpPr>
            <a:spLocks noGrp="1"/>
          </p:cNvSpPr>
          <p:nvPr>
            <p:ph type="sldNum" sz="quarter" idx="12"/>
          </p:nvPr>
        </p:nvSpPr>
        <p:spPr>
          <a:xfrm>
            <a:off x="6553200" y="6245225"/>
            <a:ext cx="2289175" cy="476250"/>
          </a:xfrm>
        </p:spPr>
        <p:txBody>
          <a:bodyPr/>
          <a:lstStyle>
            <a:lvl1pPr>
              <a:defRPr/>
            </a:lvl1pPr>
          </a:lstStyle>
          <a:p>
            <a:fld id="{86EACDFD-DDAA-4E11-B876-4359B99F6142}" type="slidenum">
              <a:rPr lang="ru-RU"/>
              <a:pPr/>
              <a:t>‹#›</a:t>
            </a:fld>
            <a:endParaRPr lang="ru-RU"/>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showMasterPhAnim="0" type="title" preserve="1">
  <p:cSld name="Титульный слайд">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8458200" cy="5943600"/>
            <a:chOff x="0" y="0"/>
            <a:chExt cx="5328" cy="3744"/>
          </a:xfrm>
        </p:grpSpPr>
        <p:sp>
          <p:nvSpPr>
            <p:cNvPr id="79875" name="Freeform 3"/>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endParaRPr lang="ru-RU"/>
            </a:p>
          </p:txBody>
        </p:sp>
        <p:sp>
          <p:nvSpPr>
            <p:cNvPr id="79876" name="Freeform 4"/>
            <p:cNvSpPr>
              <a:spLocks/>
            </p:cNvSpPr>
            <p:nvPr/>
          </p:nvSpPr>
          <p:spPr bwMode="hidden">
            <a:xfrm>
              <a:off x="0" y="0"/>
              <a:ext cx="5328" cy="3689"/>
            </a:xfrm>
            <a:custGeom>
              <a:avLst/>
              <a:gdLst/>
              <a:ahLst/>
              <a:cxnLst>
                <a:cxn ang="0">
                  <a:pos x="5311" y="3209"/>
                </a:cxn>
                <a:cxn ang="0">
                  <a:pos x="0" y="3689"/>
                </a:cxn>
                <a:cxn ang="0">
                  <a:pos x="0" y="9"/>
                </a:cxn>
                <a:cxn ang="0">
                  <a:pos x="5328" y="0"/>
                </a:cxn>
                <a:cxn ang="0">
                  <a:pos x="5311" y="320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w="9525">
              <a:noFill/>
              <a:round/>
              <a:headEnd/>
              <a:tailEnd/>
            </a:ln>
          </p:spPr>
          <p:txBody>
            <a:bodyPr/>
            <a:lstStyle/>
            <a:p>
              <a:endParaRPr lang="ru-RU"/>
            </a:p>
          </p:txBody>
        </p:sp>
      </p:grpSp>
      <p:sp>
        <p:nvSpPr>
          <p:cNvPr id="79877"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ru-RU" smtClean="0"/>
              <a:t>Образец подзаголовка</a:t>
            </a:r>
            <a:endParaRPr lang="ru-RU"/>
          </a:p>
        </p:txBody>
      </p:sp>
      <p:sp>
        <p:nvSpPr>
          <p:cNvPr id="79878" name="Rectangle 6"/>
          <p:cNvSpPr>
            <a:spLocks noGrp="1" noChangeArrowheads="1"/>
          </p:cNvSpPr>
          <p:nvPr>
            <p:ph type="dt" sz="quarter" idx="2"/>
          </p:nvPr>
        </p:nvSpPr>
        <p:spPr/>
        <p:txBody>
          <a:bodyPr/>
          <a:lstStyle>
            <a:lvl1pPr>
              <a:defRPr/>
            </a:lvl1pPr>
          </a:lstStyle>
          <a:p>
            <a:endParaRPr lang="ru-RU"/>
          </a:p>
        </p:txBody>
      </p:sp>
      <p:sp>
        <p:nvSpPr>
          <p:cNvPr id="79879" name="Rectangle 7"/>
          <p:cNvSpPr>
            <a:spLocks noGrp="1" noChangeArrowheads="1"/>
          </p:cNvSpPr>
          <p:nvPr>
            <p:ph type="ftr" sz="quarter" idx="3"/>
          </p:nvPr>
        </p:nvSpPr>
        <p:spPr/>
        <p:txBody>
          <a:bodyPr/>
          <a:lstStyle>
            <a:lvl1pPr>
              <a:defRPr/>
            </a:lvl1pPr>
          </a:lstStyle>
          <a:p>
            <a:endParaRPr lang="ru-RU"/>
          </a:p>
        </p:txBody>
      </p:sp>
      <p:sp>
        <p:nvSpPr>
          <p:cNvPr id="79880" name="Rectangle 8"/>
          <p:cNvSpPr>
            <a:spLocks noGrp="1" noChangeArrowheads="1"/>
          </p:cNvSpPr>
          <p:nvPr>
            <p:ph type="sldNum" sz="quarter" idx="4"/>
          </p:nvPr>
        </p:nvSpPr>
        <p:spPr/>
        <p:txBody>
          <a:bodyPr/>
          <a:lstStyle>
            <a:lvl1pPr>
              <a:defRPr/>
            </a:lvl1pPr>
          </a:lstStyle>
          <a:p>
            <a:fld id="{C1207902-3A8E-49B7-A873-661AE9EA297E}" type="slidenum">
              <a:rPr lang="ru-RU"/>
              <a:pPr/>
              <a:t>‹#›</a:t>
            </a:fld>
            <a:endParaRPr lang="ru-RU"/>
          </a:p>
        </p:txBody>
      </p:sp>
      <p:sp>
        <p:nvSpPr>
          <p:cNvPr id="79881" name="Rectangle 9"/>
          <p:cNvSpPr>
            <a:spLocks noGrp="1" noChangeArrowheads="1"/>
          </p:cNvSpPr>
          <p:nvPr>
            <p:ph type="ctrTitle" sz="quarter"/>
          </p:nvPr>
        </p:nvSpPr>
        <p:spPr>
          <a:xfrm>
            <a:off x="685800" y="1768475"/>
            <a:ext cx="7772400" cy="1736725"/>
          </a:xfrm>
        </p:spPr>
        <p:txBody>
          <a:bodyPr anchor="b" anchorCtr="1"/>
          <a:lstStyle>
            <a:lvl1pPr>
              <a:defRPr/>
            </a:lvl1pPr>
          </a:lstStyle>
          <a:p>
            <a:r>
              <a:rPr lang="ru-RU" smtClean="0"/>
              <a:t>Образец заголовка</a:t>
            </a: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9881"/>
                                        </p:tgtEl>
                                        <p:attrNameLst>
                                          <p:attrName>style.visibility</p:attrName>
                                        </p:attrNameLst>
                                      </p:cBhvr>
                                      <p:to>
                                        <p:strVal val="visible"/>
                                      </p:to>
                                    </p:set>
                                    <p:animEffect transition="in" filter="randombar(horizontal)">
                                      <p:cBhvr>
                                        <p:cTn id="7" dur="600">
                                          <p:stCondLst>
                                            <p:cond delay="0"/>
                                          </p:stCondLst>
                                        </p:cTn>
                                        <p:tgtEl>
                                          <p:spTgt spid="7988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9877">
                                            <p:txEl>
                                              <p:pRg st="0" end="0"/>
                                            </p:txEl>
                                          </p:spTgt>
                                        </p:tgtEl>
                                        <p:attrNameLst>
                                          <p:attrName>style.visibility</p:attrName>
                                        </p:attrNameLst>
                                      </p:cBhvr>
                                      <p:to>
                                        <p:strVal val="visible"/>
                                      </p:to>
                                    </p:set>
                                    <p:animEffect transition="in" filter="randombar(horizontal)">
                                      <p:cBhvr>
                                        <p:cTn id="12" dur="500"/>
                                        <p:tgtEl>
                                          <p:spTgt spid="7987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7" grpId="0" build="p">
        <p:tmplLst>
          <p:tmpl lvl="1">
            <p:tnLst>
              <p:par>
                <p:cTn presetID="14" presetClass="entr" presetSubtype="10" fill="hold" nodeType="clickEffect">
                  <p:stCondLst>
                    <p:cond delay="0"/>
                  </p:stCondLst>
                  <p:childTnLst>
                    <p:set>
                      <p:cBhvr>
                        <p:cTn dur="1" fill="hold">
                          <p:stCondLst>
                            <p:cond delay="0"/>
                          </p:stCondLst>
                        </p:cTn>
                        <p:tgtEl>
                          <p:spTgt spid="79877"/>
                        </p:tgtEl>
                        <p:attrNameLst>
                          <p:attrName>style.visibility</p:attrName>
                        </p:attrNameLst>
                      </p:cBhvr>
                      <p:to>
                        <p:strVal val="visible"/>
                      </p:to>
                    </p:set>
                    <p:animEffect transition="in" filter="randombar(horizontal)">
                      <p:cBhvr>
                        <p:cTn dur="500"/>
                        <p:tgtEl>
                          <p:spTgt spid="79877"/>
                        </p:tgtEl>
                      </p:cBhvr>
                    </p:animEffect>
                  </p:childTnLst>
                </p:cTn>
              </p:par>
            </p:tnLst>
          </p:tmpl>
        </p:tmplLst>
      </p:bldP>
      <p:bldP spid="79881" grpId="0"/>
    </p:bld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ADF48EE8-B708-4DB3-9CFA-94DE7F0BB0D4}" type="slidenum">
              <a:rPr lang="ru-RU"/>
              <a:pPr/>
              <a:t>‹#›</a:t>
            </a:fld>
            <a:endParaRPr lang="ru-RU"/>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28D2FA9B-FEED-4CE1-A946-DDE2C59E6EB9}" type="slidenum">
              <a:rPr lang="ru-RU"/>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theme" Target="../theme/theme10.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image" Target="../media/image2.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theme" Target="../theme/theme11.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2.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3.jpe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3.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heme" Target="../theme/theme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934200"/>
            <a:chOff x="0" y="0"/>
            <a:chExt cx="5760" cy="4368"/>
          </a:xfrm>
        </p:grpSpPr>
        <p:sp>
          <p:nvSpPr>
            <p:cNvPr id="14339"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endParaRPr lang="ru-RU"/>
            </a:p>
          </p:txBody>
        </p:sp>
        <p:sp>
          <p:nvSpPr>
            <p:cNvPr id="14340"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ru-RU"/>
            </a:p>
          </p:txBody>
        </p:sp>
        <p:sp>
          <p:nvSpPr>
            <p:cNvPr id="14341"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endParaRPr lang="ru-RU"/>
            </a:p>
          </p:txBody>
        </p:sp>
        <p:sp>
          <p:nvSpPr>
            <p:cNvPr id="14342"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endParaRPr lang="ru-RU"/>
            </a:p>
          </p:txBody>
        </p:sp>
        <p:sp>
          <p:nvSpPr>
            <p:cNvPr id="14343"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endParaRPr lang="ru-RU"/>
            </a:p>
          </p:txBody>
        </p:sp>
        <p:sp>
          <p:nvSpPr>
            <p:cNvPr id="14344"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ru-RU"/>
            </a:p>
          </p:txBody>
        </p:sp>
        <p:sp>
          <p:nvSpPr>
            <p:cNvPr id="14345"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ru-RU"/>
            </a:p>
          </p:txBody>
        </p:sp>
        <p:sp>
          <p:nvSpPr>
            <p:cNvPr id="14346"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ru-RU"/>
            </a:p>
          </p:txBody>
        </p:sp>
        <p:sp>
          <p:nvSpPr>
            <p:cNvPr id="14347"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endParaRPr lang="ru-RU"/>
            </a:p>
          </p:txBody>
        </p:sp>
        <p:sp>
          <p:nvSpPr>
            <p:cNvPr id="14348"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endParaRPr lang="ru-RU"/>
            </a:p>
          </p:txBody>
        </p:sp>
        <p:sp>
          <p:nvSpPr>
            <p:cNvPr id="14349"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endParaRPr lang="ru-RU"/>
            </a:p>
          </p:txBody>
        </p:sp>
        <p:sp>
          <p:nvSpPr>
            <p:cNvPr id="14350"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endParaRPr lang="ru-RU"/>
            </a:p>
          </p:txBody>
        </p:sp>
        <p:sp>
          <p:nvSpPr>
            <p:cNvPr id="14351"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endParaRPr lang="ru-RU"/>
            </a:p>
          </p:txBody>
        </p:sp>
        <p:sp>
          <p:nvSpPr>
            <p:cNvPr id="14352"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endParaRPr lang="ru-RU"/>
            </a:p>
          </p:txBody>
        </p:sp>
        <p:sp>
          <p:nvSpPr>
            <p:cNvPr id="14353"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endParaRPr lang="ru-RU"/>
            </a:p>
          </p:txBody>
        </p:sp>
        <p:sp>
          <p:nvSpPr>
            <p:cNvPr id="14354"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ru-RU"/>
            </a:p>
          </p:txBody>
        </p:sp>
        <p:sp>
          <p:nvSpPr>
            <p:cNvPr id="14355"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endParaRPr lang="ru-RU"/>
            </a:p>
          </p:txBody>
        </p:sp>
        <p:sp>
          <p:nvSpPr>
            <p:cNvPr id="14356"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ru-RU"/>
            </a:p>
          </p:txBody>
        </p:sp>
      </p:grpSp>
      <p:sp>
        <p:nvSpPr>
          <p:cNvPr id="14357" name="Rectangle 21"/>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4358" name="Rectangle 2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4359" name="Rectangle 23"/>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000000"/>
                  </a:outerShdw>
                </a:effectLst>
                <a:latin typeface="+mn-lt"/>
              </a:defRPr>
            </a:lvl1pPr>
          </a:lstStyle>
          <a:p>
            <a:fld id="{14D5411B-C5CA-4667-9628-2428C83F639E}" type="datetimeFigureOut">
              <a:rPr lang="ru-RU" smtClean="0"/>
              <a:pPr/>
              <a:t>13.02.2012</a:t>
            </a:fld>
            <a:endParaRPr lang="ru-RU"/>
          </a:p>
        </p:txBody>
      </p:sp>
      <p:sp>
        <p:nvSpPr>
          <p:cNvPr id="14360" name="Rectangle 2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000000"/>
                  </a:outerShdw>
                </a:effectLst>
                <a:latin typeface="+mn-lt"/>
              </a:defRPr>
            </a:lvl1pPr>
          </a:lstStyle>
          <a:p>
            <a:endParaRPr lang="ru-RU"/>
          </a:p>
        </p:txBody>
      </p:sp>
      <p:sp>
        <p:nvSpPr>
          <p:cNvPr id="14361" name="Rectangle 25"/>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outerShdw>
                </a:effectLst>
                <a:latin typeface="+mn-lt"/>
              </a:defRPr>
            </a:lvl1pPr>
          </a:lstStyle>
          <a:p>
            <a:fld id="{FB32B77C-A582-492D-AFE5-DE64C61479BF}" type="slidenum">
              <a:rPr lang="ru-RU" smtClean="0"/>
              <a:pPr/>
              <a:t>‹#›</a:t>
            </a:fld>
            <a:endParaRPr lang="ru-RU"/>
          </a:p>
        </p:txBody>
      </p:sp>
    </p:spTree>
  </p:cSld>
  <p:clrMap bg1="dk2" tx1="lt1" bg2="dk1" tx2="lt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 id="2147483961"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path" presetSubtype="0" accel="50000" decel="50000" fill="hold" grpId="0" nodeType="withEffect">
                                  <p:stCondLst>
                                    <p:cond delay="0"/>
                                  </p:stCondLst>
                                  <p:iterate type="lt">
                                    <p:tmPct val="10000"/>
                                  </p:iterate>
                                  <p:childTnLst>
                                    <p:animMotion origin="layout" path="M 0.0 0.0  C 0.007 -0.01333  0.014 -0.028  0.021 -0.04667  C 0.04 -0.1  0.045 -0.152  0.031 -0.16  C 0.017 -0.16933  -0.01 -0.132  -0.029 -0.07867  C -0.039 -0.05067  -0.045 -0.024  -0.047 -0.004  C -0.05 0.012  -0.051 0.028  -0.051 0.04667  C -0.051 0.10667  -0.038 0.156  -0.023 0.156  C -0.008 0.156  0.005 0.10667  0.005 0.04667  C 0.005 0.01867  0.002 -0.008  -0.003 -0.02667  C -0.005 -0.04267  -0.01 -0.06  -0.016 -0.07733  C -0.036 -0.132  -0.063 -0.16933  -0.077 -0.16  C -0.091 -0.15067  -0.086 -0.1  -0.066 -0.04533  C -0.058 -0.02  -0.047 0.00133  -0.036 0.016  C -0.028 0.02933  -0.019 0.04133  -0.007 0.05333  C 0.029 0.092  0.065 0.10933  0.075 0.09333  C 0.084 0.07733  0.064 0.03333  0.028 -0.004  C 0.013 -0.02  -0.003 -0.032  -0.016 -0.04  C -0.028 -0.048  -0.043 -0.05467  -0.059 -0.05867  C -0.103 -0.072  -0.141 -0.068  -0.144 -0.04667  C -0.148 -0.02667  -0.115 0.0  -0.071 0.01333  C -0.051 0.01867  -0.032 0.02133  -0.017 0.02  C -0.004 0.02  0.01 0.01733  0.025 0.01333  C 0.069 0.0  0.102 -0.028  0.098 -0.048  C 0.095 -0.068  0.057 -0.07333  0.013 -0.06  C -0.008 -0.05333  -0.027 -0.044  -0.04 -0.03333  C -0.051 -0.02533  -0.062 -0.016  -0.074 -0.004  C -0.109 0.03467  -0.13 0.07733  -0.12 0.09333  C -0.111 0.10933  -0.074 0.092  -0.039 0.05467  C -0.022 0.036  -0.008 0.01733  0.0 0.0  Z" pathEditMode="relative">
                                      <p:cBhvr>
                                        <p:cTn id="6" dur="1299" fill="hold">
                                          <p:stCondLst>
                                            <p:cond delay="0"/>
                                          </p:stCondLst>
                                        </p:cTn>
                                        <p:tgtEl>
                                          <p:spTgt spid="14357"/>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37" presetClass="entr" presetSubtype="0" fill="hold" grpId="0" nodeType="clickEffect">
                                  <p:stCondLst>
                                    <p:cond delay="0"/>
                                  </p:stCondLst>
                                  <p:childTnLst>
                                    <p:set>
                                      <p:cBhvr>
                                        <p:cTn id="10" dur="1" fill="hold">
                                          <p:stCondLst>
                                            <p:cond delay="0"/>
                                          </p:stCondLst>
                                        </p:cTn>
                                        <p:tgtEl>
                                          <p:spTgt spid="14358">
                                            <p:txEl>
                                              <p:pRg st="0" end="0"/>
                                            </p:txEl>
                                          </p:spTgt>
                                        </p:tgtEl>
                                        <p:attrNameLst>
                                          <p:attrName>style.visibility</p:attrName>
                                        </p:attrNameLst>
                                      </p:cBhvr>
                                      <p:to>
                                        <p:strVal val="visible"/>
                                      </p:to>
                                    </p:set>
                                    <p:animEffect transition="in" filter="fade">
                                      <p:cBhvr>
                                        <p:cTn id="11" dur="1000"/>
                                        <p:tgtEl>
                                          <p:spTgt spid="14358">
                                            <p:txEl>
                                              <p:pRg st="0" end="0"/>
                                            </p:txEl>
                                          </p:spTgt>
                                        </p:tgtEl>
                                      </p:cBhvr>
                                    </p:animEffect>
                                    <p:anim calcmode="lin" valueType="num">
                                      <p:cBhvr>
                                        <p:cTn id="12" dur="1000" fill="hold"/>
                                        <p:tgtEl>
                                          <p:spTgt spid="14358">
                                            <p:txEl>
                                              <p:pRg st="0" end="0"/>
                                            </p:txEl>
                                          </p:spTgt>
                                        </p:tgtEl>
                                        <p:attrNameLst>
                                          <p:attrName>ppt_x</p:attrName>
                                        </p:attrNameLst>
                                      </p:cBhvr>
                                      <p:tavLst>
                                        <p:tav tm="0">
                                          <p:val>
                                            <p:strVal val="#ppt_x"/>
                                          </p:val>
                                        </p:tav>
                                        <p:tav tm="100000">
                                          <p:val>
                                            <p:strVal val="#ppt_x"/>
                                          </p:val>
                                        </p:tav>
                                      </p:tavLst>
                                    </p:anim>
                                    <p:anim calcmode="lin" valueType="num">
                                      <p:cBhvr>
                                        <p:cTn id="13" dur="898" decel="100000" fill="hold"/>
                                        <p:tgtEl>
                                          <p:spTgt spid="14358">
                                            <p:txEl>
                                              <p:pRg st="0" end="0"/>
                                            </p:txEl>
                                          </p:spTgt>
                                        </p:tgtEl>
                                        <p:attrNameLst>
                                          <p:attrName>ppt_y</p:attrName>
                                        </p:attrNameLst>
                                      </p:cBhvr>
                                      <p:tavLst>
                                        <p:tav tm="0">
                                          <p:val>
                                            <p:strVal val="#ppt_y+1"/>
                                          </p:val>
                                        </p:tav>
                                        <p:tav tm="100000">
                                          <p:val>
                                            <p:strVal val="#ppt_y-.03"/>
                                          </p:val>
                                        </p:tav>
                                      </p:tavLst>
                                    </p:anim>
                                    <p:anim calcmode="lin" valueType="num">
                                      <p:cBhvr>
                                        <p:cTn id="14" dur="100" accel="100000" fill="hold">
                                          <p:stCondLst>
                                            <p:cond delay="898"/>
                                          </p:stCondLst>
                                        </p:cTn>
                                        <p:tgtEl>
                                          <p:spTgt spid="14358">
                                            <p:txEl>
                                              <p:pRg st="0" end="0"/>
                                            </p:txEl>
                                          </p:spTgt>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14358">
                                            <p:txEl>
                                              <p:pRg st="1" end="1"/>
                                            </p:txEl>
                                          </p:spTgt>
                                        </p:tgtEl>
                                        <p:attrNameLst>
                                          <p:attrName>style.visibility</p:attrName>
                                        </p:attrNameLst>
                                      </p:cBhvr>
                                      <p:to>
                                        <p:strVal val="visible"/>
                                      </p:to>
                                    </p:set>
                                    <p:animEffect transition="in" filter="fade">
                                      <p:cBhvr>
                                        <p:cTn id="17" dur="1000"/>
                                        <p:tgtEl>
                                          <p:spTgt spid="14358">
                                            <p:txEl>
                                              <p:pRg st="1" end="1"/>
                                            </p:txEl>
                                          </p:spTgt>
                                        </p:tgtEl>
                                      </p:cBhvr>
                                    </p:animEffect>
                                    <p:anim calcmode="lin" valueType="num">
                                      <p:cBhvr>
                                        <p:cTn id="18" dur="1000" fill="hold"/>
                                        <p:tgtEl>
                                          <p:spTgt spid="14358">
                                            <p:txEl>
                                              <p:pRg st="1" end="1"/>
                                            </p:txEl>
                                          </p:spTgt>
                                        </p:tgtEl>
                                        <p:attrNameLst>
                                          <p:attrName>ppt_x</p:attrName>
                                        </p:attrNameLst>
                                      </p:cBhvr>
                                      <p:tavLst>
                                        <p:tav tm="0">
                                          <p:val>
                                            <p:strVal val="#ppt_x"/>
                                          </p:val>
                                        </p:tav>
                                        <p:tav tm="100000">
                                          <p:val>
                                            <p:strVal val="#ppt_x"/>
                                          </p:val>
                                        </p:tav>
                                      </p:tavLst>
                                    </p:anim>
                                    <p:anim calcmode="lin" valueType="num">
                                      <p:cBhvr>
                                        <p:cTn id="19" dur="898" decel="100000" fill="hold"/>
                                        <p:tgtEl>
                                          <p:spTgt spid="14358">
                                            <p:txEl>
                                              <p:pRg st="1" end="1"/>
                                            </p:txEl>
                                          </p:spTgt>
                                        </p:tgtEl>
                                        <p:attrNameLst>
                                          <p:attrName>ppt_y</p:attrName>
                                        </p:attrNameLst>
                                      </p:cBhvr>
                                      <p:tavLst>
                                        <p:tav tm="0">
                                          <p:val>
                                            <p:strVal val="#ppt_y+1"/>
                                          </p:val>
                                        </p:tav>
                                        <p:tav tm="100000">
                                          <p:val>
                                            <p:strVal val="#ppt_y-.03"/>
                                          </p:val>
                                        </p:tav>
                                      </p:tavLst>
                                    </p:anim>
                                    <p:anim calcmode="lin" valueType="num">
                                      <p:cBhvr>
                                        <p:cTn id="20" dur="100" accel="100000" fill="hold">
                                          <p:stCondLst>
                                            <p:cond delay="898"/>
                                          </p:stCondLst>
                                        </p:cTn>
                                        <p:tgtEl>
                                          <p:spTgt spid="14358">
                                            <p:txEl>
                                              <p:pRg st="1" end="1"/>
                                            </p:txEl>
                                          </p:spTgt>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14358">
                                            <p:txEl>
                                              <p:pRg st="2" end="2"/>
                                            </p:txEl>
                                          </p:spTgt>
                                        </p:tgtEl>
                                        <p:attrNameLst>
                                          <p:attrName>style.visibility</p:attrName>
                                        </p:attrNameLst>
                                      </p:cBhvr>
                                      <p:to>
                                        <p:strVal val="visible"/>
                                      </p:to>
                                    </p:set>
                                    <p:animEffect transition="in" filter="fade">
                                      <p:cBhvr>
                                        <p:cTn id="23" dur="1000"/>
                                        <p:tgtEl>
                                          <p:spTgt spid="14358">
                                            <p:txEl>
                                              <p:pRg st="2" end="2"/>
                                            </p:txEl>
                                          </p:spTgt>
                                        </p:tgtEl>
                                      </p:cBhvr>
                                    </p:animEffect>
                                    <p:anim calcmode="lin" valueType="num">
                                      <p:cBhvr>
                                        <p:cTn id="24" dur="1000" fill="hold"/>
                                        <p:tgtEl>
                                          <p:spTgt spid="14358">
                                            <p:txEl>
                                              <p:pRg st="2" end="2"/>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14358">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14358">
                                            <p:txEl>
                                              <p:pRg st="2" end="2"/>
                                            </p:txEl>
                                          </p:spTgt>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14358">
                                            <p:txEl>
                                              <p:pRg st="3" end="3"/>
                                            </p:txEl>
                                          </p:spTgt>
                                        </p:tgtEl>
                                        <p:attrNameLst>
                                          <p:attrName>style.visibility</p:attrName>
                                        </p:attrNameLst>
                                      </p:cBhvr>
                                      <p:to>
                                        <p:strVal val="visible"/>
                                      </p:to>
                                    </p:set>
                                    <p:animEffect transition="in" filter="fade">
                                      <p:cBhvr>
                                        <p:cTn id="29" dur="1000"/>
                                        <p:tgtEl>
                                          <p:spTgt spid="14358">
                                            <p:txEl>
                                              <p:pRg st="3" end="3"/>
                                            </p:txEl>
                                          </p:spTgt>
                                        </p:tgtEl>
                                      </p:cBhvr>
                                    </p:animEffect>
                                    <p:anim calcmode="lin" valueType="num">
                                      <p:cBhvr>
                                        <p:cTn id="30" dur="1000" fill="hold"/>
                                        <p:tgtEl>
                                          <p:spTgt spid="14358">
                                            <p:txEl>
                                              <p:pRg st="3" end="3"/>
                                            </p:txEl>
                                          </p:spTgt>
                                        </p:tgtEl>
                                        <p:attrNameLst>
                                          <p:attrName>ppt_x</p:attrName>
                                        </p:attrNameLst>
                                      </p:cBhvr>
                                      <p:tavLst>
                                        <p:tav tm="0">
                                          <p:val>
                                            <p:strVal val="#ppt_x"/>
                                          </p:val>
                                        </p:tav>
                                        <p:tav tm="100000">
                                          <p:val>
                                            <p:strVal val="#ppt_x"/>
                                          </p:val>
                                        </p:tav>
                                      </p:tavLst>
                                    </p:anim>
                                    <p:anim calcmode="lin" valueType="num">
                                      <p:cBhvr>
                                        <p:cTn id="31" dur="898" decel="100000" fill="hold"/>
                                        <p:tgtEl>
                                          <p:spTgt spid="14358">
                                            <p:txEl>
                                              <p:pRg st="3" end="3"/>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898"/>
                                          </p:stCondLst>
                                        </p:cTn>
                                        <p:tgtEl>
                                          <p:spTgt spid="14358">
                                            <p:txEl>
                                              <p:pRg st="3" end="3"/>
                                            </p:txEl>
                                          </p:spTgt>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14358">
                                            <p:txEl>
                                              <p:pRg st="4" end="4"/>
                                            </p:txEl>
                                          </p:spTgt>
                                        </p:tgtEl>
                                        <p:attrNameLst>
                                          <p:attrName>style.visibility</p:attrName>
                                        </p:attrNameLst>
                                      </p:cBhvr>
                                      <p:to>
                                        <p:strVal val="visible"/>
                                      </p:to>
                                    </p:set>
                                    <p:animEffect transition="in" filter="fade">
                                      <p:cBhvr>
                                        <p:cTn id="35" dur="1000"/>
                                        <p:tgtEl>
                                          <p:spTgt spid="14358">
                                            <p:txEl>
                                              <p:pRg st="4" end="4"/>
                                            </p:txEl>
                                          </p:spTgt>
                                        </p:tgtEl>
                                      </p:cBhvr>
                                    </p:animEffect>
                                    <p:anim calcmode="lin" valueType="num">
                                      <p:cBhvr>
                                        <p:cTn id="36" dur="1000" fill="hold"/>
                                        <p:tgtEl>
                                          <p:spTgt spid="14358">
                                            <p:txEl>
                                              <p:pRg st="4" end="4"/>
                                            </p:txEl>
                                          </p:spTgt>
                                        </p:tgtEl>
                                        <p:attrNameLst>
                                          <p:attrName>ppt_x</p:attrName>
                                        </p:attrNameLst>
                                      </p:cBhvr>
                                      <p:tavLst>
                                        <p:tav tm="0">
                                          <p:val>
                                            <p:strVal val="#ppt_x"/>
                                          </p:val>
                                        </p:tav>
                                        <p:tav tm="100000">
                                          <p:val>
                                            <p:strVal val="#ppt_x"/>
                                          </p:val>
                                        </p:tav>
                                      </p:tavLst>
                                    </p:anim>
                                    <p:anim calcmode="lin" valueType="num">
                                      <p:cBhvr>
                                        <p:cTn id="37" dur="898" decel="100000" fill="hold"/>
                                        <p:tgtEl>
                                          <p:spTgt spid="14358">
                                            <p:txEl>
                                              <p:pRg st="4" end="4"/>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898"/>
                                          </p:stCondLst>
                                        </p:cTn>
                                        <p:tgtEl>
                                          <p:spTgt spid="14358">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7" grpId="0"/>
      <p:bldP spid="14358" grpId="0" build="p">
        <p:tmplLst>
          <p:tmpl lvl="1">
            <p:tnLst>
              <p:par>
                <p:cTn presetID="37" presetClass="entr" presetSubtype="0" fill="hold" nodeType="clickEffect">
                  <p:stCondLst>
                    <p:cond delay="0"/>
                  </p:stCondLst>
                  <p:childTnLst>
                    <p:set>
                      <p:cBhvr>
                        <p:cTn dur="1" fill="hold">
                          <p:stCondLst>
                            <p:cond delay="0"/>
                          </p:stCondLst>
                        </p:cTn>
                        <p:tgtEl>
                          <p:spTgt spid="14358"/>
                        </p:tgtEl>
                        <p:attrNameLst>
                          <p:attrName>style.visibility</p:attrName>
                        </p:attrNameLst>
                      </p:cBhvr>
                      <p:to>
                        <p:strVal val="visible"/>
                      </p:to>
                    </p:set>
                    <p:animEffect transition="in" filter="fade">
                      <p:cBhvr>
                        <p:cTn dur="1000"/>
                        <p:tgtEl>
                          <p:spTgt spid="14358"/>
                        </p:tgtEl>
                      </p:cBhvr>
                    </p:animEffect>
                    <p:anim calcmode="lin" valueType="num">
                      <p:cBhvr>
                        <p:cTn dur="1000" fill="hold"/>
                        <p:tgtEl>
                          <p:spTgt spid="14358"/>
                        </p:tgtEl>
                        <p:attrNameLst>
                          <p:attrName>ppt_x</p:attrName>
                        </p:attrNameLst>
                      </p:cBhvr>
                      <p:tavLst>
                        <p:tav tm="0">
                          <p:val>
                            <p:strVal val="#ppt_x"/>
                          </p:val>
                        </p:tav>
                        <p:tav tm="100000">
                          <p:val>
                            <p:strVal val="#ppt_x"/>
                          </p:val>
                        </p:tav>
                      </p:tavLst>
                    </p:anim>
                    <p:anim calcmode="lin" valueType="num">
                      <p:cBhvr>
                        <p:cTn dur="898" decel="100000" fill="hold"/>
                        <p:tgtEl>
                          <p:spTgt spid="14358"/>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4358"/>
                        </p:tgtEl>
                        <p:attrNameLst>
                          <p:attrName>ppt_y</p:attrName>
                        </p:attrNameLst>
                      </p:cBhvr>
                      <p:tavLst>
                        <p:tav tm="0">
                          <p:val>
                            <p:strVal val="#ppt_y-.03"/>
                          </p:val>
                        </p:tav>
                        <p:tav tm="100000">
                          <p:val>
                            <p:strVal val="#ppt_y"/>
                          </p:val>
                        </p:tav>
                      </p:tavLst>
                    </p:anim>
                  </p:childTnLst>
                </p:cTn>
              </p:par>
            </p:tnLst>
          </p:tmpl>
          <p:tmpl lvl="2">
            <p:tnLst>
              <p:par>
                <p:cTn presetID="37" presetClass="entr" presetSubtype="0" fill="hold" nodeType="withEffect">
                  <p:stCondLst>
                    <p:cond delay="0"/>
                  </p:stCondLst>
                  <p:childTnLst>
                    <p:set>
                      <p:cBhvr>
                        <p:cTn dur="1" fill="hold">
                          <p:stCondLst>
                            <p:cond delay="0"/>
                          </p:stCondLst>
                        </p:cTn>
                        <p:tgtEl>
                          <p:spTgt spid="14358"/>
                        </p:tgtEl>
                        <p:attrNameLst>
                          <p:attrName>style.visibility</p:attrName>
                        </p:attrNameLst>
                      </p:cBhvr>
                      <p:to>
                        <p:strVal val="visible"/>
                      </p:to>
                    </p:set>
                    <p:animEffect transition="in" filter="fade">
                      <p:cBhvr>
                        <p:cTn dur="1000"/>
                        <p:tgtEl>
                          <p:spTgt spid="14358"/>
                        </p:tgtEl>
                      </p:cBhvr>
                    </p:animEffect>
                    <p:anim calcmode="lin" valueType="num">
                      <p:cBhvr>
                        <p:cTn dur="1000" fill="hold"/>
                        <p:tgtEl>
                          <p:spTgt spid="14358"/>
                        </p:tgtEl>
                        <p:attrNameLst>
                          <p:attrName>ppt_x</p:attrName>
                        </p:attrNameLst>
                      </p:cBhvr>
                      <p:tavLst>
                        <p:tav tm="0">
                          <p:val>
                            <p:strVal val="#ppt_x"/>
                          </p:val>
                        </p:tav>
                        <p:tav tm="100000">
                          <p:val>
                            <p:strVal val="#ppt_x"/>
                          </p:val>
                        </p:tav>
                      </p:tavLst>
                    </p:anim>
                    <p:anim calcmode="lin" valueType="num">
                      <p:cBhvr>
                        <p:cTn dur="898" decel="100000" fill="hold"/>
                        <p:tgtEl>
                          <p:spTgt spid="14358"/>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4358"/>
                        </p:tgtEl>
                        <p:attrNameLst>
                          <p:attrName>ppt_y</p:attrName>
                        </p:attrNameLst>
                      </p:cBhvr>
                      <p:tavLst>
                        <p:tav tm="0">
                          <p:val>
                            <p:strVal val="#ppt_y-.03"/>
                          </p:val>
                        </p:tav>
                        <p:tav tm="100000">
                          <p:val>
                            <p:strVal val="#ppt_y"/>
                          </p:val>
                        </p:tav>
                      </p:tavLst>
                    </p:anim>
                  </p:childTnLst>
                </p:cTn>
              </p:par>
            </p:tnLst>
          </p:tmpl>
          <p:tmpl lvl="3">
            <p:tnLst>
              <p:par>
                <p:cTn presetID="37" presetClass="entr" presetSubtype="0" fill="hold" nodeType="withEffect">
                  <p:stCondLst>
                    <p:cond delay="0"/>
                  </p:stCondLst>
                  <p:childTnLst>
                    <p:set>
                      <p:cBhvr>
                        <p:cTn dur="1" fill="hold">
                          <p:stCondLst>
                            <p:cond delay="0"/>
                          </p:stCondLst>
                        </p:cTn>
                        <p:tgtEl>
                          <p:spTgt spid="14358"/>
                        </p:tgtEl>
                        <p:attrNameLst>
                          <p:attrName>style.visibility</p:attrName>
                        </p:attrNameLst>
                      </p:cBhvr>
                      <p:to>
                        <p:strVal val="visible"/>
                      </p:to>
                    </p:set>
                    <p:animEffect transition="in" filter="fade">
                      <p:cBhvr>
                        <p:cTn dur="1000"/>
                        <p:tgtEl>
                          <p:spTgt spid="14358"/>
                        </p:tgtEl>
                      </p:cBhvr>
                    </p:animEffect>
                    <p:anim calcmode="lin" valueType="num">
                      <p:cBhvr>
                        <p:cTn dur="1000" fill="hold"/>
                        <p:tgtEl>
                          <p:spTgt spid="14358"/>
                        </p:tgtEl>
                        <p:attrNameLst>
                          <p:attrName>ppt_x</p:attrName>
                        </p:attrNameLst>
                      </p:cBhvr>
                      <p:tavLst>
                        <p:tav tm="0">
                          <p:val>
                            <p:strVal val="#ppt_x"/>
                          </p:val>
                        </p:tav>
                        <p:tav tm="100000">
                          <p:val>
                            <p:strVal val="#ppt_x"/>
                          </p:val>
                        </p:tav>
                      </p:tavLst>
                    </p:anim>
                    <p:anim calcmode="lin" valueType="num">
                      <p:cBhvr>
                        <p:cTn dur="898" decel="100000" fill="hold"/>
                        <p:tgtEl>
                          <p:spTgt spid="14358"/>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4358"/>
                        </p:tgtEl>
                        <p:attrNameLst>
                          <p:attrName>ppt_y</p:attrName>
                        </p:attrNameLst>
                      </p:cBhvr>
                      <p:tavLst>
                        <p:tav tm="0">
                          <p:val>
                            <p:strVal val="#ppt_y-.03"/>
                          </p:val>
                        </p:tav>
                        <p:tav tm="100000">
                          <p:val>
                            <p:strVal val="#ppt_y"/>
                          </p:val>
                        </p:tav>
                      </p:tavLst>
                    </p:anim>
                  </p:childTnLst>
                </p:cTn>
              </p:par>
            </p:tnLst>
          </p:tmpl>
          <p:tmpl lvl="4">
            <p:tnLst>
              <p:par>
                <p:cTn presetID="37" presetClass="entr" presetSubtype="0" fill="hold" nodeType="withEffect">
                  <p:stCondLst>
                    <p:cond delay="0"/>
                  </p:stCondLst>
                  <p:childTnLst>
                    <p:set>
                      <p:cBhvr>
                        <p:cTn dur="1" fill="hold">
                          <p:stCondLst>
                            <p:cond delay="0"/>
                          </p:stCondLst>
                        </p:cTn>
                        <p:tgtEl>
                          <p:spTgt spid="14358"/>
                        </p:tgtEl>
                        <p:attrNameLst>
                          <p:attrName>style.visibility</p:attrName>
                        </p:attrNameLst>
                      </p:cBhvr>
                      <p:to>
                        <p:strVal val="visible"/>
                      </p:to>
                    </p:set>
                    <p:animEffect transition="in" filter="fade">
                      <p:cBhvr>
                        <p:cTn dur="1000"/>
                        <p:tgtEl>
                          <p:spTgt spid="14358"/>
                        </p:tgtEl>
                      </p:cBhvr>
                    </p:animEffect>
                    <p:anim calcmode="lin" valueType="num">
                      <p:cBhvr>
                        <p:cTn dur="1000" fill="hold"/>
                        <p:tgtEl>
                          <p:spTgt spid="14358"/>
                        </p:tgtEl>
                        <p:attrNameLst>
                          <p:attrName>ppt_x</p:attrName>
                        </p:attrNameLst>
                      </p:cBhvr>
                      <p:tavLst>
                        <p:tav tm="0">
                          <p:val>
                            <p:strVal val="#ppt_x"/>
                          </p:val>
                        </p:tav>
                        <p:tav tm="100000">
                          <p:val>
                            <p:strVal val="#ppt_x"/>
                          </p:val>
                        </p:tav>
                      </p:tavLst>
                    </p:anim>
                    <p:anim calcmode="lin" valueType="num">
                      <p:cBhvr>
                        <p:cTn dur="898" decel="100000" fill="hold"/>
                        <p:tgtEl>
                          <p:spTgt spid="14358"/>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4358"/>
                        </p:tgtEl>
                        <p:attrNameLst>
                          <p:attrName>ppt_y</p:attrName>
                        </p:attrNameLst>
                      </p:cBhvr>
                      <p:tavLst>
                        <p:tav tm="0">
                          <p:val>
                            <p:strVal val="#ppt_y-.03"/>
                          </p:val>
                        </p:tav>
                        <p:tav tm="100000">
                          <p:val>
                            <p:strVal val="#ppt_y"/>
                          </p:val>
                        </p:tav>
                      </p:tavLst>
                    </p:anim>
                  </p:childTnLst>
                </p:cTn>
              </p:par>
            </p:tnLst>
          </p:tmpl>
          <p:tmpl lvl="5">
            <p:tnLst>
              <p:par>
                <p:cTn presetID="37" presetClass="entr" presetSubtype="0" fill="hold" nodeType="withEffect">
                  <p:stCondLst>
                    <p:cond delay="0"/>
                  </p:stCondLst>
                  <p:childTnLst>
                    <p:set>
                      <p:cBhvr>
                        <p:cTn dur="1" fill="hold">
                          <p:stCondLst>
                            <p:cond delay="0"/>
                          </p:stCondLst>
                        </p:cTn>
                        <p:tgtEl>
                          <p:spTgt spid="14358"/>
                        </p:tgtEl>
                        <p:attrNameLst>
                          <p:attrName>style.visibility</p:attrName>
                        </p:attrNameLst>
                      </p:cBhvr>
                      <p:to>
                        <p:strVal val="visible"/>
                      </p:to>
                    </p:set>
                    <p:animEffect transition="in" filter="fade">
                      <p:cBhvr>
                        <p:cTn dur="1000"/>
                        <p:tgtEl>
                          <p:spTgt spid="14358"/>
                        </p:tgtEl>
                      </p:cBhvr>
                    </p:animEffect>
                    <p:anim calcmode="lin" valueType="num">
                      <p:cBhvr>
                        <p:cTn dur="1000" fill="hold"/>
                        <p:tgtEl>
                          <p:spTgt spid="14358"/>
                        </p:tgtEl>
                        <p:attrNameLst>
                          <p:attrName>ppt_x</p:attrName>
                        </p:attrNameLst>
                      </p:cBhvr>
                      <p:tavLst>
                        <p:tav tm="0">
                          <p:val>
                            <p:strVal val="#ppt_x"/>
                          </p:val>
                        </p:tav>
                        <p:tav tm="100000">
                          <p:val>
                            <p:strVal val="#ppt_x"/>
                          </p:val>
                        </p:tav>
                      </p:tavLst>
                    </p:anim>
                    <p:anim calcmode="lin" valueType="num">
                      <p:cBhvr>
                        <p:cTn dur="898" decel="100000" fill="hold"/>
                        <p:tgtEl>
                          <p:spTgt spid="14358"/>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4358"/>
                        </p:tgtEl>
                        <p:attrNameLst>
                          <p:attrName>ppt_y</p:attrName>
                        </p:attrNameLst>
                      </p:cBhvr>
                      <p:tavLst>
                        <p:tav tm="0">
                          <p:val>
                            <p:strVal val="#ppt_y-.03"/>
                          </p:val>
                        </p:tav>
                        <p:tav tm="100000">
                          <p:val>
                            <p:strVal val="#ppt_y"/>
                          </p:val>
                        </p:tav>
                      </p:tavLst>
                    </p:anim>
                  </p:childTnLst>
                </p:cTn>
              </p:par>
            </p:tnLst>
          </p:tmpl>
        </p:tmplLst>
      </p:bldP>
    </p:bldLst>
  </p:timing>
  <p:txStyles>
    <p:titleStyle>
      <a:lvl1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1" fontAlgn="base" hangingPunct="1">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18787"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187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defRPr>
            </a:lvl1pPr>
          </a:lstStyle>
          <a:p>
            <a:endParaRPr lang="ru-RU"/>
          </a:p>
        </p:txBody>
      </p:sp>
      <p:sp>
        <p:nvSpPr>
          <p:cNvPr id="11878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charset="0"/>
              </a:defRPr>
            </a:lvl1pPr>
          </a:lstStyle>
          <a:p>
            <a:endParaRPr lang="ru-RU"/>
          </a:p>
        </p:txBody>
      </p:sp>
      <p:sp>
        <p:nvSpPr>
          <p:cNvPr id="11879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charset="0"/>
              </a:defRPr>
            </a:lvl1pPr>
          </a:lstStyle>
          <a:p>
            <a:fld id="{E4582F7F-4AAE-4F4E-B91C-0459DA8D966A}" type="slidenum">
              <a:rPr lang="ru-RU"/>
              <a:pPr/>
              <a:t>‹#›</a:t>
            </a:fld>
            <a:endParaRPr lang="ru-RU"/>
          </a:p>
        </p:txBody>
      </p:sp>
    </p:spTree>
  </p:cSld>
  <p:clrMap bg1="dk2" tx1="lt1" bg2="dk1" tx2="lt2" accent1="accent1" accent2="accent2" accent3="accent3" accent4="accent4" accent5="accent5" accent6="accent6" hlink="hlink" folHlink="folHlink"/>
  <p:sldLayoutIdLst>
    <p:sldLayoutId id="2147484067" r:id="rId1"/>
    <p:sldLayoutId id="2147484068" r:id="rId2"/>
    <p:sldLayoutId id="2147484069" r:id="rId3"/>
    <p:sldLayoutId id="2147484070" r:id="rId4"/>
    <p:sldLayoutId id="2147484071" r:id="rId5"/>
    <p:sldLayoutId id="2147484072" r:id="rId6"/>
    <p:sldLayoutId id="2147484073" r:id="rId7"/>
    <p:sldLayoutId id="2147484074" r:id="rId8"/>
    <p:sldLayoutId id="2147484075" r:id="rId9"/>
    <p:sldLayoutId id="2147484076" r:id="rId10"/>
    <p:sldLayoutId id="2147484077" r:id="rId11"/>
    <p:sldLayoutId id="2147484078" r:id="rId12"/>
  </p:sldLayoutId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18786"/>
                                        </p:tgtEl>
                                        <p:attrNameLst>
                                          <p:attrName>style.visibility</p:attrName>
                                        </p:attrNameLst>
                                      </p:cBhvr>
                                      <p:to>
                                        <p:strVal val="visible"/>
                                      </p:to>
                                    </p:set>
                                    <p:anim calcmode="lin" valueType="num">
                                      <p:cBhvr>
                                        <p:cTn id="7" dur="500" fill="hold"/>
                                        <p:tgtEl>
                                          <p:spTgt spid="118786"/>
                                        </p:tgtEl>
                                        <p:attrNameLst>
                                          <p:attrName>ppt_w</p:attrName>
                                        </p:attrNameLst>
                                      </p:cBhvr>
                                      <p:tavLst>
                                        <p:tav tm="0">
                                          <p:val>
                                            <p:fltVal val="0"/>
                                          </p:val>
                                        </p:tav>
                                        <p:tav tm="100000">
                                          <p:val>
                                            <p:strVal val="#ppt_w"/>
                                          </p:val>
                                        </p:tav>
                                      </p:tavLst>
                                    </p:anim>
                                    <p:anim calcmode="lin" valueType="num">
                                      <p:cBhvr>
                                        <p:cTn id="8" dur="500" fill="hold"/>
                                        <p:tgtEl>
                                          <p:spTgt spid="118786"/>
                                        </p:tgtEl>
                                        <p:attrNameLst>
                                          <p:attrName>ppt_h</p:attrName>
                                        </p:attrNameLst>
                                      </p:cBhvr>
                                      <p:tavLst>
                                        <p:tav tm="0">
                                          <p:val>
                                            <p:fltVal val="0"/>
                                          </p:val>
                                        </p:tav>
                                        <p:tav tm="100000">
                                          <p:val>
                                            <p:strVal val="#ppt_h"/>
                                          </p:val>
                                        </p:tav>
                                      </p:tavLst>
                                    </p:anim>
                                    <p:anim calcmode="lin" valueType="num">
                                      <p:cBhvr>
                                        <p:cTn id="9" dur="500" fill="hold"/>
                                        <p:tgtEl>
                                          <p:spTgt spid="118786"/>
                                        </p:tgtEl>
                                        <p:attrNameLst>
                                          <p:attrName>style.rotation</p:attrName>
                                        </p:attrNameLst>
                                      </p:cBhvr>
                                      <p:tavLst>
                                        <p:tav tm="0">
                                          <p:val>
                                            <p:fltVal val="360"/>
                                          </p:val>
                                        </p:tav>
                                        <p:tav tm="100000">
                                          <p:val>
                                            <p:fltVal val="0"/>
                                          </p:val>
                                        </p:tav>
                                      </p:tavLst>
                                    </p:anim>
                                    <p:animEffect transition="in" filter="fade">
                                      <p:cBhvr>
                                        <p:cTn id="10" dur="500"/>
                                        <p:tgtEl>
                                          <p:spTgt spid="118786"/>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118787">
                                            <p:txEl>
                                              <p:pRg st="0" end="0"/>
                                            </p:txEl>
                                          </p:spTgt>
                                        </p:tgtEl>
                                        <p:attrNameLst>
                                          <p:attrName>style.visibility</p:attrName>
                                        </p:attrNameLst>
                                      </p:cBhvr>
                                      <p:to>
                                        <p:strVal val="visible"/>
                                      </p:to>
                                    </p:set>
                                    <p:anim calcmode="lin" valueType="num">
                                      <p:cBhvr>
                                        <p:cTn id="15" dur="500" fill="hold"/>
                                        <p:tgtEl>
                                          <p:spTgt spid="118787">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18787">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118787">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118787">
                                            <p:txEl>
                                              <p:pRg st="0" end="0"/>
                                            </p:txEl>
                                          </p:spTgt>
                                        </p:tgtEl>
                                      </p:cBhvr>
                                    </p:animEffect>
                                  </p:childTnLst>
                                </p:cTn>
                              </p:par>
                              <p:par>
                                <p:cTn id="19" presetID="49" presetClass="entr" presetSubtype="0" decel="100000" fill="hold" grpId="0" nodeType="withEffect">
                                  <p:stCondLst>
                                    <p:cond delay="0"/>
                                  </p:stCondLst>
                                  <p:iterate type="lt">
                                    <p:tmPct val="10000"/>
                                  </p:iterate>
                                  <p:childTnLst>
                                    <p:set>
                                      <p:cBhvr>
                                        <p:cTn id="20" dur="1" fill="hold">
                                          <p:stCondLst>
                                            <p:cond delay="0"/>
                                          </p:stCondLst>
                                        </p:cTn>
                                        <p:tgtEl>
                                          <p:spTgt spid="118787">
                                            <p:txEl>
                                              <p:pRg st="1" end="1"/>
                                            </p:txEl>
                                          </p:spTgt>
                                        </p:tgtEl>
                                        <p:attrNameLst>
                                          <p:attrName>style.visibility</p:attrName>
                                        </p:attrNameLst>
                                      </p:cBhvr>
                                      <p:to>
                                        <p:strVal val="visible"/>
                                      </p:to>
                                    </p:set>
                                    <p:anim calcmode="lin" valueType="num">
                                      <p:cBhvr>
                                        <p:cTn id="21" dur="500" fill="hold"/>
                                        <p:tgtEl>
                                          <p:spTgt spid="118787">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118787">
                                            <p:txEl>
                                              <p:pRg st="1" end="1"/>
                                            </p:txEl>
                                          </p:spTgt>
                                        </p:tgtEl>
                                        <p:attrNameLst>
                                          <p:attrName>ppt_h</p:attrName>
                                        </p:attrNameLst>
                                      </p:cBhvr>
                                      <p:tavLst>
                                        <p:tav tm="0">
                                          <p:val>
                                            <p:fltVal val="0"/>
                                          </p:val>
                                        </p:tav>
                                        <p:tav tm="100000">
                                          <p:val>
                                            <p:strVal val="#ppt_h"/>
                                          </p:val>
                                        </p:tav>
                                      </p:tavLst>
                                    </p:anim>
                                    <p:anim calcmode="lin" valueType="num">
                                      <p:cBhvr>
                                        <p:cTn id="23" dur="500" fill="hold"/>
                                        <p:tgtEl>
                                          <p:spTgt spid="118787">
                                            <p:txEl>
                                              <p:pRg st="1" end="1"/>
                                            </p:txEl>
                                          </p:spTgt>
                                        </p:tgtEl>
                                        <p:attrNameLst>
                                          <p:attrName>style.rotation</p:attrName>
                                        </p:attrNameLst>
                                      </p:cBhvr>
                                      <p:tavLst>
                                        <p:tav tm="0">
                                          <p:val>
                                            <p:fltVal val="360"/>
                                          </p:val>
                                        </p:tav>
                                        <p:tav tm="100000">
                                          <p:val>
                                            <p:fltVal val="0"/>
                                          </p:val>
                                        </p:tav>
                                      </p:tavLst>
                                    </p:anim>
                                    <p:animEffect transition="in" filter="fade">
                                      <p:cBhvr>
                                        <p:cTn id="24" dur="500"/>
                                        <p:tgtEl>
                                          <p:spTgt spid="118787">
                                            <p:txEl>
                                              <p:pRg st="1" end="1"/>
                                            </p:txEl>
                                          </p:spTgt>
                                        </p:tgtEl>
                                      </p:cBhvr>
                                    </p:animEffect>
                                  </p:childTnLst>
                                </p:cTn>
                              </p:par>
                              <p:par>
                                <p:cTn id="25" presetID="49" presetClass="entr" presetSubtype="0" decel="100000" fill="hold" grpId="0" nodeType="withEffect">
                                  <p:stCondLst>
                                    <p:cond delay="0"/>
                                  </p:stCondLst>
                                  <p:iterate type="lt">
                                    <p:tmPct val="10000"/>
                                  </p:iterate>
                                  <p:childTnLst>
                                    <p:set>
                                      <p:cBhvr>
                                        <p:cTn id="26" dur="1" fill="hold">
                                          <p:stCondLst>
                                            <p:cond delay="0"/>
                                          </p:stCondLst>
                                        </p:cTn>
                                        <p:tgtEl>
                                          <p:spTgt spid="118787">
                                            <p:txEl>
                                              <p:pRg st="2" end="2"/>
                                            </p:txEl>
                                          </p:spTgt>
                                        </p:tgtEl>
                                        <p:attrNameLst>
                                          <p:attrName>style.visibility</p:attrName>
                                        </p:attrNameLst>
                                      </p:cBhvr>
                                      <p:to>
                                        <p:strVal val="visible"/>
                                      </p:to>
                                    </p:set>
                                    <p:anim calcmode="lin" valueType="num">
                                      <p:cBhvr>
                                        <p:cTn id="27" dur="500" fill="hold"/>
                                        <p:tgtEl>
                                          <p:spTgt spid="118787">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118787">
                                            <p:txEl>
                                              <p:pRg st="2" end="2"/>
                                            </p:txEl>
                                          </p:spTgt>
                                        </p:tgtEl>
                                        <p:attrNameLst>
                                          <p:attrName>ppt_h</p:attrName>
                                        </p:attrNameLst>
                                      </p:cBhvr>
                                      <p:tavLst>
                                        <p:tav tm="0">
                                          <p:val>
                                            <p:fltVal val="0"/>
                                          </p:val>
                                        </p:tav>
                                        <p:tav tm="100000">
                                          <p:val>
                                            <p:strVal val="#ppt_h"/>
                                          </p:val>
                                        </p:tav>
                                      </p:tavLst>
                                    </p:anim>
                                    <p:anim calcmode="lin" valueType="num">
                                      <p:cBhvr>
                                        <p:cTn id="29" dur="500" fill="hold"/>
                                        <p:tgtEl>
                                          <p:spTgt spid="118787">
                                            <p:txEl>
                                              <p:pRg st="2" end="2"/>
                                            </p:txEl>
                                          </p:spTgt>
                                        </p:tgtEl>
                                        <p:attrNameLst>
                                          <p:attrName>style.rotation</p:attrName>
                                        </p:attrNameLst>
                                      </p:cBhvr>
                                      <p:tavLst>
                                        <p:tav tm="0">
                                          <p:val>
                                            <p:fltVal val="360"/>
                                          </p:val>
                                        </p:tav>
                                        <p:tav tm="100000">
                                          <p:val>
                                            <p:fltVal val="0"/>
                                          </p:val>
                                        </p:tav>
                                      </p:tavLst>
                                    </p:anim>
                                    <p:animEffect transition="in" filter="fade">
                                      <p:cBhvr>
                                        <p:cTn id="30" dur="500"/>
                                        <p:tgtEl>
                                          <p:spTgt spid="118787">
                                            <p:txEl>
                                              <p:pRg st="2" end="2"/>
                                            </p:txEl>
                                          </p:spTgt>
                                        </p:tgtEl>
                                      </p:cBhvr>
                                    </p:animEffect>
                                  </p:childTnLst>
                                </p:cTn>
                              </p:par>
                              <p:par>
                                <p:cTn id="31" presetID="49" presetClass="entr" presetSubtype="0" decel="100000" fill="hold" grpId="0" nodeType="withEffect">
                                  <p:stCondLst>
                                    <p:cond delay="0"/>
                                  </p:stCondLst>
                                  <p:iterate type="lt">
                                    <p:tmPct val="10000"/>
                                  </p:iterate>
                                  <p:childTnLst>
                                    <p:set>
                                      <p:cBhvr>
                                        <p:cTn id="32" dur="1" fill="hold">
                                          <p:stCondLst>
                                            <p:cond delay="0"/>
                                          </p:stCondLst>
                                        </p:cTn>
                                        <p:tgtEl>
                                          <p:spTgt spid="118787">
                                            <p:txEl>
                                              <p:pRg st="3" end="3"/>
                                            </p:txEl>
                                          </p:spTgt>
                                        </p:tgtEl>
                                        <p:attrNameLst>
                                          <p:attrName>style.visibility</p:attrName>
                                        </p:attrNameLst>
                                      </p:cBhvr>
                                      <p:to>
                                        <p:strVal val="visible"/>
                                      </p:to>
                                    </p:set>
                                    <p:anim calcmode="lin" valueType="num">
                                      <p:cBhvr>
                                        <p:cTn id="33" dur="500" fill="hold"/>
                                        <p:tgtEl>
                                          <p:spTgt spid="118787">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118787">
                                            <p:txEl>
                                              <p:pRg st="3" end="3"/>
                                            </p:txEl>
                                          </p:spTgt>
                                        </p:tgtEl>
                                        <p:attrNameLst>
                                          <p:attrName>ppt_h</p:attrName>
                                        </p:attrNameLst>
                                      </p:cBhvr>
                                      <p:tavLst>
                                        <p:tav tm="0">
                                          <p:val>
                                            <p:fltVal val="0"/>
                                          </p:val>
                                        </p:tav>
                                        <p:tav tm="100000">
                                          <p:val>
                                            <p:strVal val="#ppt_h"/>
                                          </p:val>
                                        </p:tav>
                                      </p:tavLst>
                                    </p:anim>
                                    <p:anim calcmode="lin" valueType="num">
                                      <p:cBhvr>
                                        <p:cTn id="35" dur="500" fill="hold"/>
                                        <p:tgtEl>
                                          <p:spTgt spid="118787">
                                            <p:txEl>
                                              <p:pRg st="3" end="3"/>
                                            </p:txEl>
                                          </p:spTgt>
                                        </p:tgtEl>
                                        <p:attrNameLst>
                                          <p:attrName>style.rotation</p:attrName>
                                        </p:attrNameLst>
                                      </p:cBhvr>
                                      <p:tavLst>
                                        <p:tav tm="0">
                                          <p:val>
                                            <p:fltVal val="360"/>
                                          </p:val>
                                        </p:tav>
                                        <p:tav tm="100000">
                                          <p:val>
                                            <p:fltVal val="0"/>
                                          </p:val>
                                        </p:tav>
                                      </p:tavLst>
                                    </p:anim>
                                    <p:animEffect transition="in" filter="fade">
                                      <p:cBhvr>
                                        <p:cTn id="36" dur="500"/>
                                        <p:tgtEl>
                                          <p:spTgt spid="118787">
                                            <p:txEl>
                                              <p:pRg st="3" end="3"/>
                                            </p:txEl>
                                          </p:spTgt>
                                        </p:tgtEl>
                                      </p:cBhvr>
                                    </p:animEffect>
                                  </p:childTnLst>
                                </p:cTn>
                              </p:par>
                              <p:par>
                                <p:cTn id="37" presetID="49" presetClass="entr" presetSubtype="0" decel="100000" fill="hold" grpId="0" nodeType="withEffect">
                                  <p:stCondLst>
                                    <p:cond delay="0"/>
                                  </p:stCondLst>
                                  <p:iterate type="lt">
                                    <p:tmPct val="10000"/>
                                  </p:iterate>
                                  <p:childTnLst>
                                    <p:set>
                                      <p:cBhvr>
                                        <p:cTn id="38" dur="1" fill="hold">
                                          <p:stCondLst>
                                            <p:cond delay="0"/>
                                          </p:stCondLst>
                                        </p:cTn>
                                        <p:tgtEl>
                                          <p:spTgt spid="118787">
                                            <p:txEl>
                                              <p:pRg st="4" end="4"/>
                                            </p:txEl>
                                          </p:spTgt>
                                        </p:tgtEl>
                                        <p:attrNameLst>
                                          <p:attrName>style.visibility</p:attrName>
                                        </p:attrNameLst>
                                      </p:cBhvr>
                                      <p:to>
                                        <p:strVal val="visible"/>
                                      </p:to>
                                    </p:set>
                                    <p:anim calcmode="lin" valueType="num">
                                      <p:cBhvr>
                                        <p:cTn id="39" dur="500" fill="hold"/>
                                        <p:tgtEl>
                                          <p:spTgt spid="118787">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118787">
                                            <p:txEl>
                                              <p:pRg st="4" end="4"/>
                                            </p:txEl>
                                          </p:spTgt>
                                        </p:tgtEl>
                                        <p:attrNameLst>
                                          <p:attrName>ppt_h</p:attrName>
                                        </p:attrNameLst>
                                      </p:cBhvr>
                                      <p:tavLst>
                                        <p:tav tm="0">
                                          <p:val>
                                            <p:fltVal val="0"/>
                                          </p:val>
                                        </p:tav>
                                        <p:tav tm="100000">
                                          <p:val>
                                            <p:strVal val="#ppt_h"/>
                                          </p:val>
                                        </p:tav>
                                      </p:tavLst>
                                    </p:anim>
                                    <p:anim calcmode="lin" valueType="num">
                                      <p:cBhvr>
                                        <p:cTn id="41" dur="500" fill="hold"/>
                                        <p:tgtEl>
                                          <p:spTgt spid="118787">
                                            <p:txEl>
                                              <p:pRg st="4" end="4"/>
                                            </p:txEl>
                                          </p:spTgt>
                                        </p:tgtEl>
                                        <p:attrNameLst>
                                          <p:attrName>style.rotation</p:attrName>
                                        </p:attrNameLst>
                                      </p:cBhvr>
                                      <p:tavLst>
                                        <p:tav tm="0">
                                          <p:val>
                                            <p:fltVal val="360"/>
                                          </p:val>
                                        </p:tav>
                                        <p:tav tm="100000">
                                          <p:val>
                                            <p:fltVal val="0"/>
                                          </p:val>
                                        </p:tav>
                                      </p:tavLst>
                                    </p:anim>
                                    <p:animEffect transition="in" filter="fade">
                                      <p:cBhvr>
                                        <p:cTn id="42" dur="500"/>
                                        <p:tgtEl>
                                          <p:spTgt spid="1187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6" grpId="0"/>
      <p:bldP spid="118787" grpId="0" build="p">
        <p:tmplLst>
          <p:tmpl lvl="1">
            <p:tnLst>
              <p:par>
                <p:cTn presetID="49" presetClass="entr" presetSubtype="0" decel="100000" fill="hold" nodeType="clickEffect">
                  <p:stCondLst>
                    <p:cond delay="0"/>
                  </p:stCondLst>
                  <p:iterate type="lt">
                    <p:tmPct val="10000"/>
                  </p:iterate>
                  <p:childTnLst>
                    <p:set>
                      <p:cBhvr>
                        <p:cTn dur="1" fill="hold">
                          <p:stCondLst>
                            <p:cond delay="0"/>
                          </p:stCondLst>
                        </p:cTn>
                        <p:tgtEl>
                          <p:spTgt spid="118787"/>
                        </p:tgtEl>
                        <p:attrNameLst>
                          <p:attrName>style.visibility</p:attrName>
                        </p:attrNameLst>
                      </p:cBhvr>
                      <p:to>
                        <p:strVal val="visible"/>
                      </p:to>
                    </p:set>
                    <p:anim calcmode="lin" valueType="num">
                      <p:cBhvr>
                        <p:cTn dur="500" fill="hold"/>
                        <p:tgtEl>
                          <p:spTgt spid="118787"/>
                        </p:tgtEl>
                        <p:attrNameLst>
                          <p:attrName>ppt_w</p:attrName>
                        </p:attrNameLst>
                      </p:cBhvr>
                      <p:tavLst>
                        <p:tav tm="0">
                          <p:val>
                            <p:fltVal val="0"/>
                          </p:val>
                        </p:tav>
                        <p:tav tm="100000">
                          <p:val>
                            <p:strVal val="#ppt_w"/>
                          </p:val>
                        </p:tav>
                      </p:tavLst>
                    </p:anim>
                    <p:anim calcmode="lin" valueType="num">
                      <p:cBhvr>
                        <p:cTn dur="500" fill="hold"/>
                        <p:tgtEl>
                          <p:spTgt spid="118787"/>
                        </p:tgtEl>
                        <p:attrNameLst>
                          <p:attrName>ppt_h</p:attrName>
                        </p:attrNameLst>
                      </p:cBhvr>
                      <p:tavLst>
                        <p:tav tm="0">
                          <p:val>
                            <p:fltVal val="0"/>
                          </p:val>
                        </p:tav>
                        <p:tav tm="100000">
                          <p:val>
                            <p:strVal val="#ppt_h"/>
                          </p:val>
                        </p:tav>
                      </p:tavLst>
                    </p:anim>
                    <p:anim calcmode="lin" valueType="num">
                      <p:cBhvr>
                        <p:cTn dur="500" fill="hold"/>
                        <p:tgtEl>
                          <p:spTgt spid="118787"/>
                        </p:tgtEl>
                        <p:attrNameLst>
                          <p:attrName>style.rotation</p:attrName>
                        </p:attrNameLst>
                      </p:cBhvr>
                      <p:tavLst>
                        <p:tav tm="0">
                          <p:val>
                            <p:fltVal val="360"/>
                          </p:val>
                        </p:tav>
                        <p:tav tm="100000">
                          <p:val>
                            <p:fltVal val="0"/>
                          </p:val>
                        </p:tav>
                      </p:tavLst>
                    </p:anim>
                    <p:animEffect transition="in" filter="fade">
                      <p:cBhvr>
                        <p:cTn dur="500"/>
                        <p:tgtEl>
                          <p:spTgt spid="118787"/>
                        </p:tgtEl>
                      </p:cBhvr>
                    </p:animEffect>
                  </p:childTnLst>
                </p:cTn>
              </p:par>
            </p:tnLst>
          </p:tmpl>
          <p:tmpl lvl="2">
            <p:tnLst>
              <p:par>
                <p:cTn presetID="49" presetClass="entr" presetSubtype="0" decel="100000" fill="hold" nodeType="withEffect">
                  <p:stCondLst>
                    <p:cond delay="0"/>
                  </p:stCondLst>
                  <p:iterate type="lt">
                    <p:tmPct val="10000"/>
                  </p:iterate>
                  <p:childTnLst>
                    <p:set>
                      <p:cBhvr>
                        <p:cTn dur="1" fill="hold">
                          <p:stCondLst>
                            <p:cond delay="0"/>
                          </p:stCondLst>
                        </p:cTn>
                        <p:tgtEl>
                          <p:spTgt spid="118787"/>
                        </p:tgtEl>
                        <p:attrNameLst>
                          <p:attrName>style.visibility</p:attrName>
                        </p:attrNameLst>
                      </p:cBhvr>
                      <p:to>
                        <p:strVal val="visible"/>
                      </p:to>
                    </p:set>
                    <p:anim calcmode="lin" valueType="num">
                      <p:cBhvr>
                        <p:cTn dur="500" fill="hold"/>
                        <p:tgtEl>
                          <p:spTgt spid="118787"/>
                        </p:tgtEl>
                        <p:attrNameLst>
                          <p:attrName>ppt_w</p:attrName>
                        </p:attrNameLst>
                      </p:cBhvr>
                      <p:tavLst>
                        <p:tav tm="0">
                          <p:val>
                            <p:fltVal val="0"/>
                          </p:val>
                        </p:tav>
                        <p:tav tm="100000">
                          <p:val>
                            <p:strVal val="#ppt_w"/>
                          </p:val>
                        </p:tav>
                      </p:tavLst>
                    </p:anim>
                    <p:anim calcmode="lin" valueType="num">
                      <p:cBhvr>
                        <p:cTn dur="500" fill="hold"/>
                        <p:tgtEl>
                          <p:spTgt spid="118787"/>
                        </p:tgtEl>
                        <p:attrNameLst>
                          <p:attrName>ppt_h</p:attrName>
                        </p:attrNameLst>
                      </p:cBhvr>
                      <p:tavLst>
                        <p:tav tm="0">
                          <p:val>
                            <p:fltVal val="0"/>
                          </p:val>
                        </p:tav>
                        <p:tav tm="100000">
                          <p:val>
                            <p:strVal val="#ppt_h"/>
                          </p:val>
                        </p:tav>
                      </p:tavLst>
                    </p:anim>
                    <p:anim calcmode="lin" valueType="num">
                      <p:cBhvr>
                        <p:cTn dur="500" fill="hold"/>
                        <p:tgtEl>
                          <p:spTgt spid="118787"/>
                        </p:tgtEl>
                        <p:attrNameLst>
                          <p:attrName>style.rotation</p:attrName>
                        </p:attrNameLst>
                      </p:cBhvr>
                      <p:tavLst>
                        <p:tav tm="0">
                          <p:val>
                            <p:fltVal val="360"/>
                          </p:val>
                        </p:tav>
                        <p:tav tm="100000">
                          <p:val>
                            <p:fltVal val="0"/>
                          </p:val>
                        </p:tav>
                      </p:tavLst>
                    </p:anim>
                    <p:animEffect transition="in" filter="fade">
                      <p:cBhvr>
                        <p:cTn dur="500"/>
                        <p:tgtEl>
                          <p:spTgt spid="118787"/>
                        </p:tgtEl>
                      </p:cBhvr>
                    </p:animEffect>
                  </p:childTnLst>
                </p:cTn>
              </p:par>
            </p:tnLst>
          </p:tmpl>
          <p:tmpl lvl="3">
            <p:tnLst>
              <p:par>
                <p:cTn presetID="49" presetClass="entr" presetSubtype="0" decel="100000" fill="hold" nodeType="withEffect">
                  <p:stCondLst>
                    <p:cond delay="0"/>
                  </p:stCondLst>
                  <p:iterate type="lt">
                    <p:tmPct val="10000"/>
                  </p:iterate>
                  <p:childTnLst>
                    <p:set>
                      <p:cBhvr>
                        <p:cTn dur="1" fill="hold">
                          <p:stCondLst>
                            <p:cond delay="0"/>
                          </p:stCondLst>
                        </p:cTn>
                        <p:tgtEl>
                          <p:spTgt spid="118787"/>
                        </p:tgtEl>
                        <p:attrNameLst>
                          <p:attrName>style.visibility</p:attrName>
                        </p:attrNameLst>
                      </p:cBhvr>
                      <p:to>
                        <p:strVal val="visible"/>
                      </p:to>
                    </p:set>
                    <p:anim calcmode="lin" valueType="num">
                      <p:cBhvr>
                        <p:cTn dur="500" fill="hold"/>
                        <p:tgtEl>
                          <p:spTgt spid="118787"/>
                        </p:tgtEl>
                        <p:attrNameLst>
                          <p:attrName>ppt_w</p:attrName>
                        </p:attrNameLst>
                      </p:cBhvr>
                      <p:tavLst>
                        <p:tav tm="0">
                          <p:val>
                            <p:fltVal val="0"/>
                          </p:val>
                        </p:tav>
                        <p:tav tm="100000">
                          <p:val>
                            <p:strVal val="#ppt_w"/>
                          </p:val>
                        </p:tav>
                      </p:tavLst>
                    </p:anim>
                    <p:anim calcmode="lin" valueType="num">
                      <p:cBhvr>
                        <p:cTn dur="500" fill="hold"/>
                        <p:tgtEl>
                          <p:spTgt spid="118787"/>
                        </p:tgtEl>
                        <p:attrNameLst>
                          <p:attrName>ppt_h</p:attrName>
                        </p:attrNameLst>
                      </p:cBhvr>
                      <p:tavLst>
                        <p:tav tm="0">
                          <p:val>
                            <p:fltVal val="0"/>
                          </p:val>
                        </p:tav>
                        <p:tav tm="100000">
                          <p:val>
                            <p:strVal val="#ppt_h"/>
                          </p:val>
                        </p:tav>
                      </p:tavLst>
                    </p:anim>
                    <p:anim calcmode="lin" valueType="num">
                      <p:cBhvr>
                        <p:cTn dur="500" fill="hold"/>
                        <p:tgtEl>
                          <p:spTgt spid="118787"/>
                        </p:tgtEl>
                        <p:attrNameLst>
                          <p:attrName>style.rotation</p:attrName>
                        </p:attrNameLst>
                      </p:cBhvr>
                      <p:tavLst>
                        <p:tav tm="0">
                          <p:val>
                            <p:fltVal val="360"/>
                          </p:val>
                        </p:tav>
                        <p:tav tm="100000">
                          <p:val>
                            <p:fltVal val="0"/>
                          </p:val>
                        </p:tav>
                      </p:tavLst>
                    </p:anim>
                    <p:animEffect transition="in" filter="fade">
                      <p:cBhvr>
                        <p:cTn dur="500"/>
                        <p:tgtEl>
                          <p:spTgt spid="118787"/>
                        </p:tgtEl>
                      </p:cBhvr>
                    </p:animEffect>
                  </p:childTnLst>
                </p:cTn>
              </p:par>
            </p:tnLst>
          </p:tmpl>
          <p:tmpl lvl="4">
            <p:tnLst>
              <p:par>
                <p:cTn presetID="49" presetClass="entr" presetSubtype="0" decel="100000" fill="hold" nodeType="withEffect">
                  <p:stCondLst>
                    <p:cond delay="0"/>
                  </p:stCondLst>
                  <p:iterate type="lt">
                    <p:tmPct val="10000"/>
                  </p:iterate>
                  <p:childTnLst>
                    <p:set>
                      <p:cBhvr>
                        <p:cTn dur="1" fill="hold">
                          <p:stCondLst>
                            <p:cond delay="0"/>
                          </p:stCondLst>
                        </p:cTn>
                        <p:tgtEl>
                          <p:spTgt spid="118787"/>
                        </p:tgtEl>
                        <p:attrNameLst>
                          <p:attrName>style.visibility</p:attrName>
                        </p:attrNameLst>
                      </p:cBhvr>
                      <p:to>
                        <p:strVal val="visible"/>
                      </p:to>
                    </p:set>
                    <p:anim calcmode="lin" valueType="num">
                      <p:cBhvr>
                        <p:cTn dur="500" fill="hold"/>
                        <p:tgtEl>
                          <p:spTgt spid="118787"/>
                        </p:tgtEl>
                        <p:attrNameLst>
                          <p:attrName>ppt_w</p:attrName>
                        </p:attrNameLst>
                      </p:cBhvr>
                      <p:tavLst>
                        <p:tav tm="0">
                          <p:val>
                            <p:fltVal val="0"/>
                          </p:val>
                        </p:tav>
                        <p:tav tm="100000">
                          <p:val>
                            <p:strVal val="#ppt_w"/>
                          </p:val>
                        </p:tav>
                      </p:tavLst>
                    </p:anim>
                    <p:anim calcmode="lin" valueType="num">
                      <p:cBhvr>
                        <p:cTn dur="500" fill="hold"/>
                        <p:tgtEl>
                          <p:spTgt spid="118787"/>
                        </p:tgtEl>
                        <p:attrNameLst>
                          <p:attrName>ppt_h</p:attrName>
                        </p:attrNameLst>
                      </p:cBhvr>
                      <p:tavLst>
                        <p:tav tm="0">
                          <p:val>
                            <p:fltVal val="0"/>
                          </p:val>
                        </p:tav>
                        <p:tav tm="100000">
                          <p:val>
                            <p:strVal val="#ppt_h"/>
                          </p:val>
                        </p:tav>
                      </p:tavLst>
                    </p:anim>
                    <p:anim calcmode="lin" valueType="num">
                      <p:cBhvr>
                        <p:cTn dur="500" fill="hold"/>
                        <p:tgtEl>
                          <p:spTgt spid="118787"/>
                        </p:tgtEl>
                        <p:attrNameLst>
                          <p:attrName>style.rotation</p:attrName>
                        </p:attrNameLst>
                      </p:cBhvr>
                      <p:tavLst>
                        <p:tav tm="0">
                          <p:val>
                            <p:fltVal val="360"/>
                          </p:val>
                        </p:tav>
                        <p:tav tm="100000">
                          <p:val>
                            <p:fltVal val="0"/>
                          </p:val>
                        </p:tav>
                      </p:tavLst>
                    </p:anim>
                    <p:animEffect transition="in" filter="fade">
                      <p:cBhvr>
                        <p:cTn dur="500"/>
                        <p:tgtEl>
                          <p:spTgt spid="118787"/>
                        </p:tgtEl>
                      </p:cBhvr>
                    </p:animEffect>
                  </p:childTnLst>
                </p:cTn>
              </p:par>
            </p:tnLst>
          </p:tmpl>
          <p:tmpl lvl="5">
            <p:tnLst>
              <p:par>
                <p:cTn presetID="49" presetClass="entr" presetSubtype="0" decel="100000" fill="hold" nodeType="withEffect">
                  <p:stCondLst>
                    <p:cond delay="0"/>
                  </p:stCondLst>
                  <p:iterate type="lt">
                    <p:tmPct val="10000"/>
                  </p:iterate>
                  <p:childTnLst>
                    <p:set>
                      <p:cBhvr>
                        <p:cTn dur="1" fill="hold">
                          <p:stCondLst>
                            <p:cond delay="0"/>
                          </p:stCondLst>
                        </p:cTn>
                        <p:tgtEl>
                          <p:spTgt spid="118787"/>
                        </p:tgtEl>
                        <p:attrNameLst>
                          <p:attrName>style.visibility</p:attrName>
                        </p:attrNameLst>
                      </p:cBhvr>
                      <p:to>
                        <p:strVal val="visible"/>
                      </p:to>
                    </p:set>
                    <p:anim calcmode="lin" valueType="num">
                      <p:cBhvr>
                        <p:cTn dur="500" fill="hold"/>
                        <p:tgtEl>
                          <p:spTgt spid="118787"/>
                        </p:tgtEl>
                        <p:attrNameLst>
                          <p:attrName>ppt_w</p:attrName>
                        </p:attrNameLst>
                      </p:cBhvr>
                      <p:tavLst>
                        <p:tav tm="0">
                          <p:val>
                            <p:fltVal val="0"/>
                          </p:val>
                        </p:tav>
                        <p:tav tm="100000">
                          <p:val>
                            <p:strVal val="#ppt_w"/>
                          </p:val>
                        </p:tav>
                      </p:tavLst>
                    </p:anim>
                    <p:anim calcmode="lin" valueType="num">
                      <p:cBhvr>
                        <p:cTn dur="500" fill="hold"/>
                        <p:tgtEl>
                          <p:spTgt spid="118787"/>
                        </p:tgtEl>
                        <p:attrNameLst>
                          <p:attrName>ppt_h</p:attrName>
                        </p:attrNameLst>
                      </p:cBhvr>
                      <p:tavLst>
                        <p:tav tm="0">
                          <p:val>
                            <p:fltVal val="0"/>
                          </p:val>
                        </p:tav>
                        <p:tav tm="100000">
                          <p:val>
                            <p:strVal val="#ppt_h"/>
                          </p:val>
                        </p:tav>
                      </p:tavLst>
                    </p:anim>
                    <p:anim calcmode="lin" valueType="num">
                      <p:cBhvr>
                        <p:cTn dur="500" fill="hold"/>
                        <p:tgtEl>
                          <p:spTgt spid="118787"/>
                        </p:tgtEl>
                        <p:attrNameLst>
                          <p:attrName>style.rotation</p:attrName>
                        </p:attrNameLst>
                      </p:cBhvr>
                      <p:tavLst>
                        <p:tav tm="0">
                          <p:val>
                            <p:fltVal val="360"/>
                          </p:val>
                        </p:tav>
                        <p:tav tm="100000">
                          <p:val>
                            <p:fltVal val="0"/>
                          </p:val>
                        </p:tav>
                      </p:tavLst>
                    </p:anim>
                    <p:animEffect transition="in" filter="fade">
                      <p:cBhvr>
                        <p:cTn dur="500"/>
                        <p:tgtEl>
                          <p:spTgt spid="118787"/>
                        </p:tgtEl>
                      </p:cBhvr>
                    </p:animEffect>
                  </p:childTnLst>
                </p:cTn>
              </p:par>
            </p:tnLst>
          </p:tmpl>
        </p:tmplLst>
      </p:bldP>
    </p:bldLst>
  </p:timing>
  <p:txStyles>
    <p:titleStyle>
      <a:lvl1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1" fontAlgn="base" hangingPunct="1">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6303963" y="0"/>
            <a:ext cx="2840037" cy="3254375"/>
            <a:chOff x="3115" y="0"/>
            <a:chExt cx="2170" cy="2486"/>
          </a:xfrm>
        </p:grpSpPr>
        <p:grpSp>
          <p:nvGrpSpPr>
            <p:cNvPr id="3" name="Group 3"/>
            <p:cNvGrpSpPr>
              <a:grpSpLocks/>
            </p:cNvGrpSpPr>
            <p:nvPr/>
          </p:nvGrpSpPr>
          <p:grpSpPr bwMode="auto">
            <a:xfrm>
              <a:off x="4080" y="1910"/>
              <a:ext cx="768" cy="576"/>
              <a:chOff x="0" y="0"/>
              <a:chExt cx="768" cy="576"/>
            </a:xfrm>
          </p:grpSpPr>
          <p:sp>
            <p:nvSpPr>
              <p:cNvPr id="132100" name="Oval 4"/>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endParaRPr lang="ru-RU"/>
              </a:p>
            </p:txBody>
          </p:sp>
          <p:sp>
            <p:nvSpPr>
              <p:cNvPr id="132101" name="Oval 5"/>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endParaRPr lang="ru-RU"/>
              </a:p>
            </p:txBody>
          </p:sp>
        </p:grpSp>
        <p:grpSp>
          <p:nvGrpSpPr>
            <p:cNvPr id="4" name="Group 6"/>
            <p:cNvGrpSpPr>
              <a:grpSpLocks/>
            </p:cNvGrpSpPr>
            <p:nvPr/>
          </p:nvGrpSpPr>
          <p:grpSpPr bwMode="auto">
            <a:xfrm>
              <a:off x="4257" y="1103"/>
              <a:ext cx="768" cy="576"/>
              <a:chOff x="0" y="0"/>
              <a:chExt cx="768" cy="576"/>
            </a:xfrm>
          </p:grpSpPr>
          <p:sp>
            <p:nvSpPr>
              <p:cNvPr id="132103" name="Oval 7"/>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endParaRPr lang="ru-RU"/>
              </a:p>
            </p:txBody>
          </p:sp>
          <p:sp>
            <p:nvSpPr>
              <p:cNvPr id="132104" name="Oval 8"/>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endParaRPr lang="ru-RU"/>
              </a:p>
            </p:txBody>
          </p:sp>
        </p:grpSp>
        <p:grpSp>
          <p:nvGrpSpPr>
            <p:cNvPr id="5" name="Group 9"/>
            <p:cNvGrpSpPr>
              <a:grpSpLocks/>
            </p:cNvGrpSpPr>
            <p:nvPr/>
          </p:nvGrpSpPr>
          <p:grpSpPr bwMode="auto">
            <a:xfrm>
              <a:off x="3134" y="0"/>
              <a:ext cx="768" cy="576"/>
              <a:chOff x="0" y="0"/>
              <a:chExt cx="768" cy="576"/>
            </a:xfrm>
          </p:grpSpPr>
          <p:sp>
            <p:nvSpPr>
              <p:cNvPr id="132106" name="Oval 10"/>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endParaRPr lang="ru-RU"/>
              </a:p>
            </p:txBody>
          </p:sp>
          <p:sp>
            <p:nvSpPr>
              <p:cNvPr id="132107" name="Oval 11"/>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endParaRPr lang="ru-RU"/>
              </a:p>
            </p:txBody>
          </p:sp>
        </p:grpSp>
        <p:grpSp>
          <p:nvGrpSpPr>
            <p:cNvPr id="6" name="Group 12"/>
            <p:cNvGrpSpPr>
              <a:grpSpLocks/>
            </p:cNvGrpSpPr>
            <p:nvPr/>
          </p:nvGrpSpPr>
          <p:grpSpPr bwMode="auto">
            <a:xfrm>
              <a:off x="3115" y="0"/>
              <a:ext cx="2170" cy="1702"/>
              <a:chOff x="3115" y="0"/>
              <a:chExt cx="2170" cy="1702"/>
            </a:xfrm>
          </p:grpSpPr>
          <p:grpSp>
            <p:nvGrpSpPr>
              <p:cNvPr id="7" name="Group 13"/>
              <p:cNvGrpSpPr>
                <a:grpSpLocks/>
              </p:cNvGrpSpPr>
              <p:nvPr/>
            </p:nvGrpSpPr>
            <p:grpSpPr bwMode="auto">
              <a:xfrm>
                <a:off x="3640" y="308"/>
                <a:ext cx="1145" cy="844"/>
                <a:chOff x="1265" y="814"/>
                <a:chExt cx="2919" cy="2151"/>
              </a:xfrm>
            </p:grpSpPr>
            <p:sp>
              <p:nvSpPr>
                <p:cNvPr id="132110" name="Oval 14"/>
                <p:cNvSpPr>
                  <a:spLocks noChangeArrowheads="1"/>
                </p:cNvSpPr>
                <p:nvPr/>
              </p:nvSpPr>
              <p:spPr bwMode="hidden">
                <a:xfrm>
                  <a:off x="1265" y="814"/>
                  <a:ext cx="2919" cy="2151"/>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endParaRPr lang="ru-RU"/>
                </a:p>
              </p:txBody>
            </p:sp>
            <p:sp>
              <p:nvSpPr>
                <p:cNvPr id="132111" name="Oval 15"/>
                <p:cNvSpPr>
                  <a:spLocks noChangeArrowheads="1"/>
                </p:cNvSpPr>
                <p:nvPr/>
              </p:nvSpPr>
              <p:spPr bwMode="hidden">
                <a:xfrm>
                  <a:off x="2380" y="1601"/>
                  <a:ext cx="579" cy="406"/>
                </a:xfrm>
                <a:prstGeom prst="ellipse">
                  <a:avLst/>
                </a:prstGeom>
                <a:gradFill rotWithShape="0">
                  <a:gsLst>
                    <a:gs pos="0">
                      <a:schemeClr val="accent2"/>
                    </a:gs>
                    <a:gs pos="100000">
                      <a:schemeClr val="bg2"/>
                    </a:gs>
                  </a:gsLst>
                  <a:path path="shape">
                    <a:fillToRect l="50000" t="50000" r="50000" b="50000"/>
                  </a:path>
                </a:gradFill>
                <a:ln w="9525">
                  <a:noFill/>
                  <a:round/>
                  <a:headEnd/>
                  <a:tailEnd/>
                </a:ln>
                <a:effectLst/>
              </p:spPr>
              <p:txBody>
                <a:bodyPr wrap="none" anchor="ctr"/>
                <a:lstStyle/>
                <a:p>
                  <a:endParaRPr lang="ru-RU"/>
                </a:p>
              </p:txBody>
            </p:sp>
          </p:grpSp>
          <p:grpSp>
            <p:nvGrpSpPr>
              <p:cNvPr id="8" name="Group 16"/>
              <p:cNvGrpSpPr>
                <a:grpSpLocks/>
              </p:cNvGrpSpPr>
              <p:nvPr/>
            </p:nvGrpSpPr>
            <p:grpSpPr bwMode="auto">
              <a:xfrm>
                <a:off x="3115" y="0"/>
                <a:ext cx="2145" cy="1702"/>
                <a:chOff x="3115" y="0"/>
                <a:chExt cx="2145" cy="1702"/>
              </a:xfrm>
            </p:grpSpPr>
            <p:grpSp>
              <p:nvGrpSpPr>
                <p:cNvPr id="9" name="Group 17"/>
                <p:cNvGrpSpPr>
                  <a:grpSpLocks/>
                </p:cNvGrpSpPr>
                <p:nvPr/>
              </p:nvGrpSpPr>
              <p:grpSpPr bwMode="auto">
                <a:xfrm>
                  <a:off x="4505" y="589"/>
                  <a:ext cx="493" cy="912"/>
                  <a:chOff x="3471" y="1530"/>
                  <a:chExt cx="1258" cy="2327"/>
                </a:xfrm>
              </p:grpSpPr>
              <p:sp>
                <p:nvSpPr>
                  <p:cNvPr id="132114" name="Freeform 18"/>
                  <p:cNvSpPr>
                    <a:spLocks/>
                  </p:cNvSpPr>
                  <p:nvPr/>
                </p:nvSpPr>
                <p:spPr bwMode="hidden">
                  <a:xfrm rot="2711884">
                    <a:off x="2765" y="2236"/>
                    <a:ext cx="172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ru-RU"/>
                  </a:p>
                </p:txBody>
              </p:sp>
              <p:sp>
                <p:nvSpPr>
                  <p:cNvPr id="132115" name="Freeform 19"/>
                  <p:cNvSpPr>
                    <a:spLocks/>
                  </p:cNvSpPr>
                  <p:nvPr/>
                </p:nvSpPr>
                <p:spPr bwMode="hidden">
                  <a:xfrm rot="2711884">
                    <a:off x="4021" y="3150"/>
                    <a:ext cx="925"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ru-RU"/>
                  </a:p>
                </p:txBody>
              </p:sp>
            </p:grpSp>
            <p:grpSp>
              <p:nvGrpSpPr>
                <p:cNvPr id="10" name="Group 20"/>
                <p:cNvGrpSpPr>
                  <a:grpSpLocks/>
                </p:cNvGrpSpPr>
                <p:nvPr/>
              </p:nvGrpSpPr>
              <p:grpSpPr bwMode="auto">
                <a:xfrm>
                  <a:off x="4267" y="781"/>
                  <a:ext cx="966" cy="522"/>
                  <a:chOff x="2864" y="2019"/>
                  <a:chExt cx="2463" cy="1332"/>
                </a:xfrm>
              </p:grpSpPr>
              <p:sp>
                <p:nvSpPr>
                  <p:cNvPr id="132117" name="Freeform 21"/>
                  <p:cNvSpPr>
                    <a:spLocks/>
                  </p:cNvSpPr>
                  <p:nvPr/>
                </p:nvSpPr>
                <p:spPr bwMode="hidden">
                  <a:xfrm rot="2104081">
                    <a:off x="2864" y="2019"/>
                    <a:ext cx="1814" cy="34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2118" name="Freeform 22"/>
                  <p:cNvSpPr>
                    <a:spLocks/>
                  </p:cNvSpPr>
                  <p:nvPr/>
                </p:nvSpPr>
                <p:spPr bwMode="hidden">
                  <a:xfrm rot="2104081">
                    <a:off x="4353" y="2806"/>
                    <a:ext cx="974" cy="54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ru-RU"/>
                  </a:p>
                </p:txBody>
              </p:sp>
            </p:grpSp>
            <p:grpSp>
              <p:nvGrpSpPr>
                <p:cNvPr id="11" name="Group 23"/>
                <p:cNvGrpSpPr>
                  <a:grpSpLocks/>
                </p:cNvGrpSpPr>
                <p:nvPr/>
              </p:nvGrpSpPr>
              <p:grpSpPr bwMode="auto">
                <a:xfrm>
                  <a:off x="4280" y="707"/>
                  <a:ext cx="971" cy="417"/>
                  <a:chOff x="2897" y="1832"/>
                  <a:chExt cx="2477" cy="1064"/>
                </a:xfrm>
              </p:grpSpPr>
              <p:sp>
                <p:nvSpPr>
                  <p:cNvPr id="132120" name="Freeform 24"/>
                  <p:cNvSpPr>
                    <a:spLocks/>
                  </p:cNvSpPr>
                  <p:nvPr/>
                </p:nvSpPr>
                <p:spPr bwMode="hidden">
                  <a:xfrm rot="1582915">
                    <a:off x="2897" y="1832"/>
                    <a:ext cx="1736" cy="30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2121" name="Freeform 25"/>
                  <p:cNvSpPr>
                    <a:spLocks/>
                  </p:cNvSpPr>
                  <p:nvPr/>
                </p:nvSpPr>
                <p:spPr bwMode="hidden">
                  <a:xfrm rot="1582915">
                    <a:off x="4442" y="2420"/>
                    <a:ext cx="932" cy="47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ru-RU"/>
                  </a:p>
                </p:txBody>
              </p:sp>
            </p:grpSp>
            <p:grpSp>
              <p:nvGrpSpPr>
                <p:cNvPr id="12" name="Group 26"/>
                <p:cNvGrpSpPr>
                  <a:grpSpLocks/>
                </p:cNvGrpSpPr>
                <p:nvPr/>
              </p:nvGrpSpPr>
              <p:grpSpPr bwMode="auto">
                <a:xfrm>
                  <a:off x="4291" y="630"/>
                  <a:ext cx="969" cy="364"/>
                  <a:chOff x="2924" y="1636"/>
                  <a:chExt cx="2472" cy="927"/>
                </a:xfrm>
              </p:grpSpPr>
              <p:sp>
                <p:nvSpPr>
                  <p:cNvPr id="132123" name="Freeform 27"/>
                  <p:cNvSpPr>
                    <a:spLocks/>
                  </p:cNvSpPr>
                  <p:nvPr/>
                </p:nvSpPr>
                <p:spPr bwMode="hidden">
                  <a:xfrm rot="1080363">
                    <a:off x="2924" y="1636"/>
                    <a:ext cx="1677" cy="33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2124" name="Freeform 28"/>
                  <p:cNvSpPr>
                    <a:spLocks/>
                  </p:cNvSpPr>
                  <p:nvPr/>
                </p:nvSpPr>
                <p:spPr bwMode="hidden">
                  <a:xfrm rot="1080363">
                    <a:off x="4495" y="2037"/>
                    <a:ext cx="901" cy="52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ru-RU"/>
                  </a:p>
                </p:txBody>
              </p:sp>
            </p:grpSp>
            <p:grpSp>
              <p:nvGrpSpPr>
                <p:cNvPr id="13" name="Group 29"/>
                <p:cNvGrpSpPr>
                  <a:grpSpLocks/>
                </p:cNvGrpSpPr>
                <p:nvPr/>
              </p:nvGrpSpPr>
              <p:grpSpPr bwMode="auto">
                <a:xfrm>
                  <a:off x="4304" y="543"/>
                  <a:ext cx="918" cy="258"/>
                  <a:chOff x="2958" y="1414"/>
                  <a:chExt cx="2342" cy="657"/>
                </a:xfrm>
              </p:grpSpPr>
              <p:sp>
                <p:nvSpPr>
                  <p:cNvPr id="132126" name="Freeform 30"/>
                  <p:cNvSpPr>
                    <a:spLocks/>
                  </p:cNvSpPr>
                  <p:nvPr/>
                </p:nvSpPr>
                <p:spPr bwMode="hidden">
                  <a:xfrm rot="463793">
                    <a:off x="2958" y="1414"/>
                    <a:ext cx="1545"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2127" name="Freeform 31"/>
                  <p:cNvSpPr>
                    <a:spLocks/>
                  </p:cNvSpPr>
                  <p:nvPr/>
                </p:nvSpPr>
                <p:spPr bwMode="hidden">
                  <a:xfrm rot="463793">
                    <a:off x="4470" y="1582"/>
                    <a:ext cx="830"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ru-RU"/>
                  </a:p>
                </p:txBody>
              </p:sp>
            </p:grpSp>
            <p:grpSp>
              <p:nvGrpSpPr>
                <p:cNvPr id="14" name="Group 32"/>
                <p:cNvGrpSpPr>
                  <a:grpSpLocks/>
                </p:cNvGrpSpPr>
                <p:nvPr/>
              </p:nvGrpSpPr>
              <p:grpSpPr bwMode="auto">
                <a:xfrm>
                  <a:off x="4314" y="487"/>
                  <a:ext cx="843" cy="134"/>
                  <a:chOff x="2983" y="1269"/>
                  <a:chExt cx="2150" cy="343"/>
                </a:xfrm>
              </p:grpSpPr>
              <p:sp>
                <p:nvSpPr>
                  <p:cNvPr id="132129" name="Freeform 33"/>
                  <p:cNvSpPr>
                    <a:spLocks/>
                  </p:cNvSpPr>
                  <p:nvPr/>
                </p:nvSpPr>
                <p:spPr bwMode="hidden">
                  <a:xfrm rot="-84182">
                    <a:off x="2983" y="1289"/>
                    <a:ext cx="1404" cy="219"/>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2130" name="Freeform 34"/>
                  <p:cNvSpPr>
                    <a:spLocks/>
                  </p:cNvSpPr>
                  <p:nvPr/>
                </p:nvSpPr>
                <p:spPr bwMode="hidden">
                  <a:xfrm rot="-84182">
                    <a:off x="4379" y="1269"/>
                    <a:ext cx="754" cy="34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ru-RU"/>
                  </a:p>
                </p:txBody>
              </p:sp>
            </p:grpSp>
            <p:grpSp>
              <p:nvGrpSpPr>
                <p:cNvPr id="15" name="Group 35"/>
                <p:cNvGrpSpPr>
                  <a:grpSpLocks/>
                </p:cNvGrpSpPr>
                <p:nvPr/>
              </p:nvGrpSpPr>
              <p:grpSpPr bwMode="auto">
                <a:xfrm>
                  <a:off x="4296" y="349"/>
                  <a:ext cx="737" cy="167"/>
                  <a:chOff x="2938" y="917"/>
                  <a:chExt cx="1879" cy="427"/>
                </a:xfrm>
              </p:grpSpPr>
              <p:sp>
                <p:nvSpPr>
                  <p:cNvPr id="132132" name="Freeform 36"/>
                  <p:cNvSpPr>
                    <a:spLocks/>
                  </p:cNvSpPr>
                  <p:nvPr/>
                </p:nvSpPr>
                <p:spPr bwMode="hidden">
                  <a:xfrm rot="-802576">
                    <a:off x="2938" y="1129"/>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2133" name="Freeform 37"/>
                  <p:cNvSpPr>
                    <a:spLocks/>
                  </p:cNvSpPr>
                  <p:nvPr/>
                </p:nvSpPr>
                <p:spPr bwMode="hidden">
                  <a:xfrm rot="-802576">
                    <a:off x="4155" y="917"/>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ru-RU"/>
                  </a:p>
                </p:txBody>
              </p:sp>
            </p:grpSp>
            <p:grpSp>
              <p:nvGrpSpPr>
                <p:cNvPr id="16" name="Group 38"/>
                <p:cNvGrpSpPr>
                  <a:grpSpLocks/>
                </p:cNvGrpSpPr>
                <p:nvPr/>
              </p:nvGrpSpPr>
              <p:grpSpPr bwMode="auto">
                <a:xfrm>
                  <a:off x="3394" y="637"/>
                  <a:ext cx="493" cy="912"/>
                  <a:chOff x="637" y="1653"/>
                  <a:chExt cx="1257" cy="2326"/>
                </a:xfrm>
              </p:grpSpPr>
              <p:sp>
                <p:nvSpPr>
                  <p:cNvPr id="132135" name="Freeform 39"/>
                  <p:cNvSpPr>
                    <a:spLocks/>
                  </p:cNvSpPr>
                  <p:nvPr/>
                </p:nvSpPr>
                <p:spPr bwMode="hidden">
                  <a:xfrm rot="18888116" flipH="1">
                    <a:off x="876" y="2359"/>
                    <a:ext cx="172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2136" name="Freeform 40"/>
                  <p:cNvSpPr>
                    <a:spLocks/>
                  </p:cNvSpPr>
                  <p:nvPr/>
                </p:nvSpPr>
                <p:spPr bwMode="hidden">
                  <a:xfrm rot="18888116" flipH="1">
                    <a:off x="419" y="3272"/>
                    <a:ext cx="925"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ru-RU"/>
                  </a:p>
                </p:txBody>
              </p:sp>
            </p:grpSp>
            <p:grpSp>
              <p:nvGrpSpPr>
                <p:cNvPr id="17" name="Group 41"/>
                <p:cNvGrpSpPr>
                  <a:grpSpLocks/>
                </p:cNvGrpSpPr>
                <p:nvPr/>
              </p:nvGrpSpPr>
              <p:grpSpPr bwMode="auto">
                <a:xfrm>
                  <a:off x="3142" y="850"/>
                  <a:ext cx="966" cy="522"/>
                  <a:chOff x="-5" y="2196"/>
                  <a:chExt cx="2463" cy="1332"/>
                </a:xfrm>
              </p:grpSpPr>
              <p:sp>
                <p:nvSpPr>
                  <p:cNvPr id="132138" name="Freeform 42"/>
                  <p:cNvSpPr>
                    <a:spLocks/>
                  </p:cNvSpPr>
                  <p:nvPr/>
                </p:nvSpPr>
                <p:spPr bwMode="hidden">
                  <a:xfrm rot="19495919" flipH="1">
                    <a:off x="644" y="2196"/>
                    <a:ext cx="1814" cy="34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2139" name="Freeform 43"/>
                  <p:cNvSpPr>
                    <a:spLocks/>
                  </p:cNvSpPr>
                  <p:nvPr/>
                </p:nvSpPr>
                <p:spPr bwMode="hidden">
                  <a:xfrm rot="19495919" flipH="1">
                    <a:off x="-5" y="2983"/>
                    <a:ext cx="974" cy="54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ru-RU"/>
                  </a:p>
                </p:txBody>
              </p:sp>
            </p:grpSp>
            <p:grpSp>
              <p:nvGrpSpPr>
                <p:cNvPr id="18" name="Group 44"/>
                <p:cNvGrpSpPr>
                  <a:grpSpLocks/>
                </p:cNvGrpSpPr>
                <p:nvPr/>
              </p:nvGrpSpPr>
              <p:grpSpPr bwMode="auto">
                <a:xfrm>
                  <a:off x="3124" y="777"/>
                  <a:ext cx="971" cy="417"/>
                  <a:chOff x="-52" y="2009"/>
                  <a:chExt cx="2477" cy="1064"/>
                </a:xfrm>
              </p:grpSpPr>
              <p:sp>
                <p:nvSpPr>
                  <p:cNvPr id="132141" name="Freeform 45"/>
                  <p:cNvSpPr>
                    <a:spLocks/>
                  </p:cNvSpPr>
                  <p:nvPr/>
                </p:nvSpPr>
                <p:spPr bwMode="hidden">
                  <a:xfrm rot="20017085" flipH="1">
                    <a:off x="689" y="2009"/>
                    <a:ext cx="1736" cy="30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2142" name="Freeform 46"/>
                  <p:cNvSpPr>
                    <a:spLocks/>
                  </p:cNvSpPr>
                  <p:nvPr/>
                </p:nvSpPr>
                <p:spPr bwMode="hidden">
                  <a:xfrm rot="20017085" flipH="1">
                    <a:off x="-52" y="2597"/>
                    <a:ext cx="932" cy="47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grpSp>
            <p:grpSp>
              <p:nvGrpSpPr>
                <p:cNvPr id="19" name="Group 47"/>
                <p:cNvGrpSpPr>
                  <a:grpSpLocks/>
                </p:cNvGrpSpPr>
                <p:nvPr/>
              </p:nvGrpSpPr>
              <p:grpSpPr bwMode="auto">
                <a:xfrm>
                  <a:off x="3115" y="700"/>
                  <a:ext cx="969" cy="363"/>
                  <a:chOff x="-74" y="1813"/>
                  <a:chExt cx="2472" cy="927"/>
                </a:xfrm>
              </p:grpSpPr>
              <p:sp>
                <p:nvSpPr>
                  <p:cNvPr id="132144" name="Freeform 48"/>
                  <p:cNvSpPr>
                    <a:spLocks/>
                  </p:cNvSpPr>
                  <p:nvPr/>
                </p:nvSpPr>
                <p:spPr bwMode="hidden">
                  <a:xfrm rot="20519637" flipH="1">
                    <a:off x="721" y="1813"/>
                    <a:ext cx="1677" cy="33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2145" name="Freeform 49"/>
                  <p:cNvSpPr>
                    <a:spLocks/>
                  </p:cNvSpPr>
                  <p:nvPr/>
                </p:nvSpPr>
                <p:spPr bwMode="hidden">
                  <a:xfrm rot="20519637" flipH="1">
                    <a:off x="-74" y="2214"/>
                    <a:ext cx="901" cy="52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grpSp>
            <p:grpSp>
              <p:nvGrpSpPr>
                <p:cNvPr id="20" name="Group 50"/>
                <p:cNvGrpSpPr>
                  <a:grpSpLocks/>
                </p:cNvGrpSpPr>
                <p:nvPr/>
              </p:nvGrpSpPr>
              <p:grpSpPr bwMode="auto">
                <a:xfrm>
                  <a:off x="3153" y="613"/>
                  <a:ext cx="918" cy="257"/>
                  <a:chOff x="22" y="1591"/>
                  <a:chExt cx="2342" cy="657"/>
                </a:xfrm>
              </p:grpSpPr>
              <p:sp>
                <p:nvSpPr>
                  <p:cNvPr id="132147" name="Freeform 51"/>
                  <p:cNvSpPr>
                    <a:spLocks/>
                  </p:cNvSpPr>
                  <p:nvPr/>
                </p:nvSpPr>
                <p:spPr bwMode="hidden">
                  <a:xfrm rot="21136207" flipH="1">
                    <a:off x="819" y="1591"/>
                    <a:ext cx="1545"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2148" name="Freeform 52"/>
                  <p:cNvSpPr>
                    <a:spLocks/>
                  </p:cNvSpPr>
                  <p:nvPr/>
                </p:nvSpPr>
                <p:spPr bwMode="hidden">
                  <a:xfrm rot="21136207" flipH="1">
                    <a:off x="22" y="1759"/>
                    <a:ext cx="830"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grpSp>
            <p:grpSp>
              <p:nvGrpSpPr>
                <p:cNvPr id="21" name="Group 53"/>
                <p:cNvGrpSpPr>
                  <a:grpSpLocks/>
                </p:cNvGrpSpPr>
                <p:nvPr/>
              </p:nvGrpSpPr>
              <p:grpSpPr bwMode="auto">
                <a:xfrm>
                  <a:off x="3218" y="556"/>
                  <a:ext cx="843" cy="134"/>
                  <a:chOff x="189" y="1446"/>
                  <a:chExt cx="2150" cy="343"/>
                </a:xfrm>
              </p:grpSpPr>
              <p:sp>
                <p:nvSpPr>
                  <p:cNvPr id="132150" name="Freeform 54"/>
                  <p:cNvSpPr>
                    <a:spLocks/>
                  </p:cNvSpPr>
                  <p:nvPr/>
                </p:nvSpPr>
                <p:spPr bwMode="hidden">
                  <a:xfrm rot="84182" flipH="1">
                    <a:off x="935" y="1466"/>
                    <a:ext cx="1404" cy="219"/>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2151" name="Freeform 55"/>
                  <p:cNvSpPr>
                    <a:spLocks/>
                  </p:cNvSpPr>
                  <p:nvPr/>
                </p:nvSpPr>
                <p:spPr bwMode="hidden">
                  <a:xfrm rot="84182" flipH="1">
                    <a:off x="189" y="1446"/>
                    <a:ext cx="754" cy="34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grpSp>
            <p:grpSp>
              <p:nvGrpSpPr>
                <p:cNvPr id="22" name="Group 56"/>
                <p:cNvGrpSpPr>
                  <a:grpSpLocks/>
                </p:cNvGrpSpPr>
                <p:nvPr/>
              </p:nvGrpSpPr>
              <p:grpSpPr bwMode="auto">
                <a:xfrm>
                  <a:off x="3342" y="418"/>
                  <a:ext cx="737" cy="167"/>
                  <a:chOff x="505" y="1094"/>
                  <a:chExt cx="1879" cy="427"/>
                </a:xfrm>
              </p:grpSpPr>
              <p:sp>
                <p:nvSpPr>
                  <p:cNvPr id="132153" name="Freeform 57"/>
                  <p:cNvSpPr>
                    <a:spLocks/>
                  </p:cNvSpPr>
                  <p:nvPr/>
                </p:nvSpPr>
                <p:spPr bwMode="hidden">
                  <a:xfrm rot="802576" flipH="1">
                    <a:off x="1151" y="1306"/>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2154" name="Freeform 58"/>
                  <p:cNvSpPr>
                    <a:spLocks/>
                  </p:cNvSpPr>
                  <p:nvPr/>
                </p:nvSpPr>
                <p:spPr bwMode="hidden">
                  <a:xfrm rot="802576" flipH="1">
                    <a:off x="505" y="1094"/>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ru-RU"/>
                  </a:p>
                </p:txBody>
              </p:sp>
            </p:grpSp>
            <p:grpSp>
              <p:nvGrpSpPr>
                <p:cNvPr id="23" name="Group 59"/>
                <p:cNvGrpSpPr>
                  <a:grpSpLocks/>
                </p:cNvGrpSpPr>
                <p:nvPr/>
              </p:nvGrpSpPr>
              <p:grpSpPr bwMode="auto">
                <a:xfrm>
                  <a:off x="3386" y="341"/>
                  <a:ext cx="725" cy="218"/>
                  <a:chOff x="616" y="899"/>
                  <a:chExt cx="1850" cy="554"/>
                </a:xfrm>
              </p:grpSpPr>
              <p:sp>
                <p:nvSpPr>
                  <p:cNvPr id="132156" name="Freeform 60"/>
                  <p:cNvSpPr>
                    <a:spLocks/>
                  </p:cNvSpPr>
                  <p:nvPr/>
                </p:nvSpPr>
                <p:spPr bwMode="hidden">
                  <a:xfrm rot="1277471" flipH="1">
                    <a:off x="1233" y="1238"/>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2157" name="Freeform 61"/>
                  <p:cNvSpPr>
                    <a:spLocks/>
                  </p:cNvSpPr>
                  <p:nvPr/>
                </p:nvSpPr>
                <p:spPr bwMode="hidden">
                  <a:xfrm rot="1277471" flipH="1">
                    <a:off x="616" y="899"/>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ru-RU"/>
                  </a:p>
                </p:txBody>
              </p:sp>
            </p:grpSp>
            <p:grpSp>
              <p:nvGrpSpPr>
                <p:cNvPr id="24" name="Group 62"/>
                <p:cNvGrpSpPr>
                  <a:grpSpLocks/>
                </p:cNvGrpSpPr>
                <p:nvPr/>
              </p:nvGrpSpPr>
              <p:grpSpPr bwMode="auto">
                <a:xfrm>
                  <a:off x="3472" y="231"/>
                  <a:ext cx="693" cy="291"/>
                  <a:chOff x="3472" y="231"/>
                  <a:chExt cx="693" cy="291"/>
                </a:xfrm>
              </p:grpSpPr>
              <p:sp>
                <p:nvSpPr>
                  <p:cNvPr id="132159" name="Freeform 63"/>
                  <p:cNvSpPr>
                    <a:spLocks/>
                  </p:cNvSpPr>
                  <p:nvPr/>
                </p:nvSpPr>
                <p:spPr bwMode="hidden">
                  <a:xfrm rot="2028410" flipH="1">
                    <a:off x="3681" y="438"/>
                    <a:ext cx="484" cy="8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2160" name="Freeform 64"/>
                  <p:cNvSpPr>
                    <a:spLocks/>
                  </p:cNvSpPr>
                  <p:nvPr/>
                </p:nvSpPr>
                <p:spPr bwMode="hidden">
                  <a:xfrm rot="2028410" flipH="1">
                    <a:off x="3472" y="231"/>
                    <a:ext cx="260" cy="132"/>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ru-RU"/>
                  </a:p>
                </p:txBody>
              </p:sp>
            </p:grpSp>
            <p:grpSp>
              <p:nvGrpSpPr>
                <p:cNvPr id="25" name="Group 65"/>
                <p:cNvGrpSpPr>
                  <a:grpSpLocks/>
                </p:cNvGrpSpPr>
                <p:nvPr/>
              </p:nvGrpSpPr>
              <p:grpSpPr bwMode="auto">
                <a:xfrm>
                  <a:off x="3554" y="118"/>
                  <a:ext cx="664" cy="349"/>
                  <a:chOff x="3554" y="118"/>
                  <a:chExt cx="664" cy="349"/>
                </a:xfrm>
              </p:grpSpPr>
              <p:sp>
                <p:nvSpPr>
                  <p:cNvPr id="132162" name="Freeform 66"/>
                  <p:cNvSpPr>
                    <a:spLocks/>
                  </p:cNvSpPr>
                  <p:nvPr/>
                </p:nvSpPr>
                <p:spPr bwMode="hidden">
                  <a:xfrm rot="2664424" flipH="1">
                    <a:off x="3727" y="383"/>
                    <a:ext cx="491" cy="8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2163" name="Freeform 67"/>
                  <p:cNvSpPr>
                    <a:spLocks/>
                  </p:cNvSpPr>
                  <p:nvPr/>
                </p:nvSpPr>
                <p:spPr bwMode="hidden">
                  <a:xfrm rot="2664424" flipH="1">
                    <a:off x="3554" y="118"/>
                    <a:ext cx="264" cy="132"/>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ru-RU"/>
                  </a:p>
                </p:txBody>
              </p:sp>
            </p:grpSp>
            <p:grpSp>
              <p:nvGrpSpPr>
                <p:cNvPr id="26" name="Group 68"/>
                <p:cNvGrpSpPr>
                  <a:grpSpLocks/>
                </p:cNvGrpSpPr>
                <p:nvPr/>
              </p:nvGrpSpPr>
              <p:grpSpPr bwMode="auto">
                <a:xfrm>
                  <a:off x="3784" y="30"/>
                  <a:ext cx="305" cy="593"/>
                  <a:chOff x="1633" y="104"/>
                  <a:chExt cx="778" cy="1512"/>
                </a:xfrm>
              </p:grpSpPr>
              <p:sp>
                <p:nvSpPr>
                  <p:cNvPr id="132165" name="Freeform 69"/>
                  <p:cNvSpPr>
                    <a:spLocks/>
                  </p:cNvSpPr>
                  <p:nvPr/>
                </p:nvSpPr>
                <p:spPr bwMode="hidden">
                  <a:xfrm rot="3473776" flipH="1">
                    <a:off x="1754" y="958"/>
                    <a:ext cx="1100"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2166" name="Freeform 70"/>
                  <p:cNvSpPr>
                    <a:spLocks/>
                  </p:cNvSpPr>
                  <p:nvPr/>
                </p:nvSpPr>
                <p:spPr bwMode="hidden">
                  <a:xfrm rot="3473776" flipH="1">
                    <a:off x="1506" y="231"/>
                    <a:ext cx="591"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ru-RU"/>
                  </a:p>
                </p:txBody>
              </p:sp>
            </p:grpSp>
            <p:grpSp>
              <p:nvGrpSpPr>
                <p:cNvPr id="27" name="Group 71"/>
                <p:cNvGrpSpPr>
                  <a:grpSpLocks/>
                </p:cNvGrpSpPr>
                <p:nvPr/>
              </p:nvGrpSpPr>
              <p:grpSpPr bwMode="auto">
                <a:xfrm>
                  <a:off x="3903" y="0"/>
                  <a:ext cx="248" cy="601"/>
                  <a:chOff x="1935" y="28"/>
                  <a:chExt cx="634" cy="1534"/>
                </a:xfrm>
              </p:grpSpPr>
              <p:sp>
                <p:nvSpPr>
                  <p:cNvPr id="132168" name="Freeform 72"/>
                  <p:cNvSpPr>
                    <a:spLocks/>
                  </p:cNvSpPr>
                  <p:nvPr/>
                </p:nvSpPr>
                <p:spPr bwMode="hidden">
                  <a:xfrm rot="4126480" flipH="1">
                    <a:off x="1931" y="924"/>
                    <a:ext cx="1061"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2169" name="Freeform 73"/>
                  <p:cNvSpPr>
                    <a:spLocks/>
                  </p:cNvSpPr>
                  <p:nvPr/>
                </p:nvSpPr>
                <p:spPr bwMode="hidden">
                  <a:xfrm rot="4126480" flipH="1">
                    <a:off x="1819" y="144"/>
                    <a:ext cx="570"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ru-RU"/>
                  </a:p>
                </p:txBody>
              </p:sp>
            </p:grpSp>
            <p:grpSp>
              <p:nvGrpSpPr>
                <p:cNvPr id="28" name="Group 74"/>
                <p:cNvGrpSpPr>
                  <a:grpSpLocks/>
                </p:cNvGrpSpPr>
                <p:nvPr/>
              </p:nvGrpSpPr>
              <p:grpSpPr bwMode="auto">
                <a:xfrm>
                  <a:off x="4251" y="252"/>
                  <a:ext cx="723" cy="222"/>
                  <a:chOff x="2822" y="672"/>
                  <a:chExt cx="1845" cy="566"/>
                </a:xfrm>
              </p:grpSpPr>
              <p:sp>
                <p:nvSpPr>
                  <p:cNvPr id="132171" name="Freeform 75"/>
                  <p:cNvSpPr>
                    <a:spLocks/>
                  </p:cNvSpPr>
                  <p:nvPr/>
                </p:nvSpPr>
                <p:spPr bwMode="hidden">
                  <a:xfrm rot="-1325434">
                    <a:off x="2822" y="1023"/>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2172" name="Freeform 76"/>
                  <p:cNvSpPr>
                    <a:spLocks/>
                  </p:cNvSpPr>
                  <p:nvPr/>
                </p:nvSpPr>
                <p:spPr bwMode="hidden">
                  <a:xfrm rot="-1325434">
                    <a:off x="4005" y="672"/>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ru-RU"/>
                  </a:p>
                </p:txBody>
              </p:sp>
            </p:grpSp>
            <p:grpSp>
              <p:nvGrpSpPr>
                <p:cNvPr id="29" name="Group 77"/>
                <p:cNvGrpSpPr>
                  <a:grpSpLocks/>
                </p:cNvGrpSpPr>
                <p:nvPr/>
              </p:nvGrpSpPr>
              <p:grpSpPr bwMode="auto">
                <a:xfrm>
                  <a:off x="4196" y="163"/>
                  <a:ext cx="699" cy="282"/>
                  <a:chOff x="2683" y="445"/>
                  <a:chExt cx="1781" cy="717"/>
                </a:xfrm>
              </p:grpSpPr>
              <p:sp>
                <p:nvSpPr>
                  <p:cNvPr id="132174" name="Freeform 78"/>
                  <p:cNvSpPr>
                    <a:spLocks/>
                  </p:cNvSpPr>
                  <p:nvPr/>
                </p:nvSpPr>
                <p:spPr bwMode="hidden">
                  <a:xfrm rot="-1921064">
                    <a:off x="2683" y="947"/>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2175" name="Freeform 79"/>
                  <p:cNvSpPr>
                    <a:spLocks/>
                  </p:cNvSpPr>
                  <p:nvPr/>
                </p:nvSpPr>
                <p:spPr bwMode="hidden">
                  <a:xfrm rot="-1921064">
                    <a:off x="3802" y="445"/>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ru-RU"/>
                  </a:p>
                </p:txBody>
              </p:sp>
            </p:grpSp>
            <p:sp>
              <p:nvSpPr>
                <p:cNvPr id="132176" name="Freeform 80"/>
                <p:cNvSpPr>
                  <a:spLocks/>
                </p:cNvSpPr>
                <p:nvPr/>
              </p:nvSpPr>
              <p:spPr bwMode="hidden">
                <a:xfrm rot="4578755" flipH="1">
                  <a:off x="3968" y="372"/>
                  <a:ext cx="403" cy="5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a:effectLst/>
              </p:spPr>
              <p:txBody>
                <a:bodyPr wrap="none" anchor="ctr"/>
                <a:lstStyle/>
                <a:p>
                  <a:endParaRPr lang="ru-RU"/>
                </a:p>
              </p:txBody>
            </p:sp>
            <p:sp>
              <p:nvSpPr>
                <p:cNvPr id="132177" name="Freeform 81"/>
                <p:cNvSpPr>
                  <a:spLocks/>
                </p:cNvSpPr>
                <p:nvPr/>
              </p:nvSpPr>
              <p:spPr bwMode="hidden">
                <a:xfrm rot="4578755" flipH="1">
                  <a:off x="3977" y="77"/>
                  <a:ext cx="216" cy="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ru-RU"/>
                </a:p>
              </p:txBody>
            </p:sp>
            <p:grpSp>
              <p:nvGrpSpPr>
                <p:cNvPr id="30" name="Group 82"/>
                <p:cNvGrpSpPr>
                  <a:grpSpLocks/>
                </p:cNvGrpSpPr>
                <p:nvPr/>
              </p:nvGrpSpPr>
              <p:grpSpPr bwMode="auto">
                <a:xfrm>
                  <a:off x="4242" y="5"/>
                  <a:ext cx="251" cy="596"/>
                  <a:chOff x="2800" y="41"/>
                  <a:chExt cx="640" cy="1520"/>
                </a:xfrm>
              </p:grpSpPr>
              <p:sp>
                <p:nvSpPr>
                  <p:cNvPr id="132179" name="Freeform 83"/>
                  <p:cNvSpPr>
                    <a:spLocks/>
                  </p:cNvSpPr>
                  <p:nvPr/>
                </p:nvSpPr>
                <p:spPr bwMode="hidden">
                  <a:xfrm rot="-3857755">
                    <a:off x="2361" y="938"/>
                    <a:ext cx="1062" cy="18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2180" name="Freeform 84"/>
                  <p:cNvSpPr>
                    <a:spLocks/>
                  </p:cNvSpPr>
                  <p:nvPr/>
                </p:nvSpPr>
                <p:spPr bwMode="hidden">
                  <a:xfrm rot="-3857755">
                    <a:off x="3011" y="181"/>
                    <a:ext cx="570" cy="2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ru-RU"/>
                  </a:p>
                </p:txBody>
              </p:sp>
            </p:grpSp>
            <p:grpSp>
              <p:nvGrpSpPr>
                <p:cNvPr id="31" name="Group 85"/>
                <p:cNvGrpSpPr>
                  <a:grpSpLocks/>
                </p:cNvGrpSpPr>
                <p:nvPr/>
              </p:nvGrpSpPr>
              <p:grpSpPr bwMode="auto">
                <a:xfrm>
                  <a:off x="4295" y="53"/>
                  <a:ext cx="398" cy="574"/>
                  <a:chOff x="2934" y="163"/>
                  <a:chExt cx="1017" cy="1464"/>
                </a:xfrm>
              </p:grpSpPr>
              <p:sp>
                <p:nvSpPr>
                  <p:cNvPr id="132182" name="Freeform 86"/>
                  <p:cNvSpPr>
                    <a:spLocks/>
                  </p:cNvSpPr>
                  <p:nvPr/>
                </p:nvSpPr>
                <p:spPr bwMode="hidden">
                  <a:xfrm rot="-2777260">
                    <a:off x="2491" y="915"/>
                    <a:ext cx="1155" cy="270"/>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2183" name="Freeform 87"/>
                  <p:cNvSpPr>
                    <a:spLocks/>
                  </p:cNvSpPr>
                  <p:nvPr/>
                </p:nvSpPr>
                <p:spPr bwMode="hidden">
                  <a:xfrm rot="-2777260">
                    <a:off x="3430" y="261"/>
                    <a:ext cx="620" cy="42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ru-RU"/>
                  </a:p>
                </p:txBody>
              </p:sp>
            </p:grpSp>
            <p:grpSp>
              <p:nvGrpSpPr>
                <p:cNvPr id="132161" name="Group 88"/>
                <p:cNvGrpSpPr>
                  <a:grpSpLocks/>
                </p:cNvGrpSpPr>
                <p:nvPr/>
              </p:nvGrpSpPr>
              <p:grpSpPr bwMode="auto">
                <a:xfrm>
                  <a:off x="4215" y="2"/>
                  <a:ext cx="95" cy="567"/>
                  <a:chOff x="2730" y="32"/>
                  <a:chExt cx="243" cy="1448"/>
                </a:xfrm>
              </p:grpSpPr>
              <p:sp>
                <p:nvSpPr>
                  <p:cNvPr id="132185" name="Freeform 89"/>
                  <p:cNvSpPr>
                    <a:spLocks/>
                  </p:cNvSpPr>
                  <p:nvPr/>
                </p:nvSpPr>
                <p:spPr bwMode="hidden">
                  <a:xfrm rot="-4903748">
                    <a:off x="2296" y="960"/>
                    <a:ext cx="954" cy="8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2186" name="Freeform 90"/>
                  <p:cNvSpPr>
                    <a:spLocks/>
                  </p:cNvSpPr>
                  <p:nvPr/>
                </p:nvSpPr>
                <p:spPr bwMode="hidden">
                  <a:xfrm rot="-4903748">
                    <a:off x="2650" y="220"/>
                    <a:ext cx="512" cy="13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ru-RU"/>
                  </a:p>
                </p:txBody>
              </p:sp>
            </p:grpSp>
            <p:grpSp>
              <p:nvGrpSpPr>
                <p:cNvPr id="132164" name="Group 91"/>
                <p:cNvGrpSpPr>
                  <a:grpSpLocks/>
                </p:cNvGrpSpPr>
                <p:nvPr/>
              </p:nvGrpSpPr>
              <p:grpSpPr bwMode="auto">
                <a:xfrm>
                  <a:off x="3514" y="683"/>
                  <a:ext cx="425" cy="960"/>
                  <a:chOff x="943" y="1769"/>
                  <a:chExt cx="1085" cy="2450"/>
                </a:xfrm>
              </p:grpSpPr>
              <p:sp>
                <p:nvSpPr>
                  <p:cNvPr id="132188" name="Freeform 92"/>
                  <p:cNvSpPr>
                    <a:spLocks/>
                  </p:cNvSpPr>
                  <p:nvPr/>
                </p:nvSpPr>
                <p:spPr bwMode="hidden">
                  <a:xfrm rot="18335692" flipH="1">
                    <a:off x="1010" y="2475"/>
                    <a:ext cx="172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2189" name="Freeform 93"/>
                  <p:cNvSpPr>
                    <a:spLocks/>
                  </p:cNvSpPr>
                  <p:nvPr/>
                </p:nvSpPr>
                <p:spPr bwMode="hidden">
                  <a:xfrm rot="18335692" flipH="1">
                    <a:off x="725" y="3512"/>
                    <a:ext cx="925"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ru-RU"/>
                  </a:p>
                </p:txBody>
              </p:sp>
            </p:grpSp>
            <p:grpSp>
              <p:nvGrpSpPr>
                <p:cNvPr id="132167" name="Group 94"/>
                <p:cNvGrpSpPr>
                  <a:grpSpLocks/>
                </p:cNvGrpSpPr>
                <p:nvPr/>
              </p:nvGrpSpPr>
              <p:grpSpPr bwMode="auto">
                <a:xfrm>
                  <a:off x="3715" y="748"/>
                  <a:ext cx="300" cy="930"/>
                  <a:chOff x="1455" y="1936"/>
                  <a:chExt cx="766" cy="2373"/>
                </a:xfrm>
              </p:grpSpPr>
              <p:sp>
                <p:nvSpPr>
                  <p:cNvPr id="132191" name="Freeform 95"/>
                  <p:cNvSpPr>
                    <a:spLocks/>
                  </p:cNvSpPr>
                  <p:nvPr/>
                </p:nvSpPr>
                <p:spPr bwMode="hidden">
                  <a:xfrm rot="17542885" flipH="1">
                    <a:off x="1267" y="2578"/>
                    <a:ext cx="1595"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2192" name="Freeform 96"/>
                  <p:cNvSpPr>
                    <a:spLocks/>
                  </p:cNvSpPr>
                  <p:nvPr/>
                </p:nvSpPr>
                <p:spPr bwMode="hidden">
                  <a:xfrm rot="17542885" flipH="1">
                    <a:off x="1272" y="3636"/>
                    <a:ext cx="856"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ru-RU"/>
                  </a:p>
                </p:txBody>
              </p:sp>
            </p:grpSp>
            <p:grpSp>
              <p:nvGrpSpPr>
                <p:cNvPr id="132170" name="Group 97"/>
                <p:cNvGrpSpPr>
                  <a:grpSpLocks/>
                </p:cNvGrpSpPr>
                <p:nvPr/>
              </p:nvGrpSpPr>
              <p:grpSpPr bwMode="auto">
                <a:xfrm rot="88588">
                  <a:off x="3923" y="769"/>
                  <a:ext cx="180" cy="913"/>
                  <a:chOff x="1956" y="1990"/>
                  <a:chExt cx="492" cy="2604"/>
                </a:xfrm>
              </p:grpSpPr>
              <p:sp>
                <p:nvSpPr>
                  <p:cNvPr id="132194" name="Freeform 98"/>
                  <p:cNvSpPr>
                    <a:spLocks/>
                  </p:cNvSpPr>
                  <p:nvPr/>
                </p:nvSpPr>
                <p:spPr bwMode="hidden">
                  <a:xfrm rot="16782062" flipH="1">
                    <a:off x="1442" y="2695"/>
                    <a:ext cx="1711" cy="301"/>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2195" name="Freeform 99"/>
                  <p:cNvSpPr>
                    <a:spLocks/>
                  </p:cNvSpPr>
                  <p:nvPr/>
                </p:nvSpPr>
                <p:spPr bwMode="hidden">
                  <a:xfrm rot="16782062" flipH="1">
                    <a:off x="1734" y="3898"/>
                    <a:ext cx="918" cy="47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ru-RU"/>
                  </a:p>
                </p:txBody>
              </p:sp>
            </p:grpSp>
            <p:grpSp>
              <p:nvGrpSpPr>
                <p:cNvPr id="132173" name="Group 100"/>
                <p:cNvGrpSpPr>
                  <a:grpSpLocks/>
                </p:cNvGrpSpPr>
                <p:nvPr/>
              </p:nvGrpSpPr>
              <p:grpSpPr bwMode="auto">
                <a:xfrm>
                  <a:off x="4451" y="662"/>
                  <a:ext cx="442" cy="951"/>
                  <a:chOff x="3334" y="1717"/>
                  <a:chExt cx="1125" cy="2426"/>
                </a:xfrm>
              </p:grpSpPr>
              <p:sp>
                <p:nvSpPr>
                  <p:cNvPr id="132197" name="Freeform 101"/>
                  <p:cNvSpPr>
                    <a:spLocks/>
                  </p:cNvSpPr>
                  <p:nvPr/>
                </p:nvSpPr>
                <p:spPr bwMode="hidden">
                  <a:xfrm rot="3144576">
                    <a:off x="2628" y="2423"/>
                    <a:ext cx="172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ru-RU"/>
                  </a:p>
                </p:txBody>
              </p:sp>
              <p:sp>
                <p:nvSpPr>
                  <p:cNvPr id="132198" name="Freeform 102"/>
                  <p:cNvSpPr>
                    <a:spLocks/>
                  </p:cNvSpPr>
                  <p:nvPr/>
                </p:nvSpPr>
                <p:spPr bwMode="hidden">
                  <a:xfrm rot="3144576">
                    <a:off x="3751" y="3436"/>
                    <a:ext cx="925"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ru-RU"/>
                  </a:p>
                </p:txBody>
              </p:sp>
            </p:grpSp>
            <p:grpSp>
              <p:nvGrpSpPr>
                <p:cNvPr id="132178" name="Group 103"/>
                <p:cNvGrpSpPr>
                  <a:grpSpLocks/>
                </p:cNvGrpSpPr>
                <p:nvPr/>
              </p:nvGrpSpPr>
              <p:grpSpPr bwMode="auto">
                <a:xfrm>
                  <a:off x="4391" y="721"/>
                  <a:ext cx="347" cy="951"/>
                  <a:chOff x="3181" y="1866"/>
                  <a:chExt cx="883" cy="2426"/>
                </a:xfrm>
              </p:grpSpPr>
              <p:sp>
                <p:nvSpPr>
                  <p:cNvPr id="132200" name="Freeform 104"/>
                  <p:cNvSpPr>
                    <a:spLocks/>
                  </p:cNvSpPr>
                  <p:nvPr/>
                </p:nvSpPr>
                <p:spPr bwMode="hidden">
                  <a:xfrm rot="3745735">
                    <a:off x="2506" y="2541"/>
                    <a:ext cx="1650" cy="299"/>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ru-RU"/>
                  </a:p>
                </p:txBody>
              </p:sp>
              <p:sp>
                <p:nvSpPr>
                  <p:cNvPr id="132201" name="Freeform 105"/>
                  <p:cNvSpPr>
                    <a:spLocks/>
                  </p:cNvSpPr>
                  <p:nvPr/>
                </p:nvSpPr>
                <p:spPr bwMode="hidden">
                  <a:xfrm rot="3745735">
                    <a:off x="3387" y="3615"/>
                    <a:ext cx="885" cy="46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ru-RU"/>
                  </a:p>
                </p:txBody>
              </p:sp>
            </p:grpSp>
            <p:grpSp>
              <p:nvGrpSpPr>
                <p:cNvPr id="132181" name="Group 106"/>
                <p:cNvGrpSpPr>
                  <a:grpSpLocks/>
                </p:cNvGrpSpPr>
                <p:nvPr/>
              </p:nvGrpSpPr>
              <p:grpSpPr bwMode="auto">
                <a:xfrm>
                  <a:off x="4323" y="767"/>
                  <a:ext cx="243" cy="935"/>
                  <a:chOff x="3006" y="1983"/>
                  <a:chExt cx="619" cy="2386"/>
                </a:xfrm>
              </p:grpSpPr>
              <p:sp>
                <p:nvSpPr>
                  <p:cNvPr id="132203" name="Freeform 107"/>
                  <p:cNvSpPr>
                    <a:spLocks/>
                  </p:cNvSpPr>
                  <p:nvPr/>
                </p:nvSpPr>
                <p:spPr bwMode="hidden">
                  <a:xfrm rot="4286818">
                    <a:off x="2328" y="2661"/>
                    <a:ext cx="1601" cy="24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ru-RU"/>
                  </a:p>
                </p:txBody>
              </p:sp>
              <p:sp>
                <p:nvSpPr>
                  <p:cNvPr id="132204" name="Freeform 108"/>
                  <p:cNvSpPr>
                    <a:spLocks/>
                  </p:cNvSpPr>
                  <p:nvPr/>
                </p:nvSpPr>
                <p:spPr bwMode="hidden">
                  <a:xfrm rot="4286818">
                    <a:off x="3002" y="3747"/>
                    <a:ext cx="859" cy="38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endParaRPr lang="ru-RU"/>
                  </a:p>
                </p:txBody>
              </p:sp>
            </p:grpSp>
            <p:grpSp>
              <p:nvGrpSpPr>
                <p:cNvPr id="132184" name="Group 109"/>
                <p:cNvGrpSpPr>
                  <a:grpSpLocks/>
                </p:cNvGrpSpPr>
                <p:nvPr/>
              </p:nvGrpSpPr>
              <p:grpSpPr bwMode="auto">
                <a:xfrm>
                  <a:off x="4249" y="813"/>
                  <a:ext cx="159" cy="870"/>
                  <a:chOff x="2819" y="2101"/>
                  <a:chExt cx="405" cy="2219"/>
                </a:xfrm>
              </p:grpSpPr>
              <p:sp>
                <p:nvSpPr>
                  <p:cNvPr id="132206" name="Freeform 110"/>
                  <p:cNvSpPr>
                    <a:spLocks/>
                  </p:cNvSpPr>
                  <p:nvPr/>
                </p:nvSpPr>
                <p:spPr bwMode="hidden">
                  <a:xfrm rot="4898956">
                    <a:off x="2206" y="2714"/>
                    <a:ext cx="1471" cy="24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ru-RU"/>
                  </a:p>
                </p:txBody>
              </p:sp>
              <p:sp>
                <p:nvSpPr>
                  <p:cNvPr id="132207" name="Freeform 111"/>
                  <p:cNvSpPr>
                    <a:spLocks/>
                  </p:cNvSpPr>
                  <p:nvPr/>
                </p:nvSpPr>
                <p:spPr bwMode="hidden">
                  <a:xfrm rot="4898956">
                    <a:off x="2636" y="3732"/>
                    <a:ext cx="790" cy="38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endParaRPr lang="ru-RU"/>
                  </a:p>
                </p:txBody>
              </p:sp>
            </p:grpSp>
            <p:grpSp>
              <p:nvGrpSpPr>
                <p:cNvPr id="132187" name="Group 112"/>
                <p:cNvGrpSpPr>
                  <a:grpSpLocks/>
                </p:cNvGrpSpPr>
                <p:nvPr/>
              </p:nvGrpSpPr>
              <p:grpSpPr bwMode="auto">
                <a:xfrm>
                  <a:off x="4045" y="826"/>
                  <a:ext cx="167" cy="857"/>
                  <a:chOff x="2287" y="2135"/>
                  <a:chExt cx="426" cy="2185"/>
                </a:xfrm>
              </p:grpSpPr>
              <p:sp>
                <p:nvSpPr>
                  <p:cNvPr id="132209" name="Freeform 113"/>
                  <p:cNvSpPr>
                    <a:spLocks/>
                  </p:cNvSpPr>
                  <p:nvPr/>
                </p:nvSpPr>
                <p:spPr bwMode="hidden">
                  <a:xfrm rot="5755659">
                    <a:off x="1900" y="2760"/>
                    <a:ext cx="1437" cy="188"/>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a:effectLst/>
                </p:spPr>
                <p:txBody>
                  <a:bodyPr wrap="none" anchor="ctr"/>
                  <a:lstStyle/>
                  <a:p>
                    <a:endParaRPr lang="ru-RU"/>
                  </a:p>
                </p:txBody>
              </p:sp>
              <p:sp>
                <p:nvSpPr>
                  <p:cNvPr id="132210" name="Freeform 114"/>
                  <p:cNvSpPr>
                    <a:spLocks/>
                  </p:cNvSpPr>
                  <p:nvPr/>
                </p:nvSpPr>
                <p:spPr bwMode="hidden">
                  <a:xfrm rot="5755659">
                    <a:off x="2049" y="3787"/>
                    <a:ext cx="771" cy="29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endParaRPr lang="ru-RU"/>
                  </a:p>
                </p:txBody>
              </p:sp>
            </p:grpSp>
          </p:grpSp>
          <p:sp>
            <p:nvSpPr>
              <p:cNvPr id="132211" name="Freeform 115"/>
              <p:cNvSpPr>
                <a:spLocks/>
              </p:cNvSpPr>
              <p:nvPr/>
            </p:nvSpPr>
            <p:spPr bwMode="hidden">
              <a:xfrm flipH="1">
                <a:off x="3873" y="934"/>
                <a:ext cx="191" cy="580"/>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endParaRPr lang="ru-RU"/>
              </a:p>
            </p:txBody>
          </p:sp>
          <p:sp>
            <p:nvSpPr>
              <p:cNvPr id="132212" name="Arc 116"/>
              <p:cNvSpPr>
                <a:spLocks/>
              </p:cNvSpPr>
              <p:nvPr/>
            </p:nvSpPr>
            <p:spPr bwMode="hidden">
              <a:xfrm flipH="1">
                <a:off x="3528" y="726"/>
                <a:ext cx="833" cy="903"/>
              </a:xfrm>
              <a:custGeom>
                <a:avLst/>
                <a:gdLst>
                  <a:gd name="G0" fmla="+- 0 0 0"/>
                  <a:gd name="G1" fmla="+- 20897 0 0"/>
                  <a:gd name="G2" fmla="+- 21600 0 0"/>
                  <a:gd name="T0" fmla="*/ 5467 w 21600"/>
                  <a:gd name="T1" fmla="*/ 0 h 21602"/>
                  <a:gd name="T2" fmla="*/ 21589 w 21600"/>
                  <a:gd name="T3" fmla="*/ 21602 h 21602"/>
                  <a:gd name="T4" fmla="*/ 0 w 21600"/>
                  <a:gd name="T5" fmla="*/ 20897 h 21602"/>
                </a:gdLst>
                <a:ahLst/>
                <a:cxnLst>
                  <a:cxn ang="0">
                    <a:pos x="T0" y="T1"/>
                  </a:cxn>
                  <a:cxn ang="0">
                    <a:pos x="T2" y="T3"/>
                  </a:cxn>
                  <a:cxn ang="0">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close/>
                  </a:path>
                </a:pathLst>
              </a:custGeom>
              <a:noFill/>
              <a:ln w="9525">
                <a:solidFill>
                  <a:schemeClr val="folHlink"/>
                </a:solidFill>
                <a:round/>
                <a:headEnd/>
                <a:tailEnd/>
              </a:ln>
              <a:effectLst/>
            </p:spPr>
            <p:txBody>
              <a:bodyPr wrap="none" anchor="ctr"/>
              <a:lstStyle/>
              <a:p>
                <a:endParaRPr lang="ru-RU"/>
              </a:p>
            </p:txBody>
          </p:sp>
          <p:sp>
            <p:nvSpPr>
              <p:cNvPr id="132213" name="Arc 117"/>
              <p:cNvSpPr>
                <a:spLocks/>
              </p:cNvSpPr>
              <p:nvPr/>
            </p:nvSpPr>
            <p:spPr bwMode="hidden">
              <a:xfrm flipV="1">
                <a:off x="4278" y="179"/>
                <a:ext cx="1007" cy="802"/>
              </a:xfrm>
              <a:custGeom>
                <a:avLst/>
                <a:gdLst>
                  <a:gd name="G0" fmla="+- 17826 0 0"/>
                  <a:gd name="G1" fmla="+- 0 0 0"/>
                  <a:gd name="G2" fmla="+- 21600 0 0"/>
                  <a:gd name="T0" fmla="*/ 36729 w 36729"/>
                  <a:gd name="T1" fmla="*/ 10451 h 21600"/>
                  <a:gd name="T2" fmla="*/ 0 w 36729"/>
                  <a:gd name="T3" fmla="*/ 12197 h 21600"/>
                  <a:gd name="T4" fmla="*/ 17826 w 36729"/>
                  <a:gd name="T5" fmla="*/ 0 h 21600"/>
                </a:gdLst>
                <a:ahLst/>
                <a:cxnLst>
                  <a:cxn ang="0">
                    <a:pos x="T0" y="T1"/>
                  </a:cxn>
                  <a:cxn ang="0">
                    <a:pos x="T2" y="T3"/>
                  </a:cxn>
                  <a:cxn ang="0">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close/>
                  </a:path>
                </a:pathLst>
              </a:custGeom>
              <a:noFill/>
              <a:ln w="9525">
                <a:solidFill>
                  <a:schemeClr val="accent1"/>
                </a:solidFill>
                <a:round/>
                <a:headEnd/>
                <a:tailEnd/>
              </a:ln>
              <a:effectLst/>
            </p:spPr>
            <p:txBody>
              <a:bodyPr wrap="none" anchor="ctr"/>
              <a:lstStyle/>
              <a:p>
                <a:endParaRPr lang="ru-RU"/>
              </a:p>
            </p:txBody>
          </p:sp>
          <p:sp>
            <p:nvSpPr>
              <p:cNvPr id="132214" name="Arc 118"/>
              <p:cNvSpPr>
                <a:spLocks/>
              </p:cNvSpPr>
              <p:nvPr/>
            </p:nvSpPr>
            <p:spPr bwMode="hidden">
              <a:xfrm flipH="1">
                <a:off x="3612" y="580"/>
                <a:ext cx="487" cy="933"/>
              </a:xfrm>
              <a:custGeom>
                <a:avLst/>
                <a:gdLst>
                  <a:gd name="G0" fmla="+- 7340 0 0"/>
                  <a:gd name="G1" fmla="+- 21600 0 0"/>
                  <a:gd name="G2" fmla="+- 21600 0 0"/>
                  <a:gd name="T0" fmla="*/ 0 w 28940"/>
                  <a:gd name="T1" fmla="*/ 1285 h 22305"/>
                  <a:gd name="T2" fmla="*/ 28929 w 28940"/>
                  <a:gd name="T3" fmla="*/ 22305 h 22305"/>
                  <a:gd name="T4" fmla="*/ 7340 w 28940"/>
                  <a:gd name="T5" fmla="*/ 21600 h 22305"/>
                </a:gdLst>
                <a:ahLst/>
                <a:cxnLst>
                  <a:cxn ang="0">
                    <a:pos x="T0" y="T1"/>
                  </a:cxn>
                  <a:cxn ang="0">
                    <a:pos x="T2" y="T3"/>
                  </a:cxn>
                  <a:cxn ang="0">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close/>
                  </a:path>
                </a:pathLst>
              </a:custGeom>
              <a:noFill/>
              <a:ln w="9525">
                <a:solidFill>
                  <a:schemeClr val="accent1"/>
                </a:solidFill>
                <a:round/>
                <a:headEnd/>
                <a:tailEnd/>
              </a:ln>
              <a:effectLst/>
            </p:spPr>
            <p:txBody>
              <a:bodyPr wrap="none" anchor="ctr"/>
              <a:lstStyle/>
              <a:p>
                <a:endParaRPr lang="ru-RU"/>
              </a:p>
            </p:txBody>
          </p:sp>
          <p:sp>
            <p:nvSpPr>
              <p:cNvPr id="132215" name="Arc 119"/>
              <p:cNvSpPr>
                <a:spLocks/>
              </p:cNvSpPr>
              <p:nvPr/>
            </p:nvSpPr>
            <p:spPr bwMode="hidden">
              <a:xfrm flipH="1">
                <a:off x="3267" y="628"/>
                <a:ext cx="791" cy="932"/>
              </a:xfrm>
              <a:custGeom>
                <a:avLst/>
                <a:gdLst>
                  <a:gd name="G0" fmla="+- 8873 0 0"/>
                  <a:gd name="G1" fmla="+- 21600 0 0"/>
                  <a:gd name="G2" fmla="+- 21600 0 0"/>
                  <a:gd name="T0" fmla="*/ 0 w 30473"/>
                  <a:gd name="T1" fmla="*/ 1907 h 22305"/>
                  <a:gd name="T2" fmla="*/ 30462 w 30473"/>
                  <a:gd name="T3" fmla="*/ 22305 h 22305"/>
                  <a:gd name="T4" fmla="*/ 8873 w 30473"/>
                  <a:gd name="T5" fmla="*/ 21600 h 22305"/>
                </a:gdLst>
                <a:ahLst/>
                <a:cxnLst>
                  <a:cxn ang="0">
                    <a:pos x="T0" y="T1"/>
                  </a:cxn>
                  <a:cxn ang="0">
                    <a:pos x="T2" y="T3"/>
                  </a:cxn>
                  <a:cxn ang="0">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close/>
                  </a:path>
                </a:pathLst>
              </a:custGeom>
              <a:noFill/>
              <a:ln w="9525">
                <a:solidFill>
                  <a:schemeClr val="folHlink"/>
                </a:solidFill>
                <a:round/>
                <a:headEnd/>
                <a:tailEnd/>
              </a:ln>
              <a:effectLst/>
            </p:spPr>
            <p:txBody>
              <a:bodyPr wrap="none" anchor="ctr"/>
              <a:lstStyle/>
              <a:p>
                <a:endParaRPr lang="ru-RU"/>
              </a:p>
            </p:txBody>
          </p:sp>
          <p:sp>
            <p:nvSpPr>
              <p:cNvPr id="132216" name="Arc 120"/>
              <p:cNvSpPr>
                <a:spLocks/>
              </p:cNvSpPr>
              <p:nvPr/>
            </p:nvSpPr>
            <p:spPr bwMode="hidden">
              <a:xfrm flipH="1">
                <a:off x="3197" y="458"/>
                <a:ext cx="932" cy="933"/>
              </a:xfrm>
              <a:custGeom>
                <a:avLst/>
                <a:gdLst>
                  <a:gd name="G0" fmla="+- 12855 0 0"/>
                  <a:gd name="G1" fmla="+- 21600 0 0"/>
                  <a:gd name="G2" fmla="+- 21600 0 0"/>
                  <a:gd name="T0" fmla="*/ 0 w 34455"/>
                  <a:gd name="T1" fmla="*/ 4241 h 22305"/>
                  <a:gd name="T2" fmla="*/ 34444 w 34455"/>
                  <a:gd name="T3" fmla="*/ 22305 h 22305"/>
                  <a:gd name="T4" fmla="*/ 12855 w 34455"/>
                  <a:gd name="T5" fmla="*/ 21600 h 22305"/>
                </a:gdLst>
                <a:ahLst/>
                <a:cxnLst>
                  <a:cxn ang="0">
                    <a:pos x="T0" y="T1"/>
                  </a:cxn>
                  <a:cxn ang="0">
                    <a:pos x="T2" y="T3"/>
                  </a:cxn>
                  <a:cxn ang="0">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close/>
                  </a:path>
                </a:pathLst>
              </a:custGeom>
              <a:noFill/>
              <a:ln w="9525">
                <a:solidFill>
                  <a:schemeClr val="folHlink"/>
                </a:solidFill>
                <a:round/>
                <a:headEnd/>
                <a:tailEnd/>
              </a:ln>
              <a:effectLst/>
            </p:spPr>
            <p:txBody>
              <a:bodyPr wrap="none" anchor="ctr"/>
              <a:lstStyle/>
              <a:p>
                <a:endParaRPr lang="ru-RU"/>
              </a:p>
            </p:txBody>
          </p:sp>
          <p:sp>
            <p:nvSpPr>
              <p:cNvPr id="132217" name="Arc 121"/>
              <p:cNvSpPr>
                <a:spLocks/>
              </p:cNvSpPr>
              <p:nvPr/>
            </p:nvSpPr>
            <p:spPr bwMode="hidden">
              <a:xfrm>
                <a:off x="4229" y="589"/>
                <a:ext cx="149"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p:spPr>
            <p:txBody>
              <a:bodyPr wrap="none" anchor="ctr"/>
              <a:lstStyle/>
              <a:p>
                <a:endParaRPr lang="ru-RU"/>
              </a:p>
            </p:txBody>
          </p:sp>
          <p:sp>
            <p:nvSpPr>
              <p:cNvPr id="132218" name="Arc 122"/>
              <p:cNvSpPr>
                <a:spLocks/>
              </p:cNvSpPr>
              <p:nvPr/>
            </p:nvSpPr>
            <p:spPr bwMode="hidden">
              <a:xfrm>
                <a:off x="4268" y="585"/>
                <a:ext cx="394"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folHlink"/>
                </a:solidFill>
                <a:round/>
                <a:headEnd/>
                <a:tailEnd/>
              </a:ln>
              <a:effectLst/>
            </p:spPr>
            <p:txBody>
              <a:bodyPr wrap="none" anchor="ctr"/>
              <a:lstStyle/>
              <a:p>
                <a:endParaRPr lang="ru-RU"/>
              </a:p>
            </p:txBody>
          </p:sp>
          <p:sp>
            <p:nvSpPr>
              <p:cNvPr id="132219" name="Arc 123"/>
              <p:cNvSpPr>
                <a:spLocks/>
              </p:cNvSpPr>
              <p:nvPr/>
            </p:nvSpPr>
            <p:spPr bwMode="hidden">
              <a:xfrm>
                <a:off x="4303" y="463"/>
                <a:ext cx="559"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p:spPr>
            <p:txBody>
              <a:bodyPr wrap="none" anchor="ctr"/>
              <a:lstStyle/>
              <a:p>
                <a:endParaRPr lang="ru-RU"/>
              </a:p>
            </p:txBody>
          </p:sp>
          <p:sp>
            <p:nvSpPr>
              <p:cNvPr id="132220" name="Freeform 124"/>
              <p:cNvSpPr>
                <a:spLocks/>
              </p:cNvSpPr>
              <p:nvPr/>
            </p:nvSpPr>
            <p:spPr bwMode="hidden">
              <a:xfrm>
                <a:off x="4410" y="1033"/>
                <a:ext cx="190" cy="580"/>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endParaRPr lang="ru-RU"/>
              </a:p>
            </p:txBody>
          </p:sp>
          <p:sp>
            <p:nvSpPr>
              <p:cNvPr id="132221" name="Freeform 125"/>
              <p:cNvSpPr>
                <a:spLocks/>
              </p:cNvSpPr>
              <p:nvPr/>
            </p:nvSpPr>
            <p:spPr bwMode="hidden">
              <a:xfrm rot="19660755" flipV="1">
                <a:off x="4114" y="843"/>
                <a:ext cx="173" cy="328"/>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endParaRPr lang="ru-RU"/>
              </a:p>
            </p:txBody>
          </p:sp>
          <p:sp>
            <p:nvSpPr>
              <p:cNvPr id="132222" name="Arc 126"/>
              <p:cNvSpPr>
                <a:spLocks/>
              </p:cNvSpPr>
              <p:nvPr/>
            </p:nvSpPr>
            <p:spPr bwMode="hidden">
              <a:xfrm flipH="1">
                <a:off x="3144" y="319"/>
                <a:ext cx="996" cy="933"/>
              </a:xfrm>
              <a:custGeom>
                <a:avLst/>
                <a:gdLst>
                  <a:gd name="G0" fmla="+- 15230 0 0"/>
                  <a:gd name="G1" fmla="+- 21600 0 0"/>
                  <a:gd name="G2" fmla="+- 21600 0 0"/>
                  <a:gd name="T0" fmla="*/ 0 w 36830"/>
                  <a:gd name="T1" fmla="*/ 6283 h 22305"/>
                  <a:gd name="T2" fmla="*/ 36819 w 36830"/>
                  <a:gd name="T3" fmla="*/ 22305 h 22305"/>
                  <a:gd name="T4" fmla="*/ 15230 w 36830"/>
                  <a:gd name="T5" fmla="*/ 21600 h 22305"/>
                </a:gdLst>
                <a:ahLst/>
                <a:cxnLst>
                  <a:cxn ang="0">
                    <a:pos x="T0" y="T1"/>
                  </a:cxn>
                  <a:cxn ang="0">
                    <a:pos x="T2" y="T3"/>
                  </a:cxn>
                  <a:cxn ang="0">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close/>
                  </a:path>
                </a:pathLst>
              </a:custGeom>
              <a:noFill/>
              <a:ln w="9525">
                <a:solidFill>
                  <a:schemeClr val="folHlink"/>
                </a:solidFill>
                <a:round/>
                <a:headEnd/>
                <a:tailEnd/>
              </a:ln>
              <a:effectLst/>
            </p:spPr>
            <p:txBody>
              <a:bodyPr wrap="none" anchor="ctr"/>
              <a:lstStyle/>
              <a:p>
                <a:endParaRPr lang="ru-RU"/>
              </a:p>
            </p:txBody>
          </p:sp>
          <p:sp>
            <p:nvSpPr>
              <p:cNvPr id="132223" name="Arc 127"/>
              <p:cNvSpPr>
                <a:spLocks/>
              </p:cNvSpPr>
              <p:nvPr/>
            </p:nvSpPr>
            <p:spPr bwMode="hidden">
              <a:xfrm flipH="1">
                <a:off x="3425" y="123"/>
                <a:ext cx="725" cy="903"/>
              </a:xfrm>
              <a:custGeom>
                <a:avLst/>
                <a:gdLst>
                  <a:gd name="G0" fmla="+- 18231 0 0"/>
                  <a:gd name="G1" fmla="+- 21600 0 0"/>
                  <a:gd name="G2" fmla="+- 21600 0 0"/>
                  <a:gd name="T0" fmla="*/ 0 w 31881"/>
                  <a:gd name="T1" fmla="*/ 10016 h 21600"/>
                  <a:gd name="T2" fmla="*/ 31881 w 31881"/>
                  <a:gd name="T3" fmla="*/ 4860 h 21600"/>
                  <a:gd name="T4" fmla="*/ 18231 w 31881"/>
                  <a:gd name="T5" fmla="*/ 21600 h 21600"/>
                </a:gdLst>
                <a:ahLst/>
                <a:cxnLst>
                  <a:cxn ang="0">
                    <a:pos x="T0" y="T1"/>
                  </a:cxn>
                  <a:cxn ang="0">
                    <a:pos x="T2" y="T3"/>
                  </a:cxn>
                  <a:cxn ang="0">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close/>
                  </a:path>
                </a:pathLst>
              </a:custGeom>
              <a:noFill/>
              <a:ln w="9525">
                <a:solidFill>
                  <a:schemeClr val="accent1"/>
                </a:solidFill>
                <a:round/>
                <a:headEnd/>
                <a:tailEnd/>
              </a:ln>
              <a:effectLst/>
            </p:spPr>
            <p:txBody>
              <a:bodyPr wrap="none" anchor="ctr"/>
              <a:lstStyle/>
              <a:p>
                <a:endParaRPr lang="ru-RU"/>
              </a:p>
            </p:txBody>
          </p:sp>
          <p:sp>
            <p:nvSpPr>
              <p:cNvPr id="132224" name="Arc 128"/>
              <p:cNvSpPr>
                <a:spLocks/>
              </p:cNvSpPr>
              <p:nvPr/>
            </p:nvSpPr>
            <p:spPr bwMode="hidden">
              <a:xfrm>
                <a:off x="4199" y="502"/>
                <a:ext cx="299" cy="904"/>
              </a:xfrm>
              <a:custGeom>
                <a:avLst/>
                <a:gdLst>
                  <a:gd name="G0" fmla="+- 13212 0 0"/>
                  <a:gd name="G1" fmla="+- 21600 0 0"/>
                  <a:gd name="G2" fmla="+- 21600 0 0"/>
                  <a:gd name="T0" fmla="*/ 0 w 31146"/>
                  <a:gd name="T1" fmla="*/ 4512 h 21600"/>
                  <a:gd name="T2" fmla="*/ 31146 w 31146"/>
                  <a:gd name="T3" fmla="*/ 9561 h 21600"/>
                  <a:gd name="T4" fmla="*/ 13212 w 31146"/>
                  <a:gd name="T5" fmla="*/ 21600 h 21600"/>
                </a:gdLst>
                <a:ahLst/>
                <a:cxnLst>
                  <a:cxn ang="0">
                    <a:pos x="T0" y="T1"/>
                  </a:cxn>
                  <a:cxn ang="0">
                    <a:pos x="T2" y="T3"/>
                  </a:cxn>
                  <a:cxn ang="0">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close/>
                  </a:path>
                </a:pathLst>
              </a:custGeom>
              <a:noFill/>
              <a:ln w="9525">
                <a:solidFill>
                  <a:schemeClr val="accent2"/>
                </a:solidFill>
                <a:round/>
                <a:headEnd/>
                <a:tailEnd/>
              </a:ln>
              <a:effectLst/>
            </p:spPr>
            <p:txBody>
              <a:bodyPr wrap="none" anchor="ctr"/>
              <a:lstStyle/>
              <a:p>
                <a:endParaRPr lang="ru-RU"/>
              </a:p>
            </p:txBody>
          </p:sp>
          <p:sp>
            <p:nvSpPr>
              <p:cNvPr id="132225" name="Freeform 129"/>
              <p:cNvSpPr>
                <a:spLocks/>
              </p:cNvSpPr>
              <p:nvPr/>
            </p:nvSpPr>
            <p:spPr bwMode="hidden">
              <a:xfrm flipH="1">
                <a:off x="3307" y="982"/>
                <a:ext cx="425" cy="59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ru-RU"/>
              </a:p>
            </p:txBody>
          </p:sp>
          <p:sp>
            <p:nvSpPr>
              <p:cNvPr id="132226" name="Freeform 130"/>
              <p:cNvSpPr>
                <a:spLocks/>
              </p:cNvSpPr>
              <p:nvPr/>
            </p:nvSpPr>
            <p:spPr bwMode="hidden">
              <a:xfrm flipH="1">
                <a:off x="3507" y="350"/>
                <a:ext cx="273" cy="598"/>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ru-RU"/>
              </a:p>
            </p:txBody>
          </p:sp>
          <p:sp>
            <p:nvSpPr>
              <p:cNvPr id="132227" name="Freeform 131"/>
              <p:cNvSpPr>
                <a:spLocks/>
              </p:cNvSpPr>
              <p:nvPr/>
            </p:nvSpPr>
            <p:spPr bwMode="hidden">
              <a:xfrm flipH="1">
                <a:off x="3821" y="172"/>
                <a:ext cx="164" cy="59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ru-RU"/>
              </a:p>
            </p:txBody>
          </p:sp>
          <p:sp>
            <p:nvSpPr>
              <p:cNvPr id="132228" name="Freeform 132"/>
              <p:cNvSpPr>
                <a:spLocks/>
              </p:cNvSpPr>
              <p:nvPr/>
            </p:nvSpPr>
            <p:spPr bwMode="hidden">
              <a:xfrm>
                <a:off x="4841" y="894"/>
                <a:ext cx="395" cy="628"/>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endParaRPr lang="ru-RU"/>
              </a:p>
            </p:txBody>
          </p:sp>
          <p:sp>
            <p:nvSpPr>
              <p:cNvPr id="132229" name="Freeform 133"/>
              <p:cNvSpPr>
                <a:spLocks/>
              </p:cNvSpPr>
              <p:nvPr/>
            </p:nvSpPr>
            <p:spPr bwMode="hidden">
              <a:xfrm>
                <a:off x="4636" y="576"/>
                <a:ext cx="595" cy="419"/>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ru-RU"/>
              </a:p>
            </p:txBody>
          </p:sp>
          <p:sp>
            <p:nvSpPr>
              <p:cNvPr id="132230" name="Freeform 134"/>
              <p:cNvSpPr>
                <a:spLocks/>
              </p:cNvSpPr>
              <p:nvPr/>
            </p:nvSpPr>
            <p:spPr bwMode="hidden">
              <a:xfrm>
                <a:off x="4658" y="132"/>
                <a:ext cx="260" cy="562"/>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ru-RU"/>
              </a:p>
            </p:txBody>
          </p:sp>
          <p:sp>
            <p:nvSpPr>
              <p:cNvPr id="132231" name="Freeform 135"/>
              <p:cNvSpPr>
                <a:spLocks/>
              </p:cNvSpPr>
              <p:nvPr/>
            </p:nvSpPr>
            <p:spPr bwMode="hidden">
              <a:xfrm rot="20253369">
                <a:off x="4401" y="599"/>
                <a:ext cx="174" cy="329"/>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endParaRPr lang="ru-RU"/>
              </a:p>
            </p:txBody>
          </p:sp>
          <p:sp>
            <p:nvSpPr>
              <p:cNvPr id="132232" name="Freeform 136"/>
              <p:cNvSpPr>
                <a:spLocks/>
              </p:cNvSpPr>
              <p:nvPr/>
            </p:nvSpPr>
            <p:spPr bwMode="hidden">
              <a:xfrm rot="1346631" flipH="1">
                <a:off x="3783" y="590"/>
                <a:ext cx="173" cy="329"/>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endParaRPr lang="ru-RU"/>
              </a:p>
            </p:txBody>
          </p:sp>
        </p:grpSp>
      </p:grpSp>
      <p:sp>
        <p:nvSpPr>
          <p:cNvPr id="132233" name="Rectangle 137"/>
          <p:cNvSpPr>
            <a:spLocks noGrp="1" noChangeArrowheads="1"/>
          </p:cNvSpPr>
          <p:nvPr>
            <p:ph type="title"/>
          </p:nvPr>
        </p:nvSpPr>
        <p:spPr bwMode="auto">
          <a:xfrm>
            <a:off x="685800" y="301625"/>
            <a:ext cx="7772400" cy="1462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32234" name="Rectangle 138"/>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32235" name="Rectangle 13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ru-RU"/>
          </a:p>
        </p:txBody>
      </p:sp>
      <p:sp>
        <p:nvSpPr>
          <p:cNvPr id="132236" name="Rectangle 14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ru-RU"/>
          </a:p>
        </p:txBody>
      </p:sp>
      <p:sp>
        <p:nvSpPr>
          <p:cNvPr id="132237" name="Rectangle 141"/>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fld id="{6FDD77C8-5580-4FD0-948B-12DBB7C367EF}" type="slidenum">
              <a:rPr lang="ru-RU"/>
              <a:pPr/>
              <a:t>‹#›</a:t>
            </a:fld>
            <a:endParaRPr lang="ru-RU"/>
          </a:p>
        </p:txBody>
      </p:sp>
    </p:spTree>
  </p:cSld>
  <p:clrMap bg1="dk2" tx1="lt1" bg2="dk1" tx2="lt2" accent1="accent1" accent2="accent2" accent3="accent3" accent4="accent4" accent5="accent5" accent6="accent6" hlink="hlink" folHlink="folHlink"/>
  <p:sldLayoutIdLst>
    <p:sldLayoutId id="2147484080" r:id="rId1"/>
    <p:sldLayoutId id="2147484081" r:id="rId2"/>
    <p:sldLayoutId id="2147484082" r:id="rId3"/>
    <p:sldLayoutId id="2147484083" r:id="rId4"/>
    <p:sldLayoutId id="2147484084" r:id="rId5"/>
    <p:sldLayoutId id="2147484085" r:id="rId6"/>
    <p:sldLayoutId id="2147484086" r:id="rId7"/>
    <p:sldLayoutId id="2147484087" r:id="rId8"/>
    <p:sldLayoutId id="2147484088" r:id="rId9"/>
    <p:sldLayoutId id="2147484089" r:id="rId10"/>
    <p:sldLayoutId id="2147484090" r:id="rId11"/>
    <p:sldLayoutId id="2147484091"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132233"/>
                                        </p:tgtEl>
                                        <p:attrNameLst>
                                          <p:attrName>style.visibility</p:attrName>
                                        </p:attrNameLst>
                                      </p:cBhvr>
                                      <p:to>
                                        <p:strVal val="visible"/>
                                      </p:to>
                                    </p:set>
                                    <p:animEffect transition="in" filter="fade">
                                      <p:cBhvr>
                                        <p:cTn id="7" dur="600">
                                          <p:stCondLst>
                                            <p:cond delay="0"/>
                                          </p:stCondLst>
                                        </p:cTn>
                                        <p:tgtEl>
                                          <p:spTgt spid="132233"/>
                                        </p:tgtEl>
                                      </p:cBhvr>
                                    </p:animEffect>
                                    <p:anim calcmode="lin" valueType="num">
                                      <p:cBhvr>
                                        <p:cTn id="8" dur="600" fill="hold">
                                          <p:stCondLst>
                                            <p:cond delay="0"/>
                                          </p:stCondLst>
                                        </p:cTn>
                                        <p:tgtEl>
                                          <p:spTgt spid="132233"/>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132233"/>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132233"/>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132234">
                                            <p:txEl>
                                              <p:pRg st="0" end="0"/>
                                            </p:txEl>
                                          </p:spTgt>
                                        </p:tgtEl>
                                        <p:attrNameLst>
                                          <p:attrName>style.visibility</p:attrName>
                                        </p:attrNameLst>
                                      </p:cBhvr>
                                      <p:to>
                                        <p:strVal val="visible"/>
                                      </p:to>
                                    </p:set>
                                    <p:animEffect transition="in" filter="slide(fromBottom)">
                                      <p:cBhvr>
                                        <p:cTn id="15" dur="500">
                                          <p:stCondLst>
                                            <p:cond delay="0"/>
                                          </p:stCondLst>
                                        </p:cTn>
                                        <p:tgtEl>
                                          <p:spTgt spid="132234">
                                            <p:txEl>
                                              <p:pRg st="0" end="0"/>
                                            </p:txEl>
                                          </p:spTgt>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132234">
                                            <p:txEl>
                                              <p:pRg st="1" end="1"/>
                                            </p:txEl>
                                          </p:spTgt>
                                        </p:tgtEl>
                                        <p:attrNameLst>
                                          <p:attrName>style.visibility</p:attrName>
                                        </p:attrNameLst>
                                      </p:cBhvr>
                                      <p:to>
                                        <p:strVal val="visible"/>
                                      </p:to>
                                    </p:set>
                                    <p:animEffect transition="in" filter="slide(fromBottom)">
                                      <p:cBhvr>
                                        <p:cTn id="18" dur="500">
                                          <p:stCondLst>
                                            <p:cond delay="0"/>
                                          </p:stCondLst>
                                        </p:cTn>
                                        <p:tgtEl>
                                          <p:spTgt spid="132234">
                                            <p:txEl>
                                              <p:pRg st="1" end="1"/>
                                            </p:txEl>
                                          </p:spTgt>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132234">
                                            <p:txEl>
                                              <p:pRg st="2" end="2"/>
                                            </p:txEl>
                                          </p:spTgt>
                                        </p:tgtEl>
                                        <p:attrNameLst>
                                          <p:attrName>style.visibility</p:attrName>
                                        </p:attrNameLst>
                                      </p:cBhvr>
                                      <p:to>
                                        <p:strVal val="visible"/>
                                      </p:to>
                                    </p:set>
                                    <p:animEffect transition="in" filter="slide(fromBottom)">
                                      <p:cBhvr>
                                        <p:cTn id="21" dur="500">
                                          <p:stCondLst>
                                            <p:cond delay="0"/>
                                          </p:stCondLst>
                                        </p:cTn>
                                        <p:tgtEl>
                                          <p:spTgt spid="132234">
                                            <p:txEl>
                                              <p:pRg st="2" end="2"/>
                                            </p:txEl>
                                          </p:spTgt>
                                        </p:tgtEl>
                                      </p:cBhvr>
                                    </p:animEffect>
                                  </p:childTnLst>
                                </p:cTn>
                              </p:par>
                              <p:par>
                                <p:cTn id="22" presetID="12" presetClass="entr" presetSubtype="4" fill="hold" grpId="0" nodeType="withEffect">
                                  <p:stCondLst>
                                    <p:cond delay="0"/>
                                  </p:stCondLst>
                                  <p:childTnLst>
                                    <p:set>
                                      <p:cBhvr>
                                        <p:cTn id="23" dur="1" fill="hold">
                                          <p:stCondLst>
                                            <p:cond delay="0"/>
                                          </p:stCondLst>
                                        </p:cTn>
                                        <p:tgtEl>
                                          <p:spTgt spid="132234">
                                            <p:txEl>
                                              <p:pRg st="3" end="3"/>
                                            </p:txEl>
                                          </p:spTgt>
                                        </p:tgtEl>
                                        <p:attrNameLst>
                                          <p:attrName>style.visibility</p:attrName>
                                        </p:attrNameLst>
                                      </p:cBhvr>
                                      <p:to>
                                        <p:strVal val="visible"/>
                                      </p:to>
                                    </p:set>
                                    <p:animEffect transition="in" filter="slide(fromBottom)">
                                      <p:cBhvr>
                                        <p:cTn id="24" dur="500">
                                          <p:stCondLst>
                                            <p:cond delay="0"/>
                                          </p:stCondLst>
                                        </p:cTn>
                                        <p:tgtEl>
                                          <p:spTgt spid="132234">
                                            <p:txEl>
                                              <p:pRg st="3" end="3"/>
                                            </p:txEl>
                                          </p:spTgt>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132234">
                                            <p:txEl>
                                              <p:pRg st="4" end="4"/>
                                            </p:txEl>
                                          </p:spTgt>
                                        </p:tgtEl>
                                        <p:attrNameLst>
                                          <p:attrName>style.visibility</p:attrName>
                                        </p:attrNameLst>
                                      </p:cBhvr>
                                      <p:to>
                                        <p:strVal val="visible"/>
                                      </p:to>
                                    </p:set>
                                    <p:animEffect transition="in" filter="slide(fromBottom)">
                                      <p:cBhvr>
                                        <p:cTn id="27" dur="500">
                                          <p:stCondLst>
                                            <p:cond delay="0"/>
                                          </p:stCondLst>
                                        </p:cTn>
                                        <p:tgtEl>
                                          <p:spTgt spid="13223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233" grpId="0"/>
      <p:bldP spid="132234" grpId="0" build="p">
        <p:tmplLst>
          <p:tmpl lvl="1">
            <p:tnLst>
              <p:par>
                <p:cTn presetID="12" presetClass="entr" presetSubtype="4" fill="hold" nodeType="clickEffect">
                  <p:stCondLst>
                    <p:cond delay="0"/>
                  </p:stCondLst>
                  <p:childTnLst>
                    <p:set>
                      <p:cBhvr>
                        <p:cTn dur="1" fill="hold">
                          <p:stCondLst>
                            <p:cond delay="0"/>
                          </p:stCondLst>
                        </p:cTn>
                        <p:tgtEl>
                          <p:spTgt spid="132234"/>
                        </p:tgtEl>
                        <p:attrNameLst>
                          <p:attrName>style.visibility</p:attrName>
                        </p:attrNameLst>
                      </p:cBhvr>
                      <p:to>
                        <p:strVal val="visible"/>
                      </p:to>
                    </p:set>
                    <p:animEffect transition="in" filter="slide(fromBottom)">
                      <p:cBhvr>
                        <p:cTn dur="500">
                          <p:stCondLst>
                            <p:cond delay="0"/>
                          </p:stCondLst>
                        </p:cTn>
                        <p:tgtEl>
                          <p:spTgt spid="132234"/>
                        </p:tgtEl>
                      </p:cBhvr>
                    </p:animEffect>
                  </p:childTnLst>
                </p:cTn>
              </p:par>
            </p:tnLst>
          </p:tmpl>
          <p:tmpl lvl="2">
            <p:tnLst>
              <p:par>
                <p:cTn presetID="12" presetClass="entr" presetSubtype="4" fill="hold" nodeType="withEffect">
                  <p:stCondLst>
                    <p:cond delay="0"/>
                  </p:stCondLst>
                  <p:childTnLst>
                    <p:set>
                      <p:cBhvr>
                        <p:cTn dur="1" fill="hold">
                          <p:stCondLst>
                            <p:cond delay="0"/>
                          </p:stCondLst>
                        </p:cTn>
                        <p:tgtEl>
                          <p:spTgt spid="132234"/>
                        </p:tgtEl>
                        <p:attrNameLst>
                          <p:attrName>style.visibility</p:attrName>
                        </p:attrNameLst>
                      </p:cBhvr>
                      <p:to>
                        <p:strVal val="visible"/>
                      </p:to>
                    </p:set>
                    <p:animEffect transition="in" filter="slide(fromBottom)">
                      <p:cBhvr>
                        <p:cTn dur="500">
                          <p:stCondLst>
                            <p:cond delay="0"/>
                          </p:stCondLst>
                        </p:cTn>
                        <p:tgtEl>
                          <p:spTgt spid="132234"/>
                        </p:tgtEl>
                      </p:cBhvr>
                    </p:animEffect>
                  </p:childTnLst>
                </p:cTn>
              </p:par>
            </p:tnLst>
          </p:tmpl>
          <p:tmpl lvl="3">
            <p:tnLst>
              <p:par>
                <p:cTn presetID="12" presetClass="entr" presetSubtype="4" fill="hold" nodeType="withEffect">
                  <p:stCondLst>
                    <p:cond delay="0"/>
                  </p:stCondLst>
                  <p:childTnLst>
                    <p:set>
                      <p:cBhvr>
                        <p:cTn dur="1" fill="hold">
                          <p:stCondLst>
                            <p:cond delay="0"/>
                          </p:stCondLst>
                        </p:cTn>
                        <p:tgtEl>
                          <p:spTgt spid="132234"/>
                        </p:tgtEl>
                        <p:attrNameLst>
                          <p:attrName>style.visibility</p:attrName>
                        </p:attrNameLst>
                      </p:cBhvr>
                      <p:to>
                        <p:strVal val="visible"/>
                      </p:to>
                    </p:set>
                    <p:animEffect transition="in" filter="slide(fromBottom)">
                      <p:cBhvr>
                        <p:cTn dur="500">
                          <p:stCondLst>
                            <p:cond delay="0"/>
                          </p:stCondLst>
                        </p:cTn>
                        <p:tgtEl>
                          <p:spTgt spid="132234"/>
                        </p:tgtEl>
                      </p:cBhvr>
                    </p:animEffect>
                  </p:childTnLst>
                </p:cTn>
              </p:par>
            </p:tnLst>
          </p:tmpl>
          <p:tmpl lvl="4">
            <p:tnLst>
              <p:par>
                <p:cTn presetID="12" presetClass="entr" presetSubtype="4" fill="hold" nodeType="withEffect">
                  <p:stCondLst>
                    <p:cond delay="0"/>
                  </p:stCondLst>
                  <p:childTnLst>
                    <p:set>
                      <p:cBhvr>
                        <p:cTn dur="1" fill="hold">
                          <p:stCondLst>
                            <p:cond delay="0"/>
                          </p:stCondLst>
                        </p:cTn>
                        <p:tgtEl>
                          <p:spTgt spid="132234"/>
                        </p:tgtEl>
                        <p:attrNameLst>
                          <p:attrName>style.visibility</p:attrName>
                        </p:attrNameLst>
                      </p:cBhvr>
                      <p:to>
                        <p:strVal val="visible"/>
                      </p:to>
                    </p:set>
                    <p:animEffect transition="in" filter="slide(fromBottom)">
                      <p:cBhvr>
                        <p:cTn dur="500">
                          <p:stCondLst>
                            <p:cond delay="0"/>
                          </p:stCondLst>
                        </p:cTn>
                        <p:tgtEl>
                          <p:spTgt spid="132234"/>
                        </p:tgtEl>
                      </p:cBhvr>
                    </p:animEffect>
                  </p:childTnLst>
                </p:cTn>
              </p:par>
            </p:tnLst>
          </p:tmpl>
          <p:tmpl lvl="5">
            <p:tnLst>
              <p:par>
                <p:cTn presetID="12" presetClass="entr" presetSubtype="4" fill="hold" nodeType="withEffect">
                  <p:stCondLst>
                    <p:cond delay="0"/>
                  </p:stCondLst>
                  <p:childTnLst>
                    <p:set>
                      <p:cBhvr>
                        <p:cTn dur="1" fill="hold">
                          <p:stCondLst>
                            <p:cond delay="0"/>
                          </p:stCondLst>
                        </p:cTn>
                        <p:tgtEl>
                          <p:spTgt spid="132234"/>
                        </p:tgtEl>
                        <p:attrNameLst>
                          <p:attrName>style.visibility</p:attrName>
                        </p:attrNameLst>
                      </p:cBhvr>
                      <p:to>
                        <p:strVal val="visible"/>
                      </p:to>
                    </p:set>
                    <p:animEffect transition="in" filter="slide(fromBottom)">
                      <p:cBhvr>
                        <p:cTn dur="500">
                          <p:stCondLst>
                            <p:cond delay="0"/>
                          </p:stCondLst>
                        </p:cTn>
                        <p:tgtEl>
                          <p:spTgt spid="132234"/>
                        </p:tgtEl>
                      </p:cBhvr>
                    </p:animEffect>
                  </p:childTnLst>
                </p:cTn>
              </p:par>
            </p:tnLst>
          </p:tmpl>
        </p:tmplLst>
      </p:bldP>
    </p:bldLst>
  </p:timing>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Arial Black" pitchFamily="34" charset="0"/>
        </a:defRPr>
      </a:lvl2pPr>
      <a:lvl3pPr algn="l" rtl="0" eaLnBrk="1" fontAlgn="base" hangingPunct="1">
        <a:spcBef>
          <a:spcPct val="0"/>
        </a:spcBef>
        <a:spcAft>
          <a:spcPct val="0"/>
        </a:spcAft>
        <a:defRPr sz="4400">
          <a:solidFill>
            <a:schemeClr val="tx2"/>
          </a:solidFill>
          <a:latin typeface="Arial Black" pitchFamily="34" charset="0"/>
        </a:defRPr>
      </a:lvl3pPr>
      <a:lvl4pPr algn="l" rtl="0" eaLnBrk="1" fontAlgn="base" hangingPunct="1">
        <a:spcBef>
          <a:spcPct val="0"/>
        </a:spcBef>
        <a:spcAft>
          <a:spcPct val="0"/>
        </a:spcAft>
        <a:defRPr sz="4400">
          <a:solidFill>
            <a:schemeClr val="tx2"/>
          </a:solidFill>
          <a:latin typeface="Arial Black" pitchFamily="34" charset="0"/>
        </a:defRPr>
      </a:lvl4pPr>
      <a:lvl5pPr algn="l" rtl="0" eaLnBrk="1" fontAlgn="base" hangingPunct="1">
        <a:spcBef>
          <a:spcPct val="0"/>
        </a:spcBef>
        <a:spcAft>
          <a:spcPct val="0"/>
        </a:spcAft>
        <a:defRPr sz="4400">
          <a:solidFill>
            <a:schemeClr val="tx2"/>
          </a:solidFill>
          <a:latin typeface="Arial Black" pitchFamily="34" charset="0"/>
        </a:defRPr>
      </a:lvl5pPr>
      <a:lvl6pPr marL="457200" algn="l" rtl="0" eaLnBrk="1" fontAlgn="base" hangingPunct="1">
        <a:spcBef>
          <a:spcPct val="0"/>
        </a:spcBef>
        <a:spcAft>
          <a:spcPct val="0"/>
        </a:spcAft>
        <a:defRPr sz="4400">
          <a:solidFill>
            <a:schemeClr val="tx2"/>
          </a:solidFill>
          <a:latin typeface="Arial Black" pitchFamily="34" charset="0"/>
        </a:defRPr>
      </a:lvl6pPr>
      <a:lvl7pPr marL="914400" algn="l" rtl="0" eaLnBrk="1" fontAlgn="base" hangingPunct="1">
        <a:spcBef>
          <a:spcPct val="0"/>
        </a:spcBef>
        <a:spcAft>
          <a:spcPct val="0"/>
        </a:spcAft>
        <a:defRPr sz="4400">
          <a:solidFill>
            <a:schemeClr val="tx2"/>
          </a:solidFill>
          <a:latin typeface="Arial Black" pitchFamily="34" charset="0"/>
        </a:defRPr>
      </a:lvl7pPr>
      <a:lvl8pPr marL="1371600" algn="l" rtl="0" eaLnBrk="1" fontAlgn="base" hangingPunct="1">
        <a:spcBef>
          <a:spcPct val="0"/>
        </a:spcBef>
        <a:spcAft>
          <a:spcPct val="0"/>
        </a:spcAft>
        <a:defRPr sz="4400">
          <a:solidFill>
            <a:schemeClr val="tx2"/>
          </a:solidFill>
          <a:latin typeface="Arial Black" pitchFamily="34" charset="0"/>
        </a:defRPr>
      </a:lvl8pPr>
      <a:lvl9pPr marL="1828800" algn="l" rtl="0" eaLnBrk="1" fontAlgn="base" hangingPunct="1">
        <a:spcBef>
          <a:spcPct val="0"/>
        </a:spcBef>
        <a:spcAft>
          <a:spcPct val="0"/>
        </a:spcAft>
        <a:defRPr sz="4400">
          <a:solidFill>
            <a:schemeClr val="tx2"/>
          </a:solidFill>
          <a:latin typeface="Arial Black" pitchFamily="34" charset="0"/>
        </a:defRPr>
      </a:lvl9pPr>
    </p:titleStyle>
    <p:bodyStyle>
      <a:lvl1pPr marL="342900" indent="-342900" algn="l" rtl="0" eaLnBrk="1" fontAlgn="base" hangingPunct="1">
        <a:spcBef>
          <a:spcPct val="20000"/>
        </a:spcBef>
        <a:spcAft>
          <a:spcPct val="0"/>
        </a:spcAft>
        <a:buClr>
          <a:schemeClr val="hlink"/>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folHlink"/>
        </a:buClr>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Font typeface="Times New Roman" pitchFamily="18" charset="0"/>
        <a:buChar char="−"/>
        <a:defRPr sz="2000">
          <a:solidFill>
            <a:schemeClr val="tx1"/>
          </a:solidFill>
          <a:latin typeface="+mn-lt"/>
        </a:defRPr>
      </a:lvl4pPr>
      <a:lvl5pPr marL="2057400" indent="-228600" algn="l" rtl="0" eaLnBrk="1" fontAlgn="base" hangingPunct="1">
        <a:spcBef>
          <a:spcPct val="20000"/>
        </a:spcBef>
        <a:spcAft>
          <a:spcPct val="0"/>
        </a:spcAft>
        <a:buFont typeface="Times New Roman" pitchFamily="18" charset="0"/>
        <a:buChar char="–"/>
        <a:defRPr sz="2000">
          <a:solidFill>
            <a:schemeClr val="tx1"/>
          </a:solidFill>
          <a:latin typeface="+mn-lt"/>
        </a:defRPr>
      </a:lvl5pPr>
      <a:lvl6pPr marL="2514600" indent="-228600" algn="l" rtl="0" eaLnBrk="1" fontAlgn="base" hangingPunct="1">
        <a:spcBef>
          <a:spcPct val="20000"/>
        </a:spcBef>
        <a:spcAft>
          <a:spcPct val="0"/>
        </a:spcAft>
        <a:buFont typeface="Times New Roman" pitchFamily="18" charset="0"/>
        <a:buChar char="–"/>
        <a:defRPr sz="2000">
          <a:solidFill>
            <a:schemeClr val="tx1"/>
          </a:solidFill>
          <a:latin typeface="+mn-lt"/>
        </a:defRPr>
      </a:lvl6pPr>
      <a:lvl7pPr marL="2971800" indent="-228600" algn="l" rtl="0" eaLnBrk="1" fontAlgn="base" hangingPunct="1">
        <a:spcBef>
          <a:spcPct val="20000"/>
        </a:spcBef>
        <a:spcAft>
          <a:spcPct val="0"/>
        </a:spcAft>
        <a:buFont typeface="Times New Roman" pitchFamily="18" charset="0"/>
        <a:buChar char="–"/>
        <a:defRPr sz="2000">
          <a:solidFill>
            <a:schemeClr val="tx1"/>
          </a:solidFill>
          <a:latin typeface="+mn-lt"/>
        </a:defRPr>
      </a:lvl7pPr>
      <a:lvl8pPr marL="3429000" indent="-228600" algn="l" rtl="0" eaLnBrk="1" fontAlgn="base" hangingPunct="1">
        <a:spcBef>
          <a:spcPct val="20000"/>
        </a:spcBef>
        <a:spcAft>
          <a:spcPct val="0"/>
        </a:spcAft>
        <a:buFont typeface="Times New Roman" pitchFamily="18" charset="0"/>
        <a:buChar char="–"/>
        <a:defRPr sz="2000">
          <a:solidFill>
            <a:schemeClr val="tx1"/>
          </a:solidFill>
          <a:latin typeface="+mn-lt"/>
        </a:defRPr>
      </a:lvl8pPr>
      <a:lvl9pPr marL="3886200" indent="-228600" algn="l" rtl="0" eaLnBrk="1" fontAlgn="base" hangingPunct="1">
        <a:spcBef>
          <a:spcPct val="20000"/>
        </a:spcBef>
        <a:spcAft>
          <a:spcPct val="0"/>
        </a:spcAft>
        <a:buFont typeface="Times New Roman" pitchFamily="18" charset="0"/>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319088" y="1828800"/>
            <a:ext cx="8824912" cy="5029200"/>
            <a:chOff x="201" y="1152"/>
            <a:chExt cx="5559" cy="3168"/>
          </a:xfrm>
        </p:grpSpPr>
        <p:sp>
          <p:nvSpPr>
            <p:cNvPr id="136195" name="Freeform 3"/>
            <p:cNvSpPr>
              <a:spLocks/>
            </p:cNvSpPr>
            <p:nvPr/>
          </p:nvSpPr>
          <p:spPr bwMode="ltGray">
            <a:xfrm>
              <a:off x="528" y="2909"/>
              <a:ext cx="5232" cy="1411"/>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w="9525">
              <a:noFill/>
              <a:round/>
              <a:headEnd/>
              <a:tailEnd/>
            </a:ln>
          </p:spPr>
          <p:txBody>
            <a:bodyPr/>
            <a:lstStyle/>
            <a:p>
              <a:endParaRPr lang="ru-RU"/>
            </a:p>
          </p:txBody>
        </p:sp>
        <p:sp>
          <p:nvSpPr>
            <p:cNvPr id="136196" name="Freeform 4"/>
            <p:cNvSpPr>
              <a:spLocks/>
            </p:cNvSpPr>
            <p:nvPr/>
          </p:nvSpPr>
          <p:spPr bwMode="ltGray">
            <a:xfrm>
              <a:off x="210" y="1152"/>
              <a:ext cx="5550" cy="3168"/>
            </a:xfrm>
            <a:custGeom>
              <a:avLst/>
              <a:gdLst/>
              <a:ahLst/>
              <a:cxnLst>
                <a:cxn ang="0">
                  <a:pos x="330" y="1764"/>
                </a:cxn>
                <a:cxn ang="0">
                  <a:pos x="0" y="1764"/>
                </a:cxn>
                <a:cxn ang="0">
                  <a:pos x="0" y="3168"/>
                </a:cxn>
                <a:cxn ang="0">
                  <a:pos x="5550" y="3168"/>
                </a:cxn>
                <a:cxn ang="0">
                  <a:pos x="5550" y="0"/>
                </a:cxn>
                <a:cxn ang="0">
                  <a:pos x="330" y="0"/>
                </a:cxn>
                <a:cxn ang="0">
                  <a:pos x="330" y="1764"/>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000"/>
              </a:schemeClr>
            </a:solidFill>
            <a:ln w="9525">
              <a:noFill/>
              <a:round/>
              <a:headEnd/>
              <a:tailEnd/>
            </a:ln>
          </p:spPr>
          <p:txBody>
            <a:bodyPr/>
            <a:lstStyle/>
            <a:p>
              <a:endParaRPr lang="ru-RU"/>
            </a:p>
          </p:txBody>
        </p:sp>
        <p:sp>
          <p:nvSpPr>
            <p:cNvPr id="136197" name="Freeform 5"/>
            <p:cNvSpPr>
              <a:spLocks/>
            </p:cNvSpPr>
            <p:nvPr/>
          </p:nvSpPr>
          <p:spPr bwMode="ltGray">
            <a:xfrm>
              <a:off x="528" y="2932"/>
              <a:ext cx="5232" cy="1388"/>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accent2">
                <a:alpha val="0"/>
              </a:schemeClr>
            </a:solidFill>
            <a:ln w="9525">
              <a:noFill/>
              <a:round/>
              <a:headEnd/>
              <a:tailEnd/>
            </a:ln>
          </p:spPr>
          <p:txBody>
            <a:bodyPr/>
            <a:lstStyle/>
            <a:p>
              <a:endParaRPr lang="ru-RU"/>
            </a:p>
          </p:txBody>
        </p:sp>
        <p:sp>
          <p:nvSpPr>
            <p:cNvPr id="136198" name="Freeform 6"/>
            <p:cNvSpPr>
              <a:spLocks/>
            </p:cNvSpPr>
            <p:nvPr/>
          </p:nvSpPr>
          <p:spPr bwMode="ltGray">
            <a:xfrm>
              <a:off x="528" y="1152"/>
              <a:ext cx="4607"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endParaRPr lang="ru-RU"/>
            </a:p>
          </p:txBody>
        </p:sp>
        <p:sp>
          <p:nvSpPr>
            <p:cNvPr id="136199" name="Freeform 7"/>
            <p:cNvSpPr>
              <a:spLocks/>
            </p:cNvSpPr>
            <p:nvPr/>
          </p:nvSpPr>
          <p:spPr bwMode="ltGray">
            <a:xfrm>
              <a:off x="528" y="1152"/>
              <a:ext cx="29" cy="178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w="9525" cap="flat" cmpd="sng">
              <a:noFill/>
              <a:prstDash val="solid"/>
              <a:round/>
              <a:headEnd type="none" w="med" len="med"/>
              <a:tailEnd type="none" w="med" len="med"/>
            </a:ln>
            <a:effectLst/>
          </p:spPr>
          <p:txBody>
            <a:bodyPr/>
            <a:lstStyle/>
            <a:p>
              <a:endParaRPr lang="ru-RU"/>
            </a:p>
          </p:txBody>
        </p:sp>
        <p:sp>
          <p:nvSpPr>
            <p:cNvPr id="136200" name="Freeform 8"/>
            <p:cNvSpPr>
              <a:spLocks/>
            </p:cNvSpPr>
            <p:nvPr/>
          </p:nvSpPr>
          <p:spPr bwMode="ltGray">
            <a:xfrm>
              <a:off x="527" y="2904"/>
              <a:ext cx="29" cy="1416"/>
            </a:xfrm>
            <a:custGeom>
              <a:avLst/>
              <a:gdLst/>
              <a:ahLst/>
              <a:cxnLst>
                <a:cxn ang="0">
                  <a:pos x="0" y="1416"/>
                </a:cxn>
                <a:cxn ang="0">
                  <a:pos x="29" y="1416"/>
                </a:cxn>
                <a:cxn ang="0">
                  <a:pos x="28" y="24"/>
                </a:cxn>
                <a:cxn ang="0">
                  <a:pos x="0" y="0"/>
                </a:cxn>
                <a:cxn ang="0">
                  <a:pos x="0" y="1416"/>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endParaRPr lang="ru-RU"/>
            </a:p>
          </p:txBody>
        </p:sp>
        <p:sp>
          <p:nvSpPr>
            <p:cNvPr id="136201" name="Freeform 9"/>
            <p:cNvSpPr>
              <a:spLocks/>
            </p:cNvSpPr>
            <p:nvPr/>
          </p:nvSpPr>
          <p:spPr bwMode="ltGray">
            <a:xfrm>
              <a:off x="201" y="2904"/>
              <a:ext cx="2879"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endParaRPr lang="ru-RU"/>
            </a:p>
          </p:txBody>
        </p:sp>
        <p:sp>
          <p:nvSpPr>
            <p:cNvPr id="136202" name="Freeform 10"/>
            <p:cNvSpPr>
              <a:spLocks/>
            </p:cNvSpPr>
            <p:nvPr/>
          </p:nvSpPr>
          <p:spPr bwMode="ltGray">
            <a:xfrm>
              <a:off x="201" y="2904"/>
              <a:ext cx="30" cy="1416"/>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w="9525" cap="flat" cmpd="sng">
              <a:noFill/>
              <a:prstDash val="solid"/>
              <a:round/>
              <a:headEnd type="none" w="med" len="med"/>
              <a:tailEnd type="none" w="med" len="med"/>
            </a:ln>
            <a:effectLst/>
          </p:spPr>
          <p:txBody>
            <a:bodyPr/>
            <a:lstStyle/>
            <a:p>
              <a:endParaRPr lang="ru-RU"/>
            </a:p>
          </p:txBody>
        </p:sp>
      </p:grpSp>
      <p:sp>
        <p:nvSpPr>
          <p:cNvPr id="136203" name="Rectangle 11"/>
          <p:cNvSpPr>
            <a:spLocks noGrp="1" noChangeArrowheads="1"/>
          </p:cNvSpPr>
          <p:nvPr>
            <p:ph type="dt" sz="half" idx="2"/>
          </p:nvPr>
        </p:nvSpPr>
        <p:spPr bwMode="auto">
          <a:xfrm>
            <a:off x="838200"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000000"/>
                  </a:outerShdw>
                </a:effectLst>
                <a:latin typeface="+mn-lt"/>
              </a:defRPr>
            </a:lvl1pPr>
          </a:lstStyle>
          <a:p>
            <a:endParaRPr lang="ru-RU"/>
          </a:p>
        </p:txBody>
      </p:sp>
      <p:sp>
        <p:nvSpPr>
          <p:cNvPr id="136204" name="Rectangle 12"/>
          <p:cNvSpPr>
            <a:spLocks noGrp="1" noChangeArrowheads="1"/>
          </p:cNvSpPr>
          <p:nvPr>
            <p:ph type="ftr" sz="quarter" idx="3"/>
          </p:nvPr>
        </p:nvSpPr>
        <p:spPr bwMode="auto">
          <a:xfrm>
            <a:off x="34290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000000"/>
                  </a:outerShdw>
                </a:effectLst>
                <a:latin typeface="+mn-lt"/>
              </a:defRPr>
            </a:lvl1pPr>
          </a:lstStyle>
          <a:p>
            <a:endParaRPr lang="ru-RU"/>
          </a:p>
        </p:txBody>
      </p:sp>
      <p:sp>
        <p:nvSpPr>
          <p:cNvPr id="136205" name="Rectangle 13"/>
          <p:cNvSpPr>
            <a:spLocks noGrp="1" noChangeArrowheads="1"/>
          </p:cNvSpPr>
          <p:nvPr>
            <p:ph type="sldNum" sz="quarter" idx="4"/>
          </p:nvPr>
        </p:nvSpPr>
        <p:spPr bwMode="auto">
          <a:xfrm>
            <a:off x="6937375"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outerShdw>
                </a:effectLst>
                <a:latin typeface="+mn-lt"/>
              </a:defRPr>
            </a:lvl1pPr>
          </a:lstStyle>
          <a:p>
            <a:fld id="{3A798884-6107-4620-93D5-E574A72F4DEE}" type="slidenum">
              <a:rPr lang="ru-RU"/>
              <a:pPr/>
              <a:t>‹#›</a:t>
            </a:fld>
            <a:endParaRPr lang="ru-RU"/>
          </a:p>
        </p:txBody>
      </p:sp>
      <p:sp>
        <p:nvSpPr>
          <p:cNvPr id="136206" name="Rectangle 14"/>
          <p:cNvSpPr>
            <a:spLocks noGrp="1" noRot="1" noChangeArrowheads="1"/>
          </p:cNvSpPr>
          <p:nvPr>
            <p:ph type="title"/>
          </p:nvPr>
        </p:nvSpPr>
        <p:spPr bwMode="auto">
          <a:xfrm>
            <a:off x="457200" y="244475"/>
            <a:ext cx="8385175"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36207" name="Rectangle 15"/>
          <p:cNvSpPr>
            <a:spLocks noGrp="1" noRot="1" noChangeArrowheads="1"/>
          </p:cNvSpPr>
          <p:nvPr>
            <p:ph type="body" idx="1"/>
          </p:nvPr>
        </p:nvSpPr>
        <p:spPr bwMode="auto">
          <a:xfrm>
            <a:off x="838200" y="1905000"/>
            <a:ext cx="800735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cSld>
  <p:clrMap bg1="dk2" tx1="lt1" bg2="dk1" tx2="lt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136206"/>
                                        </p:tgtEl>
                                        <p:attrNameLst>
                                          <p:attrName>style.visibility</p:attrName>
                                        </p:attrNameLst>
                                      </p:cBhvr>
                                      <p:to>
                                        <p:strVal val="visible"/>
                                      </p:to>
                                    </p:set>
                                    <p:animEffect transition="in" filter="fade">
                                      <p:cBhvr>
                                        <p:cTn id="7" dur="600">
                                          <p:stCondLst>
                                            <p:cond delay="0"/>
                                          </p:stCondLst>
                                        </p:cTn>
                                        <p:tgtEl>
                                          <p:spTgt spid="136206"/>
                                        </p:tgtEl>
                                      </p:cBhvr>
                                    </p:animEffect>
                                    <p:anim calcmode="lin" valueType="num">
                                      <p:cBhvr>
                                        <p:cTn id="8" dur="600" fill="hold">
                                          <p:stCondLst>
                                            <p:cond delay="0"/>
                                          </p:stCondLst>
                                        </p:cTn>
                                        <p:tgtEl>
                                          <p:spTgt spid="136206"/>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136206"/>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136206"/>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136207">
                                            <p:txEl>
                                              <p:pRg st="0" end="0"/>
                                            </p:txEl>
                                          </p:spTgt>
                                        </p:tgtEl>
                                        <p:attrNameLst>
                                          <p:attrName>style.visibility</p:attrName>
                                        </p:attrNameLst>
                                      </p:cBhvr>
                                      <p:to>
                                        <p:strVal val="visible"/>
                                      </p:to>
                                    </p:set>
                                    <p:animEffect transition="in" filter="slide(fromBottom)">
                                      <p:cBhvr>
                                        <p:cTn id="15" dur="500">
                                          <p:stCondLst>
                                            <p:cond delay="0"/>
                                          </p:stCondLst>
                                        </p:cTn>
                                        <p:tgtEl>
                                          <p:spTgt spid="136207">
                                            <p:txEl>
                                              <p:pRg st="0" end="0"/>
                                            </p:txEl>
                                          </p:spTgt>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136207">
                                            <p:txEl>
                                              <p:pRg st="1" end="1"/>
                                            </p:txEl>
                                          </p:spTgt>
                                        </p:tgtEl>
                                        <p:attrNameLst>
                                          <p:attrName>style.visibility</p:attrName>
                                        </p:attrNameLst>
                                      </p:cBhvr>
                                      <p:to>
                                        <p:strVal val="visible"/>
                                      </p:to>
                                    </p:set>
                                    <p:animEffect transition="in" filter="slide(fromBottom)">
                                      <p:cBhvr>
                                        <p:cTn id="18" dur="500">
                                          <p:stCondLst>
                                            <p:cond delay="0"/>
                                          </p:stCondLst>
                                        </p:cTn>
                                        <p:tgtEl>
                                          <p:spTgt spid="136207">
                                            <p:txEl>
                                              <p:pRg st="1" end="1"/>
                                            </p:txEl>
                                          </p:spTgt>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136207">
                                            <p:txEl>
                                              <p:pRg st="2" end="2"/>
                                            </p:txEl>
                                          </p:spTgt>
                                        </p:tgtEl>
                                        <p:attrNameLst>
                                          <p:attrName>style.visibility</p:attrName>
                                        </p:attrNameLst>
                                      </p:cBhvr>
                                      <p:to>
                                        <p:strVal val="visible"/>
                                      </p:to>
                                    </p:set>
                                    <p:animEffect transition="in" filter="slide(fromBottom)">
                                      <p:cBhvr>
                                        <p:cTn id="21" dur="500">
                                          <p:stCondLst>
                                            <p:cond delay="0"/>
                                          </p:stCondLst>
                                        </p:cTn>
                                        <p:tgtEl>
                                          <p:spTgt spid="136207">
                                            <p:txEl>
                                              <p:pRg st="2" end="2"/>
                                            </p:txEl>
                                          </p:spTgt>
                                        </p:tgtEl>
                                      </p:cBhvr>
                                    </p:animEffect>
                                  </p:childTnLst>
                                </p:cTn>
                              </p:par>
                              <p:par>
                                <p:cTn id="22" presetID="12" presetClass="entr" presetSubtype="4" fill="hold" grpId="0" nodeType="withEffect">
                                  <p:stCondLst>
                                    <p:cond delay="0"/>
                                  </p:stCondLst>
                                  <p:childTnLst>
                                    <p:set>
                                      <p:cBhvr>
                                        <p:cTn id="23" dur="1" fill="hold">
                                          <p:stCondLst>
                                            <p:cond delay="0"/>
                                          </p:stCondLst>
                                        </p:cTn>
                                        <p:tgtEl>
                                          <p:spTgt spid="136207">
                                            <p:txEl>
                                              <p:pRg st="3" end="3"/>
                                            </p:txEl>
                                          </p:spTgt>
                                        </p:tgtEl>
                                        <p:attrNameLst>
                                          <p:attrName>style.visibility</p:attrName>
                                        </p:attrNameLst>
                                      </p:cBhvr>
                                      <p:to>
                                        <p:strVal val="visible"/>
                                      </p:to>
                                    </p:set>
                                    <p:animEffect transition="in" filter="slide(fromBottom)">
                                      <p:cBhvr>
                                        <p:cTn id="24" dur="500">
                                          <p:stCondLst>
                                            <p:cond delay="0"/>
                                          </p:stCondLst>
                                        </p:cTn>
                                        <p:tgtEl>
                                          <p:spTgt spid="136207">
                                            <p:txEl>
                                              <p:pRg st="3" end="3"/>
                                            </p:txEl>
                                          </p:spTgt>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136207">
                                            <p:txEl>
                                              <p:pRg st="4" end="4"/>
                                            </p:txEl>
                                          </p:spTgt>
                                        </p:tgtEl>
                                        <p:attrNameLst>
                                          <p:attrName>style.visibility</p:attrName>
                                        </p:attrNameLst>
                                      </p:cBhvr>
                                      <p:to>
                                        <p:strVal val="visible"/>
                                      </p:to>
                                    </p:set>
                                    <p:animEffect transition="in" filter="slide(fromBottom)">
                                      <p:cBhvr>
                                        <p:cTn id="27" dur="500">
                                          <p:stCondLst>
                                            <p:cond delay="0"/>
                                          </p:stCondLst>
                                        </p:cTn>
                                        <p:tgtEl>
                                          <p:spTgt spid="1362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206" grpId="0"/>
      <p:bldP spid="136207" grpId="0" build="p">
        <p:tmplLst>
          <p:tmpl lvl="1">
            <p:tnLst>
              <p:par>
                <p:cTn presetID="12" presetClass="entr" presetSubtype="4" fill="hold" nodeType="clickEffect">
                  <p:stCondLst>
                    <p:cond delay="0"/>
                  </p:stCondLst>
                  <p:childTnLst>
                    <p:set>
                      <p:cBhvr>
                        <p:cTn dur="1" fill="hold">
                          <p:stCondLst>
                            <p:cond delay="0"/>
                          </p:stCondLst>
                        </p:cTn>
                        <p:tgtEl>
                          <p:spTgt spid="136207"/>
                        </p:tgtEl>
                        <p:attrNameLst>
                          <p:attrName>style.visibility</p:attrName>
                        </p:attrNameLst>
                      </p:cBhvr>
                      <p:to>
                        <p:strVal val="visible"/>
                      </p:to>
                    </p:set>
                    <p:animEffect transition="in" filter="slide(fromBottom)">
                      <p:cBhvr>
                        <p:cTn dur="500">
                          <p:stCondLst>
                            <p:cond delay="0"/>
                          </p:stCondLst>
                        </p:cTn>
                        <p:tgtEl>
                          <p:spTgt spid="136207"/>
                        </p:tgtEl>
                      </p:cBhvr>
                    </p:animEffect>
                  </p:childTnLst>
                </p:cTn>
              </p:par>
            </p:tnLst>
          </p:tmpl>
          <p:tmpl lvl="2">
            <p:tnLst>
              <p:par>
                <p:cTn presetID="12" presetClass="entr" presetSubtype="4" fill="hold" nodeType="withEffect">
                  <p:stCondLst>
                    <p:cond delay="0"/>
                  </p:stCondLst>
                  <p:childTnLst>
                    <p:set>
                      <p:cBhvr>
                        <p:cTn dur="1" fill="hold">
                          <p:stCondLst>
                            <p:cond delay="0"/>
                          </p:stCondLst>
                        </p:cTn>
                        <p:tgtEl>
                          <p:spTgt spid="136207"/>
                        </p:tgtEl>
                        <p:attrNameLst>
                          <p:attrName>style.visibility</p:attrName>
                        </p:attrNameLst>
                      </p:cBhvr>
                      <p:to>
                        <p:strVal val="visible"/>
                      </p:to>
                    </p:set>
                    <p:animEffect transition="in" filter="slide(fromBottom)">
                      <p:cBhvr>
                        <p:cTn dur="500">
                          <p:stCondLst>
                            <p:cond delay="0"/>
                          </p:stCondLst>
                        </p:cTn>
                        <p:tgtEl>
                          <p:spTgt spid="136207"/>
                        </p:tgtEl>
                      </p:cBhvr>
                    </p:animEffect>
                  </p:childTnLst>
                </p:cTn>
              </p:par>
            </p:tnLst>
          </p:tmpl>
          <p:tmpl lvl="3">
            <p:tnLst>
              <p:par>
                <p:cTn presetID="12" presetClass="entr" presetSubtype="4" fill="hold" nodeType="withEffect">
                  <p:stCondLst>
                    <p:cond delay="0"/>
                  </p:stCondLst>
                  <p:childTnLst>
                    <p:set>
                      <p:cBhvr>
                        <p:cTn dur="1" fill="hold">
                          <p:stCondLst>
                            <p:cond delay="0"/>
                          </p:stCondLst>
                        </p:cTn>
                        <p:tgtEl>
                          <p:spTgt spid="136207"/>
                        </p:tgtEl>
                        <p:attrNameLst>
                          <p:attrName>style.visibility</p:attrName>
                        </p:attrNameLst>
                      </p:cBhvr>
                      <p:to>
                        <p:strVal val="visible"/>
                      </p:to>
                    </p:set>
                    <p:animEffect transition="in" filter="slide(fromBottom)">
                      <p:cBhvr>
                        <p:cTn dur="500">
                          <p:stCondLst>
                            <p:cond delay="0"/>
                          </p:stCondLst>
                        </p:cTn>
                        <p:tgtEl>
                          <p:spTgt spid="136207"/>
                        </p:tgtEl>
                      </p:cBhvr>
                    </p:animEffect>
                  </p:childTnLst>
                </p:cTn>
              </p:par>
            </p:tnLst>
          </p:tmpl>
          <p:tmpl lvl="4">
            <p:tnLst>
              <p:par>
                <p:cTn presetID="12" presetClass="entr" presetSubtype="4" fill="hold" nodeType="withEffect">
                  <p:stCondLst>
                    <p:cond delay="0"/>
                  </p:stCondLst>
                  <p:childTnLst>
                    <p:set>
                      <p:cBhvr>
                        <p:cTn dur="1" fill="hold">
                          <p:stCondLst>
                            <p:cond delay="0"/>
                          </p:stCondLst>
                        </p:cTn>
                        <p:tgtEl>
                          <p:spTgt spid="136207"/>
                        </p:tgtEl>
                        <p:attrNameLst>
                          <p:attrName>style.visibility</p:attrName>
                        </p:attrNameLst>
                      </p:cBhvr>
                      <p:to>
                        <p:strVal val="visible"/>
                      </p:to>
                    </p:set>
                    <p:animEffect transition="in" filter="slide(fromBottom)">
                      <p:cBhvr>
                        <p:cTn dur="500">
                          <p:stCondLst>
                            <p:cond delay="0"/>
                          </p:stCondLst>
                        </p:cTn>
                        <p:tgtEl>
                          <p:spTgt spid="136207"/>
                        </p:tgtEl>
                      </p:cBhvr>
                    </p:animEffect>
                  </p:childTnLst>
                </p:cTn>
              </p:par>
            </p:tnLst>
          </p:tmpl>
          <p:tmpl lvl="5">
            <p:tnLst>
              <p:par>
                <p:cTn presetID="12" presetClass="entr" presetSubtype="4" fill="hold" nodeType="withEffect">
                  <p:stCondLst>
                    <p:cond delay="0"/>
                  </p:stCondLst>
                  <p:childTnLst>
                    <p:set>
                      <p:cBhvr>
                        <p:cTn dur="1" fill="hold">
                          <p:stCondLst>
                            <p:cond delay="0"/>
                          </p:stCondLst>
                        </p:cTn>
                        <p:tgtEl>
                          <p:spTgt spid="136207"/>
                        </p:tgtEl>
                        <p:attrNameLst>
                          <p:attrName>style.visibility</p:attrName>
                        </p:attrNameLst>
                      </p:cBhvr>
                      <p:to>
                        <p:strVal val="visible"/>
                      </p:to>
                    </p:set>
                    <p:animEffect transition="in" filter="slide(fromBottom)">
                      <p:cBhvr>
                        <p:cTn dur="500">
                          <p:stCondLst>
                            <p:cond delay="0"/>
                          </p:stCondLst>
                        </p:cTn>
                        <p:tgtEl>
                          <p:spTgt spid="136207"/>
                        </p:tgtEl>
                      </p:cBhvr>
                    </p:animEffect>
                  </p:childTnLst>
                </p:cTn>
              </p:par>
            </p:tnLst>
          </p:tmpl>
        </p:tmplLst>
      </p:bldP>
    </p:bldLst>
  </p:timing>
  <p:txStyles>
    <p:titleStyle>
      <a:lvl1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2pPr>
      <a:lvl3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3pPr>
      <a:lvl4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4pPr>
      <a:lvl5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5pPr>
      <a:lvl6pPr marL="4572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6pPr>
      <a:lvl7pPr marL="9144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7pPr>
      <a:lvl8pPr marL="13716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8pPr>
      <a:lvl9pPr marL="18288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87450" y="2416175"/>
            <a:ext cx="6553200" cy="50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32" name="Rectangle 8"/>
          <p:cNvSpPr>
            <a:spLocks noChangeArrowheads="1"/>
          </p:cNvSpPr>
          <p:nvPr/>
        </p:nvSpPr>
        <p:spPr bwMode="auto">
          <a:xfrm>
            <a:off x="0" y="5516563"/>
            <a:ext cx="9144000" cy="1341437"/>
          </a:xfrm>
          <a:prstGeom prst="rect">
            <a:avLst/>
          </a:prstGeom>
          <a:gradFill rotWithShape="1">
            <a:gsLst>
              <a:gs pos="0">
                <a:srgbClr val="765E2F">
                  <a:alpha val="0"/>
                </a:srgbClr>
              </a:gs>
              <a:gs pos="100000">
                <a:schemeClr val="folHlink"/>
              </a:gs>
            </a:gsLst>
            <a:lin ang="5400000" scaled="1"/>
          </a:gradFill>
          <a:ln w="9525">
            <a:noFill/>
            <a:miter lim="800000"/>
            <a:headEnd/>
            <a:tailEnd/>
          </a:ln>
          <a:effectLst/>
        </p:spPr>
        <p:txBody>
          <a:bodyPr wrap="none" anchor="ctr"/>
          <a:lstStyle/>
          <a:p>
            <a:pPr algn="ctr"/>
            <a:endParaRPr lang="uk-UA"/>
          </a:p>
        </p:txBody>
      </p:sp>
      <p:sp>
        <p:nvSpPr>
          <p:cNvPr id="1027" name="Rectangle 3"/>
          <p:cNvSpPr>
            <a:spLocks noGrp="1" noChangeArrowheads="1"/>
          </p:cNvSpPr>
          <p:nvPr>
            <p:ph type="body" idx="1"/>
          </p:nvPr>
        </p:nvSpPr>
        <p:spPr bwMode="auto">
          <a:xfrm>
            <a:off x="1176338" y="2997200"/>
            <a:ext cx="7643812" cy="345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cSld>
  <p:clrMap bg1="lt1" tx1="dk1" bg2="lt2" tx2="dk2" accent1="accent1" accent2="accent2" accent3="accent3" accent4="accent4" accent5="accent5" accent6="accent6" hlink="hlink" folHlink="folHlink"/>
  <p:sldLayoutIdLst>
    <p:sldLayoutId id="2147484183" r:id="rId1"/>
    <p:sldLayoutId id="2147484184" r:id="rId2"/>
    <p:sldLayoutId id="2147484185" r:id="rId3"/>
    <p:sldLayoutId id="2147484186" r:id="rId4"/>
    <p:sldLayoutId id="2147484187" r:id="rId5"/>
    <p:sldLayoutId id="2147484188" r:id="rId6"/>
    <p:sldLayoutId id="2147484189" r:id="rId7"/>
    <p:sldLayoutId id="2147484190" r:id="rId8"/>
    <p:sldLayoutId id="2147484191" r:id="rId9"/>
    <p:sldLayoutId id="2147484192" r:id="rId10"/>
    <p:sldLayoutId id="2147484193"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path" presetSubtype="0" accel="50000" decel="50000" fill="hold" grpId="0" nodeType="withEffect">
                                  <p:stCondLst>
                                    <p:cond delay="0"/>
                                  </p:stCondLst>
                                  <p:iterate type="lt">
                                    <p:tmPct val="10000"/>
                                  </p:iterate>
                                  <p:childTnLst>
                                    <p:animMotion origin="layout" path="M 0.0 0.0  C 0.007 -0.01333  0.014 -0.028  0.021 -0.04667  C 0.04 -0.1  0.045 -0.152  0.031 -0.16  C 0.017 -0.16933  -0.01 -0.132  -0.029 -0.07867  C -0.039 -0.05067  -0.045 -0.024  -0.047 -0.004  C -0.05 0.012  -0.051 0.028  -0.051 0.04667  C -0.051 0.10667  -0.038 0.156  -0.023 0.156  C -0.008 0.156  0.005 0.10667  0.005 0.04667  C 0.005 0.01867  0.002 -0.008  -0.003 -0.02667  C -0.005 -0.04267  -0.01 -0.06  -0.016 -0.07733  C -0.036 -0.132  -0.063 -0.16933  -0.077 -0.16  C -0.091 -0.15067  -0.086 -0.1  -0.066 -0.04533  C -0.058 -0.02  -0.047 0.00133  -0.036 0.016  C -0.028 0.02933  -0.019 0.04133  -0.007 0.05333  C 0.029 0.092  0.065 0.10933  0.075 0.09333  C 0.084 0.07733  0.064 0.03333  0.028 -0.004  C 0.013 -0.02  -0.003 -0.032  -0.016 -0.04  C -0.028 -0.048  -0.043 -0.05467  -0.059 -0.05867  C -0.103 -0.072  -0.141 -0.068  -0.144 -0.04667  C -0.148 -0.02667  -0.115 0.0  -0.071 0.01333  C -0.051 0.01867  -0.032 0.02133  -0.017 0.02  C -0.004 0.02  0.01 0.01733  0.025 0.01333  C 0.069 0.0  0.102 -0.028  0.098 -0.048  C 0.095 -0.068  0.057 -0.07333  0.013 -0.06  C -0.008 -0.05333  -0.027 -0.044  -0.04 -0.03333  C -0.051 -0.02533  -0.062 -0.016  -0.074 -0.004  C -0.109 0.03467  -0.13 0.07733  -0.12 0.09333  C -0.111 0.10933  -0.074 0.092  -0.039 0.05467  C -0.022 0.036  -0.008 0.01733  0.0 0.0  Z" pathEditMode="relative">
                                      <p:cBhvr>
                                        <p:cTn id="6" dur="1299" fill="hold">
                                          <p:stCondLst>
                                            <p:cond delay="0"/>
                                          </p:stCondLst>
                                        </p:cTn>
                                        <p:tgtEl>
                                          <p:spTgt spid="1026"/>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37" presetClass="entr" presetSubtype="0" fill="hold" grpId="0" nodeType="clickEffect">
                                  <p:stCondLst>
                                    <p:cond delay="0"/>
                                  </p:stCondLst>
                                  <p:childTnLst>
                                    <p:set>
                                      <p:cBhvr>
                                        <p:cTn id="10" dur="1" fill="hold">
                                          <p:stCondLst>
                                            <p:cond delay="0"/>
                                          </p:stCondLst>
                                        </p:cTn>
                                        <p:tgtEl>
                                          <p:spTgt spid="1027">
                                            <p:txEl>
                                              <p:pRg st="0" end="0"/>
                                            </p:txEl>
                                          </p:spTgt>
                                        </p:tgtEl>
                                        <p:attrNameLst>
                                          <p:attrName>style.visibility</p:attrName>
                                        </p:attrNameLst>
                                      </p:cBhvr>
                                      <p:to>
                                        <p:strVal val="visible"/>
                                      </p:to>
                                    </p:set>
                                    <p:animEffect transition="in" filter="fade">
                                      <p:cBhvr>
                                        <p:cTn id="11" dur="1000"/>
                                        <p:tgtEl>
                                          <p:spTgt spid="1027">
                                            <p:txEl>
                                              <p:pRg st="0" end="0"/>
                                            </p:txEl>
                                          </p:spTgt>
                                        </p:tgtEl>
                                      </p:cBhvr>
                                    </p:animEffect>
                                    <p:anim calcmode="lin" valueType="num">
                                      <p:cBhvr>
                                        <p:cTn id="12" dur="1000" fill="hold"/>
                                        <p:tgtEl>
                                          <p:spTgt spid="1027">
                                            <p:txEl>
                                              <p:pRg st="0" end="0"/>
                                            </p:txEl>
                                          </p:spTgt>
                                        </p:tgtEl>
                                        <p:attrNameLst>
                                          <p:attrName>ppt_x</p:attrName>
                                        </p:attrNameLst>
                                      </p:cBhvr>
                                      <p:tavLst>
                                        <p:tav tm="0">
                                          <p:val>
                                            <p:strVal val="#ppt_x"/>
                                          </p:val>
                                        </p:tav>
                                        <p:tav tm="100000">
                                          <p:val>
                                            <p:strVal val="#ppt_x"/>
                                          </p:val>
                                        </p:tav>
                                      </p:tavLst>
                                    </p:anim>
                                    <p:anim calcmode="lin" valueType="num">
                                      <p:cBhvr>
                                        <p:cTn id="13" dur="898" decel="100000" fill="hold"/>
                                        <p:tgtEl>
                                          <p:spTgt spid="1027">
                                            <p:txEl>
                                              <p:pRg st="0" end="0"/>
                                            </p:txEl>
                                          </p:spTgt>
                                        </p:tgtEl>
                                        <p:attrNameLst>
                                          <p:attrName>ppt_y</p:attrName>
                                        </p:attrNameLst>
                                      </p:cBhvr>
                                      <p:tavLst>
                                        <p:tav tm="0">
                                          <p:val>
                                            <p:strVal val="#ppt_y+1"/>
                                          </p:val>
                                        </p:tav>
                                        <p:tav tm="100000">
                                          <p:val>
                                            <p:strVal val="#ppt_y-.03"/>
                                          </p:val>
                                        </p:tav>
                                      </p:tavLst>
                                    </p:anim>
                                    <p:anim calcmode="lin" valueType="num">
                                      <p:cBhvr>
                                        <p:cTn id="14" dur="100" accel="100000" fill="hold">
                                          <p:stCondLst>
                                            <p:cond delay="898"/>
                                          </p:stCondLst>
                                        </p:cTn>
                                        <p:tgtEl>
                                          <p:spTgt spid="1027">
                                            <p:txEl>
                                              <p:pRg st="0" end="0"/>
                                            </p:txEl>
                                          </p:spTgt>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1027">
                                            <p:txEl>
                                              <p:pRg st="1" end="1"/>
                                            </p:txEl>
                                          </p:spTgt>
                                        </p:tgtEl>
                                        <p:attrNameLst>
                                          <p:attrName>style.visibility</p:attrName>
                                        </p:attrNameLst>
                                      </p:cBhvr>
                                      <p:to>
                                        <p:strVal val="visible"/>
                                      </p:to>
                                    </p:set>
                                    <p:animEffect transition="in" filter="fade">
                                      <p:cBhvr>
                                        <p:cTn id="17" dur="1000"/>
                                        <p:tgtEl>
                                          <p:spTgt spid="1027">
                                            <p:txEl>
                                              <p:pRg st="1" end="1"/>
                                            </p:txEl>
                                          </p:spTgt>
                                        </p:tgtEl>
                                      </p:cBhvr>
                                    </p:animEffect>
                                    <p:anim calcmode="lin" valueType="num">
                                      <p:cBhvr>
                                        <p:cTn id="18" dur="1000" fill="hold"/>
                                        <p:tgtEl>
                                          <p:spTgt spid="1027">
                                            <p:txEl>
                                              <p:pRg st="1" end="1"/>
                                            </p:txEl>
                                          </p:spTgt>
                                        </p:tgtEl>
                                        <p:attrNameLst>
                                          <p:attrName>ppt_x</p:attrName>
                                        </p:attrNameLst>
                                      </p:cBhvr>
                                      <p:tavLst>
                                        <p:tav tm="0">
                                          <p:val>
                                            <p:strVal val="#ppt_x"/>
                                          </p:val>
                                        </p:tav>
                                        <p:tav tm="100000">
                                          <p:val>
                                            <p:strVal val="#ppt_x"/>
                                          </p:val>
                                        </p:tav>
                                      </p:tavLst>
                                    </p:anim>
                                    <p:anim calcmode="lin" valueType="num">
                                      <p:cBhvr>
                                        <p:cTn id="19" dur="898" decel="100000" fill="hold"/>
                                        <p:tgtEl>
                                          <p:spTgt spid="1027">
                                            <p:txEl>
                                              <p:pRg st="1" end="1"/>
                                            </p:txEl>
                                          </p:spTgt>
                                        </p:tgtEl>
                                        <p:attrNameLst>
                                          <p:attrName>ppt_y</p:attrName>
                                        </p:attrNameLst>
                                      </p:cBhvr>
                                      <p:tavLst>
                                        <p:tav tm="0">
                                          <p:val>
                                            <p:strVal val="#ppt_y+1"/>
                                          </p:val>
                                        </p:tav>
                                        <p:tav tm="100000">
                                          <p:val>
                                            <p:strVal val="#ppt_y-.03"/>
                                          </p:val>
                                        </p:tav>
                                      </p:tavLst>
                                    </p:anim>
                                    <p:anim calcmode="lin" valueType="num">
                                      <p:cBhvr>
                                        <p:cTn id="20" dur="100" accel="100000" fill="hold">
                                          <p:stCondLst>
                                            <p:cond delay="898"/>
                                          </p:stCondLst>
                                        </p:cTn>
                                        <p:tgtEl>
                                          <p:spTgt spid="1027">
                                            <p:txEl>
                                              <p:pRg st="1" end="1"/>
                                            </p:txEl>
                                          </p:spTgt>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1027">
                                            <p:txEl>
                                              <p:pRg st="2" end="2"/>
                                            </p:txEl>
                                          </p:spTgt>
                                        </p:tgtEl>
                                        <p:attrNameLst>
                                          <p:attrName>style.visibility</p:attrName>
                                        </p:attrNameLst>
                                      </p:cBhvr>
                                      <p:to>
                                        <p:strVal val="visible"/>
                                      </p:to>
                                    </p:set>
                                    <p:animEffect transition="in" filter="fade">
                                      <p:cBhvr>
                                        <p:cTn id="23" dur="1000"/>
                                        <p:tgtEl>
                                          <p:spTgt spid="1027">
                                            <p:txEl>
                                              <p:pRg st="2" end="2"/>
                                            </p:txEl>
                                          </p:spTgt>
                                        </p:tgtEl>
                                      </p:cBhvr>
                                    </p:animEffect>
                                    <p:anim calcmode="lin" valueType="num">
                                      <p:cBhvr>
                                        <p:cTn id="24" dur="1000" fill="hold"/>
                                        <p:tgtEl>
                                          <p:spTgt spid="1027">
                                            <p:txEl>
                                              <p:pRg st="2" end="2"/>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1027">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1027">
                                            <p:txEl>
                                              <p:pRg st="2" end="2"/>
                                            </p:txEl>
                                          </p:spTgt>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1027">
                                            <p:txEl>
                                              <p:pRg st="3" end="3"/>
                                            </p:txEl>
                                          </p:spTgt>
                                        </p:tgtEl>
                                        <p:attrNameLst>
                                          <p:attrName>style.visibility</p:attrName>
                                        </p:attrNameLst>
                                      </p:cBhvr>
                                      <p:to>
                                        <p:strVal val="visible"/>
                                      </p:to>
                                    </p:set>
                                    <p:animEffect transition="in" filter="fade">
                                      <p:cBhvr>
                                        <p:cTn id="29" dur="1000"/>
                                        <p:tgtEl>
                                          <p:spTgt spid="1027">
                                            <p:txEl>
                                              <p:pRg st="3" end="3"/>
                                            </p:txEl>
                                          </p:spTgt>
                                        </p:tgtEl>
                                      </p:cBhvr>
                                    </p:animEffect>
                                    <p:anim calcmode="lin" valueType="num">
                                      <p:cBhvr>
                                        <p:cTn id="30" dur="1000" fill="hold"/>
                                        <p:tgtEl>
                                          <p:spTgt spid="1027">
                                            <p:txEl>
                                              <p:pRg st="3" end="3"/>
                                            </p:txEl>
                                          </p:spTgt>
                                        </p:tgtEl>
                                        <p:attrNameLst>
                                          <p:attrName>ppt_x</p:attrName>
                                        </p:attrNameLst>
                                      </p:cBhvr>
                                      <p:tavLst>
                                        <p:tav tm="0">
                                          <p:val>
                                            <p:strVal val="#ppt_x"/>
                                          </p:val>
                                        </p:tav>
                                        <p:tav tm="100000">
                                          <p:val>
                                            <p:strVal val="#ppt_x"/>
                                          </p:val>
                                        </p:tav>
                                      </p:tavLst>
                                    </p:anim>
                                    <p:anim calcmode="lin" valueType="num">
                                      <p:cBhvr>
                                        <p:cTn id="31" dur="898" decel="100000" fill="hold"/>
                                        <p:tgtEl>
                                          <p:spTgt spid="1027">
                                            <p:txEl>
                                              <p:pRg st="3" end="3"/>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898"/>
                                          </p:stCondLst>
                                        </p:cTn>
                                        <p:tgtEl>
                                          <p:spTgt spid="1027">
                                            <p:txEl>
                                              <p:pRg st="3" end="3"/>
                                            </p:txEl>
                                          </p:spTgt>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1027">
                                            <p:txEl>
                                              <p:pRg st="4" end="4"/>
                                            </p:txEl>
                                          </p:spTgt>
                                        </p:tgtEl>
                                        <p:attrNameLst>
                                          <p:attrName>style.visibility</p:attrName>
                                        </p:attrNameLst>
                                      </p:cBhvr>
                                      <p:to>
                                        <p:strVal val="visible"/>
                                      </p:to>
                                    </p:set>
                                    <p:animEffect transition="in" filter="fade">
                                      <p:cBhvr>
                                        <p:cTn id="35" dur="1000"/>
                                        <p:tgtEl>
                                          <p:spTgt spid="1027">
                                            <p:txEl>
                                              <p:pRg st="4" end="4"/>
                                            </p:txEl>
                                          </p:spTgt>
                                        </p:tgtEl>
                                      </p:cBhvr>
                                    </p:animEffect>
                                    <p:anim calcmode="lin" valueType="num">
                                      <p:cBhvr>
                                        <p:cTn id="36" dur="1000" fill="hold"/>
                                        <p:tgtEl>
                                          <p:spTgt spid="1027">
                                            <p:txEl>
                                              <p:pRg st="4" end="4"/>
                                            </p:txEl>
                                          </p:spTgt>
                                        </p:tgtEl>
                                        <p:attrNameLst>
                                          <p:attrName>ppt_x</p:attrName>
                                        </p:attrNameLst>
                                      </p:cBhvr>
                                      <p:tavLst>
                                        <p:tav tm="0">
                                          <p:val>
                                            <p:strVal val="#ppt_x"/>
                                          </p:val>
                                        </p:tav>
                                        <p:tav tm="100000">
                                          <p:val>
                                            <p:strVal val="#ppt_x"/>
                                          </p:val>
                                        </p:tav>
                                      </p:tavLst>
                                    </p:anim>
                                    <p:anim calcmode="lin" valueType="num">
                                      <p:cBhvr>
                                        <p:cTn id="37" dur="898" decel="100000" fill="hold"/>
                                        <p:tgtEl>
                                          <p:spTgt spid="1027">
                                            <p:txEl>
                                              <p:pRg st="4" end="4"/>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898"/>
                                          </p:stCondLst>
                                        </p:cTn>
                                        <p:tgtEl>
                                          <p:spTgt spid="1027">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bldLst>
  </p:timing>
  <p:txStyles>
    <p:titleStyle>
      <a:lvl1pPr algn="l" rtl="0" eaLnBrk="1" fontAlgn="base" hangingPunct="1">
        <a:spcBef>
          <a:spcPct val="0"/>
        </a:spcBef>
        <a:spcAft>
          <a:spcPct val="0"/>
        </a:spcAft>
        <a:defRPr sz="3600">
          <a:solidFill>
            <a:schemeClr val="accent1"/>
          </a:solidFill>
          <a:latin typeface="+mj-lt"/>
          <a:ea typeface="+mj-ea"/>
          <a:cs typeface="+mj-cs"/>
        </a:defRPr>
      </a:lvl1pPr>
      <a:lvl2pPr algn="l" rtl="0" eaLnBrk="1" fontAlgn="base" hangingPunct="1">
        <a:spcBef>
          <a:spcPct val="0"/>
        </a:spcBef>
        <a:spcAft>
          <a:spcPct val="0"/>
        </a:spcAft>
        <a:defRPr sz="3600">
          <a:solidFill>
            <a:schemeClr val="accent1"/>
          </a:solidFill>
          <a:latin typeface="Arial" charset="0"/>
        </a:defRPr>
      </a:lvl2pPr>
      <a:lvl3pPr algn="l" rtl="0" eaLnBrk="1" fontAlgn="base" hangingPunct="1">
        <a:spcBef>
          <a:spcPct val="0"/>
        </a:spcBef>
        <a:spcAft>
          <a:spcPct val="0"/>
        </a:spcAft>
        <a:defRPr sz="3600">
          <a:solidFill>
            <a:schemeClr val="accent1"/>
          </a:solidFill>
          <a:latin typeface="Arial" charset="0"/>
        </a:defRPr>
      </a:lvl3pPr>
      <a:lvl4pPr algn="l" rtl="0" eaLnBrk="1" fontAlgn="base" hangingPunct="1">
        <a:spcBef>
          <a:spcPct val="0"/>
        </a:spcBef>
        <a:spcAft>
          <a:spcPct val="0"/>
        </a:spcAft>
        <a:defRPr sz="3600">
          <a:solidFill>
            <a:schemeClr val="accent1"/>
          </a:solidFill>
          <a:latin typeface="Arial" charset="0"/>
        </a:defRPr>
      </a:lvl4pPr>
      <a:lvl5pPr algn="l" rtl="0" eaLnBrk="1" fontAlgn="base" hangingPunct="1">
        <a:spcBef>
          <a:spcPct val="0"/>
        </a:spcBef>
        <a:spcAft>
          <a:spcPct val="0"/>
        </a:spcAft>
        <a:defRPr sz="3600">
          <a:solidFill>
            <a:schemeClr val="accent1"/>
          </a:solidFill>
          <a:latin typeface="Arial" charset="0"/>
        </a:defRPr>
      </a:lvl5pPr>
      <a:lvl6pPr marL="457200" algn="l" rtl="0" eaLnBrk="1" fontAlgn="base" hangingPunct="1">
        <a:spcBef>
          <a:spcPct val="0"/>
        </a:spcBef>
        <a:spcAft>
          <a:spcPct val="0"/>
        </a:spcAft>
        <a:defRPr sz="3600">
          <a:solidFill>
            <a:schemeClr val="accent1"/>
          </a:solidFill>
          <a:latin typeface="Arial" charset="0"/>
        </a:defRPr>
      </a:lvl6pPr>
      <a:lvl7pPr marL="914400" algn="l" rtl="0" eaLnBrk="1" fontAlgn="base" hangingPunct="1">
        <a:spcBef>
          <a:spcPct val="0"/>
        </a:spcBef>
        <a:spcAft>
          <a:spcPct val="0"/>
        </a:spcAft>
        <a:defRPr sz="3600">
          <a:solidFill>
            <a:schemeClr val="accent1"/>
          </a:solidFill>
          <a:latin typeface="Arial" charset="0"/>
        </a:defRPr>
      </a:lvl7pPr>
      <a:lvl8pPr marL="1371600" algn="l" rtl="0" eaLnBrk="1" fontAlgn="base" hangingPunct="1">
        <a:spcBef>
          <a:spcPct val="0"/>
        </a:spcBef>
        <a:spcAft>
          <a:spcPct val="0"/>
        </a:spcAft>
        <a:defRPr sz="3600">
          <a:solidFill>
            <a:schemeClr val="accent1"/>
          </a:solidFill>
          <a:latin typeface="Arial" charset="0"/>
        </a:defRPr>
      </a:lvl8pPr>
      <a:lvl9pPr marL="1828800" algn="l" rtl="0" eaLnBrk="1" fontAlgn="base" hangingPunct="1">
        <a:spcBef>
          <a:spcPct val="0"/>
        </a:spcBef>
        <a:spcAft>
          <a:spcPct val="0"/>
        </a:spcAft>
        <a:defRPr sz="3600">
          <a:solidFill>
            <a:schemeClr val="accent1"/>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b="1">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chemeClr val="bg1">
                <a:gamma/>
                <a:shade val="90980"/>
                <a:invGamma/>
              </a:schemeClr>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1422400"/>
            <a:ext cx="9147175" cy="5435600"/>
            <a:chOff x="0" y="896"/>
            <a:chExt cx="5762" cy="3424"/>
          </a:xfrm>
        </p:grpSpPr>
        <p:grpSp>
          <p:nvGrpSpPr>
            <p:cNvPr id="3" name="Group 3"/>
            <p:cNvGrpSpPr>
              <a:grpSpLocks/>
            </p:cNvGrpSpPr>
            <p:nvPr userDrawn="1"/>
          </p:nvGrpSpPr>
          <p:grpSpPr bwMode="auto">
            <a:xfrm>
              <a:off x="20" y="896"/>
              <a:ext cx="5742" cy="3424"/>
              <a:chOff x="20" y="896"/>
              <a:chExt cx="5742" cy="3424"/>
            </a:xfrm>
          </p:grpSpPr>
          <p:sp>
            <p:nvSpPr>
              <p:cNvPr id="62468" name="Freeform 4"/>
              <p:cNvSpPr>
                <a:spLocks/>
              </p:cNvSpPr>
              <p:nvPr userDrawn="1"/>
            </p:nvSpPr>
            <p:spPr bwMode="hidden">
              <a:xfrm>
                <a:off x="1399" y="1116"/>
                <a:ext cx="2815" cy="2110"/>
              </a:xfrm>
              <a:custGeom>
                <a:avLst/>
                <a:gdLst/>
                <a:ahLst/>
                <a:cxnLst>
                  <a:cxn ang="0">
                    <a:pos x="950" y="85"/>
                  </a:cxn>
                  <a:cxn ang="0">
                    <a:pos x="628" y="438"/>
                  </a:cxn>
                  <a:cxn ang="0">
                    <a:pos x="66" y="471"/>
                  </a:cxn>
                  <a:cxn ang="0">
                    <a:pos x="0" y="627"/>
                  </a:cxn>
                  <a:cxn ang="0">
                    <a:pos x="372" y="1026"/>
                  </a:cxn>
                  <a:cxn ang="0">
                    <a:pos x="611" y="902"/>
                  </a:cxn>
                  <a:cxn ang="0">
                    <a:pos x="992" y="1085"/>
                  </a:cxn>
                  <a:cxn ang="0">
                    <a:pos x="1116" y="1339"/>
                  </a:cxn>
                  <a:cxn ang="0">
                    <a:pos x="1083" y="1450"/>
                  </a:cxn>
                  <a:cxn ang="0">
                    <a:pos x="1124" y="1659"/>
                  </a:cxn>
                  <a:cxn ang="0">
                    <a:pos x="1149" y="1999"/>
                  </a:cxn>
                  <a:cxn ang="0">
                    <a:pos x="1463" y="2110"/>
                  </a:cxn>
                  <a:cxn ang="0">
                    <a:pos x="1686" y="2025"/>
                  </a:cxn>
                  <a:cxn ang="0">
                    <a:pos x="1603" y="1777"/>
                  </a:cxn>
                  <a:cxn ang="0">
                    <a:pos x="1991" y="1555"/>
                  </a:cxn>
                  <a:cxn ang="0">
                    <a:pos x="2281" y="1542"/>
                  </a:cxn>
                  <a:cxn ang="0">
                    <a:pos x="2446" y="1359"/>
                  </a:cxn>
                  <a:cxn ang="0">
                    <a:pos x="2361" y="1001"/>
                  </a:cxn>
                  <a:cxn ang="0">
                    <a:pos x="2606" y="893"/>
                  </a:cxn>
                  <a:cxn ang="0">
                    <a:pos x="2815" y="454"/>
                  </a:cxn>
                  <a:cxn ang="0">
                    <a:pos x="2518" y="0"/>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p:spPr>
            <p:txBody>
              <a:bodyPr/>
              <a:lstStyle/>
              <a:p>
                <a:endParaRPr lang="ru-RU"/>
              </a:p>
            </p:txBody>
          </p:sp>
          <p:sp>
            <p:nvSpPr>
              <p:cNvPr id="62469" name="Freeform 5"/>
              <p:cNvSpPr>
                <a:spLocks/>
              </p:cNvSpPr>
              <p:nvPr userDrawn="1"/>
            </p:nvSpPr>
            <p:spPr bwMode="hidden">
              <a:xfrm>
                <a:off x="672" y="1116"/>
                <a:ext cx="3966" cy="2366"/>
              </a:xfrm>
              <a:custGeom>
                <a:avLst/>
                <a:gdLst/>
                <a:ahLst/>
                <a:cxnLst>
                  <a:cxn ang="0">
                    <a:pos x="1423" y="65"/>
                  </a:cxn>
                  <a:cxn ang="0">
                    <a:pos x="1148" y="262"/>
                  </a:cxn>
                  <a:cxn ang="0">
                    <a:pos x="934" y="216"/>
                  </a:cxn>
                  <a:cxn ang="0">
                    <a:pos x="529" y="314"/>
                  </a:cxn>
                  <a:cxn ang="0">
                    <a:pos x="174" y="327"/>
                  </a:cxn>
                  <a:cxn ang="0">
                    <a:pos x="0" y="628"/>
                  </a:cxn>
                  <a:cxn ang="0">
                    <a:pos x="91" y="726"/>
                  </a:cxn>
                  <a:cxn ang="0">
                    <a:pos x="231" y="654"/>
                  </a:cxn>
                  <a:cxn ang="0">
                    <a:pos x="430" y="687"/>
                  </a:cxn>
                  <a:cxn ang="0">
                    <a:pos x="504" y="850"/>
                  </a:cxn>
                  <a:cxn ang="0">
                    <a:pos x="347" y="1020"/>
                  </a:cxn>
                  <a:cxn ang="0">
                    <a:pos x="529" y="1144"/>
                  </a:cxn>
                  <a:cxn ang="0">
                    <a:pos x="727" y="1105"/>
                  </a:cxn>
                  <a:cxn ang="0">
                    <a:pos x="901" y="1216"/>
                  </a:cxn>
                  <a:cxn ang="0">
                    <a:pos x="1256" y="1229"/>
                  </a:cxn>
                  <a:cxn ang="0">
                    <a:pos x="1611" y="1425"/>
                  </a:cxn>
                  <a:cxn ang="0">
                    <a:pos x="1694" y="1673"/>
                  </a:cxn>
                  <a:cxn ang="0">
                    <a:pos x="1619" y="2118"/>
                  </a:cxn>
                  <a:cxn ang="0">
                    <a:pos x="1694" y="2268"/>
                  </a:cxn>
                  <a:cxn ang="0">
                    <a:pos x="2132" y="2242"/>
                  </a:cxn>
                  <a:cxn ang="0">
                    <a:pos x="2289" y="2366"/>
                  </a:cxn>
                  <a:cxn ang="0">
                    <a:pos x="2594" y="2046"/>
                  </a:cxn>
                  <a:cxn ang="0">
                    <a:pos x="2537" y="1817"/>
                  </a:cxn>
                  <a:cxn ang="0">
                    <a:pos x="2818" y="1673"/>
                  </a:cxn>
                  <a:cxn ang="0">
                    <a:pos x="3016" y="1719"/>
                  </a:cxn>
                  <a:cxn ang="0">
                    <a:pos x="3280" y="1615"/>
                  </a:cxn>
                  <a:cxn ang="0">
                    <a:pos x="3405" y="1174"/>
                  </a:cxn>
                  <a:cxn ang="0">
                    <a:pos x="3643" y="922"/>
                  </a:cxn>
                  <a:cxn ang="0">
                    <a:pos x="3966" y="896"/>
                  </a:cxn>
                  <a:cxn ang="0">
                    <a:pos x="3908" y="733"/>
                  </a:cxn>
                  <a:cxn ang="0">
                    <a:pos x="3669" y="563"/>
                  </a:cxn>
                  <a:cxn ang="0">
                    <a:pos x="3817" y="210"/>
                  </a:cxn>
                  <a:cxn ang="0">
                    <a:pos x="3590" y="0"/>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p:spPr>
            <p:txBody>
              <a:bodyPr/>
              <a:lstStyle/>
              <a:p>
                <a:endParaRPr lang="ru-RU"/>
              </a:p>
            </p:txBody>
          </p:sp>
          <p:sp>
            <p:nvSpPr>
              <p:cNvPr id="62470" name="Freeform 6"/>
              <p:cNvSpPr>
                <a:spLocks/>
              </p:cNvSpPr>
              <p:nvPr userDrawn="1"/>
            </p:nvSpPr>
            <p:spPr bwMode="hidden">
              <a:xfrm>
                <a:off x="20" y="1069"/>
                <a:ext cx="5732" cy="3107"/>
              </a:xfrm>
              <a:custGeom>
                <a:avLst/>
                <a:gdLst/>
                <a:ahLst/>
                <a:cxnLst>
                  <a:cxn ang="0">
                    <a:pos x="81" y="0"/>
                  </a:cxn>
                  <a:cxn ang="0">
                    <a:pos x="133" y="328"/>
                  </a:cxn>
                  <a:cxn ang="0">
                    <a:pos x="0" y="666"/>
                  </a:cxn>
                  <a:cxn ang="0">
                    <a:pos x="83" y="1221"/>
                  </a:cxn>
                  <a:cxn ang="0">
                    <a:pos x="413" y="1515"/>
                  </a:cxn>
                  <a:cxn ang="0">
                    <a:pos x="881" y="1700"/>
                  </a:cxn>
                  <a:cxn ang="0">
                    <a:pos x="1440" y="1651"/>
                  </a:cxn>
                  <a:cxn ang="0">
                    <a:pos x="1755" y="1940"/>
                  </a:cxn>
                  <a:cxn ang="0">
                    <a:pos x="1653" y="2126"/>
                  </a:cxn>
                  <a:cxn ang="0">
                    <a:pos x="1136" y="2142"/>
                  </a:cxn>
                  <a:cxn ang="0">
                    <a:pos x="911" y="2021"/>
                  </a:cxn>
                  <a:cxn ang="0">
                    <a:pos x="739" y="2142"/>
                  </a:cxn>
                  <a:cxn ang="0">
                    <a:pos x="954" y="2524"/>
                  </a:cxn>
                  <a:cxn ang="0">
                    <a:pos x="973" y="2905"/>
                  </a:cxn>
                  <a:cxn ang="0">
                    <a:pos x="1511" y="3107"/>
                  </a:cxn>
                  <a:cxn ang="0">
                    <a:pos x="1644" y="2922"/>
                  </a:cxn>
                  <a:cxn ang="0">
                    <a:pos x="2077" y="2797"/>
                  </a:cxn>
                  <a:cxn ang="0">
                    <a:pos x="2610" y="2962"/>
                  </a:cxn>
                  <a:cxn ang="0">
                    <a:pos x="3222" y="2812"/>
                  </a:cxn>
                  <a:cxn ang="0">
                    <a:pos x="3443" y="2922"/>
                  </a:cxn>
                  <a:cxn ang="0">
                    <a:pos x="3861" y="2648"/>
                  </a:cxn>
                  <a:cxn ang="0">
                    <a:pos x="4125" y="2311"/>
                  </a:cxn>
                  <a:cxn ang="0">
                    <a:pos x="4369" y="2318"/>
                  </a:cxn>
                  <a:cxn ang="0">
                    <a:pos x="4554" y="2445"/>
                  </a:cxn>
                  <a:cxn ang="0">
                    <a:pos x="5015" y="2142"/>
                  </a:cxn>
                  <a:cxn ang="0">
                    <a:pos x="5404" y="2185"/>
                  </a:cxn>
                  <a:cxn ang="0">
                    <a:pos x="5732" y="2069"/>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p:spPr>
            <p:txBody>
              <a:bodyPr/>
              <a:lstStyle/>
              <a:p>
                <a:endParaRPr lang="ru-RU"/>
              </a:p>
            </p:txBody>
          </p:sp>
          <p:sp>
            <p:nvSpPr>
              <p:cNvPr id="62471" name="Freeform 7"/>
              <p:cNvSpPr>
                <a:spLocks/>
              </p:cNvSpPr>
              <p:nvPr userDrawn="1"/>
            </p:nvSpPr>
            <p:spPr bwMode="hidden">
              <a:xfrm>
                <a:off x="242" y="1145"/>
                <a:ext cx="5512" cy="2760"/>
              </a:xfrm>
              <a:custGeom>
                <a:avLst/>
                <a:gdLst/>
                <a:ahLst/>
                <a:cxnLst>
                  <a:cxn ang="0">
                    <a:pos x="240" y="0"/>
                  </a:cxn>
                  <a:cxn ang="0">
                    <a:pos x="0" y="336"/>
                  </a:cxn>
                  <a:cxn ang="0">
                    <a:pos x="82" y="821"/>
                  </a:cxn>
                  <a:cxn ang="0">
                    <a:pos x="243" y="873"/>
                  </a:cxn>
                  <a:cxn ang="0">
                    <a:pos x="473" y="1087"/>
                  </a:cxn>
                  <a:cxn ang="0">
                    <a:pos x="557" y="1441"/>
                  </a:cxn>
                  <a:cxn ang="0">
                    <a:pos x="839" y="1499"/>
                  </a:cxn>
                  <a:cxn ang="0">
                    <a:pos x="1258" y="1349"/>
                  </a:cxn>
                  <a:cxn ang="0">
                    <a:pos x="1307" y="1493"/>
                  </a:cxn>
                  <a:cxn ang="0">
                    <a:pos x="1621" y="1513"/>
                  </a:cxn>
                  <a:cxn ang="0">
                    <a:pos x="1862" y="1865"/>
                  </a:cxn>
                  <a:cxn ang="0">
                    <a:pos x="1668" y="2166"/>
                  </a:cxn>
                  <a:cxn ang="0">
                    <a:pos x="1308" y="2217"/>
                  </a:cxn>
                  <a:cxn ang="0">
                    <a:pos x="992" y="2172"/>
                  </a:cxn>
                  <a:cxn ang="0">
                    <a:pos x="903" y="2244"/>
                  </a:cxn>
                  <a:cxn ang="0">
                    <a:pos x="1008" y="2415"/>
                  </a:cxn>
                  <a:cxn ang="0">
                    <a:pos x="992" y="2538"/>
                  </a:cxn>
                  <a:cxn ang="0">
                    <a:pos x="1137" y="2760"/>
                  </a:cxn>
                  <a:cxn ang="0">
                    <a:pos x="1661" y="2623"/>
                  </a:cxn>
                  <a:cxn ang="0">
                    <a:pos x="1725" y="2492"/>
                  </a:cxn>
                  <a:cxn ang="0">
                    <a:pos x="1895" y="2551"/>
                  </a:cxn>
                  <a:cxn ang="0">
                    <a:pos x="2338" y="2448"/>
                  </a:cxn>
                  <a:cxn ang="0">
                    <a:pos x="2443" y="2714"/>
                  </a:cxn>
                  <a:cxn ang="0">
                    <a:pos x="2870" y="2541"/>
                  </a:cxn>
                  <a:cxn ang="0">
                    <a:pos x="3264" y="2591"/>
                  </a:cxn>
                  <a:cxn ang="0">
                    <a:pos x="3522" y="2427"/>
                  </a:cxn>
                  <a:cxn ang="0">
                    <a:pos x="3594" y="2081"/>
                  </a:cxn>
                  <a:cxn ang="0">
                    <a:pos x="4013" y="2087"/>
                  </a:cxn>
                  <a:cxn ang="0">
                    <a:pos x="4070" y="1924"/>
                  </a:cxn>
                  <a:cxn ang="0">
                    <a:pos x="4239" y="1931"/>
                  </a:cxn>
                  <a:cxn ang="0">
                    <a:pos x="4465" y="2094"/>
                  </a:cxn>
                  <a:cxn ang="0">
                    <a:pos x="4836" y="1814"/>
                  </a:cxn>
                  <a:cxn ang="0">
                    <a:pos x="5225" y="1785"/>
                  </a:cxn>
                  <a:cxn ang="0">
                    <a:pos x="5367" y="1571"/>
                  </a:cxn>
                  <a:cxn ang="0">
                    <a:pos x="5512" y="1585"/>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p:spPr>
            <p:txBody>
              <a:bodyPr/>
              <a:lstStyle/>
              <a:p>
                <a:endParaRPr lang="ru-RU"/>
              </a:p>
            </p:txBody>
          </p:sp>
          <p:sp>
            <p:nvSpPr>
              <p:cNvPr id="62472" name="Freeform 8"/>
              <p:cNvSpPr>
                <a:spLocks/>
              </p:cNvSpPr>
              <p:nvPr userDrawn="1"/>
            </p:nvSpPr>
            <p:spPr bwMode="hidden">
              <a:xfrm>
                <a:off x="4840" y="984"/>
                <a:ext cx="790" cy="1189"/>
              </a:xfrm>
              <a:custGeom>
                <a:avLst/>
                <a:gdLst/>
                <a:ahLst/>
                <a:cxnLst>
                  <a:cxn ang="0">
                    <a:pos x="139" y="0"/>
                  </a:cxn>
                  <a:cxn ang="0">
                    <a:pos x="210" y="233"/>
                  </a:cxn>
                  <a:cxn ang="0">
                    <a:pos x="159" y="643"/>
                  </a:cxn>
                  <a:cxn ang="0">
                    <a:pos x="454" y="771"/>
                  </a:cxn>
                  <a:cxn ang="0">
                    <a:pos x="605" y="1046"/>
                  </a:cxn>
                  <a:cxn ang="0">
                    <a:pos x="790" y="1189"/>
                  </a:cxn>
                  <a:cxn ang="0">
                    <a:pos x="540" y="1111"/>
                  </a:cxn>
                  <a:cxn ang="0">
                    <a:pos x="363" y="883"/>
                  </a:cxn>
                  <a:cxn ang="0">
                    <a:pos x="139" y="852"/>
                  </a:cxn>
                  <a:cxn ang="0">
                    <a:pos x="0" y="499"/>
                  </a:cxn>
                  <a:cxn ang="0">
                    <a:pos x="48" y="209"/>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p:spPr>
            <p:txBody>
              <a:bodyPr/>
              <a:lstStyle/>
              <a:p>
                <a:endParaRPr lang="ru-RU"/>
              </a:p>
            </p:txBody>
          </p:sp>
          <p:sp>
            <p:nvSpPr>
              <p:cNvPr id="62473" name="Freeform 9"/>
              <p:cNvSpPr>
                <a:spLocks/>
              </p:cNvSpPr>
              <p:nvPr userDrawn="1"/>
            </p:nvSpPr>
            <p:spPr bwMode="hidden">
              <a:xfrm>
                <a:off x="5173" y="896"/>
                <a:ext cx="579" cy="1117"/>
              </a:xfrm>
              <a:custGeom>
                <a:avLst/>
                <a:gdLst/>
                <a:ahLst/>
                <a:cxnLst>
                  <a:cxn ang="0">
                    <a:pos x="0" y="0"/>
                  </a:cxn>
                  <a:cxn ang="0">
                    <a:pos x="128" y="328"/>
                  </a:cxn>
                  <a:cxn ang="0">
                    <a:pos x="9" y="659"/>
                  </a:cxn>
                  <a:cxn ang="0">
                    <a:pos x="40" y="763"/>
                  </a:cxn>
                  <a:cxn ang="0">
                    <a:pos x="234" y="739"/>
                  </a:cxn>
                  <a:cxn ang="0">
                    <a:pos x="344" y="1055"/>
                  </a:cxn>
                  <a:cxn ang="0">
                    <a:pos x="579" y="1117"/>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p:spPr>
            <p:txBody>
              <a:bodyPr/>
              <a:lstStyle/>
              <a:p>
                <a:endParaRPr lang="ru-RU"/>
              </a:p>
            </p:txBody>
          </p:sp>
          <p:sp>
            <p:nvSpPr>
              <p:cNvPr id="62474" name="Freeform 10"/>
              <p:cNvSpPr>
                <a:spLocks/>
              </p:cNvSpPr>
              <p:nvPr userDrawn="1"/>
            </p:nvSpPr>
            <p:spPr bwMode="hidden">
              <a:xfrm>
                <a:off x="3291" y="968"/>
                <a:ext cx="2471" cy="2396"/>
              </a:xfrm>
              <a:custGeom>
                <a:avLst/>
                <a:gdLst/>
                <a:ahLst/>
                <a:cxnLst>
                  <a:cxn ang="0">
                    <a:pos x="1118" y="0"/>
                  </a:cxn>
                  <a:cxn ang="0">
                    <a:pos x="1179" y="225"/>
                  </a:cxn>
                  <a:cxn ang="0">
                    <a:pos x="1393" y="339"/>
                  </a:cxn>
                  <a:cxn ang="0">
                    <a:pos x="1404" y="548"/>
                  </a:cxn>
                  <a:cxn ang="0">
                    <a:pos x="1342" y="732"/>
                  </a:cxn>
                  <a:cxn ang="0">
                    <a:pos x="1434" y="925"/>
                  </a:cxn>
                  <a:cxn ang="0">
                    <a:pos x="1455" y="1109"/>
                  </a:cxn>
                  <a:cxn ang="0">
                    <a:pos x="1311" y="1142"/>
                  </a:cxn>
                  <a:cxn ang="0">
                    <a:pos x="926" y="1384"/>
                  </a:cxn>
                  <a:cxn ang="0">
                    <a:pos x="975" y="1456"/>
                  </a:cxn>
                  <a:cxn ang="0">
                    <a:pos x="956" y="1624"/>
                  </a:cxn>
                  <a:cxn ang="0">
                    <a:pos x="782" y="1817"/>
                  </a:cxn>
                  <a:cxn ang="0">
                    <a:pos x="539" y="1978"/>
                  </a:cxn>
                  <a:cxn ang="0">
                    <a:pos x="152" y="2026"/>
                  </a:cxn>
                  <a:cxn ang="0">
                    <a:pos x="19" y="2251"/>
                  </a:cxn>
                  <a:cxn ang="0">
                    <a:pos x="0" y="2396"/>
                  </a:cxn>
                  <a:cxn ang="0">
                    <a:pos x="213" y="2179"/>
                  </a:cxn>
                  <a:cxn ang="0">
                    <a:pos x="629" y="2090"/>
                  </a:cxn>
                  <a:cxn ang="0">
                    <a:pos x="894" y="1906"/>
                  </a:cxn>
                  <a:cxn ang="0">
                    <a:pos x="1230" y="1986"/>
                  </a:cxn>
                  <a:cxn ang="0">
                    <a:pos x="1668" y="1906"/>
                  </a:cxn>
                  <a:cxn ang="0">
                    <a:pos x="1983" y="1745"/>
                  </a:cxn>
                  <a:cxn ang="0">
                    <a:pos x="2014" y="1600"/>
                  </a:cxn>
                  <a:cxn ang="0">
                    <a:pos x="2237" y="1496"/>
                  </a:cxn>
                  <a:cxn ang="0">
                    <a:pos x="2359" y="1552"/>
                  </a:cxn>
                  <a:cxn ang="0">
                    <a:pos x="2471" y="1479"/>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p:spPr>
            <p:txBody>
              <a:bodyPr/>
              <a:lstStyle/>
              <a:p>
                <a:endParaRPr lang="ru-RU"/>
              </a:p>
            </p:txBody>
          </p:sp>
          <p:sp>
            <p:nvSpPr>
              <p:cNvPr id="62475" name="Freeform 11"/>
              <p:cNvSpPr>
                <a:spLocks/>
              </p:cNvSpPr>
              <p:nvPr userDrawn="1"/>
            </p:nvSpPr>
            <p:spPr bwMode="hidden">
              <a:xfrm>
                <a:off x="2366" y="1067"/>
                <a:ext cx="1399" cy="1349"/>
              </a:xfrm>
              <a:custGeom>
                <a:avLst/>
                <a:gdLst/>
                <a:ahLst/>
                <a:cxnLst>
                  <a:cxn ang="0">
                    <a:pos x="620" y="155"/>
                  </a:cxn>
                  <a:cxn ang="0">
                    <a:pos x="421" y="155"/>
                  </a:cxn>
                  <a:cxn ang="0">
                    <a:pos x="205" y="507"/>
                  </a:cxn>
                  <a:cxn ang="0">
                    <a:pos x="0" y="673"/>
                  </a:cxn>
                  <a:cxn ang="0">
                    <a:pos x="487" y="783"/>
                  </a:cxn>
                  <a:cxn ang="0">
                    <a:pos x="425" y="1009"/>
                  </a:cxn>
                  <a:cxn ang="0">
                    <a:pos x="617" y="1086"/>
                  </a:cxn>
                  <a:cxn ang="0">
                    <a:pos x="498" y="1349"/>
                  </a:cxn>
                  <a:cxn ang="0">
                    <a:pos x="961" y="1035"/>
                  </a:cxn>
                  <a:cxn ang="0">
                    <a:pos x="926" y="776"/>
                  </a:cxn>
                  <a:cxn ang="0">
                    <a:pos x="1181" y="749"/>
                  </a:cxn>
                  <a:cxn ang="0">
                    <a:pos x="1399" y="601"/>
                  </a:cxn>
                  <a:cxn ang="0">
                    <a:pos x="1315" y="416"/>
                  </a:cxn>
                  <a:cxn ang="0">
                    <a:pos x="1341" y="196"/>
                  </a:cxn>
                  <a:cxn ang="0">
                    <a:pos x="1171" y="164"/>
                  </a:cxn>
                  <a:cxn ang="0">
                    <a:pos x="928" y="0"/>
                  </a:cxn>
                  <a:cxn ang="0">
                    <a:pos x="620" y="155"/>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p:spPr>
            <p:txBody>
              <a:bodyPr/>
              <a:lstStyle/>
              <a:p>
                <a:endParaRPr lang="ru-RU"/>
              </a:p>
            </p:txBody>
          </p:sp>
          <p:sp>
            <p:nvSpPr>
              <p:cNvPr id="62476" name="Freeform 12"/>
              <p:cNvSpPr>
                <a:spLocks/>
              </p:cNvSpPr>
              <p:nvPr userDrawn="1"/>
            </p:nvSpPr>
            <p:spPr bwMode="hidden">
              <a:xfrm>
                <a:off x="4275" y="2031"/>
                <a:ext cx="1256" cy="810"/>
              </a:xfrm>
              <a:custGeom>
                <a:avLst/>
                <a:gdLst/>
                <a:ahLst/>
                <a:cxnLst>
                  <a:cxn ang="0">
                    <a:pos x="719" y="183"/>
                  </a:cxn>
                  <a:cxn ang="0">
                    <a:pos x="760" y="33"/>
                  </a:cxn>
                  <a:cxn ang="0">
                    <a:pos x="884" y="0"/>
                  </a:cxn>
                  <a:cxn ang="0">
                    <a:pos x="983" y="78"/>
                  </a:cxn>
                  <a:cxn ang="0">
                    <a:pos x="1082" y="248"/>
                  </a:cxn>
                  <a:cxn ang="0">
                    <a:pos x="1256" y="229"/>
                  </a:cxn>
                  <a:cxn ang="0">
                    <a:pos x="1248" y="359"/>
                  </a:cxn>
                  <a:cxn ang="0">
                    <a:pos x="1016" y="431"/>
                  </a:cxn>
                  <a:cxn ang="0">
                    <a:pos x="879" y="417"/>
                  </a:cxn>
                  <a:cxn ang="0">
                    <a:pos x="719" y="481"/>
                  </a:cxn>
                  <a:cxn ang="0">
                    <a:pos x="591" y="633"/>
                  </a:cxn>
                  <a:cxn ang="0">
                    <a:pos x="423" y="537"/>
                  </a:cxn>
                  <a:cxn ang="0">
                    <a:pos x="256" y="810"/>
                  </a:cxn>
                  <a:cxn ang="0">
                    <a:pos x="66" y="764"/>
                  </a:cxn>
                  <a:cxn ang="0">
                    <a:pos x="0" y="601"/>
                  </a:cxn>
                  <a:cxn ang="0">
                    <a:pos x="157" y="483"/>
                  </a:cxn>
                  <a:cxn ang="0">
                    <a:pos x="248" y="281"/>
                  </a:cxn>
                  <a:cxn ang="0">
                    <a:pos x="438" y="150"/>
                  </a:cxn>
                  <a:cxn ang="0">
                    <a:pos x="719" y="189"/>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p:spPr>
            <p:txBody>
              <a:bodyPr/>
              <a:lstStyle/>
              <a:p>
                <a:endParaRPr lang="ru-RU"/>
              </a:p>
            </p:txBody>
          </p:sp>
          <p:sp>
            <p:nvSpPr>
              <p:cNvPr id="62477" name="Freeform 13"/>
              <p:cNvSpPr>
                <a:spLocks/>
              </p:cNvSpPr>
              <p:nvPr userDrawn="1"/>
            </p:nvSpPr>
            <p:spPr bwMode="hidden">
              <a:xfrm>
                <a:off x="2914" y="3476"/>
                <a:ext cx="2848" cy="788"/>
              </a:xfrm>
              <a:custGeom>
                <a:avLst/>
                <a:gdLst/>
                <a:ahLst/>
                <a:cxnLst>
                  <a:cxn ang="0">
                    <a:pos x="2838" y="16"/>
                  </a:cxn>
                  <a:cxn ang="0">
                    <a:pos x="2493" y="0"/>
                  </a:cxn>
                  <a:cxn ang="0">
                    <a:pos x="2278" y="81"/>
                  </a:cxn>
                  <a:cxn ang="0">
                    <a:pos x="1936" y="44"/>
                  </a:cxn>
                  <a:cxn ang="0">
                    <a:pos x="1739" y="354"/>
                  </a:cxn>
                  <a:cxn ang="0">
                    <a:pos x="1600" y="212"/>
                  </a:cxn>
                  <a:cxn ang="0">
                    <a:pos x="1352" y="308"/>
                  </a:cxn>
                  <a:cxn ang="0">
                    <a:pos x="1445" y="515"/>
                  </a:cxn>
                  <a:cxn ang="0">
                    <a:pos x="1072" y="412"/>
                  </a:cxn>
                  <a:cxn ang="0">
                    <a:pos x="888" y="540"/>
                  </a:cxn>
                  <a:cxn ang="0">
                    <a:pos x="0" y="660"/>
                  </a:cxn>
                  <a:cxn ang="0">
                    <a:pos x="288" y="788"/>
                  </a:cxn>
                  <a:cxn ang="0">
                    <a:pos x="1040" y="676"/>
                  </a:cxn>
                  <a:cxn ang="0">
                    <a:pos x="1272" y="748"/>
                  </a:cxn>
                  <a:cxn ang="0">
                    <a:pos x="2096" y="691"/>
                  </a:cxn>
                  <a:cxn ang="0">
                    <a:pos x="2320" y="748"/>
                  </a:cxn>
                  <a:cxn ang="0">
                    <a:pos x="2456" y="596"/>
                  </a:cxn>
                  <a:cxn ang="0">
                    <a:pos x="2712" y="716"/>
                  </a:cxn>
                  <a:cxn ang="0">
                    <a:pos x="2716" y="339"/>
                  </a:cxn>
                  <a:cxn ang="0">
                    <a:pos x="2848" y="258"/>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p:spPr>
            <p:txBody>
              <a:bodyPr/>
              <a:lstStyle/>
              <a:p>
                <a:endParaRPr lang="ru-RU"/>
              </a:p>
            </p:txBody>
          </p:sp>
          <p:sp>
            <p:nvSpPr>
              <p:cNvPr id="62478" name="Freeform 14"/>
              <p:cNvSpPr>
                <a:spLocks/>
              </p:cNvSpPr>
              <p:nvPr userDrawn="1"/>
            </p:nvSpPr>
            <p:spPr bwMode="hidden">
              <a:xfrm>
                <a:off x="5443" y="922"/>
                <a:ext cx="319" cy="854"/>
              </a:xfrm>
              <a:custGeom>
                <a:avLst/>
                <a:gdLst/>
                <a:ahLst/>
                <a:cxnLst>
                  <a:cxn ang="0">
                    <a:pos x="0" y="0"/>
                  </a:cxn>
                  <a:cxn ang="0">
                    <a:pos x="106" y="313"/>
                  </a:cxn>
                  <a:cxn ang="0">
                    <a:pos x="106" y="634"/>
                  </a:cxn>
                  <a:cxn ang="0">
                    <a:pos x="268" y="854"/>
                  </a:cxn>
                  <a:cxn ang="0">
                    <a:pos x="278" y="577"/>
                  </a:cxn>
                  <a:cxn ang="0">
                    <a:pos x="238" y="400"/>
                  </a:cxn>
                  <a:cxn ang="0">
                    <a:pos x="319" y="240"/>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p:spPr>
            <p:txBody>
              <a:bodyPr/>
              <a:lstStyle/>
              <a:p>
                <a:endParaRPr lang="ru-RU"/>
              </a:p>
            </p:txBody>
          </p:sp>
          <p:sp>
            <p:nvSpPr>
              <p:cNvPr id="62479" name="Freeform 15"/>
              <p:cNvSpPr>
                <a:spLocks/>
              </p:cNvSpPr>
              <p:nvPr userDrawn="1"/>
            </p:nvSpPr>
            <p:spPr bwMode="hidden">
              <a:xfrm>
                <a:off x="4954" y="3568"/>
                <a:ext cx="646" cy="392"/>
              </a:xfrm>
              <a:custGeom>
                <a:avLst/>
                <a:gdLst/>
                <a:ahLst/>
                <a:cxnLst>
                  <a:cxn ang="0">
                    <a:pos x="504" y="0"/>
                  </a:cxn>
                  <a:cxn ang="0">
                    <a:pos x="320" y="61"/>
                  </a:cxn>
                  <a:cxn ang="0">
                    <a:pos x="238" y="109"/>
                  </a:cxn>
                  <a:cxn ang="0">
                    <a:pos x="144" y="216"/>
                  </a:cxn>
                  <a:cxn ang="0">
                    <a:pos x="0" y="392"/>
                  </a:cxn>
                  <a:cxn ang="0">
                    <a:pos x="360" y="263"/>
                  </a:cxn>
                  <a:cxn ang="0">
                    <a:pos x="432" y="182"/>
                  </a:cxn>
                  <a:cxn ang="0">
                    <a:pos x="646" y="142"/>
                  </a:cxn>
                  <a:cxn ang="0">
                    <a:pos x="504" y="0"/>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p:spPr>
            <p:txBody>
              <a:bodyPr/>
              <a:lstStyle/>
              <a:p>
                <a:endParaRPr lang="ru-RU"/>
              </a:p>
            </p:txBody>
          </p:sp>
          <p:sp>
            <p:nvSpPr>
              <p:cNvPr id="62480" name="Freeform 16"/>
              <p:cNvSpPr>
                <a:spLocks/>
              </p:cNvSpPr>
              <p:nvPr userDrawn="1"/>
            </p:nvSpPr>
            <p:spPr bwMode="hidden">
              <a:xfrm>
                <a:off x="50" y="2400"/>
                <a:ext cx="2736" cy="1920"/>
              </a:xfrm>
              <a:custGeom>
                <a:avLst/>
                <a:gdLst/>
                <a:ahLst/>
                <a:cxnLst>
                  <a:cxn ang="0">
                    <a:pos x="0" y="0"/>
                  </a:cxn>
                  <a:cxn ang="0">
                    <a:pos x="96" y="336"/>
                  </a:cxn>
                  <a:cxn ang="0">
                    <a:pos x="384" y="384"/>
                  </a:cxn>
                  <a:cxn ang="0">
                    <a:pos x="576" y="720"/>
                  </a:cxn>
                  <a:cxn ang="0">
                    <a:pos x="528" y="960"/>
                  </a:cxn>
                  <a:cxn ang="0">
                    <a:pos x="672" y="1104"/>
                  </a:cxn>
                  <a:cxn ang="0">
                    <a:pos x="576" y="1392"/>
                  </a:cxn>
                  <a:cxn ang="0">
                    <a:pos x="624" y="1632"/>
                  </a:cxn>
                  <a:cxn ang="0">
                    <a:pos x="1488" y="1872"/>
                  </a:cxn>
                  <a:cxn ang="0">
                    <a:pos x="1680" y="1728"/>
                  </a:cxn>
                  <a:cxn ang="0">
                    <a:pos x="2208" y="1728"/>
                  </a:cxn>
                  <a:cxn ang="0">
                    <a:pos x="2304" y="1632"/>
                  </a:cxn>
                  <a:cxn ang="0">
                    <a:pos x="2736" y="1872"/>
                  </a:cxn>
                  <a:cxn ang="0">
                    <a:pos x="2640" y="1920"/>
                  </a:cxn>
                  <a:cxn ang="0">
                    <a:pos x="2304" y="1824"/>
                  </a:cxn>
                  <a:cxn ang="0">
                    <a:pos x="2160" y="1872"/>
                  </a:cxn>
                  <a:cxn ang="0">
                    <a:pos x="1632" y="1920"/>
                  </a:cxn>
                  <a:cxn ang="0">
                    <a:pos x="1440" y="1920"/>
                  </a:cxn>
                  <a:cxn ang="0">
                    <a:pos x="480" y="1824"/>
                  </a:cxn>
                  <a:cxn ang="0">
                    <a:pos x="192" y="1872"/>
                  </a:cxn>
                  <a:cxn ang="0">
                    <a:pos x="96" y="1680"/>
                  </a:cxn>
                  <a:cxn ang="0">
                    <a:pos x="288" y="1440"/>
                  </a:cxn>
                  <a:cxn ang="0">
                    <a:pos x="336" y="1104"/>
                  </a:cxn>
                  <a:cxn ang="0">
                    <a:pos x="144" y="864"/>
                  </a:cxn>
                  <a:cxn ang="0">
                    <a:pos x="240" y="624"/>
                  </a:cxn>
                  <a:cxn ang="0">
                    <a:pos x="48" y="528"/>
                  </a:cxn>
                  <a:cxn ang="0">
                    <a:pos x="0" y="0"/>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p:spPr>
            <p:txBody>
              <a:bodyPr/>
              <a:lstStyle/>
              <a:p>
                <a:endParaRPr lang="ru-RU"/>
              </a:p>
            </p:txBody>
          </p:sp>
        </p:grpSp>
        <p:grpSp>
          <p:nvGrpSpPr>
            <p:cNvPr id="4" name="Group 17"/>
            <p:cNvGrpSpPr>
              <a:grpSpLocks/>
            </p:cNvGrpSpPr>
            <p:nvPr userDrawn="1"/>
          </p:nvGrpSpPr>
          <p:grpSpPr bwMode="auto">
            <a:xfrm>
              <a:off x="0" y="2291"/>
              <a:ext cx="1385" cy="1702"/>
              <a:chOff x="0" y="2291"/>
              <a:chExt cx="1385" cy="1702"/>
            </a:xfrm>
          </p:grpSpPr>
          <p:sp>
            <p:nvSpPr>
              <p:cNvPr id="62482" name="Rectangle 18"/>
              <p:cNvSpPr>
                <a:spLocks noChangeArrowheads="1"/>
              </p:cNvSpPr>
              <p:nvPr userDrawn="1"/>
            </p:nvSpPr>
            <p:spPr bwMode="ltGray">
              <a:xfrm rot="6798887">
                <a:off x="62" y="3883"/>
                <a:ext cx="75" cy="12"/>
              </a:xfrm>
              <a:prstGeom prst="rect">
                <a:avLst/>
              </a:prstGeom>
              <a:solidFill>
                <a:schemeClr val="bg2"/>
              </a:solidFill>
              <a:ln w="9525">
                <a:noFill/>
                <a:miter lim="800000"/>
                <a:headEnd/>
                <a:tailEnd/>
              </a:ln>
              <a:effectLst/>
            </p:spPr>
            <p:txBody>
              <a:bodyPr wrap="none" anchor="ctr"/>
              <a:lstStyle/>
              <a:p>
                <a:endParaRPr lang="ru-RU"/>
              </a:p>
            </p:txBody>
          </p:sp>
          <p:sp>
            <p:nvSpPr>
              <p:cNvPr id="62483" name="Rectangle 19"/>
              <p:cNvSpPr>
                <a:spLocks noChangeArrowheads="1"/>
              </p:cNvSpPr>
              <p:nvPr userDrawn="1"/>
            </p:nvSpPr>
            <p:spPr bwMode="ltGray">
              <a:xfrm rot="6798887">
                <a:off x="33" y="3880"/>
                <a:ext cx="75" cy="12"/>
              </a:xfrm>
              <a:prstGeom prst="rect">
                <a:avLst/>
              </a:prstGeom>
              <a:solidFill>
                <a:schemeClr val="bg2"/>
              </a:solidFill>
              <a:ln w="9525">
                <a:noFill/>
                <a:miter lim="800000"/>
                <a:headEnd/>
                <a:tailEnd/>
              </a:ln>
              <a:effectLst/>
            </p:spPr>
            <p:txBody>
              <a:bodyPr wrap="none" anchor="ctr"/>
              <a:lstStyle/>
              <a:p>
                <a:endParaRPr lang="ru-RU"/>
              </a:p>
            </p:txBody>
          </p:sp>
          <p:sp>
            <p:nvSpPr>
              <p:cNvPr id="62484" name="Rectangle 20"/>
              <p:cNvSpPr>
                <a:spLocks noChangeArrowheads="1"/>
              </p:cNvSpPr>
              <p:nvPr userDrawn="1"/>
            </p:nvSpPr>
            <p:spPr bwMode="ltGray">
              <a:xfrm rot="6798887">
                <a:off x="6" y="3875"/>
                <a:ext cx="75" cy="12"/>
              </a:xfrm>
              <a:prstGeom prst="rect">
                <a:avLst/>
              </a:prstGeom>
              <a:solidFill>
                <a:schemeClr val="bg2"/>
              </a:solidFill>
              <a:ln w="9525">
                <a:noFill/>
                <a:miter lim="800000"/>
                <a:headEnd/>
                <a:tailEnd/>
              </a:ln>
              <a:effectLst/>
            </p:spPr>
            <p:txBody>
              <a:bodyPr wrap="none" anchor="ctr"/>
              <a:lstStyle/>
              <a:p>
                <a:endParaRPr lang="ru-RU"/>
              </a:p>
            </p:txBody>
          </p:sp>
          <p:sp>
            <p:nvSpPr>
              <p:cNvPr id="62485" name="Rectangle 21"/>
              <p:cNvSpPr>
                <a:spLocks noChangeArrowheads="1"/>
              </p:cNvSpPr>
              <p:nvPr userDrawn="1"/>
            </p:nvSpPr>
            <p:spPr bwMode="ltGray">
              <a:xfrm rot="5999912">
                <a:off x="209" y="3884"/>
                <a:ext cx="69" cy="12"/>
              </a:xfrm>
              <a:prstGeom prst="rect">
                <a:avLst/>
              </a:prstGeom>
              <a:solidFill>
                <a:schemeClr val="bg2"/>
              </a:solidFill>
              <a:ln w="9525">
                <a:noFill/>
                <a:miter lim="800000"/>
                <a:headEnd/>
                <a:tailEnd/>
              </a:ln>
              <a:effectLst/>
            </p:spPr>
            <p:txBody>
              <a:bodyPr wrap="none" anchor="ctr"/>
              <a:lstStyle/>
              <a:p>
                <a:endParaRPr lang="ru-RU"/>
              </a:p>
            </p:txBody>
          </p:sp>
          <p:sp>
            <p:nvSpPr>
              <p:cNvPr id="62486" name="Rectangle 22"/>
              <p:cNvSpPr>
                <a:spLocks noChangeArrowheads="1"/>
              </p:cNvSpPr>
              <p:nvPr userDrawn="1"/>
            </p:nvSpPr>
            <p:spPr bwMode="ltGray">
              <a:xfrm rot="5999912">
                <a:off x="182" y="3889"/>
                <a:ext cx="69" cy="12"/>
              </a:xfrm>
              <a:prstGeom prst="rect">
                <a:avLst/>
              </a:prstGeom>
              <a:solidFill>
                <a:schemeClr val="bg2"/>
              </a:solidFill>
              <a:ln w="9525">
                <a:noFill/>
                <a:miter lim="800000"/>
                <a:headEnd/>
                <a:tailEnd/>
              </a:ln>
              <a:effectLst/>
            </p:spPr>
            <p:txBody>
              <a:bodyPr wrap="none" anchor="ctr"/>
              <a:lstStyle/>
              <a:p>
                <a:endParaRPr lang="ru-RU"/>
              </a:p>
            </p:txBody>
          </p:sp>
          <p:sp>
            <p:nvSpPr>
              <p:cNvPr id="62487" name="Rectangle 23"/>
              <p:cNvSpPr>
                <a:spLocks noChangeArrowheads="1"/>
              </p:cNvSpPr>
              <p:nvPr userDrawn="1"/>
            </p:nvSpPr>
            <p:spPr bwMode="ltGray">
              <a:xfrm rot="6250138">
                <a:off x="152" y="3888"/>
                <a:ext cx="69" cy="12"/>
              </a:xfrm>
              <a:prstGeom prst="rect">
                <a:avLst/>
              </a:prstGeom>
              <a:solidFill>
                <a:schemeClr val="bg2"/>
              </a:solidFill>
              <a:ln w="9525">
                <a:noFill/>
                <a:miter lim="800000"/>
                <a:headEnd/>
                <a:tailEnd/>
              </a:ln>
              <a:effectLst/>
            </p:spPr>
            <p:txBody>
              <a:bodyPr wrap="none" anchor="ctr"/>
              <a:lstStyle/>
              <a:p>
                <a:endParaRPr lang="ru-RU"/>
              </a:p>
            </p:txBody>
          </p:sp>
          <p:sp>
            <p:nvSpPr>
              <p:cNvPr id="62488" name="Rectangle 24"/>
              <p:cNvSpPr>
                <a:spLocks noChangeArrowheads="1"/>
              </p:cNvSpPr>
              <p:nvPr userDrawn="1"/>
            </p:nvSpPr>
            <p:spPr bwMode="ltGray">
              <a:xfrm rot="6238076">
                <a:off x="123" y="3886"/>
                <a:ext cx="69" cy="12"/>
              </a:xfrm>
              <a:prstGeom prst="rect">
                <a:avLst/>
              </a:prstGeom>
              <a:solidFill>
                <a:schemeClr val="bg2"/>
              </a:solidFill>
              <a:ln w="9525">
                <a:noFill/>
                <a:miter lim="800000"/>
                <a:headEnd/>
                <a:tailEnd/>
              </a:ln>
              <a:effectLst/>
            </p:spPr>
            <p:txBody>
              <a:bodyPr wrap="none" anchor="ctr"/>
              <a:lstStyle/>
              <a:p>
                <a:endParaRPr lang="ru-RU"/>
              </a:p>
            </p:txBody>
          </p:sp>
          <p:sp>
            <p:nvSpPr>
              <p:cNvPr id="62489" name="Rectangle 25"/>
              <p:cNvSpPr>
                <a:spLocks noChangeArrowheads="1"/>
              </p:cNvSpPr>
              <p:nvPr userDrawn="1"/>
            </p:nvSpPr>
            <p:spPr bwMode="ltGray">
              <a:xfrm rot="5380717">
                <a:off x="363" y="3869"/>
                <a:ext cx="69" cy="12"/>
              </a:xfrm>
              <a:prstGeom prst="rect">
                <a:avLst/>
              </a:prstGeom>
              <a:solidFill>
                <a:schemeClr val="bg2"/>
              </a:solidFill>
              <a:ln w="9525">
                <a:noFill/>
                <a:miter lim="800000"/>
                <a:headEnd/>
                <a:tailEnd/>
              </a:ln>
              <a:effectLst/>
            </p:spPr>
            <p:txBody>
              <a:bodyPr wrap="none" anchor="ctr"/>
              <a:lstStyle/>
              <a:p>
                <a:endParaRPr lang="ru-RU"/>
              </a:p>
            </p:txBody>
          </p:sp>
          <p:sp>
            <p:nvSpPr>
              <p:cNvPr id="62490" name="Rectangle 26"/>
              <p:cNvSpPr>
                <a:spLocks noChangeArrowheads="1"/>
              </p:cNvSpPr>
              <p:nvPr userDrawn="1"/>
            </p:nvSpPr>
            <p:spPr bwMode="ltGray">
              <a:xfrm rot="5380717">
                <a:off x="332" y="3872"/>
                <a:ext cx="69" cy="12"/>
              </a:xfrm>
              <a:prstGeom prst="rect">
                <a:avLst/>
              </a:prstGeom>
              <a:solidFill>
                <a:schemeClr val="bg2"/>
              </a:solidFill>
              <a:ln w="9525">
                <a:noFill/>
                <a:miter lim="800000"/>
                <a:headEnd/>
                <a:tailEnd/>
              </a:ln>
              <a:effectLst/>
            </p:spPr>
            <p:txBody>
              <a:bodyPr wrap="none" anchor="ctr"/>
              <a:lstStyle/>
              <a:p>
                <a:endParaRPr lang="ru-RU"/>
              </a:p>
            </p:txBody>
          </p:sp>
          <p:sp>
            <p:nvSpPr>
              <p:cNvPr id="62491" name="Rectangle 27"/>
              <p:cNvSpPr>
                <a:spLocks noChangeArrowheads="1"/>
              </p:cNvSpPr>
              <p:nvPr userDrawn="1"/>
            </p:nvSpPr>
            <p:spPr bwMode="ltGray">
              <a:xfrm rot="5583200">
                <a:off x="302" y="3877"/>
                <a:ext cx="69" cy="12"/>
              </a:xfrm>
              <a:prstGeom prst="rect">
                <a:avLst/>
              </a:prstGeom>
              <a:solidFill>
                <a:schemeClr val="bg2"/>
              </a:solidFill>
              <a:ln w="9525">
                <a:noFill/>
                <a:miter lim="800000"/>
                <a:headEnd/>
                <a:tailEnd/>
              </a:ln>
              <a:effectLst/>
            </p:spPr>
            <p:txBody>
              <a:bodyPr wrap="none" anchor="ctr"/>
              <a:lstStyle/>
              <a:p>
                <a:endParaRPr lang="ru-RU"/>
              </a:p>
            </p:txBody>
          </p:sp>
          <p:sp>
            <p:nvSpPr>
              <p:cNvPr id="62492" name="Rectangle 28"/>
              <p:cNvSpPr>
                <a:spLocks noChangeArrowheads="1"/>
              </p:cNvSpPr>
              <p:nvPr userDrawn="1"/>
            </p:nvSpPr>
            <p:spPr bwMode="ltGray">
              <a:xfrm rot="5737625">
                <a:off x="270" y="3882"/>
                <a:ext cx="69" cy="12"/>
              </a:xfrm>
              <a:prstGeom prst="rect">
                <a:avLst/>
              </a:prstGeom>
              <a:solidFill>
                <a:schemeClr val="bg2"/>
              </a:solidFill>
              <a:ln w="9525">
                <a:noFill/>
                <a:miter lim="800000"/>
                <a:headEnd/>
                <a:tailEnd/>
              </a:ln>
              <a:effectLst/>
            </p:spPr>
            <p:txBody>
              <a:bodyPr wrap="none" anchor="ctr"/>
              <a:lstStyle/>
              <a:p>
                <a:endParaRPr lang="ru-RU"/>
              </a:p>
            </p:txBody>
          </p:sp>
          <p:sp>
            <p:nvSpPr>
              <p:cNvPr id="62493" name="Rectangle 29"/>
              <p:cNvSpPr>
                <a:spLocks noChangeArrowheads="1"/>
              </p:cNvSpPr>
              <p:nvPr userDrawn="1"/>
            </p:nvSpPr>
            <p:spPr bwMode="ltGray">
              <a:xfrm rot="4715477">
                <a:off x="516" y="3829"/>
                <a:ext cx="63" cy="12"/>
              </a:xfrm>
              <a:prstGeom prst="rect">
                <a:avLst/>
              </a:prstGeom>
              <a:solidFill>
                <a:schemeClr val="bg2"/>
              </a:solidFill>
              <a:ln w="9525">
                <a:noFill/>
                <a:miter lim="800000"/>
                <a:headEnd/>
                <a:tailEnd/>
              </a:ln>
              <a:effectLst/>
            </p:spPr>
            <p:txBody>
              <a:bodyPr wrap="none" anchor="ctr"/>
              <a:lstStyle/>
              <a:p>
                <a:endParaRPr lang="ru-RU"/>
              </a:p>
            </p:txBody>
          </p:sp>
          <p:sp>
            <p:nvSpPr>
              <p:cNvPr id="62494" name="Rectangle 30"/>
              <p:cNvSpPr>
                <a:spLocks noChangeArrowheads="1"/>
              </p:cNvSpPr>
              <p:nvPr userDrawn="1"/>
            </p:nvSpPr>
            <p:spPr bwMode="ltGray">
              <a:xfrm rot="4924949">
                <a:off x="486" y="3834"/>
                <a:ext cx="63" cy="12"/>
              </a:xfrm>
              <a:prstGeom prst="rect">
                <a:avLst/>
              </a:prstGeom>
              <a:solidFill>
                <a:schemeClr val="bg2"/>
              </a:solidFill>
              <a:ln w="9525">
                <a:noFill/>
                <a:miter lim="800000"/>
                <a:headEnd/>
                <a:tailEnd/>
              </a:ln>
              <a:effectLst/>
            </p:spPr>
            <p:txBody>
              <a:bodyPr wrap="none" anchor="ctr"/>
              <a:lstStyle/>
              <a:p>
                <a:endParaRPr lang="ru-RU"/>
              </a:p>
            </p:txBody>
          </p:sp>
          <p:sp>
            <p:nvSpPr>
              <p:cNvPr id="62495" name="Rectangle 31"/>
              <p:cNvSpPr>
                <a:spLocks noChangeArrowheads="1"/>
              </p:cNvSpPr>
              <p:nvPr userDrawn="1"/>
            </p:nvSpPr>
            <p:spPr bwMode="ltGray">
              <a:xfrm rot="4924949">
                <a:off x="456" y="3848"/>
                <a:ext cx="63" cy="12"/>
              </a:xfrm>
              <a:prstGeom prst="rect">
                <a:avLst/>
              </a:prstGeom>
              <a:solidFill>
                <a:schemeClr val="bg2"/>
              </a:solidFill>
              <a:ln w="9525">
                <a:noFill/>
                <a:miter lim="800000"/>
                <a:headEnd/>
                <a:tailEnd/>
              </a:ln>
              <a:effectLst/>
            </p:spPr>
            <p:txBody>
              <a:bodyPr wrap="none" anchor="ctr"/>
              <a:lstStyle/>
              <a:p>
                <a:endParaRPr lang="ru-RU"/>
              </a:p>
            </p:txBody>
          </p:sp>
          <p:sp>
            <p:nvSpPr>
              <p:cNvPr id="62496" name="Rectangle 32"/>
              <p:cNvSpPr>
                <a:spLocks noChangeArrowheads="1"/>
              </p:cNvSpPr>
              <p:nvPr userDrawn="1"/>
            </p:nvSpPr>
            <p:spPr bwMode="ltGray">
              <a:xfrm rot="5041352">
                <a:off x="426" y="3851"/>
                <a:ext cx="63" cy="12"/>
              </a:xfrm>
              <a:prstGeom prst="rect">
                <a:avLst/>
              </a:prstGeom>
              <a:solidFill>
                <a:schemeClr val="bg2"/>
              </a:solidFill>
              <a:ln w="9525">
                <a:noFill/>
                <a:miter lim="800000"/>
                <a:headEnd/>
                <a:tailEnd/>
              </a:ln>
              <a:effectLst/>
            </p:spPr>
            <p:txBody>
              <a:bodyPr wrap="none" anchor="ctr"/>
              <a:lstStyle/>
              <a:p>
                <a:endParaRPr lang="ru-RU"/>
              </a:p>
            </p:txBody>
          </p:sp>
          <p:sp>
            <p:nvSpPr>
              <p:cNvPr id="62497" name="Rectangle 33"/>
              <p:cNvSpPr>
                <a:spLocks noChangeArrowheads="1"/>
              </p:cNvSpPr>
              <p:nvPr userDrawn="1"/>
            </p:nvSpPr>
            <p:spPr bwMode="ltGray">
              <a:xfrm rot="3816889">
                <a:off x="664" y="3762"/>
                <a:ext cx="63" cy="12"/>
              </a:xfrm>
              <a:prstGeom prst="rect">
                <a:avLst/>
              </a:prstGeom>
              <a:solidFill>
                <a:schemeClr val="bg2"/>
              </a:solidFill>
              <a:ln w="9525">
                <a:noFill/>
                <a:miter lim="800000"/>
                <a:headEnd/>
                <a:tailEnd/>
              </a:ln>
              <a:effectLst/>
            </p:spPr>
            <p:txBody>
              <a:bodyPr wrap="none" anchor="ctr"/>
              <a:lstStyle/>
              <a:p>
                <a:endParaRPr lang="ru-RU"/>
              </a:p>
            </p:txBody>
          </p:sp>
          <p:sp>
            <p:nvSpPr>
              <p:cNvPr id="62498" name="Rectangle 34"/>
              <p:cNvSpPr>
                <a:spLocks noChangeArrowheads="1"/>
              </p:cNvSpPr>
              <p:nvPr userDrawn="1"/>
            </p:nvSpPr>
            <p:spPr bwMode="ltGray">
              <a:xfrm rot="3816889">
                <a:off x="634" y="3780"/>
                <a:ext cx="63" cy="12"/>
              </a:xfrm>
              <a:prstGeom prst="rect">
                <a:avLst/>
              </a:prstGeom>
              <a:solidFill>
                <a:schemeClr val="bg2"/>
              </a:solidFill>
              <a:ln w="9525">
                <a:noFill/>
                <a:miter lim="800000"/>
                <a:headEnd/>
                <a:tailEnd/>
              </a:ln>
              <a:effectLst/>
            </p:spPr>
            <p:txBody>
              <a:bodyPr wrap="none" anchor="ctr"/>
              <a:lstStyle/>
              <a:p>
                <a:endParaRPr lang="ru-RU"/>
              </a:p>
            </p:txBody>
          </p:sp>
          <p:sp>
            <p:nvSpPr>
              <p:cNvPr id="62499" name="Rectangle 35"/>
              <p:cNvSpPr>
                <a:spLocks noChangeArrowheads="1"/>
              </p:cNvSpPr>
              <p:nvPr userDrawn="1"/>
            </p:nvSpPr>
            <p:spPr bwMode="ltGray">
              <a:xfrm rot="4104184">
                <a:off x="605" y="3791"/>
                <a:ext cx="63" cy="12"/>
              </a:xfrm>
              <a:prstGeom prst="rect">
                <a:avLst/>
              </a:prstGeom>
              <a:solidFill>
                <a:schemeClr val="bg2"/>
              </a:solidFill>
              <a:ln w="9525">
                <a:noFill/>
                <a:miter lim="800000"/>
                <a:headEnd/>
                <a:tailEnd/>
              </a:ln>
              <a:effectLst/>
            </p:spPr>
            <p:txBody>
              <a:bodyPr wrap="none" anchor="ctr"/>
              <a:lstStyle/>
              <a:p>
                <a:endParaRPr lang="ru-RU"/>
              </a:p>
            </p:txBody>
          </p:sp>
          <p:sp>
            <p:nvSpPr>
              <p:cNvPr id="62500" name="Rectangle 36"/>
              <p:cNvSpPr>
                <a:spLocks noChangeArrowheads="1"/>
              </p:cNvSpPr>
              <p:nvPr userDrawn="1"/>
            </p:nvSpPr>
            <p:spPr bwMode="ltGray">
              <a:xfrm rot="4325343">
                <a:off x="575" y="3804"/>
                <a:ext cx="63" cy="12"/>
              </a:xfrm>
              <a:prstGeom prst="rect">
                <a:avLst/>
              </a:prstGeom>
              <a:solidFill>
                <a:schemeClr val="bg2"/>
              </a:solidFill>
              <a:ln w="9525">
                <a:noFill/>
                <a:miter lim="800000"/>
                <a:headEnd/>
                <a:tailEnd/>
              </a:ln>
              <a:effectLst/>
            </p:spPr>
            <p:txBody>
              <a:bodyPr wrap="none" anchor="ctr"/>
              <a:lstStyle/>
              <a:p>
                <a:endParaRPr lang="ru-RU"/>
              </a:p>
            </p:txBody>
          </p:sp>
          <p:sp>
            <p:nvSpPr>
              <p:cNvPr id="62501" name="Rectangle 37"/>
              <p:cNvSpPr>
                <a:spLocks noChangeArrowheads="1"/>
              </p:cNvSpPr>
              <p:nvPr userDrawn="1"/>
            </p:nvSpPr>
            <p:spPr bwMode="ltGray">
              <a:xfrm rot="3368036">
                <a:off x="799" y="3683"/>
                <a:ext cx="63" cy="12"/>
              </a:xfrm>
              <a:prstGeom prst="rect">
                <a:avLst/>
              </a:prstGeom>
              <a:solidFill>
                <a:schemeClr val="bg2"/>
              </a:solidFill>
              <a:ln w="9525">
                <a:noFill/>
                <a:miter lim="800000"/>
                <a:headEnd/>
                <a:tailEnd/>
              </a:ln>
              <a:effectLst/>
            </p:spPr>
            <p:txBody>
              <a:bodyPr wrap="none" anchor="ctr"/>
              <a:lstStyle/>
              <a:p>
                <a:endParaRPr lang="ru-RU"/>
              </a:p>
            </p:txBody>
          </p:sp>
          <p:sp>
            <p:nvSpPr>
              <p:cNvPr id="62502" name="Rectangle 38"/>
              <p:cNvSpPr>
                <a:spLocks noChangeArrowheads="1"/>
              </p:cNvSpPr>
              <p:nvPr userDrawn="1"/>
            </p:nvSpPr>
            <p:spPr bwMode="ltGray">
              <a:xfrm rot="3368036">
                <a:off x="772" y="3699"/>
                <a:ext cx="63" cy="12"/>
              </a:xfrm>
              <a:prstGeom prst="rect">
                <a:avLst/>
              </a:prstGeom>
              <a:solidFill>
                <a:schemeClr val="bg2"/>
              </a:solidFill>
              <a:ln w="9525">
                <a:noFill/>
                <a:miter lim="800000"/>
                <a:headEnd/>
                <a:tailEnd/>
              </a:ln>
              <a:effectLst/>
            </p:spPr>
            <p:txBody>
              <a:bodyPr wrap="none" anchor="ctr"/>
              <a:lstStyle/>
              <a:p>
                <a:endParaRPr lang="ru-RU"/>
              </a:p>
            </p:txBody>
          </p:sp>
          <p:sp>
            <p:nvSpPr>
              <p:cNvPr id="62503" name="Rectangle 39"/>
              <p:cNvSpPr>
                <a:spLocks noChangeArrowheads="1"/>
              </p:cNvSpPr>
              <p:nvPr userDrawn="1"/>
            </p:nvSpPr>
            <p:spPr bwMode="ltGray">
              <a:xfrm rot="3368036">
                <a:off x="745" y="3717"/>
                <a:ext cx="63" cy="12"/>
              </a:xfrm>
              <a:prstGeom prst="rect">
                <a:avLst/>
              </a:prstGeom>
              <a:solidFill>
                <a:schemeClr val="bg2"/>
              </a:solidFill>
              <a:ln w="9525">
                <a:noFill/>
                <a:miter lim="800000"/>
                <a:headEnd/>
                <a:tailEnd/>
              </a:ln>
              <a:effectLst/>
            </p:spPr>
            <p:txBody>
              <a:bodyPr wrap="none" anchor="ctr"/>
              <a:lstStyle/>
              <a:p>
                <a:endParaRPr lang="ru-RU"/>
              </a:p>
            </p:txBody>
          </p:sp>
          <p:sp>
            <p:nvSpPr>
              <p:cNvPr id="62504" name="Rectangle 40"/>
              <p:cNvSpPr>
                <a:spLocks noChangeArrowheads="1"/>
              </p:cNvSpPr>
              <p:nvPr userDrawn="1"/>
            </p:nvSpPr>
            <p:spPr bwMode="ltGray">
              <a:xfrm rot="3816889">
                <a:off x="717" y="3734"/>
                <a:ext cx="63" cy="12"/>
              </a:xfrm>
              <a:prstGeom prst="rect">
                <a:avLst/>
              </a:prstGeom>
              <a:solidFill>
                <a:schemeClr val="bg2"/>
              </a:solidFill>
              <a:ln w="9525">
                <a:noFill/>
                <a:miter lim="800000"/>
                <a:headEnd/>
                <a:tailEnd/>
              </a:ln>
              <a:effectLst/>
            </p:spPr>
            <p:txBody>
              <a:bodyPr wrap="none" anchor="ctr"/>
              <a:lstStyle/>
              <a:p>
                <a:endParaRPr lang="ru-RU"/>
              </a:p>
            </p:txBody>
          </p:sp>
          <p:sp>
            <p:nvSpPr>
              <p:cNvPr id="62505" name="Rectangle 41"/>
              <p:cNvSpPr>
                <a:spLocks noChangeArrowheads="1"/>
              </p:cNvSpPr>
              <p:nvPr userDrawn="1"/>
            </p:nvSpPr>
            <p:spPr bwMode="ltGray">
              <a:xfrm rot="2302266">
                <a:off x="923" y="3587"/>
                <a:ext cx="69" cy="12"/>
              </a:xfrm>
              <a:prstGeom prst="rect">
                <a:avLst/>
              </a:prstGeom>
              <a:solidFill>
                <a:schemeClr val="bg2"/>
              </a:solidFill>
              <a:ln w="9525">
                <a:noFill/>
                <a:miter lim="800000"/>
                <a:headEnd/>
                <a:tailEnd/>
              </a:ln>
              <a:effectLst/>
            </p:spPr>
            <p:txBody>
              <a:bodyPr wrap="none" anchor="ctr"/>
              <a:lstStyle/>
              <a:p>
                <a:endParaRPr lang="ru-RU"/>
              </a:p>
            </p:txBody>
          </p:sp>
          <p:sp>
            <p:nvSpPr>
              <p:cNvPr id="62506" name="Rectangle 42"/>
              <p:cNvSpPr>
                <a:spLocks noChangeArrowheads="1"/>
              </p:cNvSpPr>
              <p:nvPr userDrawn="1"/>
            </p:nvSpPr>
            <p:spPr bwMode="ltGray">
              <a:xfrm rot="2302266">
                <a:off x="899" y="3606"/>
                <a:ext cx="69" cy="12"/>
              </a:xfrm>
              <a:prstGeom prst="rect">
                <a:avLst/>
              </a:prstGeom>
              <a:solidFill>
                <a:schemeClr val="bg2"/>
              </a:solidFill>
              <a:ln w="9525">
                <a:noFill/>
                <a:miter lim="800000"/>
                <a:headEnd/>
                <a:tailEnd/>
              </a:ln>
              <a:effectLst/>
            </p:spPr>
            <p:txBody>
              <a:bodyPr wrap="none" anchor="ctr"/>
              <a:lstStyle/>
              <a:p>
                <a:endParaRPr lang="ru-RU"/>
              </a:p>
            </p:txBody>
          </p:sp>
          <p:sp>
            <p:nvSpPr>
              <p:cNvPr id="62507" name="Rectangle 43"/>
              <p:cNvSpPr>
                <a:spLocks noChangeArrowheads="1"/>
              </p:cNvSpPr>
              <p:nvPr userDrawn="1"/>
            </p:nvSpPr>
            <p:spPr bwMode="ltGray">
              <a:xfrm rot="2707562">
                <a:off x="876" y="3626"/>
                <a:ext cx="69" cy="12"/>
              </a:xfrm>
              <a:prstGeom prst="rect">
                <a:avLst/>
              </a:prstGeom>
              <a:solidFill>
                <a:schemeClr val="bg2"/>
              </a:solidFill>
              <a:ln w="9525">
                <a:noFill/>
                <a:miter lim="800000"/>
                <a:headEnd/>
                <a:tailEnd/>
              </a:ln>
              <a:effectLst/>
            </p:spPr>
            <p:txBody>
              <a:bodyPr wrap="none" anchor="ctr"/>
              <a:lstStyle/>
              <a:p>
                <a:endParaRPr lang="ru-RU"/>
              </a:p>
            </p:txBody>
          </p:sp>
          <p:sp>
            <p:nvSpPr>
              <p:cNvPr id="62508" name="Rectangle 44"/>
              <p:cNvSpPr>
                <a:spLocks noChangeArrowheads="1"/>
              </p:cNvSpPr>
              <p:nvPr userDrawn="1"/>
            </p:nvSpPr>
            <p:spPr bwMode="ltGray">
              <a:xfrm rot="2707562">
                <a:off x="850" y="3644"/>
                <a:ext cx="63" cy="12"/>
              </a:xfrm>
              <a:prstGeom prst="rect">
                <a:avLst/>
              </a:prstGeom>
              <a:solidFill>
                <a:schemeClr val="bg2"/>
              </a:solidFill>
              <a:ln w="9525">
                <a:noFill/>
                <a:miter lim="800000"/>
                <a:headEnd/>
                <a:tailEnd/>
              </a:ln>
              <a:effectLst/>
            </p:spPr>
            <p:txBody>
              <a:bodyPr wrap="none" anchor="ctr"/>
              <a:lstStyle/>
              <a:p>
                <a:endParaRPr lang="ru-RU"/>
              </a:p>
            </p:txBody>
          </p:sp>
          <p:sp>
            <p:nvSpPr>
              <p:cNvPr id="62509" name="Rectangle 45"/>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a:effectLst/>
            </p:spPr>
            <p:txBody>
              <a:bodyPr wrap="none" anchor="ctr"/>
              <a:lstStyle/>
              <a:p>
                <a:endParaRPr lang="ru-RU"/>
              </a:p>
            </p:txBody>
          </p:sp>
          <p:sp>
            <p:nvSpPr>
              <p:cNvPr id="62510" name="Rectangle 46"/>
              <p:cNvSpPr>
                <a:spLocks noChangeArrowheads="1"/>
              </p:cNvSpPr>
              <p:nvPr userDrawn="1"/>
            </p:nvSpPr>
            <p:spPr bwMode="ltGray">
              <a:xfrm rot="1525830">
                <a:off x="1009" y="3497"/>
                <a:ext cx="69" cy="12"/>
              </a:xfrm>
              <a:prstGeom prst="rect">
                <a:avLst/>
              </a:prstGeom>
              <a:solidFill>
                <a:schemeClr val="bg2"/>
              </a:solidFill>
              <a:ln w="9525">
                <a:noFill/>
                <a:miter lim="800000"/>
                <a:headEnd/>
                <a:tailEnd/>
              </a:ln>
              <a:effectLst/>
            </p:spPr>
            <p:txBody>
              <a:bodyPr wrap="none" anchor="ctr"/>
              <a:lstStyle/>
              <a:p>
                <a:endParaRPr lang="ru-RU"/>
              </a:p>
            </p:txBody>
          </p:sp>
          <p:sp>
            <p:nvSpPr>
              <p:cNvPr id="62511" name="Rectangle 47"/>
              <p:cNvSpPr>
                <a:spLocks noChangeArrowheads="1"/>
              </p:cNvSpPr>
              <p:nvPr userDrawn="1"/>
            </p:nvSpPr>
            <p:spPr bwMode="ltGray">
              <a:xfrm rot="1788117">
                <a:off x="990" y="3519"/>
                <a:ext cx="69" cy="12"/>
              </a:xfrm>
              <a:prstGeom prst="rect">
                <a:avLst/>
              </a:prstGeom>
              <a:solidFill>
                <a:schemeClr val="bg2"/>
              </a:solidFill>
              <a:ln w="9525">
                <a:noFill/>
                <a:miter lim="800000"/>
                <a:headEnd/>
                <a:tailEnd/>
              </a:ln>
              <a:effectLst/>
            </p:spPr>
            <p:txBody>
              <a:bodyPr wrap="none" anchor="ctr"/>
              <a:lstStyle/>
              <a:p>
                <a:endParaRPr lang="ru-RU"/>
              </a:p>
            </p:txBody>
          </p:sp>
          <p:sp>
            <p:nvSpPr>
              <p:cNvPr id="62512" name="Rectangle 48"/>
              <p:cNvSpPr>
                <a:spLocks noChangeArrowheads="1"/>
              </p:cNvSpPr>
              <p:nvPr userDrawn="1"/>
            </p:nvSpPr>
            <p:spPr bwMode="ltGray">
              <a:xfrm rot="1788117">
                <a:off x="969" y="3544"/>
                <a:ext cx="69" cy="12"/>
              </a:xfrm>
              <a:prstGeom prst="rect">
                <a:avLst/>
              </a:prstGeom>
              <a:solidFill>
                <a:schemeClr val="bg2"/>
              </a:solidFill>
              <a:ln w="9525">
                <a:noFill/>
                <a:miter lim="800000"/>
                <a:headEnd/>
                <a:tailEnd/>
              </a:ln>
              <a:effectLst/>
            </p:spPr>
            <p:txBody>
              <a:bodyPr wrap="none" anchor="ctr"/>
              <a:lstStyle/>
              <a:p>
                <a:endParaRPr lang="ru-RU"/>
              </a:p>
            </p:txBody>
          </p:sp>
          <p:sp>
            <p:nvSpPr>
              <p:cNvPr id="62513" name="Rectangle 49"/>
              <p:cNvSpPr>
                <a:spLocks noChangeArrowheads="1"/>
              </p:cNvSpPr>
              <p:nvPr userDrawn="1"/>
            </p:nvSpPr>
            <p:spPr bwMode="ltGray">
              <a:xfrm rot="841630">
                <a:off x="1113" y="3355"/>
                <a:ext cx="75" cy="12"/>
              </a:xfrm>
              <a:prstGeom prst="rect">
                <a:avLst/>
              </a:prstGeom>
              <a:solidFill>
                <a:schemeClr val="bg2"/>
              </a:solidFill>
              <a:ln w="9525">
                <a:noFill/>
                <a:miter lim="800000"/>
                <a:headEnd/>
                <a:tailEnd/>
              </a:ln>
              <a:effectLst/>
            </p:spPr>
            <p:txBody>
              <a:bodyPr wrap="none" anchor="ctr"/>
              <a:lstStyle/>
              <a:p>
                <a:endParaRPr lang="ru-RU"/>
              </a:p>
            </p:txBody>
          </p:sp>
          <p:sp>
            <p:nvSpPr>
              <p:cNvPr id="62514" name="Rectangle 50"/>
              <p:cNvSpPr>
                <a:spLocks noChangeArrowheads="1"/>
              </p:cNvSpPr>
              <p:nvPr userDrawn="1"/>
            </p:nvSpPr>
            <p:spPr bwMode="ltGray">
              <a:xfrm rot="841630">
                <a:off x="1100" y="3378"/>
                <a:ext cx="69" cy="12"/>
              </a:xfrm>
              <a:prstGeom prst="rect">
                <a:avLst/>
              </a:prstGeom>
              <a:solidFill>
                <a:schemeClr val="bg2"/>
              </a:solidFill>
              <a:ln w="9525">
                <a:noFill/>
                <a:miter lim="800000"/>
                <a:headEnd/>
                <a:tailEnd/>
              </a:ln>
              <a:effectLst/>
            </p:spPr>
            <p:txBody>
              <a:bodyPr wrap="none" anchor="ctr"/>
              <a:lstStyle/>
              <a:p>
                <a:endParaRPr lang="ru-RU"/>
              </a:p>
            </p:txBody>
          </p:sp>
          <p:sp>
            <p:nvSpPr>
              <p:cNvPr id="62515" name="Rectangle 51"/>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a:effectLst/>
            </p:spPr>
            <p:txBody>
              <a:bodyPr wrap="none" anchor="ctr"/>
              <a:lstStyle/>
              <a:p>
                <a:endParaRPr lang="ru-RU"/>
              </a:p>
            </p:txBody>
          </p:sp>
          <p:sp>
            <p:nvSpPr>
              <p:cNvPr id="62516" name="Rectangle 52"/>
              <p:cNvSpPr>
                <a:spLocks noChangeArrowheads="1"/>
              </p:cNvSpPr>
              <p:nvPr userDrawn="1"/>
            </p:nvSpPr>
            <p:spPr bwMode="ltGray">
              <a:xfrm rot="1308689">
                <a:off x="1064" y="3425"/>
                <a:ext cx="69" cy="12"/>
              </a:xfrm>
              <a:prstGeom prst="rect">
                <a:avLst/>
              </a:prstGeom>
              <a:solidFill>
                <a:schemeClr val="bg2"/>
              </a:solidFill>
              <a:ln w="9525">
                <a:noFill/>
                <a:miter lim="800000"/>
                <a:headEnd/>
                <a:tailEnd/>
              </a:ln>
              <a:effectLst/>
            </p:spPr>
            <p:txBody>
              <a:bodyPr wrap="none" anchor="ctr"/>
              <a:lstStyle/>
              <a:p>
                <a:endParaRPr lang="ru-RU"/>
              </a:p>
            </p:txBody>
          </p:sp>
          <p:sp>
            <p:nvSpPr>
              <p:cNvPr id="62517" name="Rectangle 53"/>
              <p:cNvSpPr>
                <a:spLocks noChangeArrowheads="1"/>
              </p:cNvSpPr>
              <p:nvPr userDrawn="1"/>
            </p:nvSpPr>
            <p:spPr bwMode="ltGray">
              <a:xfrm rot="469913">
                <a:off x="1172" y="3225"/>
                <a:ext cx="81" cy="12"/>
              </a:xfrm>
              <a:prstGeom prst="rect">
                <a:avLst/>
              </a:prstGeom>
              <a:solidFill>
                <a:schemeClr val="bg2"/>
              </a:solidFill>
              <a:ln w="9525">
                <a:noFill/>
                <a:miter lim="800000"/>
                <a:headEnd/>
                <a:tailEnd/>
              </a:ln>
              <a:effectLst/>
            </p:spPr>
            <p:txBody>
              <a:bodyPr wrap="none" anchor="ctr"/>
              <a:lstStyle/>
              <a:p>
                <a:endParaRPr lang="ru-RU"/>
              </a:p>
            </p:txBody>
          </p:sp>
          <p:sp>
            <p:nvSpPr>
              <p:cNvPr id="62518" name="Rectangle 54"/>
              <p:cNvSpPr>
                <a:spLocks noChangeArrowheads="1"/>
              </p:cNvSpPr>
              <p:nvPr userDrawn="1"/>
            </p:nvSpPr>
            <p:spPr bwMode="ltGray">
              <a:xfrm rot="559869">
                <a:off x="1162" y="3250"/>
                <a:ext cx="81" cy="12"/>
              </a:xfrm>
              <a:prstGeom prst="rect">
                <a:avLst/>
              </a:prstGeom>
              <a:solidFill>
                <a:schemeClr val="bg2"/>
              </a:solidFill>
              <a:ln w="9525">
                <a:noFill/>
                <a:miter lim="800000"/>
                <a:headEnd/>
                <a:tailEnd/>
              </a:ln>
              <a:effectLst/>
            </p:spPr>
            <p:txBody>
              <a:bodyPr wrap="none" anchor="ctr"/>
              <a:lstStyle/>
              <a:p>
                <a:endParaRPr lang="ru-RU"/>
              </a:p>
            </p:txBody>
          </p:sp>
          <p:sp>
            <p:nvSpPr>
              <p:cNvPr id="62519" name="Rectangle 55"/>
              <p:cNvSpPr>
                <a:spLocks noChangeArrowheads="1"/>
              </p:cNvSpPr>
              <p:nvPr userDrawn="1"/>
            </p:nvSpPr>
            <p:spPr bwMode="ltGray">
              <a:xfrm rot="734079">
                <a:off x="1154" y="3276"/>
                <a:ext cx="81" cy="12"/>
              </a:xfrm>
              <a:prstGeom prst="rect">
                <a:avLst/>
              </a:prstGeom>
              <a:solidFill>
                <a:schemeClr val="bg2"/>
              </a:solidFill>
              <a:ln w="9525">
                <a:noFill/>
                <a:miter lim="800000"/>
                <a:headEnd/>
                <a:tailEnd/>
              </a:ln>
              <a:effectLst/>
            </p:spPr>
            <p:txBody>
              <a:bodyPr wrap="none" anchor="ctr"/>
              <a:lstStyle/>
              <a:p>
                <a:endParaRPr lang="ru-RU"/>
              </a:p>
            </p:txBody>
          </p:sp>
          <p:sp>
            <p:nvSpPr>
              <p:cNvPr id="62520" name="Rectangle 56"/>
              <p:cNvSpPr>
                <a:spLocks noChangeArrowheads="1"/>
              </p:cNvSpPr>
              <p:nvPr userDrawn="1"/>
            </p:nvSpPr>
            <p:spPr bwMode="ltGray">
              <a:xfrm rot="734079">
                <a:off x="1141" y="3304"/>
                <a:ext cx="75" cy="12"/>
              </a:xfrm>
              <a:prstGeom prst="rect">
                <a:avLst/>
              </a:prstGeom>
              <a:solidFill>
                <a:schemeClr val="bg2"/>
              </a:solidFill>
              <a:ln w="9525">
                <a:noFill/>
                <a:miter lim="800000"/>
                <a:headEnd/>
                <a:tailEnd/>
              </a:ln>
              <a:effectLst/>
            </p:spPr>
            <p:txBody>
              <a:bodyPr wrap="none" anchor="ctr"/>
              <a:lstStyle/>
              <a:p>
                <a:endParaRPr lang="ru-RU"/>
              </a:p>
            </p:txBody>
          </p:sp>
          <p:sp>
            <p:nvSpPr>
              <p:cNvPr id="62521" name="Rectangle 57"/>
              <p:cNvSpPr>
                <a:spLocks noChangeArrowheads="1"/>
              </p:cNvSpPr>
              <p:nvPr userDrawn="1"/>
            </p:nvSpPr>
            <p:spPr bwMode="ltGray">
              <a:xfrm rot="-293905">
                <a:off x="1211" y="3096"/>
                <a:ext cx="81" cy="12"/>
              </a:xfrm>
              <a:prstGeom prst="rect">
                <a:avLst/>
              </a:prstGeom>
              <a:solidFill>
                <a:schemeClr val="bg2"/>
              </a:solidFill>
              <a:ln w="9525">
                <a:noFill/>
                <a:miter lim="800000"/>
                <a:headEnd/>
                <a:tailEnd/>
              </a:ln>
              <a:effectLst/>
            </p:spPr>
            <p:txBody>
              <a:bodyPr wrap="none" anchor="ctr"/>
              <a:lstStyle/>
              <a:p>
                <a:endParaRPr lang="ru-RU"/>
              </a:p>
            </p:txBody>
          </p:sp>
          <p:sp>
            <p:nvSpPr>
              <p:cNvPr id="62522" name="Rectangle 58"/>
              <p:cNvSpPr>
                <a:spLocks noChangeArrowheads="1"/>
              </p:cNvSpPr>
              <p:nvPr userDrawn="1"/>
            </p:nvSpPr>
            <p:spPr bwMode="ltGray">
              <a:xfrm rot="-8">
                <a:off x="1201" y="3122"/>
                <a:ext cx="81" cy="12"/>
              </a:xfrm>
              <a:prstGeom prst="rect">
                <a:avLst/>
              </a:prstGeom>
              <a:solidFill>
                <a:schemeClr val="bg2"/>
              </a:solidFill>
              <a:ln w="9525">
                <a:noFill/>
                <a:miter lim="800000"/>
                <a:headEnd/>
                <a:tailEnd/>
              </a:ln>
              <a:effectLst/>
            </p:spPr>
            <p:txBody>
              <a:bodyPr wrap="none" anchor="ctr"/>
              <a:lstStyle/>
              <a:p>
                <a:endParaRPr lang="ru-RU"/>
              </a:p>
            </p:txBody>
          </p:sp>
          <p:sp>
            <p:nvSpPr>
              <p:cNvPr id="62523" name="Rectangle 59"/>
              <p:cNvSpPr>
                <a:spLocks noChangeArrowheads="1"/>
              </p:cNvSpPr>
              <p:nvPr userDrawn="1"/>
            </p:nvSpPr>
            <p:spPr bwMode="ltGray">
              <a:xfrm rot="-8">
                <a:off x="1200" y="3147"/>
                <a:ext cx="81" cy="12"/>
              </a:xfrm>
              <a:prstGeom prst="rect">
                <a:avLst/>
              </a:prstGeom>
              <a:solidFill>
                <a:schemeClr val="bg2"/>
              </a:solidFill>
              <a:ln w="9525">
                <a:noFill/>
                <a:miter lim="800000"/>
                <a:headEnd/>
                <a:tailEnd/>
              </a:ln>
              <a:effectLst/>
            </p:spPr>
            <p:txBody>
              <a:bodyPr wrap="none" anchor="ctr"/>
              <a:lstStyle/>
              <a:p>
                <a:endParaRPr lang="ru-RU"/>
              </a:p>
            </p:txBody>
          </p:sp>
          <p:sp>
            <p:nvSpPr>
              <p:cNvPr id="62524" name="Rectangle 60"/>
              <p:cNvSpPr>
                <a:spLocks noChangeArrowheads="1"/>
              </p:cNvSpPr>
              <p:nvPr userDrawn="1"/>
            </p:nvSpPr>
            <p:spPr bwMode="ltGray">
              <a:xfrm rot="214188">
                <a:off x="1189" y="3173"/>
                <a:ext cx="81" cy="12"/>
              </a:xfrm>
              <a:prstGeom prst="rect">
                <a:avLst/>
              </a:prstGeom>
              <a:solidFill>
                <a:schemeClr val="bg2"/>
              </a:solidFill>
              <a:ln w="9525">
                <a:noFill/>
                <a:miter lim="800000"/>
                <a:headEnd/>
                <a:tailEnd/>
              </a:ln>
              <a:effectLst/>
            </p:spPr>
            <p:txBody>
              <a:bodyPr wrap="none" anchor="ctr"/>
              <a:lstStyle/>
              <a:p>
                <a:endParaRPr lang="ru-RU"/>
              </a:p>
            </p:txBody>
          </p:sp>
          <p:sp>
            <p:nvSpPr>
              <p:cNvPr id="62525" name="Rectangle 61"/>
              <p:cNvSpPr>
                <a:spLocks noChangeArrowheads="1"/>
              </p:cNvSpPr>
              <p:nvPr userDrawn="1"/>
            </p:nvSpPr>
            <p:spPr bwMode="ltGray">
              <a:xfrm rot="-682388">
                <a:off x="1219" y="2965"/>
                <a:ext cx="86" cy="12"/>
              </a:xfrm>
              <a:prstGeom prst="rect">
                <a:avLst/>
              </a:prstGeom>
              <a:solidFill>
                <a:schemeClr val="bg2"/>
              </a:solidFill>
              <a:ln w="9525">
                <a:noFill/>
                <a:miter lim="800000"/>
                <a:headEnd/>
                <a:tailEnd/>
              </a:ln>
              <a:effectLst/>
            </p:spPr>
            <p:txBody>
              <a:bodyPr wrap="none" anchor="ctr"/>
              <a:lstStyle/>
              <a:p>
                <a:endParaRPr lang="ru-RU"/>
              </a:p>
            </p:txBody>
          </p:sp>
          <p:sp>
            <p:nvSpPr>
              <p:cNvPr id="62526" name="Rectangle 62"/>
              <p:cNvSpPr>
                <a:spLocks noChangeArrowheads="1"/>
              </p:cNvSpPr>
              <p:nvPr userDrawn="1"/>
            </p:nvSpPr>
            <p:spPr bwMode="ltGray">
              <a:xfrm rot="-480400">
                <a:off x="1220" y="2991"/>
                <a:ext cx="86" cy="12"/>
              </a:xfrm>
              <a:prstGeom prst="rect">
                <a:avLst/>
              </a:prstGeom>
              <a:solidFill>
                <a:schemeClr val="bg2"/>
              </a:solidFill>
              <a:ln w="9525">
                <a:noFill/>
                <a:miter lim="800000"/>
                <a:headEnd/>
                <a:tailEnd/>
              </a:ln>
              <a:effectLst/>
            </p:spPr>
            <p:txBody>
              <a:bodyPr wrap="none" anchor="ctr"/>
              <a:lstStyle/>
              <a:p>
                <a:endParaRPr lang="ru-RU"/>
              </a:p>
            </p:txBody>
          </p:sp>
          <p:sp>
            <p:nvSpPr>
              <p:cNvPr id="62527" name="Rectangle 63"/>
              <p:cNvSpPr>
                <a:spLocks noChangeArrowheads="1"/>
              </p:cNvSpPr>
              <p:nvPr userDrawn="1"/>
            </p:nvSpPr>
            <p:spPr bwMode="ltGray">
              <a:xfrm rot="-480400">
                <a:off x="1220" y="3015"/>
                <a:ext cx="86" cy="12"/>
              </a:xfrm>
              <a:prstGeom prst="rect">
                <a:avLst/>
              </a:prstGeom>
              <a:solidFill>
                <a:schemeClr val="bg2"/>
              </a:solidFill>
              <a:ln w="9525">
                <a:noFill/>
                <a:miter lim="800000"/>
                <a:headEnd/>
                <a:tailEnd/>
              </a:ln>
              <a:effectLst/>
            </p:spPr>
            <p:txBody>
              <a:bodyPr wrap="none" anchor="ctr"/>
              <a:lstStyle/>
              <a:p>
                <a:endParaRPr lang="ru-RU"/>
              </a:p>
            </p:txBody>
          </p:sp>
          <p:sp>
            <p:nvSpPr>
              <p:cNvPr id="62528" name="Rectangle 64"/>
              <p:cNvSpPr>
                <a:spLocks noChangeArrowheads="1"/>
              </p:cNvSpPr>
              <p:nvPr userDrawn="1"/>
            </p:nvSpPr>
            <p:spPr bwMode="ltGray">
              <a:xfrm rot="-270546">
                <a:off x="1219" y="3041"/>
                <a:ext cx="81" cy="12"/>
              </a:xfrm>
              <a:prstGeom prst="rect">
                <a:avLst/>
              </a:prstGeom>
              <a:solidFill>
                <a:schemeClr val="bg2"/>
              </a:solidFill>
              <a:ln w="9525">
                <a:noFill/>
                <a:miter lim="800000"/>
                <a:headEnd/>
                <a:tailEnd/>
              </a:ln>
              <a:effectLst/>
            </p:spPr>
            <p:txBody>
              <a:bodyPr wrap="none" anchor="ctr"/>
              <a:lstStyle/>
              <a:p>
                <a:endParaRPr lang="ru-RU"/>
              </a:p>
            </p:txBody>
          </p:sp>
          <p:sp>
            <p:nvSpPr>
              <p:cNvPr id="62529" name="Rectangle 65"/>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a:effectLst/>
            </p:spPr>
            <p:txBody>
              <a:bodyPr wrap="none" anchor="ctr"/>
              <a:lstStyle/>
              <a:p>
                <a:endParaRPr lang="ru-RU"/>
              </a:p>
            </p:txBody>
          </p:sp>
          <p:sp>
            <p:nvSpPr>
              <p:cNvPr id="62530" name="Rectangle 66"/>
              <p:cNvSpPr>
                <a:spLocks noChangeArrowheads="1"/>
              </p:cNvSpPr>
              <p:nvPr userDrawn="1"/>
            </p:nvSpPr>
            <p:spPr bwMode="ltGray">
              <a:xfrm rot="-969272">
                <a:off x="1213" y="2864"/>
                <a:ext cx="86" cy="12"/>
              </a:xfrm>
              <a:prstGeom prst="rect">
                <a:avLst/>
              </a:prstGeom>
              <a:solidFill>
                <a:schemeClr val="bg2"/>
              </a:solidFill>
              <a:ln w="9525">
                <a:noFill/>
                <a:miter lim="800000"/>
                <a:headEnd/>
                <a:tailEnd/>
              </a:ln>
              <a:effectLst/>
            </p:spPr>
            <p:txBody>
              <a:bodyPr wrap="none" anchor="ctr"/>
              <a:lstStyle/>
              <a:p>
                <a:endParaRPr lang="ru-RU"/>
              </a:p>
            </p:txBody>
          </p:sp>
          <p:sp>
            <p:nvSpPr>
              <p:cNvPr id="62531" name="Rectangle 67"/>
              <p:cNvSpPr>
                <a:spLocks noChangeArrowheads="1"/>
              </p:cNvSpPr>
              <p:nvPr userDrawn="1"/>
            </p:nvSpPr>
            <p:spPr bwMode="ltGray">
              <a:xfrm rot="-969272">
                <a:off x="1216" y="2888"/>
                <a:ext cx="86" cy="12"/>
              </a:xfrm>
              <a:prstGeom prst="rect">
                <a:avLst/>
              </a:prstGeom>
              <a:solidFill>
                <a:schemeClr val="bg2"/>
              </a:solidFill>
              <a:ln w="9525">
                <a:noFill/>
                <a:miter lim="800000"/>
                <a:headEnd/>
                <a:tailEnd/>
              </a:ln>
              <a:effectLst/>
            </p:spPr>
            <p:txBody>
              <a:bodyPr wrap="none" anchor="ctr"/>
              <a:lstStyle/>
              <a:p>
                <a:endParaRPr lang="ru-RU"/>
              </a:p>
            </p:txBody>
          </p:sp>
          <p:sp>
            <p:nvSpPr>
              <p:cNvPr id="62532" name="Rectangle 68"/>
              <p:cNvSpPr>
                <a:spLocks noChangeArrowheads="1"/>
              </p:cNvSpPr>
              <p:nvPr userDrawn="1"/>
            </p:nvSpPr>
            <p:spPr bwMode="ltGray">
              <a:xfrm rot="-806259">
                <a:off x="1219" y="2915"/>
                <a:ext cx="86" cy="12"/>
              </a:xfrm>
              <a:prstGeom prst="rect">
                <a:avLst/>
              </a:prstGeom>
              <a:solidFill>
                <a:schemeClr val="bg2"/>
              </a:solidFill>
              <a:ln w="9525">
                <a:noFill/>
                <a:miter lim="800000"/>
                <a:headEnd/>
                <a:tailEnd/>
              </a:ln>
              <a:effectLst/>
            </p:spPr>
            <p:txBody>
              <a:bodyPr wrap="none" anchor="ctr"/>
              <a:lstStyle/>
              <a:p>
                <a:endParaRPr lang="ru-RU"/>
              </a:p>
            </p:txBody>
          </p:sp>
          <p:sp>
            <p:nvSpPr>
              <p:cNvPr id="62533" name="Rectangle 69"/>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a:effectLst/>
            </p:spPr>
            <p:txBody>
              <a:bodyPr wrap="none" anchor="ctr"/>
              <a:lstStyle/>
              <a:p>
                <a:endParaRPr lang="ru-RU"/>
              </a:p>
            </p:txBody>
          </p:sp>
          <p:sp>
            <p:nvSpPr>
              <p:cNvPr id="62534" name="Rectangle 70"/>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a:effectLst/>
            </p:spPr>
            <p:txBody>
              <a:bodyPr wrap="none" anchor="ctr"/>
              <a:lstStyle/>
              <a:p>
                <a:endParaRPr lang="ru-RU"/>
              </a:p>
            </p:txBody>
          </p:sp>
          <p:sp>
            <p:nvSpPr>
              <p:cNvPr id="62535" name="Rectangle 71"/>
              <p:cNvSpPr>
                <a:spLocks noChangeArrowheads="1"/>
              </p:cNvSpPr>
              <p:nvPr userDrawn="1"/>
            </p:nvSpPr>
            <p:spPr bwMode="ltGray">
              <a:xfrm rot="-1341953">
                <a:off x="1184" y="2775"/>
                <a:ext cx="86" cy="12"/>
              </a:xfrm>
              <a:prstGeom prst="rect">
                <a:avLst/>
              </a:prstGeom>
              <a:solidFill>
                <a:schemeClr val="bg2"/>
              </a:solidFill>
              <a:ln w="9525">
                <a:noFill/>
                <a:miter lim="800000"/>
                <a:headEnd/>
                <a:tailEnd/>
              </a:ln>
              <a:effectLst/>
            </p:spPr>
            <p:txBody>
              <a:bodyPr wrap="none" anchor="ctr"/>
              <a:lstStyle/>
              <a:p>
                <a:endParaRPr lang="ru-RU"/>
              </a:p>
            </p:txBody>
          </p:sp>
          <p:sp>
            <p:nvSpPr>
              <p:cNvPr id="62536" name="Rectangle 72"/>
              <p:cNvSpPr>
                <a:spLocks noChangeArrowheads="1"/>
              </p:cNvSpPr>
              <p:nvPr userDrawn="1"/>
            </p:nvSpPr>
            <p:spPr bwMode="ltGray">
              <a:xfrm rot="-1341953">
                <a:off x="1194" y="2795"/>
                <a:ext cx="86" cy="12"/>
              </a:xfrm>
              <a:prstGeom prst="rect">
                <a:avLst/>
              </a:prstGeom>
              <a:solidFill>
                <a:schemeClr val="bg2"/>
              </a:solidFill>
              <a:ln w="9525">
                <a:noFill/>
                <a:miter lim="800000"/>
                <a:headEnd/>
                <a:tailEnd/>
              </a:ln>
              <a:effectLst/>
            </p:spPr>
            <p:txBody>
              <a:bodyPr wrap="none" anchor="ctr"/>
              <a:lstStyle/>
              <a:p>
                <a:endParaRPr lang="ru-RU"/>
              </a:p>
            </p:txBody>
          </p:sp>
          <p:sp>
            <p:nvSpPr>
              <p:cNvPr id="62537" name="Rectangle 73"/>
              <p:cNvSpPr>
                <a:spLocks noChangeArrowheads="1"/>
              </p:cNvSpPr>
              <p:nvPr userDrawn="1"/>
            </p:nvSpPr>
            <p:spPr bwMode="ltGray">
              <a:xfrm rot="-1928746">
                <a:off x="1101" y="2628"/>
                <a:ext cx="86" cy="12"/>
              </a:xfrm>
              <a:prstGeom prst="rect">
                <a:avLst/>
              </a:prstGeom>
              <a:solidFill>
                <a:schemeClr val="bg2"/>
              </a:solidFill>
              <a:ln w="9525">
                <a:noFill/>
                <a:miter lim="800000"/>
                <a:headEnd/>
                <a:tailEnd/>
              </a:ln>
              <a:effectLst/>
            </p:spPr>
            <p:txBody>
              <a:bodyPr wrap="none" anchor="ctr"/>
              <a:lstStyle/>
              <a:p>
                <a:endParaRPr lang="ru-RU"/>
              </a:p>
            </p:txBody>
          </p:sp>
          <p:sp>
            <p:nvSpPr>
              <p:cNvPr id="62538" name="Rectangle 74"/>
              <p:cNvSpPr>
                <a:spLocks noChangeArrowheads="1"/>
              </p:cNvSpPr>
              <p:nvPr userDrawn="1"/>
            </p:nvSpPr>
            <p:spPr bwMode="ltGray">
              <a:xfrm rot="-1844175">
                <a:off x="1114" y="2645"/>
                <a:ext cx="86" cy="12"/>
              </a:xfrm>
              <a:prstGeom prst="rect">
                <a:avLst/>
              </a:prstGeom>
              <a:solidFill>
                <a:schemeClr val="bg2"/>
              </a:solidFill>
              <a:ln w="9525">
                <a:noFill/>
                <a:miter lim="800000"/>
                <a:headEnd/>
                <a:tailEnd/>
              </a:ln>
              <a:effectLst/>
            </p:spPr>
            <p:txBody>
              <a:bodyPr wrap="none" anchor="ctr"/>
              <a:lstStyle/>
              <a:p>
                <a:endParaRPr lang="ru-RU"/>
              </a:p>
            </p:txBody>
          </p:sp>
          <p:sp>
            <p:nvSpPr>
              <p:cNvPr id="62539" name="Rectangle 75"/>
              <p:cNvSpPr>
                <a:spLocks noChangeArrowheads="1"/>
              </p:cNvSpPr>
              <p:nvPr userDrawn="1"/>
            </p:nvSpPr>
            <p:spPr bwMode="ltGray">
              <a:xfrm rot="-1752383">
                <a:off x="1129" y="2667"/>
                <a:ext cx="86" cy="12"/>
              </a:xfrm>
              <a:prstGeom prst="rect">
                <a:avLst/>
              </a:prstGeom>
              <a:solidFill>
                <a:schemeClr val="bg2"/>
              </a:solidFill>
              <a:ln w="9525">
                <a:noFill/>
                <a:miter lim="800000"/>
                <a:headEnd/>
                <a:tailEnd/>
              </a:ln>
              <a:effectLst/>
            </p:spPr>
            <p:txBody>
              <a:bodyPr wrap="none" anchor="ctr"/>
              <a:lstStyle/>
              <a:p>
                <a:endParaRPr lang="ru-RU"/>
              </a:p>
            </p:txBody>
          </p:sp>
          <p:sp>
            <p:nvSpPr>
              <p:cNvPr id="62540" name="Rectangle 76"/>
              <p:cNvSpPr>
                <a:spLocks noChangeArrowheads="1"/>
              </p:cNvSpPr>
              <p:nvPr userDrawn="1"/>
            </p:nvSpPr>
            <p:spPr bwMode="ltGray">
              <a:xfrm rot="-1752383">
                <a:off x="1142" y="2684"/>
                <a:ext cx="86" cy="12"/>
              </a:xfrm>
              <a:prstGeom prst="rect">
                <a:avLst/>
              </a:prstGeom>
              <a:solidFill>
                <a:schemeClr val="bg2"/>
              </a:solidFill>
              <a:ln w="9525">
                <a:noFill/>
                <a:miter lim="800000"/>
                <a:headEnd/>
                <a:tailEnd/>
              </a:ln>
              <a:effectLst/>
            </p:spPr>
            <p:txBody>
              <a:bodyPr wrap="none" anchor="ctr"/>
              <a:lstStyle/>
              <a:p>
                <a:endParaRPr lang="ru-RU"/>
              </a:p>
            </p:txBody>
          </p:sp>
          <p:sp>
            <p:nvSpPr>
              <p:cNvPr id="62541" name="Rectangle 77"/>
              <p:cNvSpPr>
                <a:spLocks noChangeArrowheads="1"/>
              </p:cNvSpPr>
              <p:nvPr userDrawn="1"/>
            </p:nvSpPr>
            <p:spPr bwMode="ltGray">
              <a:xfrm rot="-2466736">
                <a:off x="1014" y="2538"/>
                <a:ext cx="86" cy="12"/>
              </a:xfrm>
              <a:prstGeom prst="rect">
                <a:avLst/>
              </a:prstGeom>
              <a:solidFill>
                <a:schemeClr val="bg2"/>
              </a:solidFill>
              <a:ln w="9525">
                <a:noFill/>
                <a:miter lim="800000"/>
                <a:headEnd/>
                <a:tailEnd/>
              </a:ln>
              <a:effectLst/>
            </p:spPr>
            <p:txBody>
              <a:bodyPr wrap="none" anchor="ctr"/>
              <a:lstStyle/>
              <a:p>
                <a:endParaRPr lang="ru-RU"/>
              </a:p>
            </p:txBody>
          </p:sp>
          <p:sp>
            <p:nvSpPr>
              <p:cNvPr id="62542" name="Rectangle 78"/>
              <p:cNvSpPr>
                <a:spLocks noChangeArrowheads="1"/>
              </p:cNvSpPr>
              <p:nvPr userDrawn="1"/>
            </p:nvSpPr>
            <p:spPr bwMode="ltGray">
              <a:xfrm rot="-2466736">
                <a:off x="1035" y="2557"/>
                <a:ext cx="86" cy="12"/>
              </a:xfrm>
              <a:prstGeom prst="rect">
                <a:avLst/>
              </a:prstGeom>
              <a:solidFill>
                <a:schemeClr val="bg2"/>
              </a:solidFill>
              <a:ln w="9525">
                <a:noFill/>
                <a:miter lim="800000"/>
                <a:headEnd/>
                <a:tailEnd/>
              </a:ln>
              <a:effectLst/>
            </p:spPr>
            <p:txBody>
              <a:bodyPr wrap="none" anchor="ctr"/>
              <a:lstStyle/>
              <a:p>
                <a:endParaRPr lang="ru-RU"/>
              </a:p>
            </p:txBody>
          </p:sp>
          <p:sp>
            <p:nvSpPr>
              <p:cNvPr id="62543" name="Rectangle 79"/>
              <p:cNvSpPr>
                <a:spLocks noChangeArrowheads="1"/>
              </p:cNvSpPr>
              <p:nvPr userDrawn="1"/>
            </p:nvSpPr>
            <p:spPr bwMode="ltGray">
              <a:xfrm rot="-2466736">
                <a:off x="1050" y="2574"/>
                <a:ext cx="86" cy="12"/>
              </a:xfrm>
              <a:prstGeom prst="rect">
                <a:avLst/>
              </a:prstGeom>
              <a:solidFill>
                <a:schemeClr val="bg2"/>
              </a:solidFill>
              <a:ln w="9525">
                <a:noFill/>
                <a:miter lim="800000"/>
                <a:headEnd/>
                <a:tailEnd/>
              </a:ln>
              <a:effectLst/>
            </p:spPr>
            <p:txBody>
              <a:bodyPr wrap="none" anchor="ctr"/>
              <a:lstStyle/>
              <a:p>
                <a:endParaRPr lang="ru-RU"/>
              </a:p>
            </p:txBody>
          </p:sp>
          <p:sp>
            <p:nvSpPr>
              <p:cNvPr id="62544" name="Rectangle 80"/>
              <p:cNvSpPr>
                <a:spLocks noChangeArrowheads="1"/>
              </p:cNvSpPr>
              <p:nvPr userDrawn="1"/>
            </p:nvSpPr>
            <p:spPr bwMode="ltGray">
              <a:xfrm rot="-2342866">
                <a:off x="1068" y="2590"/>
                <a:ext cx="86" cy="12"/>
              </a:xfrm>
              <a:prstGeom prst="rect">
                <a:avLst/>
              </a:prstGeom>
              <a:solidFill>
                <a:schemeClr val="bg2"/>
              </a:solidFill>
              <a:ln w="9525">
                <a:noFill/>
                <a:miter lim="800000"/>
                <a:headEnd/>
                <a:tailEnd/>
              </a:ln>
              <a:effectLst/>
            </p:spPr>
            <p:txBody>
              <a:bodyPr wrap="none" anchor="ctr"/>
              <a:lstStyle/>
              <a:p>
                <a:endParaRPr lang="ru-RU"/>
              </a:p>
            </p:txBody>
          </p:sp>
          <p:sp>
            <p:nvSpPr>
              <p:cNvPr id="62545" name="Freeform 81"/>
              <p:cNvSpPr>
                <a:spLocks/>
              </p:cNvSpPr>
              <p:nvPr userDrawn="1"/>
            </p:nvSpPr>
            <p:spPr bwMode="ltGray">
              <a:xfrm>
                <a:off x="486" y="2563"/>
                <a:ext cx="180" cy="151"/>
              </a:xfrm>
              <a:custGeom>
                <a:avLst/>
                <a:gdLst/>
                <a:ahLst/>
                <a:cxnLst>
                  <a:cxn ang="0">
                    <a:pos x="0" y="144"/>
                  </a:cxn>
                  <a:cxn ang="0">
                    <a:pos x="28" y="147"/>
                  </a:cxn>
                  <a:cxn ang="0">
                    <a:pos x="64" y="46"/>
                  </a:cxn>
                  <a:cxn ang="0">
                    <a:pos x="94" y="151"/>
                  </a:cxn>
                  <a:cxn ang="0">
                    <a:pos x="129" y="151"/>
                  </a:cxn>
                  <a:cxn ang="0">
                    <a:pos x="180" y="9"/>
                  </a:cxn>
                  <a:cxn ang="0">
                    <a:pos x="148" y="10"/>
                  </a:cxn>
                  <a:cxn ang="0">
                    <a:pos x="112" y="112"/>
                  </a:cxn>
                  <a:cxn ang="0">
                    <a:pos x="79" y="0"/>
                  </a:cxn>
                  <a:cxn ang="0">
                    <a:pos x="48" y="0"/>
                  </a:cxn>
                  <a:cxn ang="0">
                    <a:pos x="0" y="144"/>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a:effectLst/>
            </p:spPr>
            <p:txBody>
              <a:bodyPr/>
              <a:lstStyle/>
              <a:p>
                <a:endParaRPr lang="ru-RU"/>
              </a:p>
            </p:txBody>
          </p:sp>
          <p:sp>
            <p:nvSpPr>
              <p:cNvPr id="62546" name="Rectangle 82"/>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a:effectLst/>
            </p:spPr>
            <p:txBody>
              <a:bodyPr wrap="none" anchor="ctr"/>
              <a:lstStyle/>
              <a:p>
                <a:endParaRPr lang="ru-RU"/>
              </a:p>
            </p:txBody>
          </p:sp>
          <p:sp>
            <p:nvSpPr>
              <p:cNvPr id="62547" name="Rectangle 83"/>
              <p:cNvSpPr>
                <a:spLocks noChangeArrowheads="1"/>
              </p:cNvSpPr>
              <p:nvPr userDrawn="1"/>
            </p:nvSpPr>
            <p:spPr bwMode="ltGray">
              <a:xfrm rot="238799">
                <a:off x="4" y="3146"/>
                <a:ext cx="1031" cy="12"/>
              </a:xfrm>
              <a:prstGeom prst="rect">
                <a:avLst/>
              </a:prstGeom>
              <a:solidFill>
                <a:schemeClr val="bg2"/>
              </a:solidFill>
              <a:ln w="9525">
                <a:noFill/>
                <a:miter lim="800000"/>
                <a:headEnd/>
                <a:tailEnd/>
              </a:ln>
              <a:effectLst/>
            </p:spPr>
            <p:txBody>
              <a:bodyPr wrap="none" anchor="ctr"/>
              <a:lstStyle/>
              <a:p>
                <a:endParaRPr lang="ru-RU"/>
              </a:p>
            </p:txBody>
          </p:sp>
          <p:sp>
            <p:nvSpPr>
              <p:cNvPr id="62548" name="Rectangle 84"/>
              <p:cNvSpPr>
                <a:spLocks noChangeArrowheads="1"/>
              </p:cNvSpPr>
              <p:nvPr userDrawn="1"/>
            </p:nvSpPr>
            <p:spPr bwMode="ltGray">
              <a:xfrm rot="-2957028">
                <a:off x="907" y="2473"/>
                <a:ext cx="81" cy="12"/>
              </a:xfrm>
              <a:prstGeom prst="rect">
                <a:avLst/>
              </a:prstGeom>
              <a:solidFill>
                <a:schemeClr val="bg2"/>
              </a:solidFill>
              <a:ln w="9525">
                <a:noFill/>
                <a:miter lim="800000"/>
                <a:headEnd/>
                <a:tailEnd/>
              </a:ln>
              <a:effectLst/>
            </p:spPr>
            <p:txBody>
              <a:bodyPr wrap="none" anchor="ctr"/>
              <a:lstStyle/>
              <a:p>
                <a:endParaRPr lang="ru-RU"/>
              </a:p>
            </p:txBody>
          </p:sp>
          <p:sp>
            <p:nvSpPr>
              <p:cNvPr id="62549" name="Rectangle 85"/>
              <p:cNvSpPr>
                <a:spLocks noChangeArrowheads="1"/>
              </p:cNvSpPr>
              <p:nvPr userDrawn="1"/>
            </p:nvSpPr>
            <p:spPr bwMode="ltGray">
              <a:xfrm rot="-2957028">
                <a:off x="930" y="2486"/>
                <a:ext cx="81" cy="12"/>
              </a:xfrm>
              <a:prstGeom prst="rect">
                <a:avLst/>
              </a:prstGeom>
              <a:solidFill>
                <a:schemeClr val="bg2"/>
              </a:solidFill>
              <a:ln w="9525">
                <a:noFill/>
                <a:miter lim="800000"/>
                <a:headEnd/>
                <a:tailEnd/>
              </a:ln>
              <a:effectLst/>
            </p:spPr>
            <p:txBody>
              <a:bodyPr wrap="none" anchor="ctr"/>
              <a:lstStyle/>
              <a:p>
                <a:endParaRPr lang="ru-RU"/>
              </a:p>
            </p:txBody>
          </p:sp>
          <p:sp>
            <p:nvSpPr>
              <p:cNvPr id="62550" name="Rectangle 86"/>
              <p:cNvSpPr>
                <a:spLocks noChangeArrowheads="1"/>
              </p:cNvSpPr>
              <p:nvPr userDrawn="1"/>
            </p:nvSpPr>
            <p:spPr bwMode="ltGray">
              <a:xfrm rot="-2957028">
                <a:off x="954" y="2497"/>
                <a:ext cx="86" cy="12"/>
              </a:xfrm>
              <a:prstGeom prst="rect">
                <a:avLst/>
              </a:prstGeom>
              <a:solidFill>
                <a:schemeClr val="bg2"/>
              </a:solidFill>
              <a:ln w="9525">
                <a:noFill/>
                <a:miter lim="800000"/>
                <a:headEnd/>
                <a:tailEnd/>
              </a:ln>
              <a:effectLst/>
            </p:spPr>
            <p:txBody>
              <a:bodyPr wrap="none" anchor="ctr"/>
              <a:lstStyle/>
              <a:p>
                <a:endParaRPr lang="ru-RU"/>
              </a:p>
            </p:txBody>
          </p:sp>
          <p:sp>
            <p:nvSpPr>
              <p:cNvPr id="62551" name="Rectangle 87"/>
              <p:cNvSpPr>
                <a:spLocks noChangeArrowheads="1"/>
              </p:cNvSpPr>
              <p:nvPr userDrawn="1"/>
            </p:nvSpPr>
            <p:spPr bwMode="ltGray">
              <a:xfrm rot="-2661033">
                <a:off x="974" y="2509"/>
                <a:ext cx="86" cy="12"/>
              </a:xfrm>
              <a:prstGeom prst="rect">
                <a:avLst/>
              </a:prstGeom>
              <a:solidFill>
                <a:schemeClr val="bg2"/>
              </a:solidFill>
              <a:ln w="9525">
                <a:noFill/>
                <a:miter lim="800000"/>
                <a:headEnd/>
                <a:tailEnd/>
              </a:ln>
              <a:effectLst/>
            </p:spPr>
            <p:txBody>
              <a:bodyPr wrap="none" anchor="ctr"/>
              <a:lstStyle/>
              <a:p>
                <a:endParaRPr lang="ru-RU"/>
              </a:p>
            </p:txBody>
          </p:sp>
          <p:sp>
            <p:nvSpPr>
              <p:cNvPr id="62552" name="Rectangle 88"/>
              <p:cNvSpPr>
                <a:spLocks noChangeArrowheads="1"/>
              </p:cNvSpPr>
              <p:nvPr userDrawn="1"/>
            </p:nvSpPr>
            <p:spPr bwMode="ltGray">
              <a:xfrm rot="-3638503">
                <a:off x="788" y="2426"/>
                <a:ext cx="75" cy="12"/>
              </a:xfrm>
              <a:prstGeom prst="rect">
                <a:avLst/>
              </a:prstGeom>
              <a:solidFill>
                <a:schemeClr val="bg2"/>
              </a:solidFill>
              <a:ln w="9525">
                <a:noFill/>
                <a:miter lim="800000"/>
                <a:headEnd/>
                <a:tailEnd/>
              </a:ln>
              <a:effectLst/>
            </p:spPr>
            <p:txBody>
              <a:bodyPr wrap="none" anchor="ctr"/>
              <a:lstStyle/>
              <a:p>
                <a:endParaRPr lang="ru-RU"/>
              </a:p>
            </p:txBody>
          </p:sp>
          <p:sp>
            <p:nvSpPr>
              <p:cNvPr id="62553" name="Rectangle 89"/>
              <p:cNvSpPr>
                <a:spLocks noChangeArrowheads="1"/>
              </p:cNvSpPr>
              <p:nvPr userDrawn="1"/>
            </p:nvSpPr>
            <p:spPr bwMode="ltGray">
              <a:xfrm rot="-3638503">
                <a:off x="815" y="2434"/>
                <a:ext cx="75" cy="12"/>
              </a:xfrm>
              <a:prstGeom prst="rect">
                <a:avLst/>
              </a:prstGeom>
              <a:solidFill>
                <a:schemeClr val="bg2"/>
              </a:solidFill>
              <a:ln w="9525">
                <a:noFill/>
                <a:miter lim="800000"/>
                <a:headEnd/>
                <a:tailEnd/>
              </a:ln>
              <a:effectLst/>
            </p:spPr>
            <p:txBody>
              <a:bodyPr wrap="none" anchor="ctr"/>
              <a:lstStyle/>
              <a:p>
                <a:endParaRPr lang="ru-RU"/>
              </a:p>
            </p:txBody>
          </p:sp>
          <p:sp>
            <p:nvSpPr>
              <p:cNvPr id="62554" name="Rectangle 90"/>
              <p:cNvSpPr>
                <a:spLocks noChangeArrowheads="1"/>
              </p:cNvSpPr>
              <p:nvPr userDrawn="1"/>
            </p:nvSpPr>
            <p:spPr bwMode="ltGray">
              <a:xfrm rot="-3514633">
                <a:off x="837" y="2441"/>
                <a:ext cx="81" cy="12"/>
              </a:xfrm>
              <a:prstGeom prst="rect">
                <a:avLst/>
              </a:prstGeom>
              <a:solidFill>
                <a:schemeClr val="bg2"/>
              </a:solidFill>
              <a:ln w="9525">
                <a:noFill/>
                <a:miter lim="800000"/>
                <a:headEnd/>
                <a:tailEnd/>
              </a:ln>
              <a:effectLst/>
            </p:spPr>
            <p:txBody>
              <a:bodyPr wrap="none" anchor="ctr"/>
              <a:lstStyle/>
              <a:p>
                <a:endParaRPr lang="ru-RU"/>
              </a:p>
            </p:txBody>
          </p:sp>
          <p:sp>
            <p:nvSpPr>
              <p:cNvPr id="62555" name="Rectangle 91"/>
              <p:cNvSpPr>
                <a:spLocks noChangeArrowheads="1"/>
              </p:cNvSpPr>
              <p:nvPr userDrawn="1"/>
            </p:nvSpPr>
            <p:spPr bwMode="ltGray">
              <a:xfrm rot="-3220799">
                <a:off x="862" y="2453"/>
                <a:ext cx="81" cy="12"/>
              </a:xfrm>
              <a:prstGeom prst="rect">
                <a:avLst/>
              </a:prstGeom>
              <a:solidFill>
                <a:schemeClr val="bg2"/>
              </a:solidFill>
              <a:ln w="9525">
                <a:noFill/>
                <a:miter lim="800000"/>
                <a:headEnd/>
                <a:tailEnd/>
              </a:ln>
              <a:effectLst/>
            </p:spPr>
            <p:txBody>
              <a:bodyPr wrap="none" anchor="ctr"/>
              <a:lstStyle/>
              <a:p>
                <a:endParaRPr lang="ru-RU"/>
              </a:p>
            </p:txBody>
          </p:sp>
          <p:sp>
            <p:nvSpPr>
              <p:cNvPr id="62556" name="Rectangle 92"/>
              <p:cNvSpPr>
                <a:spLocks noChangeArrowheads="1"/>
              </p:cNvSpPr>
              <p:nvPr userDrawn="1"/>
            </p:nvSpPr>
            <p:spPr bwMode="ltGray">
              <a:xfrm rot="-4338250">
                <a:off x="649" y="2396"/>
                <a:ext cx="75" cy="12"/>
              </a:xfrm>
              <a:prstGeom prst="rect">
                <a:avLst/>
              </a:prstGeom>
              <a:solidFill>
                <a:schemeClr val="bg2"/>
              </a:solidFill>
              <a:ln w="9525">
                <a:noFill/>
                <a:miter lim="800000"/>
                <a:headEnd/>
                <a:tailEnd/>
              </a:ln>
              <a:effectLst/>
            </p:spPr>
            <p:txBody>
              <a:bodyPr wrap="none" anchor="ctr"/>
              <a:lstStyle/>
              <a:p>
                <a:endParaRPr lang="ru-RU"/>
              </a:p>
            </p:txBody>
          </p:sp>
          <p:sp>
            <p:nvSpPr>
              <p:cNvPr id="62557" name="Rectangle 93"/>
              <p:cNvSpPr>
                <a:spLocks noChangeArrowheads="1"/>
              </p:cNvSpPr>
              <p:nvPr userDrawn="1"/>
            </p:nvSpPr>
            <p:spPr bwMode="ltGray">
              <a:xfrm rot="-4250359">
                <a:off x="677" y="2402"/>
                <a:ext cx="75" cy="12"/>
              </a:xfrm>
              <a:prstGeom prst="rect">
                <a:avLst/>
              </a:prstGeom>
              <a:solidFill>
                <a:schemeClr val="bg2"/>
              </a:solidFill>
              <a:ln w="9525">
                <a:noFill/>
                <a:miter lim="800000"/>
                <a:headEnd/>
                <a:tailEnd/>
              </a:ln>
              <a:effectLst/>
            </p:spPr>
            <p:txBody>
              <a:bodyPr wrap="none" anchor="ctr"/>
              <a:lstStyle/>
              <a:p>
                <a:endParaRPr lang="ru-RU"/>
              </a:p>
            </p:txBody>
          </p:sp>
          <p:sp>
            <p:nvSpPr>
              <p:cNvPr id="62558" name="Rectangle 94"/>
              <p:cNvSpPr>
                <a:spLocks noChangeArrowheads="1"/>
              </p:cNvSpPr>
              <p:nvPr userDrawn="1"/>
            </p:nvSpPr>
            <p:spPr bwMode="ltGray">
              <a:xfrm rot="-4250359">
                <a:off x="707" y="2407"/>
                <a:ext cx="75" cy="12"/>
              </a:xfrm>
              <a:prstGeom prst="rect">
                <a:avLst/>
              </a:prstGeom>
              <a:solidFill>
                <a:schemeClr val="bg2"/>
              </a:solidFill>
              <a:ln w="9525">
                <a:noFill/>
                <a:miter lim="800000"/>
                <a:headEnd/>
                <a:tailEnd/>
              </a:ln>
              <a:effectLst/>
            </p:spPr>
            <p:txBody>
              <a:bodyPr wrap="none" anchor="ctr"/>
              <a:lstStyle/>
              <a:p>
                <a:endParaRPr lang="ru-RU"/>
              </a:p>
            </p:txBody>
          </p:sp>
          <p:sp>
            <p:nvSpPr>
              <p:cNvPr id="62559" name="Rectangle 95"/>
              <p:cNvSpPr>
                <a:spLocks noChangeArrowheads="1"/>
              </p:cNvSpPr>
              <p:nvPr userDrawn="1"/>
            </p:nvSpPr>
            <p:spPr bwMode="ltGray">
              <a:xfrm rot="-3989246">
                <a:off x="737" y="2411"/>
                <a:ext cx="75" cy="12"/>
              </a:xfrm>
              <a:prstGeom prst="rect">
                <a:avLst/>
              </a:prstGeom>
              <a:solidFill>
                <a:schemeClr val="bg2"/>
              </a:solidFill>
              <a:ln w="9525">
                <a:noFill/>
                <a:miter lim="800000"/>
                <a:headEnd/>
                <a:tailEnd/>
              </a:ln>
              <a:effectLst/>
            </p:spPr>
            <p:txBody>
              <a:bodyPr wrap="none" anchor="ctr"/>
              <a:lstStyle/>
              <a:p>
                <a:endParaRPr lang="ru-RU"/>
              </a:p>
            </p:txBody>
          </p:sp>
          <p:sp>
            <p:nvSpPr>
              <p:cNvPr id="62560" name="Rectangle 96"/>
              <p:cNvSpPr>
                <a:spLocks noChangeArrowheads="1"/>
              </p:cNvSpPr>
              <p:nvPr userDrawn="1"/>
            </p:nvSpPr>
            <p:spPr bwMode="ltGray">
              <a:xfrm rot="-4862215">
                <a:off x="503" y="2395"/>
                <a:ext cx="69" cy="12"/>
              </a:xfrm>
              <a:prstGeom prst="rect">
                <a:avLst/>
              </a:prstGeom>
              <a:solidFill>
                <a:schemeClr val="bg2"/>
              </a:solidFill>
              <a:ln w="9525">
                <a:noFill/>
                <a:miter lim="800000"/>
                <a:headEnd/>
                <a:tailEnd/>
              </a:ln>
              <a:effectLst/>
            </p:spPr>
            <p:txBody>
              <a:bodyPr wrap="none" anchor="ctr"/>
              <a:lstStyle/>
              <a:p>
                <a:endParaRPr lang="ru-RU"/>
              </a:p>
            </p:txBody>
          </p:sp>
          <p:sp>
            <p:nvSpPr>
              <p:cNvPr id="62561" name="Rectangle 97"/>
              <p:cNvSpPr>
                <a:spLocks noChangeArrowheads="1"/>
              </p:cNvSpPr>
              <p:nvPr userDrawn="1"/>
            </p:nvSpPr>
            <p:spPr bwMode="ltGray">
              <a:xfrm rot="-4673370">
                <a:off x="533" y="2393"/>
                <a:ext cx="75" cy="12"/>
              </a:xfrm>
              <a:prstGeom prst="rect">
                <a:avLst/>
              </a:prstGeom>
              <a:solidFill>
                <a:schemeClr val="bg2"/>
              </a:solidFill>
              <a:ln w="9525">
                <a:noFill/>
                <a:miter lim="800000"/>
                <a:headEnd/>
                <a:tailEnd/>
              </a:ln>
              <a:effectLst/>
            </p:spPr>
            <p:txBody>
              <a:bodyPr wrap="none" anchor="ctr"/>
              <a:lstStyle/>
              <a:p>
                <a:endParaRPr lang="ru-RU"/>
              </a:p>
            </p:txBody>
          </p:sp>
          <p:sp>
            <p:nvSpPr>
              <p:cNvPr id="62562" name="Rectangle 98"/>
              <p:cNvSpPr>
                <a:spLocks noChangeArrowheads="1"/>
              </p:cNvSpPr>
              <p:nvPr userDrawn="1"/>
            </p:nvSpPr>
            <p:spPr bwMode="ltGray">
              <a:xfrm rot="-4646721">
                <a:off x="563" y="2390"/>
                <a:ext cx="75" cy="12"/>
              </a:xfrm>
              <a:prstGeom prst="rect">
                <a:avLst/>
              </a:prstGeom>
              <a:solidFill>
                <a:schemeClr val="bg2"/>
              </a:solidFill>
              <a:ln w="9525">
                <a:noFill/>
                <a:miter lim="800000"/>
                <a:headEnd/>
                <a:tailEnd/>
              </a:ln>
              <a:effectLst/>
            </p:spPr>
            <p:txBody>
              <a:bodyPr wrap="none" anchor="ctr"/>
              <a:lstStyle/>
              <a:p>
                <a:endParaRPr lang="ru-RU"/>
              </a:p>
            </p:txBody>
          </p:sp>
          <p:sp>
            <p:nvSpPr>
              <p:cNvPr id="62563" name="Rectangle 99"/>
              <p:cNvSpPr>
                <a:spLocks noChangeArrowheads="1"/>
              </p:cNvSpPr>
              <p:nvPr userDrawn="1"/>
            </p:nvSpPr>
            <p:spPr bwMode="ltGray">
              <a:xfrm rot="-4580623">
                <a:off x="594" y="2391"/>
                <a:ext cx="75" cy="12"/>
              </a:xfrm>
              <a:prstGeom prst="rect">
                <a:avLst/>
              </a:prstGeom>
              <a:solidFill>
                <a:schemeClr val="bg2"/>
              </a:solidFill>
              <a:ln w="9525">
                <a:noFill/>
                <a:miter lim="800000"/>
                <a:headEnd/>
                <a:tailEnd/>
              </a:ln>
              <a:effectLst/>
            </p:spPr>
            <p:txBody>
              <a:bodyPr wrap="none" anchor="ctr"/>
              <a:lstStyle/>
              <a:p>
                <a:endParaRPr lang="ru-RU"/>
              </a:p>
            </p:txBody>
          </p:sp>
          <p:sp>
            <p:nvSpPr>
              <p:cNvPr id="62564" name="Rectangle 100"/>
              <p:cNvSpPr>
                <a:spLocks noChangeArrowheads="1"/>
              </p:cNvSpPr>
              <p:nvPr userDrawn="1"/>
            </p:nvSpPr>
            <p:spPr bwMode="ltGray">
              <a:xfrm rot="-5195129">
                <a:off x="355" y="2414"/>
                <a:ext cx="69" cy="12"/>
              </a:xfrm>
              <a:prstGeom prst="rect">
                <a:avLst/>
              </a:prstGeom>
              <a:solidFill>
                <a:schemeClr val="bg2"/>
              </a:solidFill>
              <a:ln w="9525">
                <a:noFill/>
                <a:miter lim="800000"/>
                <a:headEnd/>
                <a:tailEnd/>
              </a:ln>
              <a:effectLst/>
            </p:spPr>
            <p:txBody>
              <a:bodyPr wrap="none" anchor="ctr"/>
              <a:lstStyle/>
              <a:p>
                <a:endParaRPr lang="ru-RU"/>
              </a:p>
            </p:txBody>
          </p:sp>
          <p:sp>
            <p:nvSpPr>
              <p:cNvPr id="62565" name="Rectangle 101"/>
              <p:cNvSpPr>
                <a:spLocks noChangeArrowheads="1"/>
              </p:cNvSpPr>
              <p:nvPr userDrawn="1"/>
            </p:nvSpPr>
            <p:spPr bwMode="ltGray">
              <a:xfrm rot="-5360484">
                <a:off x="385" y="2409"/>
                <a:ext cx="69" cy="12"/>
              </a:xfrm>
              <a:prstGeom prst="rect">
                <a:avLst/>
              </a:prstGeom>
              <a:solidFill>
                <a:schemeClr val="bg2"/>
              </a:solidFill>
              <a:ln w="9525">
                <a:noFill/>
                <a:miter lim="800000"/>
                <a:headEnd/>
                <a:tailEnd/>
              </a:ln>
              <a:effectLst/>
            </p:spPr>
            <p:txBody>
              <a:bodyPr wrap="none" anchor="ctr"/>
              <a:lstStyle/>
              <a:p>
                <a:endParaRPr lang="ru-RU"/>
              </a:p>
            </p:txBody>
          </p:sp>
          <p:sp>
            <p:nvSpPr>
              <p:cNvPr id="62566" name="Rectangle 102"/>
              <p:cNvSpPr>
                <a:spLocks noChangeArrowheads="1"/>
              </p:cNvSpPr>
              <p:nvPr userDrawn="1"/>
            </p:nvSpPr>
            <p:spPr bwMode="ltGray">
              <a:xfrm rot="-5288939">
                <a:off x="418" y="2405"/>
                <a:ext cx="69" cy="12"/>
              </a:xfrm>
              <a:prstGeom prst="rect">
                <a:avLst/>
              </a:prstGeom>
              <a:solidFill>
                <a:schemeClr val="bg2"/>
              </a:solidFill>
              <a:ln w="9525">
                <a:noFill/>
                <a:miter lim="800000"/>
                <a:headEnd/>
                <a:tailEnd/>
              </a:ln>
              <a:effectLst/>
            </p:spPr>
            <p:txBody>
              <a:bodyPr wrap="none" anchor="ctr"/>
              <a:lstStyle/>
              <a:p>
                <a:endParaRPr lang="ru-RU"/>
              </a:p>
            </p:txBody>
          </p:sp>
          <p:sp>
            <p:nvSpPr>
              <p:cNvPr id="62567" name="Rectangle 103"/>
              <p:cNvSpPr>
                <a:spLocks noChangeArrowheads="1"/>
              </p:cNvSpPr>
              <p:nvPr userDrawn="1"/>
            </p:nvSpPr>
            <p:spPr bwMode="ltGray">
              <a:xfrm rot="-5164854">
                <a:off x="449" y="2400"/>
                <a:ext cx="69" cy="12"/>
              </a:xfrm>
              <a:prstGeom prst="rect">
                <a:avLst/>
              </a:prstGeom>
              <a:solidFill>
                <a:schemeClr val="bg2"/>
              </a:solidFill>
              <a:ln w="9525">
                <a:noFill/>
                <a:miter lim="800000"/>
                <a:headEnd/>
                <a:tailEnd/>
              </a:ln>
              <a:effectLst/>
            </p:spPr>
            <p:txBody>
              <a:bodyPr wrap="none" anchor="ctr"/>
              <a:lstStyle/>
              <a:p>
                <a:endParaRPr lang="ru-RU"/>
              </a:p>
            </p:txBody>
          </p:sp>
          <p:sp>
            <p:nvSpPr>
              <p:cNvPr id="62568" name="Rectangle 104"/>
              <p:cNvSpPr>
                <a:spLocks noChangeArrowheads="1"/>
              </p:cNvSpPr>
              <p:nvPr userDrawn="1"/>
            </p:nvSpPr>
            <p:spPr bwMode="ltGray">
              <a:xfrm rot="-6132163">
                <a:off x="206" y="2458"/>
                <a:ext cx="63" cy="12"/>
              </a:xfrm>
              <a:prstGeom prst="rect">
                <a:avLst/>
              </a:prstGeom>
              <a:solidFill>
                <a:schemeClr val="bg2"/>
              </a:solidFill>
              <a:ln w="9525">
                <a:noFill/>
                <a:miter lim="800000"/>
                <a:headEnd/>
                <a:tailEnd/>
              </a:ln>
              <a:effectLst/>
            </p:spPr>
            <p:txBody>
              <a:bodyPr wrap="none" anchor="ctr"/>
              <a:lstStyle/>
              <a:p>
                <a:endParaRPr lang="ru-RU"/>
              </a:p>
            </p:txBody>
          </p:sp>
          <p:sp>
            <p:nvSpPr>
              <p:cNvPr id="62569" name="Rectangle 105"/>
              <p:cNvSpPr>
                <a:spLocks noChangeArrowheads="1"/>
              </p:cNvSpPr>
              <p:nvPr userDrawn="1"/>
            </p:nvSpPr>
            <p:spPr bwMode="ltGray">
              <a:xfrm rot="-6220433">
                <a:off x="237" y="2448"/>
                <a:ext cx="63" cy="12"/>
              </a:xfrm>
              <a:prstGeom prst="rect">
                <a:avLst/>
              </a:prstGeom>
              <a:solidFill>
                <a:schemeClr val="bg2"/>
              </a:solidFill>
              <a:ln w="9525">
                <a:noFill/>
                <a:miter lim="800000"/>
                <a:headEnd/>
                <a:tailEnd/>
              </a:ln>
              <a:effectLst/>
            </p:spPr>
            <p:txBody>
              <a:bodyPr wrap="none" anchor="ctr"/>
              <a:lstStyle/>
              <a:p>
                <a:endParaRPr lang="ru-RU"/>
              </a:p>
            </p:txBody>
          </p:sp>
          <p:sp>
            <p:nvSpPr>
              <p:cNvPr id="62570" name="Rectangle 106"/>
              <p:cNvSpPr>
                <a:spLocks noChangeArrowheads="1"/>
              </p:cNvSpPr>
              <p:nvPr userDrawn="1"/>
            </p:nvSpPr>
            <p:spPr bwMode="ltGray">
              <a:xfrm rot="-6110943">
                <a:off x="266" y="2438"/>
                <a:ext cx="63" cy="12"/>
              </a:xfrm>
              <a:prstGeom prst="rect">
                <a:avLst/>
              </a:prstGeom>
              <a:solidFill>
                <a:schemeClr val="bg2"/>
              </a:solidFill>
              <a:ln w="9525">
                <a:noFill/>
                <a:miter lim="800000"/>
                <a:headEnd/>
                <a:tailEnd/>
              </a:ln>
              <a:effectLst/>
            </p:spPr>
            <p:txBody>
              <a:bodyPr wrap="none" anchor="ctr"/>
              <a:lstStyle/>
              <a:p>
                <a:endParaRPr lang="ru-RU"/>
              </a:p>
            </p:txBody>
          </p:sp>
          <p:sp>
            <p:nvSpPr>
              <p:cNvPr id="62571" name="Rectangle 107"/>
              <p:cNvSpPr>
                <a:spLocks noChangeArrowheads="1"/>
              </p:cNvSpPr>
              <p:nvPr userDrawn="1"/>
            </p:nvSpPr>
            <p:spPr bwMode="ltGray">
              <a:xfrm rot="-5919570">
                <a:off x="292" y="2427"/>
                <a:ext cx="69" cy="12"/>
              </a:xfrm>
              <a:prstGeom prst="rect">
                <a:avLst/>
              </a:prstGeom>
              <a:solidFill>
                <a:schemeClr val="bg2"/>
              </a:solidFill>
              <a:ln w="9525">
                <a:noFill/>
                <a:miter lim="800000"/>
                <a:headEnd/>
                <a:tailEnd/>
              </a:ln>
              <a:effectLst/>
            </p:spPr>
            <p:txBody>
              <a:bodyPr wrap="none" anchor="ctr"/>
              <a:lstStyle/>
              <a:p>
                <a:endParaRPr lang="ru-RU"/>
              </a:p>
            </p:txBody>
          </p:sp>
          <p:sp>
            <p:nvSpPr>
              <p:cNvPr id="62572" name="Rectangle 108"/>
              <p:cNvSpPr>
                <a:spLocks noChangeArrowheads="1"/>
              </p:cNvSpPr>
              <p:nvPr userDrawn="1"/>
            </p:nvSpPr>
            <p:spPr bwMode="ltGray">
              <a:xfrm rot="-7376291">
                <a:off x="5" y="2549"/>
                <a:ext cx="63" cy="12"/>
              </a:xfrm>
              <a:prstGeom prst="rect">
                <a:avLst/>
              </a:prstGeom>
              <a:solidFill>
                <a:schemeClr val="bg2"/>
              </a:solidFill>
              <a:ln w="9525">
                <a:noFill/>
                <a:miter lim="800000"/>
                <a:headEnd/>
                <a:tailEnd/>
              </a:ln>
              <a:effectLst/>
            </p:spPr>
            <p:txBody>
              <a:bodyPr wrap="none" anchor="ctr"/>
              <a:lstStyle/>
              <a:p>
                <a:endParaRPr lang="ru-RU"/>
              </a:p>
            </p:txBody>
          </p:sp>
          <p:sp>
            <p:nvSpPr>
              <p:cNvPr id="62573" name="Rectangle 109"/>
              <p:cNvSpPr>
                <a:spLocks noChangeArrowheads="1"/>
              </p:cNvSpPr>
              <p:nvPr userDrawn="1"/>
            </p:nvSpPr>
            <p:spPr bwMode="ltGray">
              <a:xfrm rot="-7168347">
                <a:off x="64" y="2517"/>
                <a:ext cx="63" cy="12"/>
              </a:xfrm>
              <a:prstGeom prst="rect">
                <a:avLst/>
              </a:prstGeom>
              <a:solidFill>
                <a:schemeClr val="bg2"/>
              </a:solidFill>
              <a:ln w="9525">
                <a:noFill/>
                <a:miter lim="800000"/>
                <a:headEnd/>
                <a:tailEnd/>
              </a:ln>
              <a:effectLst/>
            </p:spPr>
            <p:txBody>
              <a:bodyPr wrap="none" anchor="ctr"/>
              <a:lstStyle/>
              <a:p>
                <a:endParaRPr lang="ru-RU"/>
              </a:p>
            </p:txBody>
          </p:sp>
          <p:sp>
            <p:nvSpPr>
              <p:cNvPr id="62574" name="Rectangle 110"/>
              <p:cNvSpPr>
                <a:spLocks noChangeArrowheads="1"/>
              </p:cNvSpPr>
              <p:nvPr userDrawn="1"/>
            </p:nvSpPr>
            <p:spPr bwMode="ltGray">
              <a:xfrm rot="-6802416">
                <a:off x="92" y="2502"/>
                <a:ext cx="63" cy="12"/>
              </a:xfrm>
              <a:prstGeom prst="rect">
                <a:avLst/>
              </a:prstGeom>
              <a:solidFill>
                <a:schemeClr val="bg2"/>
              </a:solidFill>
              <a:ln w="9525">
                <a:noFill/>
                <a:miter lim="800000"/>
                <a:headEnd/>
                <a:tailEnd/>
              </a:ln>
              <a:effectLst/>
            </p:spPr>
            <p:txBody>
              <a:bodyPr wrap="none" anchor="ctr"/>
              <a:lstStyle/>
              <a:p>
                <a:endParaRPr lang="ru-RU"/>
              </a:p>
            </p:txBody>
          </p:sp>
          <p:sp>
            <p:nvSpPr>
              <p:cNvPr id="62575" name="Rectangle 111"/>
              <p:cNvSpPr>
                <a:spLocks noChangeArrowheads="1"/>
              </p:cNvSpPr>
              <p:nvPr userDrawn="1"/>
            </p:nvSpPr>
            <p:spPr bwMode="ltGray">
              <a:xfrm rot="-6802416">
                <a:off x="119" y="2492"/>
                <a:ext cx="63" cy="12"/>
              </a:xfrm>
              <a:prstGeom prst="rect">
                <a:avLst/>
              </a:prstGeom>
              <a:solidFill>
                <a:schemeClr val="bg2"/>
              </a:solidFill>
              <a:ln w="9525">
                <a:noFill/>
                <a:miter lim="800000"/>
                <a:headEnd/>
                <a:tailEnd/>
              </a:ln>
              <a:effectLst/>
            </p:spPr>
            <p:txBody>
              <a:bodyPr wrap="none" anchor="ctr"/>
              <a:lstStyle/>
              <a:p>
                <a:endParaRPr lang="ru-RU"/>
              </a:p>
            </p:txBody>
          </p:sp>
          <p:sp>
            <p:nvSpPr>
              <p:cNvPr id="62576" name="Rectangle 112"/>
              <p:cNvSpPr>
                <a:spLocks noChangeArrowheads="1"/>
              </p:cNvSpPr>
              <p:nvPr userDrawn="1"/>
            </p:nvSpPr>
            <p:spPr bwMode="ltGray">
              <a:xfrm rot="-6457704">
                <a:off x="150" y="2478"/>
                <a:ext cx="63" cy="12"/>
              </a:xfrm>
              <a:prstGeom prst="rect">
                <a:avLst/>
              </a:prstGeom>
              <a:solidFill>
                <a:schemeClr val="bg2"/>
              </a:solidFill>
              <a:ln w="9525">
                <a:noFill/>
                <a:miter lim="800000"/>
                <a:headEnd/>
                <a:tailEnd/>
              </a:ln>
              <a:effectLst/>
            </p:spPr>
            <p:txBody>
              <a:bodyPr wrap="none" anchor="ctr"/>
              <a:lstStyle/>
              <a:p>
                <a:endParaRPr lang="ru-RU"/>
              </a:p>
            </p:txBody>
          </p:sp>
          <p:sp>
            <p:nvSpPr>
              <p:cNvPr id="62577" name="Rectangle 113"/>
              <p:cNvSpPr>
                <a:spLocks noChangeArrowheads="1"/>
              </p:cNvSpPr>
              <p:nvPr userDrawn="1"/>
            </p:nvSpPr>
            <p:spPr bwMode="ltGray">
              <a:xfrm rot="-1876771">
                <a:off x="0" y="3363"/>
                <a:ext cx="75" cy="12"/>
              </a:xfrm>
              <a:prstGeom prst="rect">
                <a:avLst/>
              </a:prstGeom>
              <a:solidFill>
                <a:schemeClr val="bg2"/>
              </a:solidFill>
              <a:ln w="9525">
                <a:noFill/>
                <a:miter lim="800000"/>
                <a:headEnd/>
                <a:tailEnd/>
              </a:ln>
              <a:effectLst/>
            </p:spPr>
            <p:txBody>
              <a:bodyPr wrap="none" anchor="ctr"/>
              <a:lstStyle/>
              <a:p>
                <a:endParaRPr lang="ru-RU"/>
              </a:p>
            </p:txBody>
          </p:sp>
          <p:sp>
            <p:nvSpPr>
              <p:cNvPr id="62578" name="Rectangle 114"/>
              <p:cNvSpPr>
                <a:spLocks noChangeArrowheads="1"/>
              </p:cNvSpPr>
              <p:nvPr userDrawn="1"/>
            </p:nvSpPr>
            <p:spPr bwMode="ltGray">
              <a:xfrm rot="3283992">
                <a:off x="511" y="3478"/>
                <a:ext cx="242" cy="12"/>
              </a:xfrm>
              <a:prstGeom prst="rect">
                <a:avLst/>
              </a:prstGeom>
              <a:solidFill>
                <a:schemeClr val="bg2"/>
              </a:solidFill>
              <a:ln w="9525">
                <a:noFill/>
                <a:miter lim="800000"/>
                <a:headEnd/>
                <a:tailEnd/>
              </a:ln>
              <a:effectLst/>
            </p:spPr>
            <p:txBody>
              <a:bodyPr wrap="none" anchor="ctr"/>
              <a:lstStyle/>
              <a:p>
                <a:endParaRPr lang="ru-RU"/>
              </a:p>
            </p:txBody>
          </p:sp>
          <p:sp>
            <p:nvSpPr>
              <p:cNvPr id="62579" name="Rectangle 115"/>
              <p:cNvSpPr>
                <a:spLocks noChangeArrowheads="1"/>
              </p:cNvSpPr>
              <p:nvPr userDrawn="1"/>
            </p:nvSpPr>
            <p:spPr bwMode="ltGray">
              <a:xfrm rot="3283992">
                <a:off x="35" y="2798"/>
                <a:ext cx="242" cy="12"/>
              </a:xfrm>
              <a:prstGeom prst="rect">
                <a:avLst/>
              </a:prstGeom>
              <a:solidFill>
                <a:schemeClr val="bg2"/>
              </a:solidFill>
              <a:ln w="9525">
                <a:noFill/>
                <a:miter lim="800000"/>
                <a:headEnd/>
                <a:tailEnd/>
              </a:ln>
              <a:effectLst/>
            </p:spPr>
            <p:txBody>
              <a:bodyPr wrap="none" anchor="ctr"/>
              <a:lstStyle/>
              <a:p>
                <a:endParaRPr lang="ru-RU"/>
              </a:p>
            </p:txBody>
          </p:sp>
          <p:sp>
            <p:nvSpPr>
              <p:cNvPr id="62580" name="Rectangle 116"/>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a:effectLst/>
            </p:spPr>
            <p:txBody>
              <a:bodyPr wrap="none" anchor="ctr"/>
              <a:lstStyle/>
              <a:p>
                <a:endParaRPr lang="ru-RU"/>
              </a:p>
            </p:txBody>
          </p:sp>
          <p:sp>
            <p:nvSpPr>
              <p:cNvPr id="62581" name="Rectangle 117"/>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a:effectLst/>
            </p:spPr>
            <p:txBody>
              <a:bodyPr wrap="none" anchor="ctr"/>
              <a:lstStyle/>
              <a:p>
                <a:endParaRPr lang="ru-RU"/>
              </a:p>
            </p:txBody>
          </p:sp>
          <p:sp>
            <p:nvSpPr>
              <p:cNvPr id="62582" name="Rectangle 118"/>
              <p:cNvSpPr>
                <a:spLocks noChangeArrowheads="1"/>
              </p:cNvSpPr>
              <p:nvPr userDrawn="1"/>
            </p:nvSpPr>
            <p:spPr bwMode="ltGray">
              <a:xfrm rot="6683973">
                <a:off x="45" y="3915"/>
                <a:ext cx="144" cy="12"/>
              </a:xfrm>
              <a:prstGeom prst="rect">
                <a:avLst/>
              </a:prstGeom>
              <a:solidFill>
                <a:schemeClr val="bg2"/>
              </a:solidFill>
              <a:ln w="9525">
                <a:noFill/>
                <a:miter lim="800000"/>
                <a:headEnd/>
                <a:tailEnd/>
              </a:ln>
              <a:effectLst/>
            </p:spPr>
            <p:txBody>
              <a:bodyPr wrap="none" anchor="ctr"/>
              <a:lstStyle/>
              <a:p>
                <a:endParaRPr lang="ru-RU"/>
              </a:p>
            </p:txBody>
          </p:sp>
          <p:sp>
            <p:nvSpPr>
              <p:cNvPr id="62583" name="Rectangle 119"/>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a:effectLst/>
            </p:spPr>
            <p:txBody>
              <a:bodyPr wrap="none" anchor="ctr"/>
              <a:lstStyle/>
              <a:p>
                <a:endParaRPr lang="ru-RU"/>
              </a:p>
            </p:txBody>
          </p:sp>
          <p:sp>
            <p:nvSpPr>
              <p:cNvPr id="62584" name="Rectangle 120"/>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a:effectLst/>
            </p:spPr>
            <p:txBody>
              <a:bodyPr wrap="none" anchor="ctr"/>
              <a:lstStyle/>
              <a:p>
                <a:endParaRPr lang="ru-RU"/>
              </a:p>
            </p:txBody>
          </p:sp>
          <p:sp>
            <p:nvSpPr>
              <p:cNvPr id="62585" name="Rectangle 121"/>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a:effectLst/>
            </p:spPr>
            <p:txBody>
              <a:bodyPr wrap="none" anchor="ctr"/>
              <a:lstStyle/>
              <a:p>
                <a:endParaRPr lang="ru-RU"/>
              </a:p>
            </p:txBody>
          </p:sp>
          <p:sp>
            <p:nvSpPr>
              <p:cNvPr id="62586" name="Rectangle 122"/>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a:effectLst/>
            </p:spPr>
            <p:txBody>
              <a:bodyPr wrap="none" anchor="ctr"/>
              <a:lstStyle/>
              <a:p>
                <a:endParaRPr lang="ru-RU"/>
              </a:p>
            </p:txBody>
          </p:sp>
          <p:sp>
            <p:nvSpPr>
              <p:cNvPr id="62587" name="Rectangle 123"/>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a:effectLst/>
            </p:spPr>
            <p:txBody>
              <a:bodyPr wrap="none" anchor="ctr"/>
              <a:lstStyle/>
              <a:p>
                <a:endParaRPr lang="ru-RU"/>
              </a:p>
            </p:txBody>
          </p:sp>
          <p:sp>
            <p:nvSpPr>
              <p:cNvPr id="62588" name="Rectangle 124"/>
              <p:cNvSpPr>
                <a:spLocks noChangeArrowheads="1"/>
              </p:cNvSpPr>
              <p:nvPr userDrawn="1"/>
            </p:nvSpPr>
            <p:spPr bwMode="ltGray">
              <a:xfrm rot="-7168347">
                <a:off x="-18" y="2506"/>
                <a:ext cx="132" cy="12"/>
              </a:xfrm>
              <a:prstGeom prst="rect">
                <a:avLst/>
              </a:prstGeom>
              <a:solidFill>
                <a:schemeClr val="bg2"/>
              </a:solidFill>
              <a:ln w="9525">
                <a:noFill/>
                <a:miter lim="800000"/>
                <a:headEnd/>
                <a:tailEnd/>
              </a:ln>
              <a:effectLst/>
            </p:spPr>
            <p:txBody>
              <a:bodyPr wrap="none" anchor="ctr"/>
              <a:lstStyle/>
              <a:p>
                <a:endParaRPr lang="ru-RU"/>
              </a:p>
            </p:txBody>
          </p:sp>
          <p:sp>
            <p:nvSpPr>
              <p:cNvPr id="62589" name="Rectangle 125"/>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a:effectLst/>
            </p:spPr>
            <p:txBody>
              <a:bodyPr wrap="none" anchor="ctr"/>
              <a:lstStyle/>
              <a:p>
                <a:endParaRPr lang="ru-RU"/>
              </a:p>
            </p:txBody>
          </p:sp>
          <p:sp>
            <p:nvSpPr>
              <p:cNvPr id="62590" name="Rectangle 126"/>
              <p:cNvSpPr>
                <a:spLocks noChangeArrowheads="1"/>
              </p:cNvSpPr>
              <p:nvPr userDrawn="1"/>
            </p:nvSpPr>
            <p:spPr bwMode="ltGray">
              <a:xfrm rot="-4970620">
                <a:off x="447" y="2364"/>
                <a:ext cx="138" cy="12"/>
              </a:xfrm>
              <a:prstGeom prst="rect">
                <a:avLst/>
              </a:prstGeom>
              <a:solidFill>
                <a:schemeClr val="bg2"/>
              </a:solidFill>
              <a:ln w="9525">
                <a:noFill/>
                <a:miter lim="800000"/>
                <a:headEnd/>
                <a:tailEnd/>
              </a:ln>
              <a:effectLst/>
            </p:spPr>
            <p:txBody>
              <a:bodyPr wrap="none" anchor="ctr"/>
              <a:lstStyle/>
              <a:p>
                <a:endParaRPr lang="ru-RU"/>
              </a:p>
            </p:txBody>
          </p:sp>
          <p:sp>
            <p:nvSpPr>
              <p:cNvPr id="62591" name="Rectangle 127"/>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a:effectLst/>
            </p:spPr>
            <p:txBody>
              <a:bodyPr wrap="none" anchor="ctr"/>
              <a:lstStyle/>
              <a:p>
                <a:endParaRPr lang="ru-RU"/>
              </a:p>
            </p:txBody>
          </p:sp>
          <p:sp>
            <p:nvSpPr>
              <p:cNvPr id="62592" name="Rectangle 128"/>
              <p:cNvSpPr>
                <a:spLocks noChangeArrowheads="1"/>
              </p:cNvSpPr>
              <p:nvPr userDrawn="1"/>
            </p:nvSpPr>
            <p:spPr bwMode="ltGray">
              <a:xfrm rot="-3676305">
                <a:off x="739" y="2386"/>
                <a:ext cx="155" cy="12"/>
              </a:xfrm>
              <a:prstGeom prst="rect">
                <a:avLst/>
              </a:prstGeom>
              <a:solidFill>
                <a:schemeClr val="bg2"/>
              </a:solidFill>
              <a:ln w="9525">
                <a:noFill/>
                <a:miter lim="800000"/>
                <a:headEnd/>
                <a:tailEnd/>
              </a:ln>
              <a:effectLst/>
            </p:spPr>
            <p:txBody>
              <a:bodyPr wrap="none" anchor="ctr"/>
              <a:lstStyle/>
              <a:p>
                <a:endParaRPr lang="ru-RU"/>
              </a:p>
            </p:txBody>
          </p:sp>
          <p:sp>
            <p:nvSpPr>
              <p:cNvPr id="62593" name="Rectangle 129"/>
              <p:cNvSpPr>
                <a:spLocks noChangeArrowheads="1"/>
              </p:cNvSpPr>
              <p:nvPr userDrawn="1"/>
            </p:nvSpPr>
            <p:spPr bwMode="ltGray">
              <a:xfrm rot="-3188616">
                <a:off x="869" y="2430"/>
                <a:ext cx="167" cy="12"/>
              </a:xfrm>
              <a:prstGeom prst="rect">
                <a:avLst/>
              </a:prstGeom>
              <a:solidFill>
                <a:schemeClr val="bg2"/>
              </a:solidFill>
              <a:ln w="9525">
                <a:noFill/>
                <a:miter lim="800000"/>
                <a:headEnd/>
                <a:tailEnd/>
              </a:ln>
              <a:effectLst/>
            </p:spPr>
            <p:txBody>
              <a:bodyPr wrap="none" anchor="ctr"/>
              <a:lstStyle/>
              <a:p>
                <a:endParaRPr lang="ru-RU"/>
              </a:p>
            </p:txBody>
          </p:sp>
          <p:sp>
            <p:nvSpPr>
              <p:cNvPr id="62594" name="Rectangle 130"/>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a:effectLst/>
            </p:spPr>
            <p:txBody>
              <a:bodyPr wrap="none" anchor="ctr"/>
              <a:lstStyle/>
              <a:p>
                <a:endParaRPr lang="ru-RU"/>
              </a:p>
            </p:txBody>
          </p:sp>
          <p:sp>
            <p:nvSpPr>
              <p:cNvPr id="62595" name="Rectangle 131"/>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a:effectLst/>
            </p:spPr>
            <p:txBody>
              <a:bodyPr wrap="none" anchor="ctr"/>
              <a:lstStyle/>
              <a:p>
                <a:endParaRPr lang="ru-RU"/>
              </a:p>
            </p:txBody>
          </p:sp>
          <p:sp>
            <p:nvSpPr>
              <p:cNvPr id="62596" name="Rectangle 132"/>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a:effectLst/>
            </p:spPr>
            <p:txBody>
              <a:bodyPr wrap="none" anchor="ctr"/>
              <a:lstStyle/>
              <a:p>
                <a:endParaRPr lang="ru-RU"/>
              </a:p>
            </p:txBody>
          </p:sp>
          <p:sp>
            <p:nvSpPr>
              <p:cNvPr id="62597" name="Rectangle 133"/>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a:effectLst/>
            </p:spPr>
            <p:txBody>
              <a:bodyPr wrap="none" anchor="ctr"/>
              <a:lstStyle/>
              <a:p>
                <a:endParaRPr lang="ru-RU"/>
              </a:p>
            </p:txBody>
          </p:sp>
          <p:sp>
            <p:nvSpPr>
              <p:cNvPr id="62598" name="Rectangle 134"/>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a:effectLst/>
            </p:spPr>
            <p:txBody>
              <a:bodyPr wrap="none" anchor="ctr"/>
              <a:lstStyle/>
              <a:p>
                <a:endParaRPr lang="ru-RU"/>
              </a:p>
            </p:txBody>
          </p:sp>
          <p:sp>
            <p:nvSpPr>
              <p:cNvPr id="62599" name="Rectangle 135"/>
              <p:cNvSpPr>
                <a:spLocks noChangeArrowheads="1"/>
              </p:cNvSpPr>
              <p:nvPr userDrawn="1"/>
            </p:nvSpPr>
            <p:spPr bwMode="ltGray">
              <a:xfrm rot="-287823">
                <a:off x="1213" y="3066"/>
                <a:ext cx="167" cy="12"/>
              </a:xfrm>
              <a:prstGeom prst="rect">
                <a:avLst/>
              </a:prstGeom>
              <a:solidFill>
                <a:schemeClr val="bg2"/>
              </a:solidFill>
              <a:ln w="9525">
                <a:noFill/>
                <a:miter lim="800000"/>
                <a:headEnd/>
                <a:tailEnd/>
              </a:ln>
              <a:effectLst/>
            </p:spPr>
            <p:txBody>
              <a:bodyPr wrap="none" anchor="ctr"/>
              <a:lstStyle/>
              <a:p>
                <a:endParaRPr lang="ru-RU"/>
              </a:p>
            </p:txBody>
          </p:sp>
          <p:sp>
            <p:nvSpPr>
              <p:cNvPr id="62600" name="Rectangle 136"/>
              <p:cNvSpPr>
                <a:spLocks noChangeArrowheads="1"/>
              </p:cNvSpPr>
              <p:nvPr userDrawn="1"/>
            </p:nvSpPr>
            <p:spPr bwMode="ltGray">
              <a:xfrm rot="696741">
                <a:off x="1126" y="3337"/>
                <a:ext cx="150" cy="12"/>
              </a:xfrm>
              <a:prstGeom prst="rect">
                <a:avLst/>
              </a:prstGeom>
              <a:solidFill>
                <a:schemeClr val="bg2"/>
              </a:solidFill>
              <a:ln w="9525">
                <a:noFill/>
                <a:miter lim="800000"/>
                <a:headEnd/>
                <a:tailEnd/>
              </a:ln>
              <a:effectLst/>
            </p:spPr>
            <p:txBody>
              <a:bodyPr wrap="none" anchor="ctr"/>
              <a:lstStyle/>
              <a:p>
                <a:endParaRPr lang="ru-RU"/>
              </a:p>
            </p:txBody>
          </p:sp>
          <p:sp>
            <p:nvSpPr>
              <p:cNvPr id="62601" name="Rectangle 137"/>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a:effectLst/>
            </p:spPr>
            <p:txBody>
              <a:bodyPr wrap="none" anchor="ctr"/>
              <a:lstStyle/>
              <a:p>
                <a:endParaRPr lang="ru-RU"/>
              </a:p>
            </p:txBody>
          </p:sp>
          <p:sp>
            <p:nvSpPr>
              <p:cNvPr id="62602" name="Freeform 138"/>
              <p:cNvSpPr>
                <a:spLocks/>
              </p:cNvSpPr>
              <p:nvPr userDrawn="1"/>
            </p:nvSpPr>
            <p:spPr bwMode="ltGray">
              <a:xfrm>
                <a:off x="850" y="3136"/>
                <a:ext cx="204" cy="120"/>
              </a:xfrm>
              <a:custGeom>
                <a:avLst/>
                <a:gdLst/>
                <a:ahLst/>
                <a:cxnLst>
                  <a:cxn ang="0">
                    <a:pos x="168" y="120"/>
                  </a:cxn>
                  <a:cxn ang="0">
                    <a:pos x="204" y="12"/>
                  </a:cxn>
                  <a:cxn ang="0">
                    <a:pos x="42" y="0"/>
                  </a:cxn>
                  <a:cxn ang="0">
                    <a:pos x="0" y="108"/>
                  </a:cxn>
                  <a:cxn ang="0">
                    <a:pos x="30" y="114"/>
                  </a:cxn>
                  <a:cxn ang="0">
                    <a:pos x="60" y="30"/>
                  </a:cxn>
                  <a:cxn ang="0">
                    <a:pos x="102" y="36"/>
                  </a:cxn>
                  <a:cxn ang="0">
                    <a:pos x="78" y="108"/>
                  </a:cxn>
                  <a:cxn ang="0">
                    <a:pos x="102" y="108"/>
                  </a:cxn>
                  <a:cxn ang="0">
                    <a:pos x="132" y="36"/>
                  </a:cxn>
                  <a:cxn ang="0">
                    <a:pos x="162" y="36"/>
                  </a:cxn>
                  <a:cxn ang="0">
                    <a:pos x="138" y="114"/>
                  </a:cxn>
                  <a:cxn ang="0">
                    <a:pos x="168" y="120"/>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lstStyle/>
              <a:p>
                <a:endParaRPr lang="ru-RU"/>
              </a:p>
            </p:txBody>
          </p:sp>
          <p:sp>
            <p:nvSpPr>
              <p:cNvPr id="62603" name="Freeform 139"/>
              <p:cNvSpPr>
                <a:spLocks/>
              </p:cNvSpPr>
              <p:nvPr userDrawn="1"/>
            </p:nvSpPr>
            <p:spPr bwMode="ltGray">
              <a:xfrm>
                <a:off x="19" y="2722"/>
                <a:ext cx="90" cy="78"/>
              </a:xfrm>
              <a:custGeom>
                <a:avLst/>
                <a:gdLst/>
                <a:ahLst/>
                <a:cxnLst>
                  <a:cxn ang="0">
                    <a:pos x="66" y="36"/>
                  </a:cxn>
                  <a:cxn ang="0">
                    <a:pos x="66" y="36"/>
                  </a:cxn>
                  <a:cxn ang="0">
                    <a:pos x="18" y="24"/>
                  </a:cxn>
                  <a:cxn ang="0">
                    <a:pos x="0" y="30"/>
                  </a:cxn>
                  <a:cxn ang="0">
                    <a:pos x="36" y="78"/>
                  </a:cxn>
                  <a:cxn ang="0">
                    <a:pos x="48" y="72"/>
                  </a:cxn>
                  <a:cxn ang="0">
                    <a:pos x="24" y="36"/>
                  </a:cxn>
                  <a:cxn ang="0">
                    <a:pos x="24" y="36"/>
                  </a:cxn>
                  <a:cxn ang="0">
                    <a:pos x="72" y="54"/>
                  </a:cxn>
                  <a:cxn ang="0">
                    <a:pos x="90" y="42"/>
                  </a:cxn>
                  <a:cxn ang="0">
                    <a:pos x="54" y="0"/>
                  </a:cxn>
                  <a:cxn ang="0">
                    <a:pos x="42" y="6"/>
                  </a:cxn>
                  <a:cxn ang="0">
                    <a:pos x="66" y="36"/>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lstStyle/>
              <a:p>
                <a:endParaRPr lang="ru-RU"/>
              </a:p>
            </p:txBody>
          </p:sp>
          <p:sp>
            <p:nvSpPr>
              <p:cNvPr id="62604" name="Freeform 140"/>
              <p:cNvSpPr>
                <a:spLocks/>
              </p:cNvSpPr>
              <p:nvPr userDrawn="1"/>
            </p:nvSpPr>
            <p:spPr bwMode="ltGray">
              <a:xfrm>
                <a:off x="97" y="2651"/>
                <a:ext cx="101" cy="89"/>
              </a:xfrm>
              <a:custGeom>
                <a:avLst/>
                <a:gdLst/>
                <a:ahLst/>
                <a:cxnLst>
                  <a:cxn ang="0">
                    <a:pos x="54" y="89"/>
                  </a:cxn>
                  <a:cxn ang="0">
                    <a:pos x="65" y="83"/>
                  </a:cxn>
                  <a:cxn ang="0">
                    <a:pos x="48" y="35"/>
                  </a:cxn>
                  <a:cxn ang="0">
                    <a:pos x="89" y="65"/>
                  </a:cxn>
                  <a:cxn ang="0">
                    <a:pos x="101" y="59"/>
                  </a:cxn>
                  <a:cxn ang="0">
                    <a:pos x="83" y="0"/>
                  </a:cxn>
                  <a:cxn ang="0">
                    <a:pos x="71" y="12"/>
                  </a:cxn>
                  <a:cxn ang="0">
                    <a:pos x="83" y="41"/>
                  </a:cxn>
                  <a:cxn ang="0">
                    <a:pos x="48" y="23"/>
                  </a:cxn>
                  <a:cxn ang="0">
                    <a:pos x="36" y="29"/>
                  </a:cxn>
                  <a:cxn ang="0">
                    <a:pos x="45" y="68"/>
                  </a:cxn>
                  <a:cxn ang="0">
                    <a:pos x="18" y="41"/>
                  </a:cxn>
                  <a:cxn ang="0">
                    <a:pos x="0" y="53"/>
                  </a:cxn>
                  <a:cxn ang="0">
                    <a:pos x="54" y="89"/>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lstStyle/>
              <a:p>
                <a:endParaRPr lang="ru-RU"/>
              </a:p>
            </p:txBody>
          </p:sp>
          <p:sp>
            <p:nvSpPr>
              <p:cNvPr id="62605" name="Freeform 141"/>
              <p:cNvSpPr>
                <a:spLocks/>
              </p:cNvSpPr>
              <p:nvPr userDrawn="1"/>
            </p:nvSpPr>
            <p:spPr bwMode="ltGray">
              <a:xfrm>
                <a:off x="677" y="3502"/>
                <a:ext cx="83" cy="78"/>
              </a:xfrm>
              <a:custGeom>
                <a:avLst/>
                <a:gdLst/>
                <a:ahLst/>
                <a:cxnLst>
                  <a:cxn ang="0">
                    <a:pos x="36" y="78"/>
                  </a:cxn>
                  <a:cxn ang="0">
                    <a:pos x="83" y="48"/>
                  </a:cxn>
                  <a:cxn ang="0">
                    <a:pos x="54" y="0"/>
                  </a:cxn>
                  <a:cxn ang="0">
                    <a:pos x="0" y="30"/>
                  </a:cxn>
                  <a:cxn ang="0">
                    <a:pos x="6" y="36"/>
                  </a:cxn>
                  <a:cxn ang="0">
                    <a:pos x="42" y="18"/>
                  </a:cxn>
                  <a:cxn ang="0">
                    <a:pos x="54" y="30"/>
                  </a:cxn>
                  <a:cxn ang="0">
                    <a:pos x="24" y="48"/>
                  </a:cxn>
                  <a:cxn ang="0">
                    <a:pos x="30" y="54"/>
                  </a:cxn>
                  <a:cxn ang="0">
                    <a:pos x="60" y="36"/>
                  </a:cxn>
                  <a:cxn ang="0">
                    <a:pos x="66" y="48"/>
                  </a:cxn>
                  <a:cxn ang="0">
                    <a:pos x="30" y="66"/>
                  </a:cxn>
                  <a:cxn ang="0">
                    <a:pos x="36" y="78"/>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lstStyle/>
              <a:p>
                <a:endParaRPr lang="ru-RU"/>
              </a:p>
            </p:txBody>
          </p:sp>
          <p:sp>
            <p:nvSpPr>
              <p:cNvPr id="62606" name="Freeform 142"/>
              <p:cNvSpPr>
                <a:spLocks/>
              </p:cNvSpPr>
              <p:nvPr userDrawn="1"/>
            </p:nvSpPr>
            <p:spPr bwMode="ltGray">
              <a:xfrm>
                <a:off x="940" y="2782"/>
                <a:ext cx="90" cy="72"/>
              </a:xfrm>
              <a:custGeom>
                <a:avLst/>
                <a:gdLst/>
                <a:ahLst/>
                <a:cxnLst>
                  <a:cxn ang="0">
                    <a:pos x="90" y="30"/>
                  </a:cxn>
                  <a:cxn ang="0">
                    <a:pos x="66" y="0"/>
                  </a:cxn>
                  <a:cxn ang="0">
                    <a:pos x="0" y="36"/>
                  </a:cxn>
                  <a:cxn ang="0">
                    <a:pos x="24" y="72"/>
                  </a:cxn>
                  <a:cxn ang="0">
                    <a:pos x="36" y="66"/>
                  </a:cxn>
                  <a:cxn ang="0">
                    <a:pos x="18" y="42"/>
                  </a:cxn>
                  <a:cxn ang="0">
                    <a:pos x="36" y="30"/>
                  </a:cxn>
                  <a:cxn ang="0">
                    <a:pos x="54" y="54"/>
                  </a:cxn>
                  <a:cxn ang="0">
                    <a:pos x="60" y="48"/>
                  </a:cxn>
                  <a:cxn ang="0">
                    <a:pos x="48" y="24"/>
                  </a:cxn>
                  <a:cxn ang="0">
                    <a:pos x="60" y="12"/>
                  </a:cxn>
                  <a:cxn ang="0">
                    <a:pos x="78" y="42"/>
                  </a:cxn>
                  <a:cxn ang="0">
                    <a:pos x="90" y="30"/>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lstStyle/>
              <a:p>
                <a:endParaRPr lang="ru-RU"/>
              </a:p>
            </p:txBody>
          </p:sp>
          <p:sp>
            <p:nvSpPr>
              <p:cNvPr id="62607" name="Freeform 143"/>
              <p:cNvSpPr>
                <a:spLocks/>
              </p:cNvSpPr>
              <p:nvPr userDrawn="1"/>
            </p:nvSpPr>
            <p:spPr bwMode="ltGray">
              <a:xfrm>
                <a:off x="898" y="2716"/>
                <a:ext cx="90" cy="84"/>
              </a:xfrm>
              <a:custGeom>
                <a:avLst/>
                <a:gdLst/>
                <a:ahLst/>
                <a:cxnLst>
                  <a:cxn ang="0">
                    <a:pos x="42" y="60"/>
                  </a:cxn>
                  <a:cxn ang="0">
                    <a:pos x="42" y="60"/>
                  </a:cxn>
                  <a:cxn ang="0">
                    <a:pos x="72" y="12"/>
                  </a:cxn>
                  <a:cxn ang="0">
                    <a:pos x="66" y="0"/>
                  </a:cxn>
                  <a:cxn ang="0">
                    <a:pos x="0" y="42"/>
                  </a:cxn>
                  <a:cxn ang="0">
                    <a:pos x="6" y="54"/>
                  </a:cxn>
                  <a:cxn ang="0">
                    <a:pos x="54" y="24"/>
                  </a:cxn>
                  <a:cxn ang="0">
                    <a:pos x="54" y="24"/>
                  </a:cxn>
                  <a:cxn ang="0">
                    <a:pos x="18" y="72"/>
                  </a:cxn>
                  <a:cxn ang="0">
                    <a:pos x="24" y="84"/>
                  </a:cxn>
                  <a:cxn ang="0">
                    <a:pos x="90" y="42"/>
                  </a:cxn>
                  <a:cxn ang="0">
                    <a:pos x="84" y="30"/>
                  </a:cxn>
                  <a:cxn ang="0">
                    <a:pos x="42" y="60"/>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lstStyle/>
              <a:p>
                <a:endParaRPr lang="ru-RU"/>
              </a:p>
            </p:txBody>
          </p:sp>
          <p:sp>
            <p:nvSpPr>
              <p:cNvPr id="62608" name="Freeform 144"/>
              <p:cNvSpPr>
                <a:spLocks/>
              </p:cNvSpPr>
              <p:nvPr userDrawn="1"/>
            </p:nvSpPr>
            <p:spPr bwMode="ltGray">
              <a:xfrm>
                <a:off x="7" y="3837"/>
                <a:ext cx="6" cy="12"/>
              </a:xfrm>
              <a:custGeom>
                <a:avLst/>
                <a:gdLst/>
                <a:ahLst/>
                <a:cxnLst>
                  <a:cxn ang="0">
                    <a:pos x="6" y="0"/>
                  </a:cxn>
                  <a:cxn ang="0">
                    <a:pos x="6" y="0"/>
                  </a:cxn>
                  <a:cxn ang="0">
                    <a:pos x="0" y="0"/>
                  </a:cxn>
                  <a:cxn ang="0">
                    <a:pos x="0" y="0"/>
                  </a:cxn>
                  <a:cxn ang="0">
                    <a:pos x="0" y="12"/>
                  </a:cxn>
                  <a:cxn ang="0">
                    <a:pos x="6" y="0"/>
                  </a:cxn>
                  <a:cxn ang="0">
                    <a:pos x="6" y="0"/>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w="9525">
                <a:noFill/>
                <a:round/>
                <a:headEnd/>
                <a:tailEnd/>
              </a:ln>
            </p:spPr>
            <p:txBody>
              <a:bodyPr/>
              <a:lstStyle/>
              <a:p>
                <a:endParaRPr lang="ru-RU"/>
              </a:p>
            </p:txBody>
          </p:sp>
          <p:sp>
            <p:nvSpPr>
              <p:cNvPr id="62609" name="Freeform 145"/>
              <p:cNvSpPr>
                <a:spLocks/>
              </p:cNvSpPr>
              <p:nvPr userDrawn="1"/>
            </p:nvSpPr>
            <p:spPr bwMode="ltGray">
              <a:xfrm>
                <a:off x="7" y="2555"/>
                <a:ext cx="30" cy="48"/>
              </a:xfrm>
              <a:custGeom>
                <a:avLst/>
                <a:gdLst/>
                <a:ahLst/>
                <a:cxnLst>
                  <a:cxn ang="0">
                    <a:pos x="18" y="48"/>
                  </a:cxn>
                  <a:cxn ang="0">
                    <a:pos x="18" y="48"/>
                  </a:cxn>
                  <a:cxn ang="0">
                    <a:pos x="30" y="42"/>
                  </a:cxn>
                  <a:cxn ang="0">
                    <a:pos x="0" y="0"/>
                  </a:cxn>
                  <a:cxn ang="0">
                    <a:pos x="0" y="24"/>
                  </a:cxn>
                  <a:cxn ang="0">
                    <a:pos x="18" y="48"/>
                  </a:cxn>
                  <a:cxn ang="0">
                    <a:pos x="18" y="48"/>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w="9525">
                <a:noFill/>
                <a:round/>
                <a:headEnd/>
                <a:tailEnd/>
              </a:ln>
            </p:spPr>
            <p:txBody>
              <a:bodyPr/>
              <a:lstStyle/>
              <a:p>
                <a:endParaRPr lang="ru-RU"/>
              </a:p>
            </p:txBody>
          </p:sp>
          <p:sp>
            <p:nvSpPr>
              <p:cNvPr id="62610" name="Freeform 146"/>
              <p:cNvSpPr>
                <a:spLocks/>
              </p:cNvSpPr>
              <p:nvPr userDrawn="1"/>
            </p:nvSpPr>
            <p:spPr bwMode="ltGray">
              <a:xfrm>
                <a:off x="7" y="3843"/>
                <a:ext cx="36" cy="66"/>
              </a:xfrm>
              <a:custGeom>
                <a:avLst/>
                <a:gdLst/>
                <a:ahLst/>
                <a:cxnLst>
                  <a:cxn ang="0">
                    <a:pos x="36" y="0"/>
                  </a:cxn>
                  <a:cxn ang="0">
                    <a:pos x="24" y="0"/>
                  </a:cxn>
                  <a:cxn ang="0">
                    <a:pos x="24" y="0"/>
                  </a:cxn>
                  <a:cxn ang="0">
                    <a:pos x="0" y="36"/>
                  </a:cxn>
                  <a:cxn ang="0">
                    <a:pos x="0" y="66"/>
                  </a:cxn>
                  <a:cxn ang="0">
                    <a:pos x="36" y="0"/>
                  </a:cxn>
                  <a:cxn ang="0">
                    <a:pos x="36" y="0"/>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w="9525">
                <a:noFill/>
                <a:round/>
                <a:headEnd/>
                <a:tailEnd/>
              </a:ln>
            </p:spPr>
            <p:txBody>
              <a:bodyPr/>
              <a:lstStyle/>
              <a:p>
                <a:endParaRPr lang="ru-RU"/>
              </a:p>
            </p:txBody>
          </p:sp>
          <p:sp>
            <p:nvSpPr>
              <p:cNvPr id="62611" name="Rectangle 147"/>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a:effectLst/>
            </p:spPr>
            <p:txBody>
              <a:bodyPr wrap="none" anchor="ctr"/>
              <a:lstStyle/>
              <a:p>
                <a:endParaRPr lang="ru-RU"/>
              </a:p>
            </p:txBody>
          </p:sp>
          <p:sp>
            <p:nvSpPr>
              <p:cNvPr id="62612" name="Rectangle 148"/>
              <p:cNvSpPr>
                <a:spLocks noChangeArrowheads="1"/>
              </p:cNvSpPr>
              <p:nvPr userDrawn="1"/>
            </p:nvSpPr>
            <p:spPr bwMode="ltGray">
              <a:xfrm rot="-5598588">
                <a:off x="290" y="2386"/>
                <a:ext cx="138" cy="12"/>
              </a:xfrm>
              <a:prstGeom prst="rect">
                <a:avLst/>
              </a:prstGeom>
              <a:solidFill>
                <a:schemeClr val="bg2"/>
              </a:solidFill>
              <a:ln w="9525">
                <a:noFill/>
                <a:miter lim="800000"/>
                <a:headEnd/>
                <a:tailEnd/>
              </a:ln>
              <a:effectLst/>
            </p:spPr>
            <p:txBody>
              <a:bodyPr wrap="none" anchor="ctr"/>
              <a:lstStyle/>
              <a:p>
                <a:endParaRPr lang="ru-RU"/>
              </a:p>
            </p:txBody>
          </p:sp>
          <p:sp>
            <p:nvSpPr>
              <p:cNvPr id="62613" name="Freeform 149"/>
              <p:cNvSpPr>
                <a:spLocks/>
              </p:cNvSpPr>
              <p:nvPr userDrawn="1"/>
            </p:nvSpPr>
            <p:spPr bwMode="ltGray">
              <a:xfrm>
                <a:off x="139" y="3573"/>
                <a:ext cx="144" cy="154"/>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endParaRPr lang="ru-RU"/>
              </a:p>
            </p:txBody>
          </p:sp>
          <p:sp>
            <p:nvSpPr>
              <p:cNvPr id="62614" name="Freeform 150"/>
              <p:cNvSpPr>
                <a:spLocks/>
              </p:cNvSpPr>
              <p:nvPr userDrawn="1"/>
            </p:nvSpPr>
            <p:spPr bwMode="ltGray">
              <a:xfrm rot="-2857037">
                <a:off x="619" y="3550"/>
                <a:ext cx="68" cy="69"/>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endParaRPr lang="ru-RU"/>
              </a:p>
            </p:txBody>
          </p:sp>
          <p:sp>
            <p:nvSpPr>
              <p:cNvPr id="62615"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endParaRPr lang="ru-RU"/>
              </a:p>
            </p:txBody>
          </p:sp>
          <p:sp>
            <p:nvSpPr>
              <p:cNvPr id="62616"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endParaRPr lang="ru-RU"/>
              </a:p>
            </p:txBody>
          </p:sp>
        </p:grpSp>
      </p:grpSp>
      <p:sp>
        <p:nvSpPr>
          <p:cNvPr id="62617" name="Rectangle 153"/>
          <p:cNvSpPr>
            <a:spLocks noGrp="1" noRot="1" noChangeArrowheads="1"/>
          </p:cNvSpPr>
          <p:nvPr>
            <p:ph type="title"/>
          </p:nvPr>
        </p:nvSpPr>
        <p:spPr bwMode="auto">
          <a:xfrm>
            <a:off x="301625" y="228600"/>
            <a:ext cx="85407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62618" name="Rectangle 154"/>
          <p:cNvSpPr>
            <a:spLocks noGrp="1" noChangeArrowheads="1"/>
          </p:cNvSpPr>
          <p:nvPr>
            <p:ph type="dt" sz="half" idx="2"/>
          </p:nvPr>
        </p:nvSpPr>
        <p:spPr bwMode="auto">
          <a:xfrm>
            <a:off x="301625"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endParaRPr lang="ru-RU"/>
          </a:p>
        </p:txBody>
      </p:sp>
      <p:sp>
        <p:nvSpPr>
          <p:cNvPr id="62619" name="Rectangle 15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atin typeface="Arial" charset="0"/>
              </a:defRPr>
            </a:lvl1pPr>
          </a:lstStyle>
          <a:p>
            <a:endParaRPr lang="ru-RU"/>
          </a:p>
        </p:txBody>
      </p:sp>
      <p:sp>
        <p:nvSpPr>
          <p:cNvPr id="62620" name="Rectangle 156"/>
          <p:cNvSpPr>
            <a:spLocks noGrp="1" noChangeArrowheads="1"/>
          </p:cNvSpPr>
          <p:nvPr>
            <p:ph type="sldNum" sz="quarter" idx="4"/>
          </p:nvPr>
        </p:nvSpPr>
        <p:spPr bwMode="auto">
          <a:xfrm>
            <a:off x="6553200"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Arial" charset="0"/>
              </a:defRPr>
            </a:lvl1pPr>
          </a:lstStyle>
          <a:p>
            <a:fld id="{F3EC226C-0121-45BC-A9FB-7797F18DC8FB}" type="slidenum">
              <a:rPr lang="ru-RU"/>
              <a:pPr/>
              <a:t>‹#›</a:t>
            </a:fld>
            <a:endParaRPr lang="ru-RU"/>
          </a:p>
        </p:txBody>
      </p:sp>
      <p:sp>
        <p:nvSpPr>
          <p:cNvPr id="62621" name="Rectangle 157"/>
          <p:cNvSpPr>
            <a:spLocks noGrp="1" noRot="1" noChangeArrowheads="1"/>
          </p:cNvSpPr>
          <p:nvPr>
            <p:ph type="body" idx="1"/>
          </p:nvPr>
        </p:nvSpPr>
        <p:spPr bwMode="auto">
          <a:xfrm>
            <a:off x="301625" y="1600200"/>
            <a:ext cx="8540750"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cSld>
  <p:clrMap bg1="dk2" tx1="lt1" bg2="dk1" tx2="lt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 id="2147483973" r:id="rId11"/>
    <p:sldLayoutId id="2147483974"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2617"/>
                                        </p:tgtEl>
                                        <p:attrNameLst>
                                          <p:attrName>style.visibility</p:attrName>
                                        </p:attrNameLst>
                                      </p:cBhvr>
                                      <p:to>
                                        <p:strVal val="visible"/>
                                      </p:to>
                                    </p:set>
                                    <p:animEffect transition="in" filter="fade">
                                      <p:cBhvr>
                                        <p:cTn id="7" dur="1000"/>
                                        <p:tgtEl>
                                          <p:spTgt spid="62617"/>
                                        </p:tgtEl>
                                      </p:cBhvr>
                                    </p:animEffect>
                                    <p:anim calcmode="lin" valueType="num">
                                      <p:cBhvr>
                                        <p:cTn id="8" dur="1000" fill="hold"/>
                                        <p:tgtEl>
                                          <p:spTgt spid="62617"/>
                                        </p:tgtEl>
                                        <p:attrNameLst>
                                          <p:attrName>ppt_x</p:attrName>
                                        </p:attrNameLst>
                                      </p:cBhvr>
                                      <p:tavLst>
                                        <p:tav tm="0">
                                          <p:val>
                                            <p:strVal val="#ppt_x"/>
                                          </p:val>
                                        </p:tav>
                                        <p:tav tm="100000">
                                          <p:val>
                                            <p:strVal val="#ppt_x"/>
                                          </p:val>
                                        </p:tav>
                                      </p:tavLst>
                                    </p:anim>
                                    <p:anim calcmode="lin" valueType="num">
                                      <p:cBhvr>
                                        <p:cTn id="9" dur="1000" fill="hold"/>
                                        <p:tgtEl>
                                          <p:spTgt spid="626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grpId="0" nodeType="clickEffect">
                                  <p:stCondLst>
                                    <p:cond delay="0"/>
                                  </p:stCondLst>
                                  <p:childTnLst>
                                    <p:set>
                                      <p:cBhvr>
                                        <p:cTn id="13" dur="1" fill="hold">
                                          <p:stCondLst>
                                            <p:cond delay="0"/>
                                          </p:stCondLst>
                                        </p:cTn>
                                        <p:tgtEl>
                                          <p:spTgt spid="62621">
                                            <p:txEl>
                                              <p:pRg st="0" end="0"/>
                                            </p:txEl>
                                          </p:spTgt>
                                        </p:tgtEl>
                                        <p:attrNameLst>
                                          <p:attrName>style.visibility</p:attrName>
                                        </p:attrNameLst>
                                      </p:cBhvr>
                                      <p:to>
                                        <p:strVal val="visible"/>
                                      </p:to>
                                    </p:set>
                                    <p:anim calcmode="lin" valueType="num">
                                      <p:cBhvr additive="base">
                                        <p:cTn id="14" dur="1000" fill="hold">
                                          <p:stCondLst>
                                            <p:cond delay="0"/>
                                          </p:stCondLst>
                                        </p:cTn>
                                        <p:tgtEl>
                                          <p:spTgt spid="62621">
                                            <p:txEl>
                                              <p:pRg st="0" end="0"/>
                                            </p:txEl>
                                          </p:spTgt>
                                        </p:tgtEl>
                                        <p:attrNameLst>
                                          <p:attrName>ppt_x</p:attrName>
                                        </p:attrNameLst>
                                      </p:cBhvr>
                                      <p:tavLst>
                                        <p:tav tm="0">
                                          <p:val>
                                            <p:strVal val="#ppt_x"/>
                                          </p:val>
                                        </p:tav>
                                        <p:tav tm="100000">
                                          <p:val>
                                            <p:strVal val="#ppt_x"/>
                                          </p:val>
                                        </p:tav>
                                      </p:tavLst>
                                    </p:anim>
                                    <p:anim calcmode="lin" valueType="num">
                                      <p:cBhvr additive="base">
                                        <p:cTn id="15" dur="1000" fill="hold">
                                          <p:stCondLst>
                                            <p:cond delay="0"/>
                                          </p:stCondLst>
                                        </p:cTn>
                                        <p:tgtEl>
                                          <p:spTgt spid="62621">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1" fill="hold" grpId="0" nodeType="clickEffect">
                                  <p:stCondLst>
                                    <p:cond delay="0"/>
                                  </p:stCondLst>
                                  <p:childTnLst>
                                    <p:set>
                                      <p:cBhvr>
                                        <p:cTn id="19" dur="1" fill="hold">
                                          <p:stCondLst>
                                            <p:cond delay="0"/>
                                          </p:stCondLst>
                                        </p:cTn>
                                        <p:tgtEl>
                                          <p:spTgt spid="62621">
                                            <p:txEl>
                                              <p:pRg st="1" end="1"/>
                                            </p:txEl>
                                          </p:spTgt>
                                        </p:tgtEl>
                                        <p:attrNameLst>
                                          <p:attrName>style.visibility</p:attrName>
                                        </p:attrNameLst>
                                      </p:cBhvr>
                                      <p:to>
                                        <p:strVal val="visible"/>
                                      </p:to>
                                    </p:set>
                                    <p:anim calcmode="lin" valueType="num">
                                      <p:cBhvr additive="base">
                                        <p:cTn id="20" dur="1000" fill="hold">
                                          <p:stCondLst>
                                            <p:cond delay="0"/>
                                          </p:stCondLst>
                                        </p:cTn>
                                        <p:tgtEl>
                                          <p:spTgt spid="62621">
                                            <p:txEl>
                                              <p:pRg st="1" end="1"/>
                                            </p:txEl>
                                          </p:spTgt>
                                        </p:tgtEl>
                                        <p:attrNameLst>
                                          <p:attrName>ppt_x</p:attrName>
                                        </p:attrNameLst>
                                      </p:cBhvr>
                                      <p:tavLst>
                                        <p:tav tm="0">
                                          <p:val>
                                            <p:strVal val="#ppt_x"/>
                                          </p:val>
                                        </p:tav>
                                        <p:tav tm="100000">
                                          <p:val>
                                            <p:strVal val="#ppt_x"/>
                                          </p:val>
                                        </p:tav>
                                      </p:tavLst>
                                    </p:anim>
                                    <p:anim calcmode="lin" valueType="num">
                                      <p:cBhvr additive="base">
                                        <p:cTn id="21" dur="1000" fill="hold">
                                          <p:stCondLst>
                                            <p:cond delay="0"/>
                                          </p:stCondLst>
                                        </p:cTn>
                                        <p:tgtEl>
                                          <p:spTgt spid="62621">
                                            <p:txEl>
                                              <p:pRg st="1" end="1"/>
                                            </p:txEl>
                                          </p:spTgt>
                                        </p:tgtEl>
                                        <p:attrNameLst>
                                          <p:attrName>ppt_y</p:attrName>
                                        </p:attrNameLst>
                                      </p:cBhvr>
                                      <p:tavLst>
                                        <p:tav tm="0">
                                          <p:val>
                                            <p:strVal val="0-#ppt_h/2"/>
                                          </p:val>
                                        </p:tav>
                                        <p:tav tm="100000">
                                          <p:val>
                                            <p:strVal val="#ppt_y"/>
                                          </p:val>
                                        </p:tav>
                                      </p:tavLst>
                                    </p:anim>
                                  </p:childTnLst>
                                </p:cTn>
                              </p:par>
                              <p:par>
                                <p:cTn id="22" presetID="2" presetClass="entr" presetSubtype="1" fill="hold" grpId="0" nodeType="withEffect">
                                  <p:stCondLst>
                                    <p:cond delay="0"/>
                                  </p:stCondLst>
                                  <p:childTnLst>
                                    <p:set>
                                      <p:cBhvr>
                                        <p:cTn id="23" dur="1" fill="hold">
                                          <p:stCondLst>
                                            <p:cond delay="0"/>
                                          </p:stCondLst>
                                        </p:cTn>
                                        <p:tgtEl>
                                          <p:spTgt spid="62621">
                                            <p:txEl>
                                              <p:pRg st="2" end="2"/>
                                            </p:txEl>
                                          </p:spTgt>
                                        </p:tgtEl>
                                        <p:attrNameLst>
                                          <p:attrName>style.visibility</p:attrName>
                                        </p:attrNameLst>
                                      </p:cBhvr>
                                      <p:to>
                                        <p:strVal val="visible"/>
                                      </p:to>
                                    </p:set>
                                    <p:anim calcmode="lin" valueType="num">
                                      <p:cBhvr additive="base">
                                        <p:cTn id="24" dur="1000" fill="hold">
                                          <p:stCondLst>
                                            <p:cond delay="0"/>
                                          </p:stCondLst>
                                        </p:cTn>
                                        <p:tgtEl>
                                          <p:spTgt spid="62621">
                                            <p:txEl>
                                              <p:pRg st="2" end="2"/>
                                            </p:txEl>
                                          </p:spTgt>
                                        </p:tgtEl>
                                        <p:attrNameLst>
                                          <p:attrName>ppt_x</p:attrName>
                                        </p:attrNameLst>
                                      </p:cBhvr>
                                      <p:tavLst>
                                        <p:tav tm="0">
                                          <p:val>
                                            <p:strVal val="#ppt_x"/>
                                          </p:val>
                                        </p:tav>
                                        <p:tav tm="100000">
                                          <p:val>
                                            <p:strVal val="#ppt_x"/>
                                          </p:val>
                                        </p:tav>
                                      </p:tavLst>
                                    </p:anim>
                                    <p:anim calcmode="lin" valueType="num">
                                      <p:cBhvr additive="base">
                                        <p:cTn id="25" dur="1000" fill="hold">
                                          <p:stCondLst>
                                            <p:cond delay="0"/>
                                          </p:stCondLst>
                                        </p:cTn>
                                        <p:tgtEl>
                                          <p:spTgt spid="62621">
                                            <p:txEl>
                                              <p:pRg st="2" end="2"/>
                                            </p:txEl>
                                          </p:spTgt>
                                        </p:tgtEl>
                                        <p:attrNameLst>
                                          <p:attrName>ppt_y</p:attrName>
                                        </p:attrNameLst>
                                      </p:cBhvr>
                                      <p:tavLst>
                                        <p:tav tm="0">
                                          <p:val>
                                            <p:strVal val="0-#ppt_h/2"/>
                                          </p:val>
                                        </p:tav>
                                        <p:tav tm="100000">
                                          <p:val>
                                            <p:strVal val="#ppt_y"/>
                                          </p:val>
                                        </p:tav>
                                      </p:tavLst>
                                    </p:anim>
                                  </p:childTnLst>
                                </p:cTn>
                              </p:par>
                              <p:par>
                                <p:cTn id="26" presetID="2" presetClass="entr" presetSubtype="1" fill="hold" grpId="0" nodeType="withEffect">
                                  <p:stCondLst>
                                    <p:cond delay="0"/>
                                  </p:stCondLst>
                                  <p:childTnLst>
                                    <p:set>
                                      <p:cBhvr>
                                        <p:cTn id="27" dur="1" fill="hold">
                                          <p:stCondLst>
                                            <p:cond delay="0"/>
                                          </p:stCondLst>
                                        </p:cTn>
                                        <p:tgtEl>
                                          <p:spTgt spid="62621">
                                            <p:txEl>
                                              <p:pRg st="3" end="3"/>
                                            </p:txEl>
                                          </p:spTgt>
                                        </p:tgtEl>
                                        <p:attrNameLst>
                                          <p:attrName>style.visibility</p:attrName>
                                        </p:attrNameLst>
                                      </p:cBhvr>
                                      <p:to>
                                        <p:strVal val="visible"/>
                                      </p:to>
                                    </p:set>
                                    <p:anim calcmode="lin" valueType="num">
                                      <p:cBhvr additive="base">
                                        <p:cTn id="28" dur="1000" fill="hold">
                                          <p:stCondLst>
                                            <p:cond delay="0"/>
                                          </p:stCondLst>
                                        </p:cTn>
                                        <p:tgtEl>
                                          <p:spTgt spid="62621">
                                            <p:txEl>
                                              <p:pRg st="3" end="3"/>
                                            </p:txEl>
                                          </p:spTgt>
                                        </p:tgtEl>
                                        <p:attrNameLst>
                                          <p:attrName>ppt_x</p:attrName>
                                        </p:attrNameLst>
                                      </p:cBhvr>
                                      <p:tavLst>
                                        <p:tav tm="0">
                                          <p:val>
                                            <p:strVal val="#ppt_x"/>
                                          </p:val>
                                        </p:tav>
                                        <p:tav tm="100000">
                                          <p:val>
                                            <p:strVal val="#ppt_x"/>
                                          </p:val>
                                        </p:tav>
                                      </p:tavLst>
                                    </p:anim>
                                    <p:anim calcmode="lin" valueType="num">
                                      <p:cBhvr additive="base">
                                        <p:cTn id="29" dur="1000" fill="hold">
                                          <p:stCondLst>
                                            <p:cond delay="0"/>
                                          </p:stCondLst>
                                        </p:cTn>
                                        <p:tgtEl>
                                          <p:spTgt spid="62621">
                                            <p:txEl>
                                              <p:pRg st="3" end="3"/>
                                            </p:txEl>
                                          </p:spTgt>
                                        </p:tgtEl>
                                        <p:attrNameLst>
                                          <p:attrName>ppt_y</p:attrName>
                                        </p:attrNameLst>
                                      </p:cBhvr>
                                      <p:tavLst>
                                        <p:tav tm="0">
                                          <p:val>
                                            <p:strVal val="0-#ppt_h/2"/>
                                          </p:val>
                                        </p:tav>
                                        <p:tav tm="100000">
                                          <p:val>
                                            <p:strVal val="#ppt_y"/>
                                          </p:val>
                                        </p:tav>
                                      </p:tavLst>
                                    </p:anim>
                                  </p:childTnLst>
                                </p:cTn>
                              </p:par>
                              <p:par>
                                <p:cTn id="30" presetID="2" presetClass="entr" presetSubtype="1" fill="hold" grpId="0" nodeType="withEffect">
                                  <p:stCondLst>
                                    <p:cond delay="0"/>
                                  </p:stCondLst>
                                  <p:childTnLst>
                                    <p:set>
                                      <p:cBhvr>
                                        <p:cTn id="31" dur="1" fill="hold">
                                          <p:stCondLst>
                                            <p:cond delay="0"/>
                                          </p:stCondLst>
                                        </p:cTn>
                                        <p:tgtEl>
                                          <p:spTgt spid="62621">
                                            <p:txEl>
                                              <p:pRg st="4" end="4"/>
                                            </p:txEl>
                                          </p:spTgt>
                                        </p:tgtEl>
                                        <p:attrNameLst>
                                          <p:attrName>style.visibility</p:attrName>
                                        </p:attrNameLst>
                                      </p:cBhvr>
                                      <p:to>
                                        <p:strVal val="visible"/>
                                      </p:to>
                                    </p:set>
                                    <p:anim calcmode="lin" valueType="num">
                                      <p:cBhvr additive="base">
                                        <p:cTn id="32" dur="1000" fill="hold">
                                          <p:stCondLst>
                                            <p:cond delay="0"/>
                                          </p:stCondLst>
                                        </p:cTn>
                                        <p:tgtEl>
                                          <p:spTgt spid="62621">
                                            <p:txEl>
                                              <p:pRg st="4" end="4"/>
                                            </p:txEl>
                                          </p:spTgt>
                                        </p:tgtEl>
                                        <p:attrNameLst>
                                          <p:attrName>ppt_x</p:attrName>
                                        </p:attrNameLst>
                                      </p:cBhvr>
                                      <p:tavLst>
                                        <p:tav tm="0">
                                          <p:val>
                                            <p:strVal val="#ppt_x"/>
                                          </p:val>
                                        </p:tav>
                                        <p:tav tm="100000">
                                          <p:val>
                                            <p:strVal val="#ppt_x"/>
                                          </p:val>
                                        </p:tav>
                                      </p:tavLst>
                                    </p:anim>
                                    <p:anim calcmode="lin" valueType="num">
                                      <p:cBhvr additive="base">
                                        <p:cTn id="33" dur="1000" fill="hold">
                                          <p:stCondLst>
                                            <p:cond delay="0"/>
                                          </p:stCondLst>
                                        </p:cTn>
                                        <p:tgtEl>
                                          <p:spTgt spid="62621">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617" grpId="0"/>
      <p:bldP spid="62621" grpId="0" build="p" rev="1">
        <p:tmplLst>
          <p:tmpl lvl="1">
            <p:tnLst>
              <p:par>
                <p:cTn presetID="2" presetClass="entr" presetSubtype="1" fill="hold" nodeType="clickEffect">
                  <p:stCondLst>
                    <p:cond delay="0"/>
                  </p:stCondLst>
                  <p:childTnLst>
                    <p:set>
                      <p:cBhvr>
                        <p:cTn dur="1" fill="hold">
                          <p:stCondLst>
                            <p:cond delay="0"/>
                          </p:stCondLst>
                        </p:cTn>
                        <p:tgtEl>
                          <p:spTgt spid="62621"/>
                        </p:tgtEl>
                        <p:attrNameLst>
                          <p:attrName>style.visibility</p:attrName>
                        </p:attrNameLst>
                      </p:cBhvr>
                      <p:to>
                        <p:strVal val="visible"/>
                      </p:to>
                    </p:set>
                    <p:anim calcmode="lin" valueType="num">
                      <p:cBhvr additive="base">
                        <p:cTn dur="1000" fill="hold">
                          <p:stCondLst>
                            <p:cond delay="0"/>
                          </p:stCondLst>
                        </p:cTn>
                        <p:tgtEl>
                          <p:spTgt spid="62621"/>
                        </p:tgtEl>
                        <p:attrNameLst>
                          <p:attrName>ppt_x</p:attrName>
                        </p:attrNameLst>
                      </p:cBhvr>
                      <p:tavLst>
                        <p:tav tm="0">
                          <p:val>
                            <p:strVal val="#ppt_x"/>
                          </p:val>
                        </p:tav>
                        <p:tav tm="100000">
                          <p:val>
                            <p:strVal val="#ppt_x"/>
                          </p:val>
                        </p:tav>
                      </p:tavLst>
                    </p:anim>
                    <p:anim calcmode="lin" valueType="num">
                      <p:cBhvr additive="base">
                        <p:cTn dur="1000" fill="hold">
                          <p:stCondLst>
                            <p:cond delay="0"/>
                          </p:stCondLst>
                        </p:cTn>
                        <p:tgtEl>
                          <p:spTgt spid="62621"/>
                        </p:tgtEl>
                        <p:attrNameLst>
                          <p:attrName>ppt_y</p:attrName>
                        </p:attrNameLst>
                      </p:cBhvr>
                      <p:tavLst>
                        <p:tav tm="0">
                          <p:val>
                            <p:strVal val="0-#ppt_h/2"/>
                          </p:val>
                        </p:tav>
                        <p:tav tm="100000">
                          <p:val>
                            <p:strVal val="#ppt_y"/>
                          </p:val>
                        </p:tav>
                      </p:tavLst>
                    </p:anim>
                  </p:childTnLst>
                </p:cTn>
              </p:par>
            </p:tnLst>
          </p:tmpl>
          <p:tmpl lvl="2">
            <p:tnLst>
              <p:par>
                <p:cTn presetID="2" presetClass="entr" presetSubtype="1" fill="hold" nodeType="clickEffect">
                  <p:stCondLst>
                    <p:cond delay="0"/>
                  </p:stCondLst>
                  <p:childTnLst>
                    <p:set>
                      <p:cBhvr>
                        <p:cTn dur="1" fill="hold">
                          <p:stCondLst>
                            <p:cond delay="0"/>
                          </p:stCondLst>
                        </p:cTn>
                        <p:tgtEl>
                          <p:spTgt spid="62621"/>
                        </p:tgtEl>
                        <p:attrNameLst>
                          <p:attrName>style.visibility</p:attrName>
                        </p:attrNameLst>
                      </p:cBhvr>
                      <p:to>
                        <p:strVal val="visible"/>
                      </p:to>
                    </p:set>
                    <p:anim calcmode="lin" valueType="num">
                      <p:cBhvr additive="base">
                        <p:cTn dur="1000" fill="hold">
                          <p:stCondLst>
                            <p:cond delay="0"/>
                          </p:stCondLst>
                        </p:cTn>
                        <p:tgtEl>
                          <p:spTgt spid="62621"/>
                        </p:tgtEl>
                        <p:attrNameLst>
                          <p:attrName>ppt_x</p:attrName>
                        </p:attrNameLst>
                      </p:cBhvr>
                      <p:tavLst>
                        <p:tav tm="0">
                          <p:val>
                            <p:strVal val="#ppt_x"/>
                          </p:val>
                        </p:tav>
                        <p:tav tm="100000">
                          <p:val>
                            <p:strVal val="#ppt_x"/>
                          </p:val>
                        </p:tav>
                      </p:tavLst>
                    </p:anim>
                    <p:anim calcmode="lin" valueType="num">
                      <p:cBhvr additive="base">
                        <p:cTn dur="1000" fill="hold">
                          <p:stCondLst>
                            <p:cond delay="0"/>
                          </p:stCondLst>
                        </p:cTn>
                        <p:tgtEl>
                          <p:spTgt spid="62621"/>
                        </p:tgtEl>
                        <p:attrNameLst>
                          <p:attrName>ppt_y</p:attrName>
                        </p:attrNameLst>
                      </p:cBhvr>
                      <p:tavLst>
                        <p:tav tm="0">
                          <p:val>
                            <p:strVal val="0-#ppt_h/2"/>
                          </p:val>
                        </p:tav>
                        <p:tav tm="100000">
                          <p:val>
                            <p:strVal val="#ppt_y"/>
                          </p:val>
                        </p:tav>
                      </p:tavLst>
                    </p:anim>
                  </p:childTnLst>
                </p:cTn>
              </p:par>
            </p:tnLst>
          </p:tmpl>
          <p:tmpl lvl="3">
            <p:tnLst>
              <p:par>
                <p:cTn presetID="2" presetClass="entr" presetSubtype="1" fill="hold" nodeType="withEffect">
                  <p:stCondLst>
                    <p:cond delay="0"/>
                  </p:stCondLst>
                  <p:childTnLst>
                    <p:set>
                      <p:cBhvr>
                        <p:cTn dur="1" fill="hold">
                          <p:stCondLst>
                            <p:cond delay="0"/>
                          </p:stCondLst>
                        </p:cTn>
                        <p:tgtEl>
                          <p:spTgt spid="62621"/>
                        </p:tgtEl>
                        <p:attrNameLst>
                          <p:attrName>style.visibility</p:attrName>
                        </p:attrNameLst>
                      </p:cBhvr>
                      <p:to>
                        <p:strVal val="visible"/>
                      </p:to>
                    </p:set>
                    <p:anim calcmode="lin" valueType="num">
                      <p:cBhvr additive="base">
                        <p:cTn dur="1000" fill="hold">
                          <p:stCondLst>
                            <p:cond delay="0"/>
                          </p:stCondLst>
                        </p:cTn>
                        <p:tgtEl>
                          <p:spTgt spid="62621"/>
                        </p:tgtEl>
                        <p:attrNameLst>
                          <p:attrName>ppt_x</p:attrName>
                        </p:attrNameLst>
                      </p:cBhvr>
                      <p:tavLst>
                        <p:tav tm="0">
                          <p:val>
                            <p:strVal val="#ppt_x"/>
                          </p:val>
                        </p:tav>
                        <p:tav tm="100000">
                          <p:val>
                            <p:strVal val="#ppt_x"/>
                          </p:val>
                        </p:tav>
                      </p:tavLst>
                    </p:anim>
                    <p:anim calcmode="lin" valueType="num">
                      <p:cBhvr additive="base">
                        <p:cTn dur="1000" fill="hold">
                          <p:stCondLst>
                            <p:cond delay="0"/>
                          </p:stCondLst>
                        </p:cTn>
                        <p:tgtEl>
                          <p:spTgt spid="62621"/>
                        </p:tgtEl>
                        <p:attrNameLst>
                          <p:attrName>ppt_y</p:attrName>
                        </p:attrNameLst>
                      </p:cBhvr>
                      <p:tavLst>
                        <p:tav tm="0">
                          <p:val>
                            <p:strVal val="0-#ppt_h/2"/>
                          </p:val>
                        </p:tav>
                        <p:tav tm="100000">
                          <p:val>
                            <p:strVal val="#ppt_y"/>
                          </p:val>
                        </p:tav>
                      </p:tavLst>
                    </p:anim>
                  </p:childTnLst>
                </p:cTn>
              </p:par>
            </p:tnLst>
          </p:tmpl>
          <p:tmpl lvl="4">
            <p:tnLst>
              <p:par>
                <p:cTn presetID="2" presetClass="entr" presetSubtype="1" fill="hold" nodeType="withEffect">
                  <p:stCondLst>
                    <p:cond delay="0"/>
                  </p:stCondLst>
                  <p:childTnLst>
                    <p:set>
                      <p:cBhvr>
                        <p:cTn dur="1" fill="hold">
                          <p:stCondLst>
                            <p:cond delay="0"/>
                          </p:stCondLst>
                        </p:cTn>
                        <p:tgtEl>
                          <p:spTgt spid="62621"/>
                        </p:tgtEl>
                        <p:attrNameLst>
                          <p:attrName>style.visibility</p:attrName>
                        </p:attrNameLst>
                      </p:cBhvr>
                      <p:to>
                        <p:strVal val="visible"/>
                      </p:to>
                    </p:set>
                    <p:anim calcmode="lin" valueType="num">
                      <p:cBhvr additive="base">
                        <p:cTn dur="1000" fill="hold">
                          <p:stCondLst>
                            <p:cond delay="0"/>
                          </p:stCondLst>
                        </p:cTn>
                        <p:tgtEl>
                          <p:spTgt spid="62621"/>
                        </p:tgtEl>
                        <p:attrNameLst>
                          <p:attrName>ppt_x</p:attrName>
                        </p:attrNameLst>
                      </p:cBhvr>
                      <p:tavLst>
                        <p:tav tm="0">
                          <p:val>
                            <p:strVal val="#ppt_x"/>
                          </p:val>
                        </p:tav>
                        <p:tav tm="100000">
                          <p:val>
                            <p:strVal val="#ppt_x"/>
                          </p:val>
                        </p:tav>
                      </p:tavLst>
                    </p:anim>
                    <p:anim calcmode="lin" valueType="num">
                      <p:cBhvr additive="base">
                        <p:cTn dur="1000" fill="hold">
                          <p:stCondLst>
                            <p:cond delay="0"/>
                          </p:stCondLst>
                        </p:cTn>
                        <p:tgtEl>
                          <p:spTgt spid="62621"/>
                        </p:tgtEl>
                        <p:attrNameLst>
                          <p:attrName>ppt_y</p:attrName>
                        </p:attrNameLst>
                      </p:cBhvr>
                      <p:tavLst>
                        <p:tav tm="0">
                          <p:val>
                            <p:strVal val="0-#ppt_h/2"/>
                          </p:val>
                        </p:tav>
                        <p:tav tm="100000">
                          <p:val>
                            <p:strVal val="#ppt_y"/>
                          </p:val>
                        </p:tav>
                      </p:tavLst>
                    </p:anim>
                  </p:childTnLst>
                </p:cTn>
              </p:par>
            </p:tnLst>
          </p:tmpl>
          <p:tmpl lvl="5">
            <p:tnLst>
              <p:par>
                <p:cTn presetID="2" presetClass="entr" presetSubtype="1" fill="hold" nodeType="withEffect">
                  <p:stCondLst>
                    <p:cond delay="0"/>
                  </p:stCondLst>
                  <p:childTnLst>
                    <p:set>
                      <p:cBhvr>
                        <p:cTn dur="1" fill="hold">
                          <p:stCondLst>
                            <p:cond delay="0"/>
                          </p:stCondLst>
                        </p:cTn>
                        <p:tgtEl>
                          <p:spTgt spid="62621"/>
                        </p:tgtEl>
                        <p:attrNameLst>
                          <p:attrName>style.visibility</p:attrName>
                        </p:attrNameLst>
                      </p:cBhvr>
                      <p:to>
                        <p:strVal val="visible"/>
                      </p:to>
                    </p:set>
                    <p:anim calcmode="lin" valueType="num">
                      <p:cBhvr additive="base">
                        <p:cTn dur="1000" fill="hold">
                          <p:stCondLst>
                            <p:cond delay="0"/>
                          </p:stCondLst>
                        </p:cTn>
                        <p:tgtEl>
                          <p:spTgt spid="62621"/>
                        </p:tgtEl>
                        <p:attrNameLst>
                          <p:attrName>ppt_x</p:attrName>
                        </p:attrNameLst>
                      </p:cBhvr>
                      <p:tavLst>
                        <p:tav tm="0">
                          <p:val>
                            <p:strVal val="#ppt_x"/>
                          </p:val>
                        </p:tav>
                        <p:tav tm="100000">
                          <p:val>
                            <p:strVal val="#ppt_x"/>
                          </p:val>
                        </p:tav>
                      </p:tavLst>
                    </p:anim>
                    <p:anim calcmode="lin" valueType="num">
                      <p:cBhvr additive="base">
                        <p:cTn dur="1000" fill="hold">
                          <p:stCondLst>
                            <p:cond delay="0"/>
                          </p:stCondLst>
                        </p:cTn>
                        <p:tgtEl>
                          <p:spTgt spid="62621"/>
                        </p:tgtEl>
                        <p:attrNameLst>
                          <p:attrName>ppt_y</p:attrName>
                        </p:attrNameLst>
                      </p:cBhvr>
                      <p:tavLst>
                        <p:tav tm="0">
                          <p:val>
                            <p:strVal val="0-#ppt_h/2"/>
                          </p:val>
                        </p:tav>
                        <p:tav tm="100000">
                          <p:val>
                            <p:strVal val="#ppt_y"/>
                          </p:val>
                        </p:tav>
                      </p:tavLst>
                    </p:anim>
                  </p:childTnLst>
                </p:cTn>
              </p:par>
            </p:tnLst>
          </p:tmpl>
        </p:tmplLst>
      </p:bldP>
    </p:bldLst>
  </p:timing>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1" fontAlgn="base" hangingPunct="1">
        <a:spcBef>
          <a:spcPct val="20000"/>
        </a:spcBef>
        <a:spcAft>
          <a:spcPct val="0"/>
        </a:spcAft>
        <a:buClr>
          <a:schemeClr val="hlink"/>
        </a:buClr>
        <a:buSzPct val="80000"/>
        <a:buFont typeface="Arial"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folHlink"/>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hlink"/>
        </a:buClr>
        <a:buSzPct val="80000"/>
        <a:buFont typeface="Arial" charset="0"/>
        <a:buChar char="►"/>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7242175" cy="1981200"/>
            <a:chOff x="0" y="0"/>
            <a:chExt cx="4562" cy="1248"/>
          </a:xfrm>
        </p:grpSpPr>
        <p:sp>
          <p:nvSpPr>
            <p:cNvPr id="78851"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endParaRPr lang="ru-RU"/>
            </a:p>
          </p:txBody>
        </p:sp>
        <p:sp>
          <p:nvSpPr>
            <p:cNvPr id="78852" name="Freeform 4"/>
            <p:cNvSpPr>
              <a:spLocks/>
            </p:cNvSpPr>
            <p:nvPr/>
          </p:nvSpPr>
          <p:spPr bwMode="hidden">
            <a:xfrm>
              <a:off x="0" y="0"/>
              <a:ext cx="4562" cy="1199"/>
            </a:xfrm>
            <a:custGeom>
              <a:avLst/>
              <a:gdLst/>
              <a:ahLst/>
              <a:cxnLst>
                <a:cxn ang="0">
                  <a:pos x="4560" y="932"/>
                </a:cxn>
                <a:cxn ang="0">
                  <a:pos x="0" y="1199"/>
                </a:cxn>
                <a:cxn ang="0">
                  <a:pos x="0" y="0"/>
                </a:cxn>
                <a:cxn ang="0">
                  <a:pos x="4562" y="0"/>
                </a:cxn>
                <a:cxn ang="0">
                  <a:pos x="4560" y="932"/>
                </a:cxn>
                <a:cxn ang="0">
                  <a:pos x="4560" y="932"/>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w="9525">
              <a:noFill/>
              <a:round/>
              <a:headEnd/>
              <a:tailEnd/>
            </a:ln>
          </p:spPr>
          <p:txBody>
            <a:bodyPr/>
            <a:lstStyle/>
            <a:p>
              <a:endParaRPr lang="ru-RU"/>
            </a:p>
          </p:txBody>
        </p:sp>
      </p:grpSp>
      <p:sp>
        <p:nvSpPr>
          <p:cNvPr id="78853"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78854"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78855"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endParaRPr lang="ru-RU"/>
          </a:p>
        </p:txBody>
      </p:sp>
      <p:sp>
        <p:nvSpPr>
          <p:cNvPr id="78856"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endParaRPr lang="ru-RU"/>
          </a:p>
        </p:txBody>
      </p:sp>
      <p:sp>
        <p:nvSpPr>
          <p:cNvPr id="78857"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C3FC5734-BA85-4DD9-A7EA-22DA561AC5BF}" type="slidenum">
              <a:rPr lang="ru-RU"/>
              <a:pPr/>
              <a:t>‹#›</a:t>
            </a:fld>
            <a:endParaRPr lang="ru-RU"/>
          </a:p>
        </p:txBody>
      </p:sp>
    </p:spTree>
  </p:cSld>
  <p:clrMap bg1="dk2" tx1="lt1" bg2="dk1" tx2="lt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 id="2147483987"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8853"/>
                                        </p:tgtEl>
                                        <p:attrNameLst>
                                          <p:attrName>style.visibility</p:attrName>
                                        </p:attrNameLst>
                                      </p:cBhvr>
                                      <p:to>
                                        <p:strVal val="visible"/>
                                      </p:to>
                                    </p:set>
                                    <p:animEffect transition="in" filter="randombar(horizontal)">
                                      <p:cBhvr>
                                        <p:cTn id="7" dur="600">
                                          <p:stCondLst>
                                            <p:cond delay="0"/>
                                          </p:stCondLst>
                                        </p:cTn>
                                        <p:tgtEl>
                                          <p:spTgt spid="7885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8854">
                                            <p:txEl>
                                              <p:pRg st="0" end="0"/>
                                            </p:txEl>
                                          </p:spTgt>
                                        </p:tgtEl>
                                        <p:attrNameLst>
                                          <p:attrName>style.visibility</p:attrName>
                                        </p:attrNameLst>
                                      </p:cBhvr>
                                      <p:to>
                                        <p:strVal val="visible"/>
                                      </p:to>
                                    </p:set>
                                    <p:animEffect transition="in" filter="randombar(horizontal)">
                                      <p:cBhvr>
                                        <p:cTn id="12" dur="500"/>
                                        <p:tgtEl>
                                          <p:spTgt spid="78854">
                                            <p:txEl>
                                              <p:pRg st="0" end="0"/>
                                            </p:tx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78854">
                                            <p:txEl>
                                              <p:pRg st="1" end="1"/>
                                            </p:txEl>
                                          </p:spTgt>
                                        </p:tgtEl>
                                        <p:attrNameLst>
                                          <p:attrName>style.visibility</p:attrName>
                                        </p:attrNameLst>
                                      </p:cBhvr>
                                      <p:to>
                                        <p:strVal val="visible"/>
                                      </p:to>
                                    </p:set>
                                    <p:animEffect transition="in" filter="randombar(horizontal)">
                                      <p:cBhvr>
                                        <p:cTn id="15" dur="500"/>
                                        <p:tgtEl>
                                          <p:spTgt spid="78854">
                                            <p:txEl>
                                              <p:pRg st="1" end="1"/>
                                            </p:tx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78854">
                                            <p:txEl>
                                              <p:pRg st="2" end="2"/>
                                            </p:txEl>
                                          </p:spTgt>
                                        </p:tgtEl>
                                        <p:attrNameLst>
                                          <p:attrName>style.visibility</p:attrName>
                                        </p:attrNameLst>
                                      </p:cBhvr>
                                      <p:to>
                                        <p:strVal val="visible"/>
                                      </p:to>
                                    </p:set>
                                    <p:animEffect transition="in" filter="randombar(horizontal)">
                                      <p:cBhvr>
                                        <p:cTn id="18" dur="500"/>
                                        <p:tgtEl>
                                          <p:spTgt spid="78854">
                                            <p:txEl>
                                              <p:pRg st="2" end="2"/>
                                            </p:txEl>
                                          </p:spTgt>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78854">
                                            <p:txEl>
                                              <p:pRg st="3" end="3"/>
                                            </p:txEl>
                                          </p:spTgt>
                                        </p:tgtEl>
                                        <p:attrNameLst>
                                          <p:attrName>style.visibility</p:attrName>
                                        </p:attrNameLst>
                                      </p:cBhvr>
                                      <p:to>
                                        <p:strVal val="visible"/>
                                      </p:to>
                                    </p:set>
                                    <p:animEffect transition="in" filter="randombar(horizontal)">
                                      <p:cBhvr>
                                        <p:cTn id="21" dur="500"/>
                                        <p:tgtEl>
                                          <p:spTgt spid="78854">
                                            <p:txEl>
                                              <p:pRg st="3" end="3"/>
                                            </p:txEl>
                                          </p:spTgt>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78854">
                                            <p:txEl>
                                              <p:pRg st="4" end="4"/>
                                            </p:txEl>
                                          </p:spTgt>
                                        </p:tgtEl>
                                        <p:attrNameLst>
                                          <p:attrName>style.visibility</p:attrName>
                                        </p:attrNameLst>
                                      </p:cBhvr>
                                      <p:to>
                                        <p:strVal val="visible"/>
                                      </p:to>
                                    </p:set>
                                    <p:animEffect transition="in" filter="randombar(horizontal)">
                                      <p:cBhvr>
                                        <p:cTn id="24" dur="500"/>
                                        <p:tgtEl>
                                          <p:spTgt spid="7885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3" grpId="0"/>
      <p:bldP spid="78854" grpId="0" build="p">
        <p:tmplLst>
          <p:tmpl lvl="1">
            <p:tnLst>
              <p:par>
                <p:cTn presetID="14" presetClass="entr" presetSubtype="10" fill="hold" nodeType="clickEffect">
                  <p:stCondLst>
                    <p:cond delay="0"/>
                  </p:stCondLst>
                  <p:childTnLst>
                    <p:set>
                      <p:cBhvr>
                        <p:cTn dur="1" fill="hold">
                          <p:stCondLst>
                            <p:cond delay="0"/>
                          </p:stCondLst>
                        </p:cTn>
                        <p:tgtEl>
                          <p:spTgt spid="78854"/>
                        </p:tgtEl>
                        <p:attrNameLst>
                          <p:attrName>style.visibility</p:attrName>
                        </p:attrNameLst>
                      </p:cBhvr>
                      <p:to>
                        <p:strVal val="visible"/>
                      </p:to>
                    </p:set>
                    <p:animEffect transition="in" filter="randombar(horizontal)">
                      <p:cBhvr>
                        <p:cTn dur="500"/>
                        <p:tgtEl>
                          <p:spTgt spid="78854"/>
                        </p:tgtEl>
                      </p:cBhvr>
                    </p:animEffect>
                  </p:childTnLst>
                </p:cTn>
              </p:par>
            </p:tnLst>
          </p:tmpl>
          <p:tmpl lvl="2">
            <p:tnLst>
              <p:par>
                <p:cTn presetID="14" presetClass="entr" presetSubtype="10" fill="hold" nodeType="withEffect">
                  <p:stCondLst>
                    <p:cond delay="0"/>
                  </p:stCondLst>
                  <p:childTnLst>
                    <p:set>
                      <p:cBhvr>
                        <p:cTn dur="1" fill="hold">
                          <p:stCondLst>
                            <p:cond delay="0"/>
                          </p:stCondLst>
                        </p:cTn>
                        <p:tgtEl>
                          <p:spTgt spid="78854"/>
                        </p:tgtEl>
                        <p:attrNameLst>
                          <p:attrName>style.visibility</p:attrName>
                        </p:attrNameLst>
                      </p:cBhvr>
                      <p:to>
                        <p:strVal val="visible"/>
                      </p:to>
                    </p:set>
                    <p:animEffect transition="in" filter="randombar(horizontal)">
                      <p:cBhvr>
                        <p:cTn dur="500"/>
                        <p:tgtEl>
                          <p:spTgt spid="78854"/>
                        </p:tgtEl>
                      </p:cBhvr>
                    </p:animEffect>
                  </p:childTnLst>
                </p:cTn>
              </p:par>
            </p:tnLst>
          </p:tmpl>
          <p:tmpl lvl="3">
            <p:tnLst>
              <p:par>
                <p:cTn presetID="14" presetClass="entr" presetSubtype="10" fill="hold" nodeType="withEffect">
                  <p:stCondLst>
                    <p:cond delay="0"/>
                  </p:stCondLst>
                  <p:childTnLst>
                    <p:set>
                      <p:cBhvr>
                        <p:cTn dur="1" fill="hold">
                          <p:stCondLst>
                            <p:cond delay="0"/>
                          </p:stCondLst>
                        </p:cTn>
                        <p:tgtEl>
                          <p:spTgt spid="78854"/>
                        </p:tgtEl>
                        <p:attrNameLst>
                          <p:attrName>style.visibility</p:attrName>
                        </p:attrNameLst>
                      </p:cBhvr>
                      <p:to>
                        <p:strVal val="visible"/>
                      </p:to>
                    </p:set>
                    <p:animEffect transition="in" filter="randombar(horizontal)">
                      <p:cBhvr>
                        <p:cTn dur="500"/>
                        <p:tgtEl>
                          <p:spTgt spid="78854"/>
                        </p:tgtEl>
                      </p:cBhvr>
                    </p:animEffect>
                  </p:childTnLst>
                </p:cTn>
              </p:par>
            </p:tnLst>
          </p:tmpl>
          <p:tmpl lvl="4">
            <p:tnLst>
              <p:par>
                <p:cTn presetID="14" presetClass="entr" presetSubtype="10" fill="hold" nodeType="withEffect">
                  <p:stCondLst>
                    <p:cond delay="0"/>
                  </p:stCondLst>
                  <p:childTnLst>
                    <p:set>
                      <p:cBhvr>
                        <p:cTn dur="1" fill="hold">
                          <p:stCondLst>
                            <p:cond delay="0"/>
                          </p:stCondLst>
                        </p:cTn>
                        <p:tgtEl>
                          <p:spTgt spid="78854"/>
                        </p:tgtEl>
                        <p:attrNameLst>
                          <p:attrName>style.visibility</p:attrName>
                        </p:attrNameLst>
                      </p:cBhvr>
                      <p:to>
                        <p:strVal val="visible"/>
                      </p:to>
                    </p:set>
                    <p:animEffect transition="in" filter="randombar(horizontal)">
                      <p:cBhvr>
                        <p:cTn dur="500"/>
                        <p:tgtEl>
                          <p:spTgt spid="78854"/>
                        </p:tgtEl>
                      </p:cBhvr>
                    </p:animEffect>
                  </p:childTnLst>
                </p:cTn>
              </p:par>
            </p:tnLst>
          </p:tmpl>
          <p:tmpl lvl="5">
            <p:tnLst>
              <p:par>
                <p:cTn presetID="14" presetClass="entr" presetSubtype="10" fill="hold" nodeType="withEffect">
                  <p:stCondLst>
                    <p:cond delay="0"/>
                  </p:stCondLst>
                  <p:childTnLst>
                    <p:set>
                      <p:cBhvr>
                        <p:cTn dur="1" fill="hold">
                          <p:stCondLst>
                            <p:cond delay="0"/>
                          </p:stCondLst>
                        </p:cTn>
                        <p:tgtEl>
                          <p:spTgt spid="78854"/>
                        </p:tgtEl>
                        <p:attrNameLst>
                          <p:attrName>style.visibility</p:attrName>
                        </p:attrNameLst>
                      </p:cBhvr>
                      <p:to>
                        <p:strVal val="visible"/>
                      </p:to>
                    </p:set>
                    <p:animEffect transition="in" filter="randombar(horizontal)">
                      <p:cBhvr>
                        <p:cTn dur="500"/>
                        <p:tgtEl>
                          <p:spTgt spid="78854"/>
                        </p:tgtEl>
                      </p:cBhvr>
                    </p:animEffect>
                  </p:childTnLst>
                </p:cTn>
              </p:par>
            </p:tnLst>
          </p:tmpl>
        </p:tmplLst>
      </p:bldP>
    </p:bldLst>
  </p:timing>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1" fontAlgn="base" hangingPunct="1">
        <a:spcBef>
          <a:spcPct val="20000"/>
        </a:spcBef>
        <a:spcAft>
          <a:spcPct val="0"/>
        </a:spcAft>
        <a:buClr>
          <a:schemeClr val="hlink"/>
        </a:buClr>
        <a:buSzPct val="8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18787"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187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defRPr>
            </a:lvl1pPr>
          </a:lstStyle>
          <a:p>
            <a:endParaRPr lang="ru-RU"/>
          </a:p>
        </p:txBody>
      </p:sp>
      <p:sp>
        <p:nvSpPr>
          <p:cNvPr id="11878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charset="0"/>
              </a:defRPr>
            </a:lvl1pPr>
          </a:lstStyle>
          <a:p>
            <a:endParaRPr lang="ru-RU"/>
          </a:p>
        </p:txBody>
      </p:sp>
      <p:sp>
        <p:nvSpPr>
          <p:cNvPr id="11879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charset="0"/>
              </a:defRPr>
            </a:lvl1pPr>
          </a:lstStyle>
          <a:p>
            <a:fld id="{12867A66-FD38-4BAE-AE99-1093CA4A1F5A}" type="slidenum">
              <a:rPr lang="ru-RU"/>
              <a:pPr/>
              <a:t>‹#›</a:t>
            </a:fld>
            <a:endParaRPr lang="ru-RU"/>
          </a:p>
        </p:txBody>
      </p:sp>
    </p:spTree>
  </p:cSld>
  <p:clrMap bg1="dk2" tx1="lt1" bg2="dk1" tx2="lt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 id="2147484000" r:id="rId12"/>
  </p:sldLayoutId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18786"/>
                                        </p:tgtEl>
                                        <p:attrNameLst>
                                          <p:attrName>style.visibility</p:attrName>
                                        </p:attrNameLst>
                                      </p:cBhvr>
                                      <p:to>
                                        <p:strVal val="visible"/>
                                      </p:to>
                                    </p:set>
                                    <p:anim calcmode="lin" valueType="num">
                                      <p:cBhvr>
                                        <p:cTn id="7" dur="500" fill="hold"/>
                                        <p:tgtEl>
                                          <p:spTgt spid="118786"/>
                                        </p:tgtEl>
                                        <p:attrNameLst>
                                          <p:attrName>ppt_w</p:attrName>
                                        </p:attrNameLst>
                                      </p:cBhvr>
                                      <p:tavLst>
                                        <p:tav tm="0">
                                          <p:val>
                                            <p:fltVal val="0"/>
                                          </p:val>
                                        </p:tav>
                                        <p:tav tm="100000">
                                          <p:val>
                                            <p:strVal val="#ppt_w"/>
                                          </p:val>
                                        </p:tav>
                                      </p:tavLst>
                                    </p:anim>
                                    <p:anim calcmode="lin" valueType="num">
                                      <p:cBhvr>
                                        <p:cTn id="8" dur="500" fill="hold"/>
                                        <p:tgtEl>
                                          <p:spTgt spid="118786"/>
                                        </p:tgtEl>
                                        <p:attrNameLst>
                                          <p:attrName>ppt_h</p:attrName>
                                        </p:attrNameLst>
                                      </p:cBhvr>
                                      <p:tavLst>
                                        <p:tav tm="0">
                                          <p:val>
                                            <p:fltVal val="0"/>
                                          </p:val>
                                        </p:tav>
                                        <p:tav tm="100000">
                                          <p:val>
                                            <p:strVal val="#ppt_h"/>
                                          </p:val>
                                        </p:tav>
                                      </p:tavLst>
                                    </p:anim>
                                    <p:anim calcmode="lin" valueType="num">
                                      <p:cBhvr>
                                        <p:cTn id="9" dur="500" fill="hold"/>
                                        <p:tgtEl>
                                          <p:spTgt spid="118786"/>
                                        </p:tgtEl>
                                        <p:attrNameLst>
                                          <p:attrName>style.rotation</p:attrName>
                                        </p:attrNameLst>
                                      </p:cBhvr>
                                      <p:tavLst>
                                        <p:tav tm="0">
                                          <p:val>
                                            <p:fltVal val="360"/>
                                          </p:val>
                                        </p:tav>
                                        <p:tav tm="100000">
                                          <p:val>
                                            <p:fltVal val="0"/>
                                          </p:val>
                                        </p:tav>
                                      </p:tavLst>
                                    </p:anim>
                                    <p:animEffect transition="in" filter="fade">
                                      <p:cBhvr>
                                        <p:cTn id="10" dur="500"/>
                                        <p:tgtEl>
                                          <p:spTgt spid="118786"/>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118787">
                                            <p:txEl>
                                              <p:pRg st="0" end="0"/>
                                            </p:txEl>
                                          </p:spTgt>
                                        </p:tgtEl>
                                        <p:attrNameLst>
                                          <p:attrName>style.visibility</p:attrName>
                                        </p:attrNameLst>
                                      </p:cBhvr>
                                      <p:to>
                                        <p:strVal val="visible"/>
                                      </p:to>
                                    </p:set>
                                    <p:anim calcmode="lin" valueType="num">
                                      <p:cBhvr>
                                        <p:cTn id="15" dur="500" fill="hold"/>
                                        <p:tgtEl>
                                          <p:spTgt spid="118787">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18787">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118787">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118787">
                                            <p:txEl>
                                              <p:pRg st="0" end="0"/>
                                            </p:txEl>
                                          </p:spTgt>
                                        </p:tgtEl>
                                      </p:cBhvr>
                                    </p:animEffect>
                                  </p:childTnLst>
                                </p:cTn>
                              </p:par>
                              <p:par>
                                <p:cTn id="19" presetID="49" presetClass="entr" presetSubtype="0" decel="100000" fill="hold" grpId="0" nodeType="withEffect">
                                  <p:stCondLst>
                                    <p:cond delay="0"/>
                                  </p:stCondLst>
                                  <p:iterate type="lt">
                                    <p:tmPct val="10000"/>
                                  </p:iterate>
                                  <p:childTnLst>
                                    <p:set>
                                      <p:cBhvr>
                                        <p:cTn id="20" dur="1" fill="hold">
                                          <p:stCondLst>
                                            <p:cond delay="0"/>
                                          </p:stCondLst>
                                        </p:cTn>
                                        <p:tgtEl>
                                          <p:spTgt spid="118787">
                                            <p:txEl>
                                              <p:pRg st="1" end="1"/>
                                            </p:txEl>
                                          </p:spTgt>
                                        </p:tgtEl>
                                        <p:attrNameLst>
                                          <p:attrName>style.visibility</p:attrName>
                                        </p:attrNameLst>
                                      </p:cBhvr>
                                      <p:to>
                                        <p:strVal val="visible"/>
                                      </p:to>
                                    </p:set>
                                    <p:anim calcmode="lin" valueType="num">
                                      <p:cBhvr>
                                        <p:cTn id="21" dur="500" fill="hold"/>
                                        <p:tgtEl>
                                          <p:spTgt spid="118787">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118787">
                                            <p:txEl>
                                              <p:pRg st="1" end="1"/>
                                            </p:txEl>
                                          </p:spTgt>
                                        </p:tgtEl>
                                        <p:attrNameLst>
                                          <p:attrName>ppt_h</p:attrName>
                                        </p:attrNameLst>
                                      </p:cBhvr>
                                      <p:tavLst>
                                        <p:tav tm="0">
                                          <p:val>
                                            <p:fltVal val="0"/>
                                          </p:val>
                                        </p:tav>
                                        <p:tav tm="100000">
                                          <p:val>
                                            <p:strVal val="#ppt_h"/>
                                          </p:val>
                                        </p:tav>
                                      </p:tavLst>
                                    </p:anim>
                                    <p:anim calcmode="lin" valueType="num">
                                      <p:cBhvr>
                                        <p:cTn id="23" dur="500" fill="hold"/>
                                        <p:tgtEl>
                                          <p:spTgt spid="118787">
                                            <p:txEl>
                                              <p:pRg st="1" end="1"/>
                                            </p:txEl>
                                          </p:spTgt>
                                        </p:tgtEl>
                                        <p:attrNameLst>
                                          <p:attrName>style.rotation</p:attrName>
                                        </p:attrNameLst>
                                      </p:cBhvr>
                                      <p:tavLst>
                                        <p:tav tm="0">
                                          <p:val>
                                            <p:fltVal val="360"/>
                                          </p:val>
                                        </p:tav>
                                        <p:tav tm="100000">
                                          <p:val>
                                            <p:fltVal val="0"/>
                                          </p:val>
                                        </p:tav>
                                      </p:tavLst>
                                    </p:anim>
                                    <p:animEffect transition="in" filter="fade">
                                      <p:cBhvr>
                                        <p:cTn id="24" dur="500"/>
                                        <p:tgtEl>
                                          <p:spTgt spid="118787">
                                            <p:txEl>
                                              <p:pRg st="1" end="1"/>
                                            </p:txEl>
                                          </p:spTgt>
                                        </p:tgtEl>
                                      </p:cBhvr>
                                    </p:animEffect>
                                  </p:childTnLst>
                                </p:cTn>
                              </p:par>
                              <p:par>
                                <p:cTn id="25" presetID="49" presetClass="entr" presetSubtype="0" decel="100000" fill="hold" grpId="0" nodeType="withEffect">
                                  <p:stCondLst>
                                    <p:cond delay="0"/>
                                  </p:stCondLst>
                                  <p:iterate type="lt">
                                    <p:tmPct val="10000"/>
                                  </p:iterate>
                                  <p:childTnLst>
                                    <p:set>
                                      <p:cBhvr>
                                        <p:cTn id="26" dur="1" fill="hold">
                                          <p:stCondLst>
                                            <p:cond delay="0"/>
                                          </p:stCondLst>
                                        </p:cTn>
                                        <p:tgtEl>
                                          <p:spTgt spid="118787">
                                            <p:txEl>
                                              <p:pRg st="2" end="2"/>
                                            </p:txEl>
                                          </p:spTgt>
                                        </p:tgtEl>
                                        <p:attrNameLst>
                                          <p:attrName>style.visibility</p:attrName>
                                        </p:attrNameLst>
                                      </p:cBhvr>
                                      <p:to>
                                        <p:strVal val="visible"/>
                                      </p:to>
                                    </p:set>
                                    <p:anim calcmode="lin" valueType="num">
                                      <p:cBhvr>
                                        <p:cTn id="27" dur="500" fill="hold"/>
                                        <p:tgtEl>
                                          <p:spTgt spid="118787">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118787">
                                            <p:txEl>
                                              <p:pRg st="2" end="2"/>
                                            </p:txEl>
                                          </p:spTgt>
                                        </p:tgtEl>
                                        <p:attrNameLst>
                                          <p:attrName>ppt_h</p:attrName>
                                        </p:attrNameLst>
                                      </p:cBhvr>
                                      <p:tavLst>
                                        <p:tav tm="0">
                                          <p:val>
                                            <p:fltVal val="0"/>
                                          </p:val>
                                        </p:tav>
                                        <p:tav tm="100000">
                                          <p:val>
                                            <p:strVal val="#ppt_h"/>
                                          </p:val>
                                        </p:tav>
                                      </p:tavLst>
                                    </p:anim>
                                    <p:anim calcmode="lin" valueType="num">
                                      <p:cBhvr>
                                        <p:cTn id="29" dur="500" fill="hold"/>
                                        <p:tgtEl>
                                          <p:spTgt spid="118787">
                                            <p:txEl>
                                              <p:pRg st="2" end="2"/>
                                            </p:txEl>
                                          </p:spTgt>
                                        </p:tgtEl>
                                        <p:attrNameLst>
                                          <p:attrName>style.rotation</p:attrName>
                                        </p:attrNameLst>
                                      </p:cBhvr>
                                      <p:tavLst>
                                        <p:tav tm="0">
                                          <p:val>
                                            <p:fltVal val="360"/>
                                          </p:val>
                                        </p:tav>
                                        <p:tav tm="100000">
                                          <p:val>
                                            <p:fltVal val="0"/>
                                          </p:val>
                                        </p:tav>
                                      </p:tavLst>
                                    </p:anim>
                                    <p:animEffect transition="in" filter="fade">
                                      <p:cBhvr>
                                        <p:cTn id="30" dur="500"/>
                                        <p:tgtEl>
                                          <p:spTgt spid="118787">
                                            <p:txEl>
                                              <p:pRg st="2" end="2"/>
                                            </p:txEl>
                                          </p:spTgt>
                                        </p:tgtEl>
                                      </p:cBhvr>
                                    </p:animEffect>
                                  </p:childTnLst>
                                </p:cTn>
                              </p:par>
                              <p:par>
                                <p:cTn id="31" presetID="49" presetClass="entr" presetSubtype="0" decel="100000" fill="hold" grpId="0" nodeType="withEffect">
                                  <p:stCondLst>
                                    <p:cond delay="0"/>
                                  </p:stCondLst>
                                  <p:iterate type="lt">
                                    <p:tmPct val="10000"/>
                                  </p:iterate>
                                  <p:childTnLst>
                                    <p:set>
                                      <p:cBhvr>
                                        <p:cTn id="32" dur="1" fill="hold">
                                          <p:stCondLst>
                                            <p:cond delay="0"/>
                                          </p:stCondLst>
                                        </p:cTn>
                                        <p:tgtEl>
                                          <p:spTgt spid="118787">
                                            <p:txEl>
                                              <p:pRg st="3" end="3"/>
                                            </p:txEl>
                                          </p:spTgt>
                                        </p:tgtEl>
                                        <p:attrNameLst>
                                          <p:attrName>style.visibility</p:attrName>
                                        </p:attrNameLst>
                                      </p:cBhvr>
                                      <p:to>
                                        <p:strVal val="visible"/>
                                      </p:to>
                                    </p:set>
                                    <p:anim calcmode="lin" valueType="num">
                                      <p:cBhvr>
                                        <p:cTn id="33" dur="500" fill="hold"/>
                                        <p:tgtEl>
                                          <p:spTgt spid="118787">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118787">
                                            <p:txEl>
                                              <p:pRg st="3" end="3"/>
                                            </p:txEl>
                                          </p:spTgt>
                                        </p:tgtEl>
                                        <p:attrNameLst>
                                          <p:attrName>ppt_h</p:attrName>
                                        </p:attrNameLst>
                                      </p:cBhvr>
                                      <p:tavLst>
                                        <p:tav tm="0">
                                          <p:val>
                                            <p:fltVal val="0"/>
                                          </p:val>
                                        </p:tav>
                                        <p:tav tm="100000">
                                          <p:val>
                                            <p:strVal val="#ppt_h"/>
                                          </p:val>
                                        </p:tav>
                                      </p:tavLst>
                                    </p:anim>
                                    <p:anim calcmode="lin" valueType="num">
                                      <p:cBhvr>
                                        <p:cTn id="35" dur="500" fill="hold"/>
                                        <p:tgtEl>
                                          <p:spTgt spid="118787">
                                            <p:txEl>
                                              <p:pRg st="3" end="3"/>
                                            </p:txEl>
                                          </p:spTgt>
                                        </p:tgtEl>
                                        <p:attrNameLst>
                                          <p:attrName>style.rotation</p:attrName>
                                        </p:attrNameLst>
                                      </p:cBhvr>
                                      <p:tavLst>
                                        <p:tav tm="0">
                                          <p:val>
                                            <p:fltVal val="360"/>
                                          </p:val>
                                        </p:tav>
                                        <p:tav tm="100000">
                                          <p:val>
                                            <p:fltVal val="0"/>
                                          </p:val>
                                        </p:tav>
                                      </p:tavLst>
                                    </p:anim>
                                    <p:animEffect transition="in" filter="fade">
                                      <p:cBhvr>
                                        <p:cTn id="36" dur="500"/>
                                        <p:tgtEl>
                                          <p:spTgt spid="118787">
                                            <p:txEl>
                                              <p:pRg st="3" end="3"/>
                                            </p:txEl>
                                          </p:spTgt>
                                        </p:tgtEl>
                                      </p:cBhvr>
                                    </p:animEffect>
                                  </p:childTnLst>
                                </p:cTn>
                              </p:par>
                              <p:par>
                                <p:cTn id="37" presetID="49" presetClass="entr" presetSubtype="0" decel="100000" fill="hold" grpId="0" nodeType="withEffect">
                                  <p:stCondLst>
                                    <p:cond delay="0"/>
                                  </p:stCondLst>
                                  <p:iterate type="lt">
                                    <p:tmPct val="10000"/>
                                  </p:iterate>
                                  <p:childTnLst>
                                    <p:set>
                                      <p:cBhvr>
                                        <p:cTn id="38" dur="1" fill="hold">
                                          <p:stCondLst>
                                            <p:cond delay="0"/>
                                          </p:stCondLst>
                                        </p:cTn>
                                        <p:tgtEl>
                                          <p:spTgt spid="118787">
                                            <p:txEl>
                                              <p:pRg st="4" end="4"/>
                                            </p:txEl>
                                          </p:spTgt>
                                        </p:tgtEl>
                                        <p:attrNameLst>
                                          <p:attrName>style.visibility</p:attrName>
                                        </p:attrNameLst>
                                      </p:cBhvr>
                                      <p:to>
                                        <p:strVal val="visible"/>
                                      </p:to>
                                    </p:set>
                                    <p:anim calcmode="lin" valueType="num">
                                      <p:cBhvr>
                                        <p:cTn id="39" dur="500" fill="hold"/>
                                        <p:tgtEl>
                                          <p:spTgt spid="118787">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118787">
                                            <p:txEl>
                                              <p:pRg st="4" end="4"/>
                                            </p:txEl>
                                          </p:spTgt>
                                        </p:tgtEl>
                                        <p:attrNameLst>
                                          <p:attrName>ppt_h</p:attrName>
                                        </p:attrNameLst>
                                      </p:cBhvr>
                                      <p:tavLst>
                                        <p:tav tm="0">
                                          <p:val>
                                            <p:fltVal val="0"/>
                                          </p:val>
                                        </p:tav>
                                        <p:tav tm="100000">
                                          <p:val>
                                            <p:strVal val="#ppt_h"/>
                                          </p:val>
                                        </p:tav>
                                      </p:tavLst>
                                    </p:anim>
                                    <p:anim calcmode="lin" valueType="num">
                                      <p:cBhvr>
                                        <p:cTn id="41" dur="500" fill="hold"/>
                                        <p:tgtEl>
                                          <p:spTgt spid="118787">
                                            <p:txEl>
                                              <p:pRg st="4" end="4"/>
                                            </p:txEl>
                                          </p:spTgt>
                                        </p:tgtEl>
                                        <p:attrNameLst>
                                          <p:attrName>style.rotation</p:attrName>
                                        </p:attrNameLst>
                                      </p:cBhvr>
                                      <p:tavLst>
                                        <p:tav tm="0">
                                          <p:val>
                                            <p:fltVal val="360"/>
                                          </p:val>
                                        </p:tav>
                                        <p:tav tm="100000">
                                          <p:val>
                                            <p:fltVal val="0"/>
                                          </p:val>
                                        </p:tav>
                                      </p:tavLst>
                                    </p:anim>
                                    <p:animEffect transition="in" filter="fade">
                                      <p:cBhvr>
                                        <p:cTn id="42" dur="500"/>
                                        <p:tgtEl>
                                          <p:spTgt spid="1187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6" grpId="0"/>
      <p:bldP spid="118787" grpId="0" build="p">
        <p:tmplLst>
          <p:tmpl lvl="1">
            <p:tnLst>
              <p:par>
                <p:cTn presetID="49" presetClass="entr" presetSubtype="0" decel="100000" fill="hold" nodeType="clickEffect">
                  <p:stCondLst>
                    <p:cond delay="0"/>
                  </p:stCondLst>
                  <p:iterate type="lt">
                    <p:tmPct val="10000"/>
                  </p:iterate>
                  <p:childTnLst>
                    <p:set>
                      <p:cBhvr>
                        <p:cTn dur="1" fill="hold">
                          <p:stCondLst>
                            <p:cond delay="0"/>
                          </p:stCondLst>
                        </p:cTn>
                        <p:tgtEl>
                          <p:spTgt spid="118787"/>
                        </p:tgtEl>
                        <p:attrNameLst>
                          <p:attrName>style.visibility</p:attrName>
                        </p:attrNameLst>
                      </p:cBhvr>
                      <p:to>
                        <p:strVal val="visible"/>
                      </p:to>
                    </p:set>
                    <p:anim calcmode="lin" valueType="num">
                      <p:cBhvr>
                        <p:cTn dur="500" fill="hold"/>
                        <p:tgtEl>
                          <p:spTgt spid="118787"/>
                        </p:tgtEl>
                        <p:attrNameLst>
                          <p:attrName>ppt_w</p:attrName>
                        </p:attrNameLst>
                      </p:cBhvr>
                      <p:tavLst>
                        <p:tav tm="0">
                          <p:val>
                            <p:fltVal val="0"/>
                          </p:val>
                        </p:tav>
                        <p:tav tm="100000">
                          <p:val>
                            <p:strVal val="#ppt_w"/>
                          </p:val>
                        </p:tav>
                      </p:tavLst>
                    </p:anim>
                    <p:anim calcmode="lin" valueType="num">
                      <p:cBhvr>
                        <p:cTn dur="500" fill="hold"/>
                        <p:tgtEl>
                          <p:spTgt spid="118787"/>
                        </p:tgtEl>
                        <p:attrNameLst>
                          <p:attrName>ppt_h</p:attrName>
                        </p:attrNameLst>
                      </p:cBhvr>
                      <p:tavLst>
                        <p:tav tm="0">
                          <p:val>
                            <p:fltVal val="0"/>
                          </p:val>
                        </p:tav>
                        <p:tav tm="100000">
                          <p:val>
                            <p:strVal val="#ppt_h"/>
                          </p:val>
                        </p:tav>
                      </p:tavLst>
                    </p:anim>
                    <p:anim calcmode="lin" valueType="num">
                      <p:cBhvr>
                        <p:cTn dur="500" fill="hold"/>
                        <p:tgtEl>
                          <p:spTgt spid="118787"/>
                        </p:tgtEl>
                        <p:attrNameLst>
                          <p:attrName>style.rotation</p:attrName>
                        </p:attrNameLst>
                      </p:cBhvr>
                      <p:tavLst>
                        <p:tav tm="0">
                          <p:val>
                            <p:fltVal val="360"/>
                          </p:val>
                        </p:tav>
                        <p:tav tm="100000">
                          <p:val>
                            <p:fltVal val="0"/>
                          </p:val>
                        </p:tav>
                      </p:tavLst>
                    </p:anim>
                    <p:animEffect transition="in" filter="fade">
                      <p:cBhvr>
                        <p:cTn dur="500"/>
                        <p:tgtEl>
                          <p:spTgt spid="118787"/>
                        </p:tgtEl>
                      </p:cBhvr>
                    </p:animEffect>
                  </p:childTnLst>
                </p:cTn>
              </p:par>
            </p:tnLst>
          </p:tmpl>
          <p:tmpl lvl="2">
            <p:tnLst>
              <p:par>
                <p:cTn presetID="49" presetClass="entr" presetSubtype="0" decel="100000" fill="hold" nodeType="withEffect">
                  <p:stCondLst>
                    <p:cond delay="0"/>
                  </p:stCondLst>
                  <p:iterate type="lt">
                    <p:tmPct val="10000"/>
                  </p:iterate>
                  <p:childTnLst>
                    <p:set>
                      <p:cBhvr>
                        <p:cTn dur="1" fill="hold">
                          <p:stCondLst>
                            <p:cond delay="0"/>
                          </p:stCondLst>
                        </p:cTn>
                        <p:tgtEl>
                          <p:spTgt spid="118787"/>
                        </p:tgtEl>
                        <p:attrNameLst>
                          <p:attrName>style.visibility</p:attrName>
                        </p:attrNameLst>
                      </p:cBhvr>
                      <p:to>
                        <p:strVal val="visible"/>
                      </p:to>
                    </p:set>
                    <p:anim calcmode="lin" valueType="num">
                      <p:cBhvr>
                        <p:cTn dur="500" fill="hold"/>
                        <p:tgtEl>
                          <p:spTgt spid="118787"/>
                        </p:tgtEl>
                        <p:attrNameLst>
                          <p:attrName>ppt_w</p:attrName>
                        </p:attrNameLst>
                      </p:cBhvr>
                      <p:tavLst>
                        <p:tav tm="0">
                          <p:val>
                            <p:fltVal val="0"/>
                          </p:val>
                        </p:tav>
                        <p:tav tm="100000">
                          <p:val>
                            <p:strVal val="#ppt_w"/>
                          </p:val>
                        </p:tav>
                      </p:tavLst>
                    </p:anim>
                    <p:anim calcmode="lin" valueType="num">
                      <p:cBhvr>
                        <p:cTn dur="500" fill="hold"/>
                        <p:tgtEl>
                          <p:spTgt spid="118787"/>
                        </p:tgtEl>
                        <p:attrNameLst>
                          <p:attrName>ppt_h</p:attrName>
                        </p:attrNameLst>
                      </p:cBhvr>
                      <p:tavLst>
                        <p:tav tm="0">
                          <p:val>
                            <p:fltVal val="0"/>
                          </p:val>
                        </p:tav>
                        <p:tav tm="100000">
                          <p:val>
                            <p:strVal val="#ppt_h"/>
                          </p:val>
                        </p:tav>
                      </p:tavLst>
                    </p:anim>
                    <p:anim calcmode="lin" valueType="num">
                      <p:cBhvr>
                        <p:cTn dur="500" fill="hold"/>
                        <p:tgtEl>
                          <p:spTgt spid="118787"/>
                        </p:tgtEl>
                        <p:attrNameLst>
                          <p:attrName>style.rotation</p:attrName>
                        </p:attrNameLst>
                      </p:cBhvr>
                      <p:tavLst>
                        <p:tav tm="0">
                          <p:val>
                            <p:fltVal val="360"/>
                          </p:val>
                        </p:tav>
                        <p:tav tm="100000">
                          <p:val>
                            <p:fltVal val="0"/>
                          </p:val>
                        </p:tav>
                      </p:tavLst>
                    </p:anim>
                    <p:animEffect transition="in" filter="fade">
                      <p:cBhvr>
                        <p:cTn dur="500"/>
                        <p:tgtEl>
                          <p:spTgt spid="118787"/>
                        </p:tgtEl>
                      </p:cBhvr>
                    </p:animEffect>
                  </p:childTnLst>
                </p:cTn>
              </p:par>
            </p:tnLst>
          </p:tmpl>
          <p:tmpl lvl="3">
            <p:tnLst>
              <p:par>
                <p:cTn presetID="49" presetClass="entr" presetSubtype="0" decel="100000" fill="hold" nodeType="withEffect">
                  <p:stCondLst>
                    <p:cond delay="0"/>
                  </p:stCondLst>
                  <p:iterate type="lt">
                    <p:tmPct val="10000"/>
                  </p:iterate>
                  <p:childTnLst>
                    <p:set>
                      <p:cBhvr>
                        <p:cTn dur="1" fill="hold">
                          <p:stCondLst>
                            <p:cond delay="0"/>
                          </p:stCondLst>
                        </p:cTn>
                        <p:tgtEl>
                          <p:spTgt spid="118787"/>
                        </p:tgtEl>
                        <p:attrNameLst>
                          <p:attrName>style.visibility</p:attrName>
                        </p:attrNameLst>
                      </p:cBhvr>
                      <p:to>
                        <p:strVal val="visible"/>
                      </p:to>
                    </p:set>
                    <p:anim calcmode="lin" valueType="num">
                      <p:cBhvr>
                        <p:cTn dur="500" fill="hold"/>
                        <p:tgtEl>
                          <p:spTgt spid="118787"/>
                        </p:tgtEl>
                        <p:attrNameLst>
                          <p:attrName>ppt_w</p:attrName>
                        </p:attrNameLst>
                      </p:cBhvr>
                      <p:tavLst>
                        <p:tav tm="0">
                          <p:val>
                            <p:fltVal val="0"/>
                          </p:val>
                        </p:tav>
                        <p:tav tm="100000">
                          <p:val>
                            <p:strVal val="#ppt_w"/>
                          </p:val>
                        </p:tav>
                      </p:tavLst>
                    </p:anim>
                    <p:anim calcmode="lin" valueType="num">
                      <p:cBhvr>
                        <p:cTn dur="500" fill="hold"/>
                        <p:tgtEl>
                          <p:spTgt spid="118787"/>
                        </p:tgtEl>
                        <p:attrNameLst>
                          <p:attrName>ppt_h</p:attrName>
                        </p:attrNameLst>
                      </p:cBhvr>
                      <p:tavLst>
                        <p:tav tm="0">
                          <p:val>
                            <p:fltVal val="0"/>
                          </p:val>
                        </p:tav>
                        <p:tav tm="100000">
                          <p:val>
                            <p:strVal val="#ppt_h"/>
                          </p:val>
                        </p:tav>
                      </p:tavLst>
                    </p:anim>
                    <p:anim calcmode="lin" valueType="num">
                      <p:cBhvr>
                        <p:cTn dur="500" fill="hold"/>
                        <p:tgtEl>
                          <p:spTgt spid="118787"/>
                        </p:tgtEl>
                        <p:attrNameLst>
                          <p:attrName>style.rotation</p:attrName>
                        </p:attrNameLst>
                      </p:cBhvr>
                      <p:tavLst>
                        <p:tav tm="0">
                          <p:val>
                            <p:fltVal val="360"/>
                          </p:val>
                        </p:tav>
                        <p:tav tm="100000">
                          <p:val>
                            <p:fltVal val="0"/>
                          </p:val>
                        </p:tav>
                      </p:tavLst>
                    </p:anim>
                    <p:animEffect transition="in" filter="fade">
                      <p:cBhvr>
                        <p:cTn dur="500"/>
                        <p:tgtEl>
                          <p:spTgt spid="118787"/>
                        </p:tgtEl>
                      </p:cBhvr>
                    </p:animEffect>
                  </p:childTnLst>
                </p:cTn>
              </p:par>
            </p:tnLst>
          </p:tmpl>
          <p:tmpl lvl="4">
            <p:tnLst>
              <p:par>
                <p:cTn presetID="49" presetClass="entr" presetSubtype="0" decel="100000" fill="hold" nodeType="withEffect">
                  <p:stCondLst>
                    <p:cond delay="0"/>
                  </p:stCondLst>
                  <p:iterate type="lt">
                    <p:tmPct val="10000"/>
                  </p:iterate>
                  <p:childTnLst>
                    <p:set>
                      <p:cBhvr>
                        <p:cTn dur="1" fill="hold">
                          <p:stCondLst>
                            <p:cond delay="0"/>
                          </p:stCondLst>
                        </p:cTn>
                        <p:tgtEl>
                          <p:spTgt spid="118787"/>
                        </p:tgtEl>
                        <p:attrNameLst>
                          <p:attrName>style.visibility</p:attrName>
                        </p:attrNameLst>
                      </p:cBhvr>
                      <p:to>
                        <p:strVal val="visible"/>
                      </p:to>
                    </p:set>
                    <p:anim calcmode="lin" valueType="num">
                      <p:cBhvr>
                        <p:cTn dur="500" fill="hold"/>
                        <p:tgtEl>
                          <p:spTgt spid="118787"/>
                        </p:tgtEl>
                        <p:attrNameLst>
                          <p:attrName>ppt_w</p:attrName>
                        </p:attrNameLst>
                      </p:cBhvr>
                      <p:tavLst>
                        <p:tav tm="0">
                          <p:val>
                            <p:fltVal val="0"/>
                          </p:val>
                        </p:tav>
                        <p:tav tm="100000">
                          <p:val>
                            <p:strVal val="#ppt_w"/>
                          </p:val>
                        </p:tav>
                      </p:tavLst>
                    </p:anim>
                    <p:anim calcmode="lin" valueType="num">
                      <p:cBhvr>
                        <p:cTn dur="500" fill="hold"/>
                        <p:tgtEl>
                          <p:spTgt spid="118787"/>
                        </p:tgtEl>
                        <p:attrNameLst>
                          <p:attrName>ppt_h</p:attrName>
                        </p:attrNameLst>
                      </p:cBhvr>
                      <p:tavLst>
                        <p:tav tm="0">
                          <p:val>
                            <p:fltVal val="0"/>
                          </p:val>
                        </p:tav>
                        <p:tav tm="100000">
                          <p:val>
                            <p:strVal val="#ppt_h"/>
                          </p:val>
                        </p:tav>
                      </p:tavLst>
                    </p:anim>
                    <p:anim calcmode="lin" valueType="num">
                      <p:cBhvr>
                        <p:cTn dur="500" fill="hold"/>
                        <p:tgtEl>
                          <p:spTgt spid="118787"/>
                        </p:tgtEl>
                        <p:attrNameLst>
                          <p:attrName>style.rotation</p:attrName>
                        </p:attrNameLst>
                      </p:cBhvr>
                      <p:tavLst>
                        <p:tav tm="0">
                          <p:val>
                            <p:fltVal val="360"/>
                          </p:val>
                        </p:tav>
                        <p:tav tm="100000">
                          <p:val>
                            <p:fltVal val="0"/>
                          </p:val>
                        </p:tav>
                      </p:tavLst>
                    </p:anim>
                    <p:animEffect transition="in" filter="fade">
                      <p:cBhvr>
                        <p:cTn dur="500"/>
                        <p:tgtEl>
                          <p:spTgt spid="118787"/>
                        </p:tgtEl>
                      </p:cBhvr>
                    </p:animEffect>
                  </p:childTnLst>
                </p:cTn>
              </p:par>
            </p:tnLst>
          </p:tmpl>
          <p:tmpl lvl="5">
            <p:tnLst>
              <p:par>
                <p:cTn presetID="49" presetClass="entr" presetSubtype="0" decel="100000" fill="hold" nodeType="withEffect">
                  <p:stCondLst>
                    <p:cond delay="0"/>
                  </p:stCondLst>
                  <p:iterate type="lt">
                    <p:tmPct val="10000"/>
                  </p:iterate>
                  <p:childTnLst>
                    <p:set>
                      <p:cBhvr>
                        <p:cTn dur="1" fill="hold">
                          <p:stCondLst>
                            <p:cond delay="0"/>
                          </p:stCondLst>
                        </p:cTn>
                        <p:tgtEl>
                          <p:spTgt spid="118787"/>
                        </p:tgtEl>
                        <p:attrNameLst>
                          <p:attrName>style.visibility</p:attrName>
                        </p:attrNameLst>
                      </p:cBhvr>
                      <p:to>
                        <p:strVal val="visible"/>
                      </p:to>
                    </p:set>
                    <p:anim calcmode="lin" valueType="num">
                      <p:cBhvr>
                        <p:cTn dur="500" fill="hold"/>
                        <p:tgtEl>
                          <p:spTgt spid="118787"/>
                        </p:tgtEl>
                        <p:attrNameLst>
                          <p:attrName>ppt_w</p:attrName>
                        </p:attrNameLst>
                      </p:cBhvr>
                      <p:tavLst>
                        <p:tav tm="0">
                          <p:val>
                            <p:fltVal val="0"/>
                          </p:val>
                        </p:tav>
                        <p:tav tm="100000">
                          <p:val>
                            <p:strVal val="#ppt_w"/>
                          </p:val>
                        </p:tav>
                      </p:tavLst>
                    </p:anim>
                    <p:anim calcmode="lin" valueType="num">
                      <p:cBhvr>
                        <p:cTn dur="500" fill="hold"/>
                        <p:tgtEl>
                          <p:spTgt spid="118787"/>
                        </p:tgtEl>
                        <p:attrNameLst>
                          <p:attrName>ppt_h</p:attrName>
                        </p:attrNameLst>
                      </p:cBhvr>
                      <p:tavLst>
                        <p:tav tm="0">
                          <p:val>
                            <p:fltVal val="0"/>
                          </p:val>
                        </p:tav>
                        <p:tav tm="100000">
                          <p:val>
                            <p:strVal val="#ppt_h"/>
                          </p:val>
                        </p:tav>
                      </p:tavLst>
                    </p:anim>
                    <p:anim calcmode="lin" valueType="num">
                      <p:cBhvr>
                        <p:cTn dur="500" fill="hold"/>
                        <p:tgtEl>
                          <p:spTgt spid="118787"/>
                        </p:tgtEl>
                        <p:attrNameLst>
                          <p:attrName>style.rotation</p:attrName>
                        </p:attrNameLst>
                      </p:cBhvr>
                      <p:tavLst>
                        <p:tav tm="0">
                          <p:val>
                            <p:fltVal val="360"/>
                          </p:val>
                        </p:tav>
                        <p:tav tm="100000">
                          <p:val>
                            <p:fltVal val="0"/>
                          </p:val>
                        </p:tav>
                      </p:tavLst>
                    </p:anim>
                    <p:animEffect transition="in" filter="fade">
                      <p:cBhvr>
                        <p:cTn dur="500"/>
                        <p:tgtEl>
                          <p:spTgt spid="118787"/>
                        </p:tgtEl>
                      </p:cBhvr>
                    </p:animEffect>
                  </p:childTnLst>
                </p:cTn>
              </p:par>
            </p:tnLst>
          </p:tmpl>
        </p:tmplLst>
      </p:bldP>
    </p:bldLst>
  </p:timing>
  <p:txStyles>
    <p:titleStyle>
      <a:lvl1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1" fontAlgn="base" hangingPunct="1">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6303963" y="0"/>
            <a:ext cx="2840037" cy="3254375"/>
            <a:chOff x="3115" y="0"/>
            <a:chExt cx="2170" cy="2486"/>
          </a:xfrm>
        </p:grpSpPr>
        <p:grpSp>
          <p:nvGrpSpPr>
            <p:cNvPr id="3" name="Group 3"/>
            <p:cNvGrpSpPr>
              <a:grpSpLocks/>
            </p:cNvGrpSpPr>
            <p:nvPr/>
          </p:nvGrpSpPr>
          <p:grpSpPr bwMode="auto">
            <a:xfrm>
              <a:off x="4080" y="1910"/>
              <a:ext cx="768" cy="576"/>
              <a:chOff x="0" y="0"/>
              <a:chExt cx="768" cy="576"/>
            </a:xfrm>
          </p:grpSpPr>
          <p:sp>
            <p:nvSpPr>
              <p:cNvPr id="132100" name="Oval 4"/>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endParaRPr lang="ru-RU"/>
              </a:p>
            </p:txBody>
          </p:sp>
          <p:sp>
            <p:nvSpPr>
              <p:cNvPr id="132101" name="Oval 5"/>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endParaRPr lang="ru-RU"/>
              </a:p>
            </p:txBody>
          </p:sp>
        </p:grpSp>
        <p:grpSp>
          <p:nvGrpSpPr>
            <p:cNvPr id="4" name="Group 6"/>
            <p:cNvGrpSpPr>
              <a:grpSpLocks/>
            </p:cNvGrpSpPr>
            <p:nvPr/>
          </p:nvGrpSpPr>
          <p:grpSpPr bwMode="auto">
            <a:xfrm>
              <a:off x="4257" y="1103"/>
              <a:ext cx="768" cy="576"/>
              <a:chOff x="0" y="0"/>
              <a:chExt cx="768" cy="576"/>
            </a:xfrm>
          </p:grpSpPr>
          <p:sp>
            <p:nvSpPr>
              <p:cNvPr id="132103" name="Oval 7"/>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endParaRPr lang="ru-RU"/>
              </a:p>
            </p:txBody>
          </p:sp>
          <p:sp>
            <p:nvSpPr>
              <p:cNvPr id="132104" name="Oval 8"/>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endParaRPr lang="ru-RU"/>
              </a:p>
            </p:txBody>
          </p:sp>
        </p:grpSp>
        <p:grpSp>
          <p:nvGrpSpPr>
            <p:cNvPr id="5" name="Group 9"/>
            <p:cNvGrpSpPr>
              <a:grpSpLocks/>
            </p:cNvGrpSpPr>
            <p:nvPr/>
          </p:nvGrpSpPr>
          <p:grpSpPr bwMode="auto">
            <a:xfrm>
              <a:off x="3134" y="0"/>
              <a:ext cx="768" cy="576"/>
              <a:chOff x="0" y="0"/>
              <a:chExt cx="768" cy="576"/>
            </a:xfrm>
          </p:grpSpPr>
          <p:sp>
            <p:nvSpPr>
              <p:cNvPr id="132106" name="Oval 10"/>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endParaRPr lang="ru-RU"/>
              </a:p>
            </p:txBody>
          </p:sp>
          <p:sp>
            <p:nvSpPr>
              <p:cNvPr id="132107" name="Oval 11"/>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endParaRPr lang="ru-RU"/>
              </a:p>
            </p:txBody>
          </p:sp>
        </p:grpSp>
        <p:grpSp>
          <p:nvGrpSpPr>
            <p:cNvPr id="6" name="Group 12"/>
            <p:cNvGrpSpPr>
              <a:grpSpLocks/>
            </p:cNvGrpSpPr>
            <p:nvPr/>
          </p:nvGrpSpPr>
          <p:grpSpPr bwMode="auto">
            <a:xfrm>
              <a:off x="3115" y="0"/>
              <a:ext cx="2170" cy="1702"/>
              <a:chOff x="3115" y="0"/>
              <a:chExt cx="2170" cy="1702"/>
            </a:xfrm>
          </p:grpSpPr>
          <p:grpSp>
            <p:nvGrpSpPr>
              <p:cNvPr id="7" name="Group 13"/>
              <p:cNvGrpSpPr>
                <a:grpSpLocks/>
              </p:cNvGrpSpPr>
              <p:nvPr/>
            </p:nvGrpSpPr>
            <p:grpSpPr bwMode="auto">
              <a:xfrm>
                <a:off x="3640" y="308"/>
                <a:ext cx="1145" cy="844"/>
                <a:chOff x="1265" y="814"/>
                <a:chExt cx="2919" cy="2151"/>
              </a:xfrm>
            </p:grpSpPr>
            <p:sp>
              <p:nvSpPr>
                <p:cNvPr id="132110" name="Oval 14"/>
                <p:cNvSpPr>
                  <a:spLocks noChangeArrowheads="1"/>
                </p:cNvSpPr>
                <p:nvPr/>
              </p:nvSpPr>
              <p:spPr bwMode="hidden">
                <a:xfrm>
                  <a:off x="1265" y="814"/>
                  <a:ext cx="2919" cy="2151"/>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endParaRPr lang="ru-RU"/>
                </a:p>
              </p:txBody>
            </p:sp>
            <p:sp>
              <p:nvSpPr>
                <p:cNvPr id="132111" name="Oval 15"/>
                <p:cNvSpPr>
                  <a:spLocks noChangeArrowheads="1"/>
                </p:cNvSpPr>
                <p:nvPr/>
              </p:nvSpPr>
              <p:spPr bwMode="hidden">
                <a:xfrm>
                  <a:off x="2380" y="1601"/>
                  <a:ext cx="579" cy="406"/>
                </a:xfrm>
                <a:prstGeom prst="ellipse">
                  <a:avLst/>
                </a:prstGeom>
                <a:gradFill rotWithShape="0">
                  <a:gsLst>
                    <a:gs pos="0">
                      <a:schemeClr val="accent2"/>
                    </a:gs>
                    <a:gs pos="100000">
                      <a:schemeClr val="bg2"/>
                    </a:gs>
                  </a:gsLst>
                  <a:path path="shape">
                    <a:fillToRect l="50000" t="50000" r="50000" b="50000"/>
                  </a:path>
                </a:gradFill>
                <a:ln w="9525">
                  <a:noFill/>
                  <a:round/>
                  <a:headEnd/>
                  <a:tailEnd/>
                </a:ln>
                <a:effectLst/>
              </p:spPr>
              <p:txBody>
                <a:bodyPr wrap="none" anchor="ctr"/>
                <a:lstStyle/>
                <a:p>
                  <a:endParaRPr lang="ru-RU"/>
                </a:p>
              </p:txBody>
            </p:sp>
          </p:grpSp>
          <p:grpSp>
            <p:nvGrpSpPr>
              <p:cNvPr id="8" name="Group 16"/>
              <p:cNvGrpSpPr>
                <a:grpSpLocks/>
              </p:cNvGrpSpPr>
              <p:nvPr/>
            </p:nvGrpSpPr>
            <p:grpSpPr bwMode="auto">
              <a:xfrm>
                <a:off x="3115" y="0"/>
                <a:ext cx="2145" cy="1702"/>
                <a:chOff x="3115" y="0"/>
                <a:chExt cx="2145" cy="1702"/>
              </a:xfrm>
            </p:grpSpPr>
            <p:grpSp>
              <p:nvGrpSpPr>
                <p:cNvPr id="9" name="Group 17"/>
                <p:cNvGrpSpPr>
                  <a:grpSpLocks/>
                </p:cNvGrpSpPr>
                <p:nvPr/>
              </p:nvGrpSpPr>
              <p:grpSpPr bwMode="auto">
                <a:xfrm>
                  <a:off x="4505" y="589"/>
                  <a:ext cx="493" cy="912"/>
                  <a:chOff x="3471" y="1530"/>
                  <a:chExt cx="1258" cy="2327"/>
                </a:xfrm>
              </p:grpSpPr>
              <p:sp>
                <p:nvSpPr>
                  <p:cNvPr id="132114" name="Freeform 18"/>
                  <p:cNvSpPr>
                    <a:spLocks/>
                  </p:cNvSpPr>
                  <p:nvPr/>
                </p:nvSpPr>
                <p:spPr bwMode="hidden">
                  <a:xfrm rot="2711884">
                    <a:off x="2765" y="2236"/>
                    <a:ext cx="172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ru-RU"/>
                  </a:p>
                </p:txBody>
              </p:sp>
              <p:sp>
                <p:nvSpPr>
                  <p:cNvPr id="132115" name="Freeform 19"/>
                  <p:cNvSpPr>
                    <a:spLocks/>
                  </p:cNvSpPr>
                  <p:nvPr/>
                </p:nvSpPr>
                <p:spPr bwMode="hidden">
                  <a:xfrm rot="2711884">
                    <a:off x="4021" y="3150"/>
                    <a:ext cx="925"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ru-RU"/>
                  </a:p>
                </p:txBody>
              </p:sp>
            </p:grpSp>
            <p:grpSp>
              <p:nvGrpSpPr>
                <p:cNvPr id="10" name="Group 20"/>
                <p:cNvGrpSpPr>
                  <a:grpSpLocks/>
                </p:cNvGrpSpPr>
                <p:nvPr/>
              </p:nvGrpSpPr>
              <p:grpSpPr bwMode="auto">
                <a:xfrm>
                  <a:off x="4267" y="781"/>
                  <a:ext cx="966" cy="522"/>
                  <a:chOff x="2864" y="2019"/>
                  <a:chExt cx="2463" cy="1332"/>
                </a:xfrm>
              </p:grpSpPr>
              <p:sp>
                <p:nvSpPr>
                  <p:cNvPr id="132117" name="Freeform 21"/>
                  <p:cNvSpPr>
                    <a:spLocks/>
                  </p:cNvSpPr>
                  <p:nvPr/>
                </p:nvSpPr>
                <p:spPr bwMode="hidden">
                  <a:xfrm rot="2104081">
                    <a:off x="2864" y="2019"/>
                    <a:ext cx="1814" cy="34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2118" name="Freeform 22"/>
                  <p:cNvSpPr>
                    <a:spLocks/>
                  </p:cNvSpPr>
                  <p:nvPr/>
                </p:nvSpPr>
                <p:spPr bwMode="hidden">
                  <a:xfrm rot="2104081">
                    <a:off x="4353" y="2806"/>
                    <a:ext cx="974" cy="54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ru-RU"/>
                  </a:p>
                </p:txBody>
              </p:sp>
            </p:grpSp>
            <p:grpSp>
              <p:nvGrpSpPr>
                <p:cNvPr id="11" name="Group 23"/>
                <p:cNvGrpSpPr>
                  <a:grpSpLocks/>
                </p:cNvGrpSpPr>
                <p:nvPr/>
              </p:nvGrpSpPr>
              <p:grpSpPr bwMode="auto">
                <a:xfrm>
                  <a:off x="4280" y="707"/>
                  <a:ext cx="971" cy="417"/>
                  <a:chOff x="2897" y="1832"/>
                  <a:chExt cx="2477" cy="1064"/>
                </a:xfrm>
              </p:grpSpPr>
              <p:sp>
                <p:nvSpPr>
                  <p:cNvPr id="132120" name="Freeform 24"/>
                  <p:cNvSpPr>
                    <a:spLocks/>
                  </p:cNvSpPr>
                  <p:nvPr/>
                </p:nvSpPr>
                <p:spPr bwMode="hidden">
                  <a:xfrm rot="1582915">
                    <a:off x="2897" y="1832"/>
                    <a:ext cx="1736" cy="30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2121" name="Freeform 25"/>
                  <p:cNvSpPr>
                    <a:spLocks/>
                  </p:cNvSpPr>
                  <p:nvPr/>
                </p:nvSpPr>
                <p:spPr bwMode="hidden">
                  <a:xfrm rot="1582915">
                    <a:off x="4442" y="2420"/>
                    <a:ext cx="932" cy="47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ru-RU"/>
                  </a:p>
                </p:txBody>
              </p:sp>
            </p:grpSp>
            <p:grpSp>
              <p:nvGrpSpPr>
                <p:cNvPr id="12" name="Group 26"/>
                <p:cNvGrpSpPr>
                  <a:grpSpLocks/>
                </p:cNvGrpSpPr>
                <p:nvPr/>
              </p:nvGrpSpPr>
              <p:grpSpPr bwMode="auto">
                <a:xfrm>
                  <a:off x="4291" y="630"/>
                  <a:ext cx="969" cy="364"/>
                  <a:chOff x="2924" y="1636"/>
                  <a:chExt cx="2472" cy="927"/>
                </a:xfrm>
              </p:grpSpPr>
              <p:sp>
                <p:nvSpPr>
                  <p:cNvPr id="132123" name="Freeform 27"/>
                  <p:cNvSpPr>
                    <a:spLocks/>
                  </p:cNvSpPr>
                  <p:nvPr/>
                </p:nvSpPr>
                <p:spPr bwMode="hidden">
                  <a:xfrm rot="1080363">
                    <a:off x="2924" y="1636"/>
                    <a:ext cx="1677" cy="33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2124" name="Freeform 28"/>
                  <p:cNvSpPr>
                    <a:spLocks/>
                  </p:cNvSpPr>
                  <p:nvPr/>
                </p:nvSpPr>
                <p:spPr bwMode="hidden">
                  <a:xfrm rot="1080363">
                    <a:off x="4495" y="2037"/>
                    <a:ext cx="901" cy="52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ru-RU"/>
                  </a:p>
                </p:txBody>
              </p:sp>
            </p:grpSp>
            <p:grpSp>
              <p:nvGrpSpPr>
                <p:cNvPr id="13" name="Group 29"/>
                <p:cNvGrpSpPr>
                  <a:grpSpLocks/>
                </p:cNvGrpSpPr>
                <p:nvPr/>
              </p:nvGrpSpPr>
              <p:grpSpPr bwMode="auto">
                <a:xfrm>
                  <a:off x="4304" y="543"/>
                  <a:ext cx="918" cy="258"/>
                  <a:chOff x="2958" y="1414"/>
                  <a:chExt cx="2342" cy="657"/>
                </a:xfrm>
              </p:grpSpPr>
              <p:sp>
                <p:nvSpPr>
                  <p:cNvPr id="132126" name="Freeform 30"/>
                  <p:cNvSpPr>
                    <a:spLocks/>
                  </p:cNvSpPr>
                  <p:nvPr/>
                </p:nvSpPr>
                <p:spPr bwMode="hidden">
                  <a:xfrm rot="463793">
                    <a:off x="2958" y="1414"/>
                    <a:ext cx="1545"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2127" name="Freeform 31"/>
                  <p:cNvSpPr>
                    <a:spLocks/>
                  </p:cNvSpPr>
                  <p:nvPr/>
                </p:nvSpPr>
                <p:spPr bwMode="hidden">
                  <a:xfrm rot="463793">
                    <a:off x="4470" y="1582"/>
                    <a:ext cx="830"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ru-RU"/>
                  </a:p>
                </p:txBody>
              </p:sp>
            </p:grpSp>
            <p:grpSp>
              <p:nvGrpSpPr>
                <p:cNvPr id="14" name="Group 32"/>
                <p:cNvGrpSpPr>
                  <a:grpSpLocks/>
                </p:cNvGrpSpPr>
                <p:nvPr/>
              </p:nvGrpSpPr>
              <p:grpSpPr bwMode="auto">
                <a:xfrm>
                  <a:off x="4314" y="487"/>
                  <a:ext cx="843" cy="134"/>
                  <a:chOff x="2983" y="1269"/>
                  <a:chExt cx="2150" cy="343"/>
                </a:xfrm>
              </p:grpSpPr>
              <p:sp>
                <p:nvSpPr>
                  <p:cNvPr id="132129" name="Freeform 33"/>
                  <p:cNvSpPr>
                    <a:spLocks/>
                  </p:cNvSpPr>
                  <p:nvPr/>
                </p:nvSpPr>
                <p:spPr bwMode="hidden">
                  <a:xfrm rot="-84182">
                    <a:off x="2983" y="1289"/>
                    <a:ext cx="1404" cy="219"/>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2130" name="Freeform 34"/>
                  <p:cNvSpPr>
                    <a:spLocks/>
                  </p:cNvSpPr>
                  <p:nvPr/>
                </p:nvSpPr>
                <p:spPr bwMode="hidden">
                  <a:xfrm rot="-84182">
                    <a:off x="4379" y="1269"/>
                    <a:ext cx="754" cy="34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ru-RU"/>
                  </a:p>
                </p:txBody>
              </p:sp>
            </p:grpSp>
            <p:grpSp>
              <p:nvGrpSpPr>
                <p:cNvPr id="15" name="Group 35"/>
                <p:cNvGrpSpPr>
                  <a:grpSpLocks/>
                </p:cNvGrpSpPr>
                <p:nvPr/>
              </p:nvGrpSpPr>
              <p:grpSpPr bwMode="auto">
                <a:xfrm>
                  <a:off x="4296" y="349"/>
                  <a:ext cx="737" cy="167"/>
                  <a:chOff x="2938" y="917"/>
                  <a:chExt cx="1879" cy="427"/>
                </a:xfrm>
              </p:grpSpPr>
              <p:sp>
                <p:nvSpPr>
                  <p:cNvPr id="132132" name="Freeform 36"/>
                  <p:cNvSpPr>
                    <a:spLocks/>
                  </p:cNvSpPr>
                  <p:nvPr/>
                </p:nvSpPr>
                <p:spPr bwMode="hidden">
                  <a:xfrm rot="-802576">
                    <a:off x="2938" y="1129"/>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2133" name="Freeform 37"/>
                  <p:cNvSpPr>
                    <a:spLocks/>
                  </p:cNvSpPr>
                  <p:nvPr/>
                </p:nvSpPr>
                <p:spPr bwMode="hidden">
                  <a:xfrm rot="-802576">
                    <a:off x="4155" y="917"/>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ru-RU"/>
                  </a:p>
                </p:txBody>
              </p:sp>
            </p:grpSp>
            <p:grpSp>
              <p:nvGrpSpPr>
                <p:cNvPr id="16" name="Group 38"/>
                <p:cNvGrpSpPr>
                  <a:grpSpLocks/>
                </p:cNvGrpSpPr>
                <p:nvPr/>
              </p:nvGrpSpPr>
              <p:grpSpPr bwMode="auto">
                <a:xfrm>
                  <a:off x="3394" y="637"/>
                  <a:ext cx="493" cy="912"/>
                  <a:chOff x="637" y="1653"/>
                  <a:chExt cx="1257" cy="2326"/>
                </a:xfrm>
              </p:grpSpPr>
              <p:sp>
                <p:nvSpPr>
                  <p:cNvPr id="132135" name="Freeform 39"/>
                  <p:cNvSpPr>
                    <a:spLocks/>
                  </p:cNvSpPr>
                  <p:nvPr/>
                </p:nvSpPr>
                <p:spPr bwMode="hidden">
                  <a:xfrm rot="18888116" flipH="1">
                    <a:off x="876" y="2359"/>
                    <a:ext cx="172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2136" name="Freeform 40"/>
                  <p:cNvSpPr>
                    <a:spLocks/>
                  </p:cNvSpPr>
                  <p:nvPr/>
                </p:nvSpPr>
                <p:spPr bwMode="hidden">
                  <a:xfrm rot="18888116" flipH="1">
                    <a:off x="419" y="3272"/>
                    <a:ext cx="925"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ru-RU"/>
                  </a:p>
                </p:txBody>
              </p:sp>
            </p:grpSp>
            <p:grpSp>
              <p:nvGrpSpPr>
                <p:cNvPr id="17" name="Group 41"/>
                <p:cNvGrpSpPr>
                  <a:grpSpLocks/>
                </p:cNvGrpSpPr>
                <p:nvPr/>
              </p:nvGrpSpPr>
              <p:grpSpPr bwMode="auto">
                <a:xfrm>
                  <a:off x="3142" y="850"/>
                  <a:ext cx="966" cy="522"/>
                  <a:chOff x="-5" y="2196"/>
                  <a:chExt cx="2463" cy="1332"/>
                </a:xfrm>
              </p:grpSpPr>
              <p:sp>
                <p:nvSpPr>
                  <p:cNvPr id="132138" name="Freeform 42"/>
                  <p:cNvSpPr>
                    <a:spLocks/>
                  </p:cNvSpPr>
                  <p:nvPr/>
                </p:nvSpPr>
                <p:spPr bwMode="hidden">
                  <a:xfrm rot="19495919" flipH="1">
                    <a:off x="644" y="2196"/>
                    <a:ext cx="1814" cy="34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2139" name="Freeform 43"/>
                  <p:cNvSpPr>
                    <a:spLocks/>
                  </p:cNvSpPr>
                  <p:nvPr/>
                </p:nvSpPr>
                <p:spPr bwMode="hidden">
                  <a:xfrm rot="19495919" flipH="1">
                    <a:off x="-5" y="2983"/>
                    <a:ext cx="974" cy="54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ru-RU"/>
                  </a:p>
                </p:txBody>
              </p:sp>
            </p:grpSp>
            <p:grpSp>
              <p:nvGrpSpPr>
                <p:cNvPr id="18" name="Group 44"/>
                <p:cNvGrpSpPr>
                  <a:grpSpLocks/>
                </p:cNvGrpSpPr>
                <p:nvPr/>
              </p:nvGrpSpPr>
              <p:grpSpPr bwMode="auto">
                <a:xfrm>
                  <a:off x="3124" y="777"/>
                  <a:ext cx="971" cy="417"/>
                  <a:chOff x="-52" y="2009"/>
                  <a:chExt cx="2477" cy="1064"/>
                </a:xfrm>
              </p:grpSpPr>
              <p:sp>
                <p:nvSpPr>
                  <p:cNvPr id="132141" name="Freeform 45"/>
                  <p:cNvSpPr>
                    <a:spLocks/>
                  </p:cNvSpPr>
                  <p:nvPr/>
                </p:nvSpPr>
                <p:spPr bwMode="hidden">
                  <a:xfrm rot="20017085" flipH="1">
                    <a:off x="689" y="2009"/>
                    <a:ext cx="1736" cy="30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2142" name="Freeform 46"/>
                  <p:cNvSpPr>
                    <a:spLocks/>
                  </p:cNvSpPr>
                  <p:nvPr/>
                </p:nvSpPr>
                <p:spPr bwMode="hidden">
                  <a:xfrm rot="20017085" flipH="1">
                    <a:off x="-52" y="2597"/>
                    <a:ext cx="932" cy="47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grpSp>
            <p:grpSp>
              <p:nvGrpSpPr>
                <p:cNvPr id="19" name="Group 47"/>
                <p:cNvGrpSpPr>
                  <a:grpSpLocks/>
                </p:cNvGrpSpPr>
                <p:nvPr/>
              </p:nvGrpSpPr>
              <p:grpSpPr bwMode="auto">
                <a:xfrm>
                  <a:off x="3115" y="700"/>
                  <a:ext cx="969" cy="363"/>
                  <a:chOff x="-74" y="1813"/>
                  <a:chExt cx="2472" cy="927"/>
                </a:xfrm>
              </p:grpSpPr>
              <p:sp>
                <p:nvSpPr>
                  <p:cNvPr id="132144" name="Freeform 48"/>
                  <p:cNvSpPr>
                    <a:spLocks/>
                  </p:cNvSpPr>
                  <p:nvPr/>
                </p:nvSpPr>
                <p:spPr bwMode="hidden">
                  <a:xfrm rot="20519637" flipH="1">
                    <a:off x="721" y="1813"/>
                    <a:ext cx="1677" cy="33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2145" name="Freeform 49"/>
                  <p:cNvSpPr>
                    <a:spLocks/>
                  </p:cNvSpPr>
                  <p:nvPr/>
                </p:nvSpPr>
                <p:spPr bwMode="hidden">
                  <a:xfrm rot="20519637" flipH="1">
                    <a:off x="-74" y="2214"/>
                    <a:ext cx="901" cy="52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grpSp>
            <p:grpSp>
              <p:nvGrpSpPr>
                <p:cNvPr id="20" name="Group 50"/>
                <p:cNvGrpSpPr>
                  <a:grpSpLocks/>
                </p:cNvGrpSpPr>
                <p:nvPr/>
              </p:nvGrpSpPr>
              <p:grpSpPr bwMode="auto">
                <a:xfrm>
                  <a:off x="3153" y="613"/>
                  <a:ext cx="918" cy="257"/>
                  <a:chOff x="22" y="1591"/>
                  <a:chExt cx="2342" cy="657"/>
                </a:xfrm>
              </p:grpSpPr>
              <p:sp>
                <p:nvSpPr>
                  <p:cNvPr id="132147" name="Freeform 51"/>
                  <p:cNvSpPr>
                    <a:spLocks/>
                  </p:cNvSpPr>
                  <p:nvPr/>
                </p:nvSpPr>
                <p:spPr bwMode="hidden">
                  <a:xfrm rot="21136207" flipH="1">
                    <a:off x="819" y="1591"/>
                    <a:ext cx="1545"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2148" name="Freeform 52"/>
                  <p:cNvSpPr>
                    <a:spLocks/>
                  </p:cNvSpPr>
                  <p:nvPr/>
                </p:nvSpPr>
                <p:spPr bwMode="hidden">
                  <a:xfrm rot="21136207" flipH="1">
                    <a:off x="22" y="1759"/>
                    <a:ext cx="830"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grpSp>
            <p:grpSp>
              <p:nvGrpSpPr>
                <p:cNvPr id="21" name="Group 53"/>
                <p:cNvGrpSpPr>
                  <a:grpSpLocks/>
                </p:cNvGrpSpPr>
                <p:nvPr/>
              </p:nvGrpSpPr>
              <p:grpSpPr bwMode="auto">
                <a:xfrm>
                  <a:off x="3218" y="556"/>
                  <a:ext cx="843" cy="134"/>
                  <a:chOff x="189" y="1446"/>
                  <a:chExt cx="2150" cy="343"/>
                </a:xfrm>
              </p:grpSpPr>
              <p:sp>
                <p:nvSpPr>
                  <p:cNvPr id="132150" name="Freeform 54"/>
                  <p:cNvSpPr>
                    <a:spLocks/>
                  </p:cNvSpPr>
                  <p:nvPr/>
                </p:nvSpPr>
                <p:spPr bwMode="hidden">
                  <a:xfrm rot="84182" flipH="1">
                    <a:off x="935" y="1466"/>
                    <a:ext cx="1404" cy="219"/>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2151" name="Freeform 55"/>
                  <p:cNvSpPr>
                    <a:spLocks/>
                  </p:cNvSpPr>
                  <p:nvPr/>
                </p:nvSpPr>
                <p:spPr bwMode="hidden">
                  <a:xfrm rot="84182" flipH="1">
                    <a:off x="189" y="1446"/>
                    <a:ext cx="754" cy="34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grpSp>
            <p:grpSp>
              <p:nvGrpSpPr>
                <p:cNvPr id="22" name="Group 56"/>
                <p:cNvGrpSpPr>
                  <a:grpSpLocks/>
                </p:cNvGrpSpPr>
                <p:nvPr/>
              </p:nvGrpSpPr>
              <p:grpSpPr bwMode="auto">
                <a:xfrm>
                  <a:off x="3342" y="418"/>
                  <a:ext cx="737" cy="167"/>
                  <a:chOff x="505" y="1094"/>
                  <a:chExt cx="1879" cy="427"/>
                </a:xfrm>
              </p:grpSpPr>
              <p:sp>
                <p:nvSpPr>
                  <p:cNvPr id="132153" name="Freeform 57"/>
                  <p:cNvSpPr>
                    <a:spLocks/>
                  </p:cNvSpPr>
                  <p:nvPr/>
                </p:nvSpPr>
                <p:spPr bwMode="hidden">
                  <a:xfrm rot="802576" flipH="1">
                    <a:off x="1151" y="1306"/>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2154" name="Freeform 58"/>
                  <p:cNvSpPr>
                    <a:spLocks/>
                  </p:cNvSpPr>
                  <p:nvPr/>
                </p:nvSpPr>
                <p:spPr bwMode="hidden">
                  <a:xfrm rot="802576" flipH="1">
                    <a:off x="505" y="1094"/>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ru-RU"/>
                  </a:p>
                </p:txBody>
              </p:sp>
            </p:grpSp>
            <p:grpSp>
              <p:nvGrpSpPr>
                <p:cNvPr id="23" name="Group 59"/>
                <p:cNvGrpSpPr>
                  <a:grpSpLocks/>
                </p:cNvGrpSpPr>
                <p:nvPr/>
              </p:nvGrpSpPr>
              <p:grpSpPr bwMode="auto">
                <a:xfrm>
                  <a:off x="3386" y="341"/>
                  <a:ext cx="725" cy="218"/>
                  <a:chOff x="616" y="899"/>
                  <a:chExt cx="1850" cy="554"/>
                </a:xfrm>
              </p:grpSpPr>
              <p:sp>
                <p:nvSpPr>
                  <p:cNvPr id="132156" name="Freeform 60"/>
                  <p:cNvSpPr>
                    <a:spLocks/>
                  </p:cNvSpPr>
                  <p:nvPr/>
                </p:nvSpPr>
                <p:spPr bwMode="hidden">
                  <a:xfrm rot="1277471" flipH="1">
                    <a:off x="1233" y="1238"/>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2157" name="Freeform 61"/>
                  <p:cNvSpPr>
                    <a:spLocks/>
                  </p:cNvSpPr>
                  <p:nvPr/>
                </p:nvSpPr>
                <p:spPr bwMode="hidden">
                  <a:xfrm rot="1277471" flipH="1">
                    <a:off x="616" y="899"/>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ru-RU"/>
                  </a:p>
                </p:txBody>
              </p:sp>
            </p:grpSp>
            <p:grpSp>
              <p:nvGrpSpPr>
                <p:cNvPr id="24" name="Group 62"/>
                <p:cNvGrpSpPr>
                  <a:grpSpLocks/>
                </p:cNvGrpSpPr>
                <p:nvPr/>
              </p:nvGrpSpPr>
              <p:grpSpPr bwMode="auto">
                <a:xfrm>
                  <a:off x="3472" y="231"/>
                  <a:ext cx="693" cy="291"/>
                  <a:chOff x="3472" y="231"/>
                  <a:chExt cx="693" cy="291"/>
                </a:xfrm>
              </p:grpSpPr>
              <p:sp>
                <p:nvSpPr>
                  <p:cNvPr id="132159" name="Freeform 63"/>
                  <p:cNvSpPr>
                    <a:spLocks/>
                  </p:cNvSpPr>
                  <p:nvPr/>
                </p:nvSpPr>
                <p:spPr bwMode="hidden">
                  <a:xfrm rot="2028410" flipH="1">
                    <a:off x="3681" y="438"/>
                    <a:ext cx="484" cy="8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2160" name="Freeform 64"/>
                  <p:cNvSpPr>
                    <a:spLocks/>
                  </p:cNvSpPr>
                  <p:nvPr/>
                </p:nvSpPr>
                <p:spPr bwMode="hidden">
                  <a:xfrm rot="2028410" flipH="1">
                    <a:off x="3472" y="231"/>
                    <a:ext cx="260" cy="132"/>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ru-RU"/>
                  </a:p>
                </p:txBody>
              </p:sp>
            </p:grpSp>
            <p:grpSp>
              <p:nvGrpSpPr>
                <p:cNvPr id="25" name="Group 65"/>
                <p:cNvGrpSpPr>
                  <a:grpSpLocks/>
                </p:cNvGrpSpPr>
                <p:nvPr/>
              </p:nvGrpSpPr>
              <p:grpSpPr bwMode="auto">
                <a:xfrm>
                  <a:off x="3554" y="118"/>
                  <a:ext cx="664" cy="349"/>
                  <a:chOff x="3554" y="118"/>
                  <a:chExt cx="664" cy="349"/>
                </a:xfrm>
              </p:grpSpPr>
              <p:sp>
                <p:nvSpPr>
                  <p:cNvPr id="132162" name="Freeform 66"/>
                  <p:cNvSpPr>
                    <a:spLocks/>
                  </p:cNvSpPr>
                  <p:nvPr/>
                </p:nvSpPr>
                <p:spPr bwMode="hidden">
                  <a:xfrm rot="2664424" flipH="1">
                    <a:off x="3727" y="383"/>
                    <a:ext cx="491" cy="8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2163" name="Freeform 67"/>
                  <p:cNvSpPr>
                    <a:spLocks/>
                  </p:cNvSpPr>
                  <p:nvPr/>
                </p:nvSpPr>
                <p:spPr bwMode="hidden">
                  <a:xfrm rot="2664424" flipH="1">
                    <a:off x="3554" y="118"/>
                    <a:ext cx="264" cy="132"/>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ru-RU"/>
                  </a:p>
                </p:txBody>
              </p:sp>
            </p:grpSp>
            <p:grpSp>
              <p:nvGrpSpPr>
                <p:cNvPr id="26" name="Group 68"/>
                <p:cNvGrpSpPr>
                  <a:grpSpLocks/>
                </p:cNvGrpSpPr>
                <p:nvPr/>
              </p:nvGrpSpPr>
              <p:grpSpPr bwMode="auto">
                <a:xfrm>
                  <a:off x="3784" y="30"/>
                  <a:ext cx="305" cy="593"/>
                  <a:chOff x="1633" y="104"/>
                  <a:chExt cx="778" cy="1512"/>
                </a:xfrm>
              </p:grpSpPr>
              <p:sp>
                <p:nvSpPr>
                  <p:cNvPr id="132165" name="Freeform 69"/>
                  <p:cNvSpPr>
                    <a:spLocks/>
                  </p:cNvSpPr>
                  <p:nvPr/>
                </p:nvSpPr>
                <p:spPr bwMode="hidden">
                  <a:xfrm rot="3473776" flipH="1">
                    <a:off x="1754" y="958"/>
                    <a:ext cx="1100"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2166" name="Freeform 70"/>
                  <p:cNvSpPr>
                    <a:spLocks/>
                  </p:cNvSpPr>
                  <p:nvPr/>
                </p:nvSpPr>
                <p:spPr bwMode="hidden">
                  <a:xfrm rot="3473776" flipH="1">
                    <a:off x="1506" y="231"/>
                    <a:ext cx="591"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ru-RU"/>
                  </a:p>
                </p:txBody>
              </p:sp>
            </p:grpSp>
            <p:grpSp>
              <p:nvGrpSpPr>
                <p:cNvPr id="27" name="Group 71"/>
                <p:cNvGrpSpPr>
                  <a:grpSpLocks/>
                </p:cNvGrpSpPr>
                <p:nvPr/>
              </p:nvGrpSpPr>
              <p:grpSpPr bwMode="auto">
                <a:xfrm>
                  <a:off x="3903" y="0"/>
                  <a:ext cx="248" cy="601"/>
                  <a:chOff x="1935" y="28"/>
                  <a:chExt cx="634" cy="1534"/>
                </a:xfrm>
              </p:grpSpPr>
              <p:sp>
                <p:nvSpPr>
                  <p:cNvPr id="132168" name="Freeform 72"/>
                  <p:cNvSpPr>
                    <a:spLocks/>
                  </p:cNvSpPr>
                  <p:nvPr/>
                </p:nvSpPr>
                <p:spPr bwMode="hidden">
                  <a:xfrm rot="4126480" flipH="1">
                    <a:off x="1931" y="924"/>
                    <a:ext cx="1061"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2169" name="Freeform 73"/>
                  <p:cNvSpPr>
                    <a:spLocks/>
                  </p:cNvSpPr>
                  <p:nvPr/>
                </p:nvSpPr>
                <p:spPr bwMode="hidden">
                  <a:xfrm rot="4126480" flipH="1">
                    <a:off x="1819" y="144"/>
                    <a:ext cx="570"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ru-RU"/>
                  </a:p>
                </p:txBody>
              </p:sp>
            </p:grpSp>
            <p:grpSp>
              <p:nvGrpSpPr>
                <p:cNvPr id="28" name="Group 74"/>
                <p:cNvGrpSpPr>
                  <a:grpSpLocks/>
                </p:cNvGrpSpPr>
                <p:nvPr/>
              </p:nvGrpSpPr>
              <p:grpSpPr bwMode="auto">
                <a:xfrm>
                  <a:off x="4251" y="252"/>
                  <a:ext cx="723" cy="222"/>
                  <a:chOff x="2822" y="672"/>
                  <a:chExt cx="1845" cy="566"/>
                </a:xfrm>
              </p:grpSpPr>
              <p:sp>
                <p:nvSpPr>
                  <p:cNvPr id="132171" name="Freeform 75"/>
                  <p:cNvSpPr>
                    <a:spLocks/>
                  </p:cNvSpPr>
                  <p:nvPr/>
                </p:nvSpPr>
                <p:spPr bwMode="hidden">
                  <a:xfrm rot="-1325434">
                    <a:off x="2822" y="1023"/>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2172" name="Freeform 76"/>
                  <p:cNvSpPr>
                    <a:spLocks/>
                  </p:cNvSpPr>
                  <p:nvPr/>
                </p:nvSpPr>
                <p:spPr bwMode="hidden">
                  <a:xfrm rot="-1325434">
                    <a:off x="4005" y="672"/>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ru-RU"/>
                  </a:p>
                </p:txBody>
              </p:sp>
            </p:grpSp>
            <p:grpSp>
              <p:nvGrpSpPr>
                <p:cNvPr id="29" name="Group 77"/>
                <p:cNvGrpSpPr>
                  <a:grpSpLocks/>
                </p:cNvGrpSpPr>
                <p:nvPr/>
              </p:nvGrpSpPr>
              <p:grpSpPr bwMode="auto">
                <a:xfrm>
                  <a:off x="4196" y="163"/>
                  <a:ext cx="699" cy="282"/>
                  <a:chOff x="2683" y="445"/>
                  <a:chExt cx="1781" cy="717"/>
                </a:xfrm>
              </p:grpSpPr>
              <p:sp>
                <p:nvSpPr>
                  <p:cNvPr id="132174" name="Freeform 78"/>
                  <p:cNvSpPr>
                    <a:spLocks/>
                  </p:cNvSpPr>
                  <p:nvPr/>
                </p:nvSpPr>
                <p:spPr bwMode="hidden">
                  <a:xfrm rot="-1921064">
                    <a:off x="2683" y="947"/>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2175" name="Freeform 79"/>
                  <p:cNvSpPr>
                    <a:spLocks/>
                  </p:cNvSpPr>
                  <p:nvPr/>
                </p:nvSpPr>
                <p:spPr bwMode="hidden">
                  <a:xfrm rot="-1921064">
                    <a:off x="3802" y="445"/>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ru-RU"/>
                  </a:p>
                </p:txBody>
              </p:sp>
            </p:grpSp>
            <p:sp>
              <p:nvSpPr>
                <p:cNvPr id="132176" name="Freeform 80"/>
                <p:cNvSpPr>
                  <a:spLocks/>
                </p:cNvSpPr>
                <p:nvPr/>
              </p:nvSpPr>
              <p:spPr bwMode="hidden">
                <a:xfrm rot="4578755" flipH="1">
                  <a:off x="3968" y="372"/>
                  <a:ext cx="403" cy="5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a:effectLst/>
              </p:spPr>
              <p:txBody>
                <a:bodyPr wrap="none" anchor="ctr"/>
                <a:lstStyle/>
                <a:p>
                  <a:endParaRPr lang="ru-RU"/>
                </a:p>
              </p:txBody>
            </p:sp>
            <p:sp>
              <p:nvSpPr>
                <p:cNvPr id="132177" name="Freeform 81"/>
                <p:cNvSpPr>
                  <a:spLocks/>
                </p:cNvSpPr>
                <p:nvPr/>
              </p:nvSpPr>
              <p:spPr bwMode="hidden">
                <a:xfrm rot="4578755" flipH="1">
                  <a:off x="3977" y="77"/>
                  <a:ext cx="216" cy="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ru-RU"/>
                </a:p>
              </p:txBody>
            </p:sp>
            <p:grpSp>
              <p:nvGrpSpPr>
                <p:cNvPr id="30" name="Group 82"/>
                <p:cNvGrpSpPr>
                  <a:grpSpLocks/>
                </p:cNvGrpSpPr>
                <p:nvPr/>
              </p:nvGrpSpPr>
              <p:grpSpPr bwMode="auto">
                <a:xfrm>
                  <a:off x="4242" y="5"/>
                  <a:ext cx="251" cy="596"/>
                  <a:chOff x="2800" y="41"/>
                  <a:chExt cx="640" cy="1520"/>
                </a:xfrm>
              </p:grpSpPr>
              <p:sp>
                <p:nvSpPr>
                  <p:cNvPr id="132179" name="Freeform 83"/>
                  <p:cNvSpPr>
                    <a:spLocks/>
                  </p:cNvSpPr>
                  <p:nvPr/>
                </p:nvSpPr>
                <p:spPr bwMode="hidden">
                  <a:xfrm rot="-3857755">
                    <a:off x="2361" y="938"/>
                    <a:ext cx="1062" cy="18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2180" name="Freeform 84"/>
                  <p:cNvSpPr>
                    <a:spLocks/>
                  </p:cNvSpPr>
                  <p:nvPr/>
                </p:nvSpPr>
                <p:spPr bwMode="hidden">
                  <a:xfrm rot="-3857755">
                    <a:off x="3011" y="181"/>
                    <a:ext cx="570" cy="2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ru-RU"/>
                  </a:p>
                </p:txBody>
              </p:sp>
            </p:grpSp>
            <p:grpSp>
              <p:nvGrpSpPr>
                <p:cNvPr id="31" name="Group 85"/>
                <p:cNvGrpSpPr>
                  <a:grpSpLocks/>
                </p:cNvGrpSpPr>
                <p:nvPr/>
              </p:nvGrpSpPr>
              <p:grpSpPr bwMode="auto">
                <a:xfrm>
                  <a:off x="4295" y="53"/>
                  <a:ext cx="398" cy="574"/>
                  <a:chOff x="2934" y="163"/>
                  <a:chExt cx="1017" cy="1464"/>
                </a:xfrm>
              </p:grpSpPr>
              <p:sp>
                <p:nvSpPr>
                  <p:cNvPr id="132182" name="Freeform 86"/>
                  <p:cNvSpPr>
                    <a:spLocks/>
                  </p:cNvSpPr>
                  <p:nvPr/>
                </p:nvSpPr>
                <p:spPr bwMode="hidden">
                  <a:xfrm rot="-2777260">
                    <a:off x="2491" y="915"/>
                    <a:ext cx="1155" cy="270"/>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2183" name="Freeform 87"/>
                  <p:cNvSpPr>
                    <a:spLocks/>
                  </p:cNvSpPr>
                  <p:nvPr/>
                </p:nvSpPr>
                <p:spPr bwMode="hidden">
                  <a:xfrm rot="-2777260">
                    <a:off x="3430" y="261"/>
                    <a:ext cx="620" cy="42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ru-RU"/>
                  </a:p>
                </p:txBody>
              </p:sp>
            </p:grpSp>
            <p:grpSp>
              <p:nvGrpSpPr>
                <p:cNvPr id="132161" name="Group 88"/>
                <p:cNvGrpSpPr>
                  <a:grpSpLocks/>
                </p:cNvGrpSpPr>
                <p:nvPr/>
              </p:nvGrpSpPr>
              <p:grpSpPr bwMode="auto">
                <a:xfrm>
                  <a:off x="4215" y="2"/>
                  <a:ext cx="95" cy="567"/>
                  <a:chOff x="2730" y="32"/>
                  <a:chExt cx="243" cy="1448"/>
                </a:xfrm>
              </p:grpSpPr>
              <p:sp>
                <p:nvSpPr>
                  <p:cNvPr id="132185" name="Freeform 89"/>
                  <p:cNvSpPr>
                    <a:spLocks/>
                  </p:cNvSpPr>
                  <p:nvPr/>
                </p:nvSpPr>
                <p:spPr bwMode="hidden">
                  <a:xfrm rot="-4903748">
                    <a:off x="2296" y="960"/>
                    <a:ext cx="954" cy="8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2186" name="Freeform 90"/>
                  <p:cNvSpPr>
                    <a:spLocks/>
                  </p:cNvSpPr>
                  <p:nvPr/>
                </p:nvSpPr>
                <p:spPr bwMode="hidden">
                  <a:xfrm rot="-4903748">
                    <a:off x="2650" y="220"/>
                    <a:ext cx="512" cy="13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ru-RU"/>
                  </a:p>
                </p:txBody>
              </p:sp>
            </p:grpSp>
            <p:grpSp>
              <p:nvGrpSpPr>
                <p:cNvPr id="132164" name="Group 91"/>
                <p:cNvGrpSpPr>
                  <a:grpSpLocks/>
                </p:cNvGrpSpPr>
                <p:nvPr/>
              </p:nvGrpSpPr>
              <p:grpSpPr bwMode="auto">
                <a:xfrm>
                  <a:off x="3514" y="683"/>
                  <a:ext cx="425" cy="960"/>
                  <a:chOff x="943" y="1769"/>
                  <a:chExt cx="1085" cy="2450"/>
                </a:xfrm>
              </p:grpSpPr>
              <p:sp>
                <p:nvSpPr>
                  <p:cNvPr id="132188" name="Freeform 92"/>
                  <p:cNvSpPr>
                    <a:spLocks/>
                  </p:cNvSpPr>
                  <p:nvPr/>
                </p:nvSpPr>
                <p:spPr bwMode="hidden">
                  <a:xfrm rot="18335692" flipH="1">
                    <a:off x="1010" y="2475"/>
                    <a:ext cx="172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2189" name="Freeform 93"/>
                  <p:cNvSpPr>
                    <a:spLocks/>
                  </p:cNvSpPr>
                  <p:nvPr/>
                </p:nvSpPr>
                <p:spPr bwMode="hidden">
                  <a:xfrm rot="18335692" flipH="1">
                    <a:off x="725" y="3512"/>
                    <a:ext cx="925"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ru-RU"/>
                  </a:p>
                </p:txBody>
              </p:sp>
            </p:grpSp>
            <p:grpSp>
              <p:nvGrpSpPr>
                <p:cNvPr id="132167" name="Group 94"/>
                <p:cNvGrpSpPr>
                  <a:grpSpLocks/>
                </p:cNvGrpSpPr>
                <p:nvPr/>
              </p:nvGrpSpPr>
              <p:grpSpPr bwMode="auto">
                <a:xfrm>
                  <a:off x="3715" y="748"/>
                  <a:ext cx="300" cy="930"/>
                  <a:chOff x="1455" y="1936"/>
                  <a:chExt cx="766" cy="2373"/>
                </a:xfrm>
              </p:grpSpPr>
              <p:sp>
                <p:nvSpPr>
                  <p:cNvPr id="132191" name="Freeform 95"/>
                  <p:cNvSpPr>
                    <a:spLocks/>
                  </p:cNvSpPr>
                  <p:nvPr/>
                </p:nvSpPr>
                <p:spPr bwMode="hidden">
                  <a:xfrm rot="17542885" flipH="1">
                    <a:off x="1267" y="2578"/>
                    <a:ext cx="1595"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2192" name="Freeform 96"/>
                  <p:cNvSpPr>
                    <a:spLocks/>
                  </p:cNvSpPr>
                  <p:nvPr/>
                </p:nvSpPr>
                <p:spPr bwMode="hidden">
                  <a:xfrm rot="17542885" flipH="1">
                    <a:off x="1272" y="3636"/>
                    <a:ext cx="856"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ru-RU"/>
                  </a:p>
                </p:txBody>
              </p:sp>
            </p:grpSp>
            <p:grpSp>
              <p:nvGrpSpPr>
                <p:cNvPr id="132170" name="Group 97"/>
                <p:cNvGrpSpPr>
                  <a:grpSpLocks/>
                </p:cNvGrpSpPr>
                <p:nvPr/>
              </p:nvGrpSpPr>
              <p:grpSpPr bwMode="auto">
                <a:xfrm rot="88588">
                  <a:off x="3923" y="769"/>
                  <a:ext cx="180" cy="913"/>
                  <a:chOff x="1956" y="1990"/>
                  <a:chExt cx="492" cy="2604"/>
                </a:xfrm>
              </p:grpSpPr>
              <p:sp>
                <p:nvSpPr>
                  <p:cNvPr id="132194" name="Freeform 98"/>
                  <p:cNvSpPr>
                    <a:spLocks/>
                  </p:cNvSpPr>
                  <p:nvPr/>
                </p:nvSpPr>
                <p:spPr bwMode="hidden">
                  <a:xfrm rot="16782062" flipH="1">
                    <a:off x="1442" y="2695"/>
                    <a:ext cx="1711" cy="301"/>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32195" name="Freeform 99"/>
                  <p:cNvSpPr>
                    <a:spLocks/>
                  </p:cNvSpPr>
                  <p:nvPr/>
                </p:nvSpPr>
                <p:spPr bwMode="hidden">
                  <a:xfrm rot="16782062" flipH="1">
                    <a:off x="1734" y="3898"/>
                    <a:ext cx="918" cy="47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ru-RU"/>
                  </a:p>
                </p:txBody>
              </p:sp>
            </p:grpSp>
            <p:grpSp>
              <p:nvGrpSpPr>
                <p:cNvPr id="132173" name="Group 100"/>
                <p:cNvGrpSpPr>
                  <a:grpSpLocks/>
                </p:cNvGrpSpPr>
                <p:nvPr/>
              </p:nvGrpSpPr>
              <p:grpSpPr bwMode="auto">
                <a:xfrm>
                  <a:off x="4451" y="662"/>
                  <a:ext cx="442" cy="951"/>
                  <a:chOff x="3334" y="1717"/>
                  <a:chExt cx="1125" cy="2426"/>
                </a:xfrm>
              </p:grpSpPr>
              <p:sp>
                <p:nvSpPr>
                  <p:cNvPr id="132197" name="Freeform 101"/>
                  <p:cNvSpPr>
                    <a:spLocks/>
                  </p:cNvSpPr>
                  <p:nvPr/>
                </p:nvSpPr>
                <p:spPr bwMode="hidden">
                  <a:xfrm rot="3144576">
                    <a:off x="2628" y="2423"/>
                    <a:ext cx="172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ru-RU"/>
                  </a:p>
                </p:txBody>
              </p:sp>
              <p:sp>
                <p:nvSpPr>
                  <p:cNvPr id="132198" name="Freeform 102"/>
                  <p:cNvSpPr>
                    <a:spLocks/>
                  </p:cNvSpPr>
                  <p:nvPr/>
                </p:nvSpPr>
                <p:spPr bwMode="hidden">
                  <a:xfrm rot="3144576">
                    <a:off x="3751" y="3436"/>
                    <a:ext cx="925"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ru-RU"/>
                  </a:p>
                </p:txBody>
              </p:sp>
            </p:grpSp>
            <p:grpSp>
              <p:nvGrpSpPr>
                <p:cNvPr id="132178" name="Group 103"/>
                <p:cNvGrpSpPr>
                  <a:grpSpLocks/>
                </p:cNvGrpSpPr>
                <p:nvPr/>
              </p:nvGrpSpPr>
              <p:grpSpPr bwMode="auto">
                <a:xfrm>
                  <a:off x="4391" y="721"/>
                  <a:ext cx="347" cy="951"/>
                  <a:chOff x="3181" y="1866"/>
                  <a:chExt cx="883" cy="2426"/>
                </a:xfrm>
              </p:grpSpPr>
              <p:sp>
                <p:nvSpPr>
                  <p:cNvPr id="132200" name="Freeform 104"/>
                  <p:cNvSpPr>
                    <a:spLocks/>
                  </p:cNvSpPr>
                  <p:nvPr/>
                </p:nvSpPr>
                <p:spPr bwMode="hidden">
                  <a:xfrm rot="3745735">
                    <a:off x="2506" y="2541"/>
                    <a:ext cx="1650" cy="299"/>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ru-RU"/>
                  </a:p>
                </p:txBody>
              </p:sp>
              <p:sp>
                <p:nvSpPr>
                  <p:cNvPr id="132201" name="Freeform 105"/>
                  <p:cNvSpPr>
                    <a:spLocks/>
                  </p:cNvSpPr>
                  <p:nvPr/>
                </p:nvSpPr>
                <p:spPr bwMode="hidden">
                  <a:xfrm rot="3745735">
                    <a:off x="3387" y="3615"/>
                    <a:ext cx="885" cy="46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ru-RU"/>
                  </a:p>
                </p:txBody>
              </p:sp>
            </p:grpSp>
            <p:grpSp>
              <p:nvGrpSpPr>
                <p:cNvPr id="132181" name="Group 106"/>
                <p:cNvGrpSpPr>
                  <a:grpSpLocks/>
                </p:cNvGrpSpPr>
                <p:nvPr/>
              </p:nvGrpSpPr>
              <p:grpSpPr bwMode="auto">
                <a:xfrm>
                  <a:off x="4323" y="767"/>
                  <a:ext cx="243" cy="935"/>
                  <a:chOff x="3006" y="1983"/>
                  <a:chExt cx="619" cy="2386"/>
                </a:xfrm>
              </p:grpSpPr>
              <p:sp>
                <p:nvSpPr>
                  <p:cNvPr id="132203" name="Freeform 107"/>
                  <p:cNvSpPr>
                    <a:spLocks/>
                  </p:cNvSpPr>
                  <p:nvPr/>
                </p:nvSpPr>
                <p:spPr bwMode="hidden">
                  <a:xfrm rot="4286818">
                    <a:off x="2328" y="2661"/>
                    <a:ext cx="1601" cy="24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ru-RU"/>
                  </a:p>
                </p:txBody>
              </p:sp>
              <p:sp>
                <p:nvSpPr>
                  <p:cNvPr id="132204" name="Freeform 108"/>
                  <p:cNvSpPr>
                    <a:spLocks/>
                  </p:cNvSpPr>
                  <p:nvPr/>
                </p:nvSpPr>
                <p:spPr bwMode="hidden">
                  <a:xfrm rot="4286818">
                    <a:off x="3002" y="3747"/>
                    <a:ext cx="859" cy="38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endParaRPr lang="ru-RU"/>
                  </a:p>
                </p:txBody>
              </p:sp>
            </p:grpSp>
            <p:grpSp>
              <p:nvGrpSpPr>
                <p:cNvPr id="132184" name="Group 109"/>
                <p:cNvGrpSpPr>
                  <a:grpSpLocks/>
                </p:cNvGrpSpPr>
                <p:nvPr/>
              </p:nvGrpSpPr>
              <p:grpSpPr bwMode="auto">
                <a:xfrm>
                  <a:off x="4249" y="813"/>
                  <a:ext cx="159" cy="870"/>
                  <a:chOff x="2819" y="2101"/>
                  <a:chExt cx="405" cy="2219"/>
                </a:xfrm>
              </p:grpSpPr>
              <p:sp>
                <p:nvSpPr>
                  <p:cNvPr id="132206" name="Freeform 110"/>
                  <p:cNvSpPr>
                    <a:spLocks/>
                  </p:cNvSpPr>
                  <p:nvPr/>
                </p:nvSpPr>
                <p:spPr bwMode="hidden">
                  <a:xfrm rot="4898956">
                    <a:off x="2206" y="2714"/>
                    <a:ext cx="1471" cy="24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ru-RU"/>
                  </a:p>
                </p:txBody>
              </p:sp>
              <p:sp>
                <p:nvSpPr>
                  <p:cNvPr id="132207" name="Freeform 111"/>
                  <p:cNvSpPr>
                    <a:spLocks/>
                  </p:cNvSpPr>
                  <p:nvPr/>
                </p:nvSpPr>
                <p:spPr bwMode="hidden">
                  <a:xfrm rot="4898956">
                    <a:off x="2636" y="3732"/>
                    <a:ext cx="790" cy="38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endParaRPr lang="ru-RU"/>
                  </a:p>
                </p:txBody>
              </p:sp>
            </p:grpSp>
            <p:grpSp>
              <p:nvGrpSpPr>
                <p:cNvPr id="132187" name="Group 112"/>
                <p:cNvGrpSpPr>
                  <a:grpSpLocks/>
                </p:cNvGrpSpPr>
                <p:nvPr/>
              </p:nvGrpSpPr>
              <p:grpSpPr bwMode="auto">
                <a:xfrm>
                  <a:off x="4045" y="826"/>
                  <a:ext cx="167" cy="857"/>
                  <a:chOff x="2287" y="2135"/>
                  <a:chExt cx="426" cy="2185"/>
                </a:xfrm>
              </p:grpSpPr>
              <p:sp>
                <p:nvSpPr>
                  <p:cNvPr id="132209" name="Freeform 113"/>
                  <p:cNvSpPr>
                    <a:spLocks/>
                  </p:cNvSpPr>
                  <p:nvPr/>
                </p:nvSpPr>
                <p:spPr bwMode="hidden">
                  <a:xfrm rot="5755659">
                    <a:off x="1900" y="2760"/>
                    <a:ext cx="1437" cy="188"/>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a:effectLst/>
                </p:spPr>
                <p:txBody>
                  <a:bodyPr wrap="none" anchor="ctr"/>
                  <a:lstStyle/>
                  <a:p>
                    <a:endParaRPr lang="ru-RU"/>
                  </a:p>
                </p:txBody>
              </p:sp>
              <p:sp>
                <p:nvSpPr>
                  <p:cNvPr id="132210" name="Freeform 114"/>
                  <p:cNvSpPr>
                    <a:spLocks/>
                  </p:cNvSpPr>
                  <p:nvPr/>
                </p:nvSpPr>
                <p:spPr bwMode="hidden">
                  <a:xfrm rot="5755659">
                    <a:off x="2049" y="3787"/>
                    <a:ext cx="771" cy="29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endParaRPr lang="ru-RU"/>
                  </a:p>
                </p:txBody>
              </p:sp>
            </p:grpSp>
          </p:grpSp>
          <p:sp>
            <p:nvSpPr>
              <p:cNvPr id="132211" name="Freeform 115"/>
              <p:cNvSpPr>
                <a:spLocks/>
              </p:cNvSpPr>
              <p:nvPr/>
            </p:nvSpPr>
            <p:spPr bwMode="hidden">
              <a:xfrm flipH="1">
                <a:off x="3873" y="934"/>
                <a:ext cx="191" cy="580"/>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endParaRPr lang="ru-RU"/>
              </a:p>
            </p:txBody>
          </p:sp>
          <p:sp>
            <p:nvSpPr>
              <p:cNvPr id="132212" name="Arc 116"/>
              <p:cNvSpPr>
                <a:spLocks/>
              </p:cNvSpPr>
              <p:nvPr/>
            </p:nvSpPr>
            <p:spPr bwMode="hidden">
              <a:xfrm flipH="1">
                <a:off x="3528" y="726"/>
                <a:ext cx="833" cy="903"/>
              </a:xfrm>
              <a:custGeom>
                <a:avLst/>
                <a:gdLst>
                  <a:gd name="G0" fmla="+- 0 0 0"/>
                  <a:gd name="G1" fmla="+- 20897 0 0"/>
                  <a:gd name="G2" fmla="+- 21600 0 0"/>
                  <a:gd name="T0" fmla="*/ 5467 w 21600"/>
                  <a:gd name="T1" fmla="*/ 0 h 21602"/>
                  <a:gd name="T2" fmla="*/ 21589 w 21600"/>
                  <a:gd name="T3" fmla="*/ 21602 h 21602"/>
                  <a:gd name="T4" fmla="*/ 0 w 21600"/>
                  <a:gd name="T5" fmla="*/ 20897 h 21602"/>
                </a:gdLst>
                <a:ahLst/>
                <a:cxnLst>
                  <a:cxn ang="0">
                    <a:pos x="T0" y="T1"/>
                  </a:cxn>
                  <a:cxn ang="0">
                    <a:pos x="T2" y="T3"/>
                  </a:cxn>
                  <a:cxn ang="0">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close/>
                  </a:path>
                </a:pathLst>
              </a:custGeom>
              <a:noFill/>
              <a:ln w="9525">
                <a:solidFill>
                  <a:schemeClr val="folHlink"/>
                </a:solidFill>
                <a:round/>
                <a:headEnd/>
                <a:tailEnd/>
              </a:ln>
              <a:effectLst/>
            </p:spPr>
            <p:txBody>
              <a:bodyPr wrap="none" anchor="ctr"/>
              <a:lstStyle/>
              <a:p>
                <a:endParaRPr lang="ru-RU"/>
              </a:p>
            </p:txBody>
          </p:sp>
          <p:sp>
            <p:nvSpPr>
              <p:cNvPr id="132213" name="Arc 117"/>
              <p:cNvSpPr>
                <a:spLocks/>
              </p:cNvSpPr>
              <p:nvPr/>
            </p:nvSpPr>
            <p:spPr bwMode="hidden">
              <a:xfrm flipV="1">
                <a:off x="4278" y="179"/>
                <a:ext cx="1007" cy="802"/>
              </a:xfrm>
              <a:custGeom>
                <a:avLst/>
                <a:gdLst>
                  <a:gd name="G0" fmla="+- 17826 0 0"/>
                  <a:gd name="G1" fmla="+- 0 0 0"/>
                  <a:gd name="G2" fmla="+- 21600 0 0"/>
                  <a:gd name="T0" fmla="*/ 36729 w 36729"/>
                  <a:gd name="T1" fmla="*/ 10451 h 21600"/>
                  <a:gd name="T2" fmla="*/ 0 w 36729"/>
                  <a:gd name="T3" fmla="*/ 12197 h 21600"/>
                  <a:gd name="T4" fmla="*/ 17826 w 36729"/>
                  <a:gd name="T5" fmla="*/ 0 h 21600"/>
                </a:gdLst>
                <a:ahLst/>
                <a:cxnLst>
                  <a:cxn ang="0">
                    <a:pos x="T0" y="T1"/>
                  </a:cxn>
                  <a:cxn ang="0">
                    <a:pos x="T2" y="T3"/>
                  </a:cxn>
                  <a:cxn ang="0">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close/>
                  </a:path>
                </a:pathLst>
              </a:custGeom>
              <a:noFill/>
              <a:ln w="9525">
                <a:solidFill>
                  <a:schemeClr val="accent1"/>
                </a:solidFill>
                <a:round/>
                <a:headEnd/>
                <a:tailEnd/>
              </a:ln>
              <a:effectLst/>
            </p:spPr>
            <p:txBody>
              <a:bodyPr wrap="none" anchor="ctr"/>
              <a:lstStyle/>
              <a:p>
                <a:endParaRPr lang="ru-RU"/>
              </a:p>
            </p:txBody>
          </p:sp>
          <p:sp>
            <p:nvSpPr>
              <p:cNvPr id="132214" name="Arc 118"/>
              <p:cNvSpPr>
                <a:spLocks/>
              </p:cNvSpPr>
              <p:nvPr/>
            </p:nvSpPr>
            <p:spPr bwMode="hidden">
              <a:xfrm flipH="1">
                <a:off x="3612" y="580"/>
                <a:ext cx="487" cy="933"/>
              </a:xfrm>
              <a:custGeom>
                <a:avLst/>
                <a:gdLst>
                  <a:gd name="G0" fmla="+- 7340 0 0"/>
                  <a:gd name="G1" fmla="+- 21600 0 0"/>
                  <a:gd name="G2" fmla="+- 21600 0 0"/>
                  <a:gd name="T0" fmla="*/ 0 w 28940"/>
                  <a:gd name="T1" fmla="*/ 1285 h 22305"/>
                  <a:gd name="T2" fmla="*/ 28929 w 28940"/>
                  <a:gd name="T3" fmla="*/ 22305 h 22305"/>
                  <a:gd name="T4" fmla="*/ 7340 w 28940"/>
                  <a:gd name="T5" fmla="*/ 21600 h 22305"/>
                </a:gdLst>
                <a:ahLst/>
                <a:cxnLst>
                  <a:cxn ang="0">
                    <a:pos x="T0" y="T1"/>
                  </a:cxn>
                  <a:cxn ang="0">
                    <a:pos x="T2" y="T3"/>
                  </a:cxn>
                  <a:cxn ang="0">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close/>
                  </a:path>
                </a:pathLst>
              </a:custGeom>
              <a:noFill/>
              <a:ln w="9525">
                <a:solidFill>
                  <a:schemeClr val="accent1"/>
                </a:solidFill>
                <a:round/>
                <a:headEnd/>
                <a:tailEnd/>
              </a:ln>
              <a:effectLst/>
            </p:spPr>
            <p:txBody>
              <a:bodyPr wrap="none" anchor="ctr"/>
              <a:lstStyle/>
              <a:p>
                <a:endParaRPr lang="ru-RU"/>
              </a:p>
            </p:txBody>
          </p:sp>
          <p:sp>
            <p:nvSpPr>
              <p:cNvPr id="132215" name="Arc 119"/>
              <p:cNvSpPr>
                <a:spLocks/>
              </p:cNvSpPr>
              <p:nvPr/>
            </p:nvSpPr>
            <p:spPr bwMode="hidden">
              <a:xfrm flipH="1">
                <a:off x="3267" y="628"/>
                <a:ext cx="791" cy="932"/>
              </a:xfrm>
              <a:custGeom>
                <a:avLst/>
                <a:gdLst>
                  <a:gd name="G0" fmla="+- 8873 0 0"/>
                  <a:gd name="G1" fmla="+- 21600 0 0"/>
                  <a:gd name="G2" fmla="+- 21600 0 0"/>
                  <a:gd name="T0" fmla="*/ 0 w 30473"/>
                  <a:gd name="T1" fmla="*/ 1907 h 22305"/>
                  <a:gd name="T2" fmla="*/ 30462 w 30473"/>
                  <a:gd name="T3" fmla="*/ 22305 h 22305"/>
                  <a:gd name="T4" fmla="*/ 8873 w 30473"/>
                  <a:gd name="T5" fmla="*/ 21600 h 22305"/>
                </a:gdLst>
                <a:ahLst/>
                <a:cxnLst>
                  <a:cxn ang="0">
                    <a:pos x="T0" y="T1"/>
                  </a:cxn>
                  <a:cxn ang="0">
                    <a:pos x="T2" y="T3"/>
                  </a:cxn>
                  <a:cxn ang="0">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close/>
                  </a:path>
                </a:pathLst>
              </a:custGeom>
              <a:noFill/>
              <a:ln w="9525">
                <a:solidFill>
                  <a:schemeClr val="folHlink"/>
                </a:solidFill>
                <a:round/>
                <a:headEnd/>
                <a:tailEnd/>
              </a:ln>
              <a:effectLst/>
            </p:spPr>
            <p:txBody>
              <a:bodyPr wrap="none" anchor="ctr"/>
              <a:lstStyle/>
              <a:p>
                <a:endParaRPr lang="ru-RU"/>
              </a:p>
            </p:txBody>
          </p:sp>
          <p:sp>
            <p:nvSpPr>
              <p:cNvPr id="132216" name="Arc 120"/>
              <p:cNvSpPr>
                <a:spLocks/>
              </p:cNvSpPr>
              <p:nvPr/>
            </p:nvSpPr>
            <p:spPr bwMode="hidden">
              <a:xfrm flipH="1">
                <a:off x="3197" y="458"/>
                <a:ext cx="932" cy="933"/>
              </a:xfrm>
              <a:custGeom>
                <a:avLst/>
                <a:gdLst>
                  <a:gd name="G0" fmla="+- 12855 0 0"/>
                  <a:gd name="G1" fmla="+- 21600 0 0"/>
                  <a:gd name="G2" fmla="+- 21600 0 0"/>
                  <a:gd name="T0" fmla="*/ 0 w 34455"/>
                  <a:gd name="T1" fmla="*/ 4241 h 22305"/>
                  <a:gd name="T2" fmla="*/ 34444 w 34455"/>
                  <a:gd name="T3" fmla="*/ 22305 h 22305"/>
                  <a:gd name="T4" fmla="*/ 12855 w 34455"/>
                  <a:gd name="T5" fmla="*/ 21600 h 22305"/>
                </a:gdLst>
                <a:ahLst/>
                <a:cxnLst>
                  <a:cxn ang="0">
                    <a:pos x="T0" y="T1"/>
                  </a:cxn>
                  <a:cxn ang="0">
                    <a:pos x="T2" y="T3"/>
                  </a:cxn>
                  <a:cxn ang="0">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close/>
                  </a:path>
                </a:pathLst>
              </a:custGeom>
              <a:noFill/>
              <a:ln w="9525">
                <a:solidFill>
                  <a:schemeClr val="folHlink"/>
                </a:solidFill>
                <a:round/>
                <a:headEnd/>
                <a:tailEnd/>
              </a:ln>
              <a:effectLst/>
            </p:spPr>
            <p:txBody>
              <a:bodyPr wrap="none" anchor="ctr"/>
              <a:lstStyle/>
              <a:p>
                <a:endParaRPr lang="ru-RU"/>
              </a:p>
            </p:txBody>
          </p:sp>
          <p:sp>
            <p:nvSpPr>
              <p:cNvPr id="132217" name="Arc 121"/>
              <p:cNvSpPr>
                <a:spLocks/>
              </p:cNvSpPr>
              <p:nvPr/>
            </p:nvSpPr>
            <p:spPr bwMode="hidden">
              <a:xfrm>
                <a:off x="4229" y="589"/>
                <a:ext cx="149"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p:spPr>
            <p:txBody>
              <a:bodyPr wrap="none" anchor="ctr"/>
              <a:lstStyle/>
              <a:p>
                <a:endParaRPr lang="ru-RU"/>
              </a:p>
            </p:txBody>
          </p:sp>
          <p:sp>
            <p:nvSpPr>
              <p:cNvPr id="132218" name="Arc 122"/>
              <p:cNvSpPr>
                <a:spLocks/>
              </p:cNvSpPr>
              <p:nvPr/>
            </p:nvSpPr>
            <p:spPr bwMode="hidden">
              <a:xfrm>
                <a:off x="4268" y="585"/>
                <a:ext cx="394"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folHlink"/>
                </a:solidFill>
                <a:round/>
                <a:headEnd/>
                <a:tailEnd/>
              </a:ln>
              <a:effectLst/>
            </p:spPr>
            <p:txBody>
              <a:bodyPr wrap="none" anchor="ctr"/>
              <a:lstStyle/>
              <a:p>
                <a:endParaRPr lang="ru-RU"/>
              </a:p>
            </p:txBody>
          </p:sp>
          <p:sp>
            <p:nvSpPr>
              <p:cNvPr id="132219" name="Arc 123"/>
              <p:cNvSpPr>
                <a:spLocks/>
              </p:cNvSpPr>
              <p:nvPr/>
            </p:nvSpPr>
            <p:spPr bwMode="hidden">
              <a:xfrm>
                <a:off x="4303" y="463"/>
                <a:ext cx="559"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p:spPr>
            <p:txBody>
              <a:bodyPr wrap="none" anchor="ctr"/>
              <a:lstStyle/>
              <a:p>
                <a:endParaRPr lang="ru-RU"/>
              </a:p>
            </p:txBody>
          </p:sp>
          <p:sp>
            <p:nvSpPr>
              <p:cNvPr id="132220" name="Freeform 124"/>
              <p:cNvSpPr>
                <a:spLocks/>
              </p:cNvSpPr>
              <p:nvPr/>
            </p:nvSpPr>
            <p:spPr bwMode="hidden">
              <a:xfrm>
                <a:off x="4410" y="1033"/>
                <a:ext cx="190" cy="580"/>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endParaRPr lang="ru-RU"/>
              </a:p>
            </p:txBody>
          </p:sp>
          <p:sp>
            <p:nvSpPr>
              <p:cNvPr id="132221" name="Freeform 125"/>
              <p:cNvSpPr>
                <a:spLocks/>
              </p:cNvSpPr>
              <p:nvPr/>
            </p:nvSpPr>
            <p:spPr bwMode="hidden">
              <a:xfrm rot="19660755" flipV="1">
                <a:off x="4114" y="843"/>
                <a:ext cx="173" cy="328"/>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endParaRPr lang="ru-RU"/>
              </a:p>
            </p:txBody>
          </p:sp>
          <p:sp>
            <p:nvSpPr>
              <p:cNvPr id="132222" name="Arc 126"/>
              <p:cNvSpPr>
                <a:spLocks/>
              </p:cNvSpPr>
              <p:nvPr/>
            </p:nvSpPr>
            <p:spPr bwMode="hidden">
              <a:xfrm flipH="1">
                <a:off x="3144" y="319"/>
                <a:ext cx="996" cy="933"/>
              </a:xfrm>
              <a:custGeom>
                <a:avLst/>
                <a:gdLst>
                  <a:gd name="G0" fmla="+- 15230 0 0"/>
                  <a:gd name="G1" fmla="+- 21600 0 0"/>
                  <a:gd name="G2" fmla="+- 21600 0 0"/>
                  <a:gd name="T0" fmla="*/ 0 w 36830"/>
                  <a:gd name="T1" fmla="*/ 6283 h 22305"/>
                  <a:gd name="T2" fmla="*/ 36819 w 36830"/>
                  <a:gd name="T3" fmla="*/ 22305 h 22305"/>
                  <a:gd name="T4" fmla="*/ 15230 w 36830"/>
                  <a:gd name="T5" fmla="*/ 21600 h 22305"/>
                </a:gdLst>
                <a:ahLst/>
                <a:cxnLst>
                  <a:cxn ang="0">
                    <a:pos x="T0" y="T1"/>
                  </a:cxn>
                  <a:cxn ang="0">
                    <a:pos x="T2" y="T3"/>
                  </a:cxn>
                  <a:cxn ang="0">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close/>
                  </a:path>
                </a:pathLst>
              </a:custGeom>
              <a:noFill/>
              <a:ln w="9525">
                <a:solidFill>
                  <a:schemeClr val="folHlink"/>
                </a:solidFill>
                <a:round/>
                <a:headEnd/>
                <a:tailEnd/>
              </a:ln>
              <a:effectLst/>
            </p:spPr>
            <p:txBody>
              <a:bodyPr wrap="none" anchor="ctr"/>
              <a:lstStyle/>
              <a:p>
                <a:endParaRPr lang="ru-RU"/>
              </a:p>
            </p:txBody>
          </p:sp>
          <p:sp>
            <p:nvSpPr>
              <p:cNvPr id="132223" name="Arc 127"/>
              <p:cNvSpPr>
                <a:spLocks/>
              </p:cNvSpPr>
              <p:nvPr/>
            </p:nvSpPr>
            <p:spPr bwMode="hidden">
              <a:xfrm flipH="1">
                <a:off x="3425" y="123"/>
                <a:ext cx="725" cy="903"/>
              </a:xfrm>
              <a:custGeom>
                <a:avLst/>
                <a:gdLst>
                  <a:gd name="G0" fmla="+- 18231 0 0"/>
                  <a:gd name="G1" fmla="+- 21600 0 0"/>
                  <a:gd name="G2" fmla="+- 21600 0 0"/>
                  <a:gd name="T0" fmla="*/ 0 w 31881"/>
                  <a:gd name="T1" fmla="*/ 10016 h 21600"/>
                  <a:gd name="T2" fmla="*/ 31881 w 31881"/>
                  <a:gd name="T3" fmla="*/ 4860 h 21600"/>
                  <a:gd name="T4" fmla="*/ 18231 w 31881"/>
                  <a:gd name="T5" fmla="*/ 21600 h 21600"/>
                </a:gdLst>
                <a:ahLst/>
                <a:cxnLst>
                  <a:cxn ang="0">
                    <a:pos x="T0" y="T1"/>
                  </a:cxn>
                  <a:cxn ang="0">
                    <a:pos x="T2" y="T3"/>
                  </a:cxn>
                  <a:cxn ang="0">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close/>
                  </a:path>
                </a:pathLst>
              </a:custGeom>
              <a:noFill/>
              <a:ln w="9525">
                <a:solidFill>
                  <a:schemeClr val="accent1"/>
                </a:solidFill>
                <a:round/>
                <a:headEnd/>
                <a:tailEnd/>
              </a:ln>
              <a:effectLst/>
            </p:spPr>
            <p:txBody>
              <a:bodyPr wrap="none" anchor="ctr"/>
              <a:lstStyle/>
              <a:p>
                <a:endParaRPr lang="ru-RU"/>
              </a:p>
            </p:txBody>
          </p:sp>
          <p:sp>
            <p:nvSpPr>
              <p:cNvPr id="132224" name="Arc 128"/>
              <p:cNvSpPr>
                <a:spLocks/>
              </p:cNvSpPr>
              <p:nvPr/>
            </p:nvSpPr>
            <p:spPr bwMode="hidden">
              <a:xfrm>
                <a:off x="4199" y="502"/>
                <a:ext cx="299" cy="904"/>
              </a:xfrm>
              <a:custGeom>
                <a:avLst/>
                <a:gdLst>
                  <a:gd name="G0" fmla="+- 13212 0 0"/>
                  <a:gd name="G1" fmla="+- 21600 0 0"/>
                  <a:gd name="G2" fmla="+- 21600 0 0"/>
                  <a:gd name="T0" fmla="*/ 0 w 31146"/>
                  <a:gd name="T1" fmla="*/ 4512 h 21600"/>
                  <a:gd name="T2" fmla="*/ 31146 w 31146"/>
                  <a:gd name="T3" fmla="*/ 9561 h 21600"/>
                  <a:gd name="T4" fmla="*/ 13212 w 31146"/>
                  <a:gd name="T5" fmla="*/ 21600 h 21600"/>
                </a:gdLst>
                <a:ahLst/>
                <a:cxnLst>
                  <a:cxn ang="0">
                    <a:pos x="T0" y="T1"/>
                  </a:cxn>
                  <a:cxn ang="0">
                    <a:pos x="T2" y="T3"/>
                  </a:cxn>
                  <a:cxn ang="0">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close/>
                  </a:path>
                </a:pathLst>
              </a:custGeom>
              <a:noFill/>
              <a:ln w="9525">
                <a:solidFill>
                  <a:schemeClr val="accent2"/>
                </a:solidFill>
                <a:round/>
                <a:headEnd/>
                <a:tailEnd/>
              </a:ln>
              <a:effectLst/>
            </p:spPr>
            <p:txBody>
              <a:bodyPr wrap="none" anchor="ctr"/>
              <a:lstStyle/>
              <a:p>
                <a:endParaRPr lang="ru-RU"/>
              </a:p>
            </p:txBody>
          </p:sp>
          <p:sp>
            <p:nvSpPr>
              <p:cNvPr id="132225" name="Freeform 129"/>
              <p:cNvSpPr>
                <a:spLocks/>
              </p:cNvSpPr>
              <p:nvPr/>
            </p:nvSpPr>
            <p:spPr bwMode="hidden">
              <a:xfrm flipH="1">
                <a:off x="3307" y="982"/>
                <a:ext cx="425" cy="59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ru-RU"/>
              </a:p>
            </p:txBody>
          </p:sp>
          <p:sp>
            <p:nvSpPr>
              <p:cNvPr id="132226" name="Freeform 130"/>
              <p:cNvSpPr>
                <a:spLocks/>
              </p:cNvSpPr>
              <p:nvPr/>
            </p:nvSpPr>
            <p:spPr bwMode="hidden">
              <a:xfrm flipH="1">
                <a:off x="3507" y="350"/>
                <a:ext cx="273" cy="598"/>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ru-RU"/>
              </a:p>
            </p:txBody>
          </p:sp>
          <p:sp>
            <p:nvSpPr>
              <p:cNvPr id="132227" name="Freeform 131"/>
              <p:cNvSpPr>
                <a:spLocks/>
              </p:cNvSpPr>
              <p:nvPr/>
            </p:nvSpPr>
            <p:spPr bwMode="hidden">
              <a:xfrm flipH="1">
                <a:off x="3821" y="172"/>
                <a:ext cx="164" cy="59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ru-RU"/>
              </a:p>
            </p:txBody>
          </p:sp>
          <p:sp>
            <p:nvSpPr>
              <p:cNvPr id="132228" name="Freeform 132"/>
              <p:cNvSpPr>
                <a:spLocks/>
              </p:cNvSpPr>
              <p:nvPr/>
            </p:nvSpPr>
            <p:spPr bwMode="hidden">
              <a:xfrm>
                <a:off x="4841" y="894"/>
                <a:ext cx="395" cy="628"/>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endParaRPr lang="ru-RU"/>
              </a:p>
            </p:txBody>
          </p:sp>
          <p:sp>
            <p:nvSpPr>
              <p:cNvPr id="132229" name="Freeform 133"/>
              <p:cNvSpPr>
                <a:spLocks/>
              </p:cNvSpPr>
              <p:nvPr/>
            </p:nvSpPr>
            <p:spPr bwMode="hidden">
              <a:xfrm>
                <a:off x="4636" y="576"/>
                <a:ext cx="595" cy="419"/>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ru-RU"/>
              </a:p>
            </p:txBody>
          </p:sp>
          <p:sp>
            <p:nvSpPr>
              <p:cNvPr id="132230" name="Freeform 134"/>
              <p:cNvSpPr>
                <a:spLocks/>
              </p:cNvSpPr>
              <p:nvPr/>
            </p:nvSpPr>
            <p:spPr bwMode="hidden">
              <a:xfrm>
                <a:off x="4658" y="132"/>
                <a:ext cx="260" cy="562"/>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ru-RU"/>
              </a:p>
            </p:txBody>
          </p:sp>
          <p:sp>
            <p:nvSpPr>
              <p:cNvPr id="132231" name="Freeform 135"/>
              <p:cNvSpPr>
                <a:spLocks/>
              </p:cNvSpPr>
              <p:nvPr/>
            </p:nvSpPr>
            <p:spPr bwMode="hidden">
              <a:xfrm rot="20253369">
                <a:off x="4401" y="599"/>
                <a:ext cx="174" cy="329"/>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endParaRPr lang="ru-RU"/>
              </a:p>
            </p:txBody>
          </p:sp>
          <p:sp>
            <p:nvSpPr>
              <p:cNvPr id="132232" name="Freeform 136"/>
              <p:cNvSpPr>
                <a:spLocks/>
              </p:cNvSpPr>
              <p:nvPr/>
            </p:nvSpPr>
            <p:spPr bwMode="hidden">
              <a:xfrm rot="1346631" flipH="1">
                <a:off x="3783" y="590"/>
                <a:ext cx="173" cy="329"/>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endParaRPr lang="ru-RU"/>
              </a:p>
            </p:txBody>
          </p:sp>
        </p:grpSp>
      </p:grpSp>
      <p:sp>
        <p:nvSpPr>
          <p:cNvPr id="132233" name="Rectangle 137"/>
          <p:cNvSpPr>
            <a:spLocks noGrp="1" noChangeArrowheads="1"/>
          </p:cNvSpPr>
          <p:nvPr>
            <p:ph type="title"/>
          </p:nvPr>
        </p:nvSpPr>
        <p:spPr bwMode="auto">
          <a:xfrm>
            <a:off x="685800" y="301625"/>
            <a:ext cx="7772400" cy="1462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32234" name="Rectangle 138"/>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32235" name="Rectangle 13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ru-RU"/>
          </a:p>
        </p:txBody>
      </p:sp>
      <p:sp>
        <p:nvSpPr>
          <p:cNvPr id="132236" name="Rectangle 14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ru-RU"/>
          </a:p>
        </p:txBody>
      </p:sp>
      <p:sp>
        <p:nvSpPr>
          <p:cNvPr id="132237" name="Rectangle 141"/>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fld id="{57A5EB8A-A2F5-41B9-9DF7-58298EE55597}" type="slidenum">
              <a:rPr lang="ru-RU"/>
              <a:pPr/>
              <a:t>‹#›</a:t>
            </a:fld>
            <a:endParaRPr lang="ru-RU"/>
          </a:p>
        </p:txBody>
      </p:sp>
    </p:spTree>
  </p:cSld>
  <p:clrMap bg1="dk2" tx1="lt1" bg2="dk1" tx2="lt2" accent1="accent1" accent2="accent2" accent3="accent3" accent4="accent4" accent5="accent5" accent6="accent6" hlink="hlink" folHlink="folHlink"/>
  <p:sldLayoutIdLst>
    <p:sldLayoutId id="2147484002" r:id="rId1"/>
    <p:sldLayoutId id="2147484003" r:id="rId2"/>
    <p:sldLayoutId id="2147484004" r:id="rId3"/>
    <p:sldLayoutId id="2147484005" r:id="rId4"/>
    <p:sldLayoutId id="2147484006" r:id="rId5"/>
    <p:sldLayoutId id="2147484007" r:id="rId6"/>
    <p:sldLayoutId id="2147484008" r:id="rId7"/>
    <p:sldLayoutId id="2147484009" r:id="rId8"/>
    <p:sldLayoutId id="2147484010" r:id="rId9"/>
    <p:sldLayoutId id="2147484011" r:id="rId10"/>
    <p:sldLayoutId id="2147484012" r:id="rId11"/>
    <p:sldLayoutId id="2147484013"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132233"/>
                                        </p:tgtEl>
                                        <p:attrNameLst>
                                          <p:attrName>style.visibility</p:attrName>
                                        </p:attrNameLst>
                                      </p:cBhvr>
                                      <p:to>
                                        <p:strVal val="visible"/>
                                      </p:to>
                                    </p:set>
                                    <p:animEffect transition="in" filter="fade">
                                      <p:cBhvr>
                                        <p:cTn id="7" dur="600">
                                          <p:stCondLst>
                                            <p:cond delay="0"/>
                                          </p:stCondLst>
                                        </p:cTn>
                                        <p:tgtEl>
                                          <p:spTgt spid="132233"/>
                                        </p:tgtEl>
                                      </p:cBhvr>
                                    </p:animEffect>
                                    <p:anim calcmode="lin" valueType="num">
                                      <p:cBhvr>
                                        <p:cTn id="8" dur="600" fill="hold">
                                          <p:stCondLst>
                                            <p:cond delay="0"/>
                                          </p:stCondLst>
                                        </p:cTn>
                                        <p:tgtEl>
                                          <p:spTgt spid="132233"/>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132233"/>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132233"/>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132234">
                                            <p:txEl>
                                              <p:pRg st="0" end="0"/>
                                            </p:txEl>
                                          </p:spTgt>
                                        </p:tgtEl>
                                        <p:attrNameLst>
                                          <p:attrName>style.visibility</p:attrName>
                                        </p:attrNameLst>
                                      </p:cBhvr>
                                      <p:to>
                                        <p:strVal val="visible"/>
                                      </p:to>
                                    </p:set>
                                    <p:animEffect transition="in" filter="slide(fromBottom)">
                                      <p:cBhvr>
                                        <p:cTn id="15" dur="500">
                                          <p:stCondLst>
                                            <p:cond delay="0"/>
                                          </p:stCondLst>
                                        </p:cTn>
                                        <p:tgtEl>
                                          <p:spTgt spid="132234">
                                            <p:txEl>
                                              <p:pRg st="0" end="0"/>
                                            </p:txEl>
                                          </p:spTgt>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132234">
                                            <p:txEl>
                                              <p:pRg st="1" end="1"/>
                                            </p:txEl>
                                          </p:spTgt>
                                        </p:tgtEl>
                                        <p:attrNameLst>
                                          <p:attrName>style.visibility</p:attrName>
                                        </p:attrNameLst>
                                      </p:cBhvr>
                                      <p:to>
                                        <p:strVal val="visible"/>
                                      </p:to>
                                    </p:set>
                                    <p:animEffect transition="in" filter="slide(fromBottom)">
                                      <p:cBhvr>
                                        <p:cTn id="18" dur="500">
                                          <p:stCondLst>
                                            <p:cond delay="0"/>
                                          </p:stCondLst>
                                        </p:cTn>
                                        <p:tgtEl>
                                          <p:spTgt spid="132234">
                                            <p:txEl>
                                              <p:pRg st="1" end="1"/>
                                            </p:txEl>
                                          </p:spTgt>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132234">
                                            <p:txEl>
                                              <p:pRg st="2" end="2"/>
                                            </p:txEl>
                                          </p:spTgt>
                                        </p:tgtEl>
                                        <p:attrNameLst>
                                          <p:attrName>style.visibility</p:attrName>
                                        </p:attrNameLst>
                                      </p:cBhvr>
                                      <p:to>
                                        <p:strVal val="visible"/>
                                      </p:to>
                                    </p:set>
                                    <p:animEffect transition="in" filter="slide(fromBottom)">
                                      <p:cBhvr>
                                        <p:cTn id="21" dur="500">
                                          <p:stCondLst>
                                            <p:cond delay="0"/>
                                          </p:stCondLst>
                                        </p:cTn>
                                        <p:tgtEl>
                                          <p:spTgt spid="132234">
                                            <p:txEl>
                                              <p:pRg st="2" end="2"/>
                                            </p:txEl>
                                          </p:spTgt>
                                        </p:tgtEl>
                                      </p:cBhvr>
                                    </p:animEffect>
                                  </p:childTnLst>
                                </p:cTn>
                              </p:par>
                              <p:par>
                                <p:cTn id="22" presetID="12" presetClass="entr" presetSubtype="4" fill="hold" grpId="0" nodeType="withEffect">
                                  <p:stCondLst>
                                    <p:cond delay="0"/>
                                  </p:stCondLst>
                                  <p:childTnLst>
                                    <p:set>
                                      <p:cBhvr>
                                        <p:cTn id="23" dur="1" fill="hold">
                                          <p:stCondLst>
                                            <p:cond delay="0"/>
                                          </p:stCondLst>
                                        </p:cTn>
                                        <p:tgtEl>
                                          <p:spTgt spid="132234">
                                            <p:txEl>
                                              <p:pRg st="3" end="3"/>
                                            </p:txEl>
                                          </p:spTgt>
                                        </p:tgtEl>
                                        <p:attrNameLst>
                                          <p:attrName>style.visibility</p:attrName>
                                        </p:attrNameLst>
                                      </p:cBhvr>
                                      <p:to>
                                        <p:strVal val="visible"/>
                                      </p:to>
                                    </p:set>
                                    <p:animEffect transition="in" filter="slide(fromBottom)">
                                      <p:cBhvr>
                                        <p:cTn id="24" dur="500">
                                          <p:stCondLst>
                                            <p:cond delay="0"/>
                                          </p:stCondLst>
                                        </p:cTn>
                                        <p:tgtEl>
                                          <p:spTgt spid="132234">
                                            <p:txEl>
                                              <p:pRg st="3" end="3"/>
                                            </p:txEl>
                                          </p:spTgt>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132234">
                                            <p:txEl>
                                              <p:pRg st="4" end="4"/>
                                            </p:txEl>
                                          </p:spTgt>
                                        </p:tgtEl>
                                        <p:attrNameLst>
                                          <p:attrName>style.visibility</p:attrName>
                                        </p:attrNameLst>
                                      </p:cBhvr>
                                      <p:to>
                                        <p:strVal val="visible"/>
                                      </p:to>
                                    </p:set>
                                    <p:animEffect transition="in" filter="slide(fromBottom)">
                                      <p:cBhvr>
                                        <p:cTn id="27" dur="500">
                                          <p:stCondLst>
                                            <p:cond delay="0"/>
                                          </p:stCondLst>
                                        </p:cTn>
                                        <p:tgtEl>
                                          <p:spTgt spid="13223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233" grpId="0"/>
      <p:bldP spid="132234" grpId="0" build="p">
        <p:tmplLst>
          <p:tmpl lvl="1">
            <p:tnLst>
              <p:par>
                <p:cTn presetID="12" presetClass="entr" presetSubtype="4" fill="hold" nodeType="clickEffect">
                  <p:stCondLst>
                    <p:cond delay="0"/>
                  </p:stCondLst>
                  <p:childTnLst>
                    <p:set>
                      <p:cBhvr>
                        <p:cTn dur="1" fill="hold">
                          <p:stCondLst>
                            <p:cond delay="0"/>
                          </p:stCondLst>
                        </p:cTn>
                        <p:tgtEl>
                          <p:spTgt spid="132234"/>
                        </p:tgtEl>
                        <p:attrNameLst>
                          <p:attrName>style.visibility</p:attrName>
                        </p:attrNameLst>
                      </p:cBhvr>
                      <p:to>
                        <p:strVal val="visible"/>
                      </p:to>
                    </p:set>
                    <p:animEffect transition="in" filter="slide(fromBottom)">
                      <p:cBhvr>
                        <p:cTn dur="500">
                          <p:stCondLst>
                            <p:cond delay="0"/>
                          </p:stCondLst>
                        </p:cTn>
                        <p:tgtEl>
                          <p:spTgt spid="132234"/>
                        </p:tgtEl>
                      </p:cBhvr>
                    </p:animEffect>
                  </p:childTnLst>
                </p:cTn>
              </p:par>
            </p:tnLst>
          </p:tmpl>
          <p:tmpl lvl="2">
            <p:tnLst>
              <p:par>
                <p:cTn presetID="12" presetClass="entr" presetSubtype="4" fill="hold" nodeType="withEffect">
                  <p:stCondLst>
                    <p:cond delay="0"/>
                  </p:stCondLst>
                  <p:childTnLst>
                    <p:set>
                      <p:cBhvr>
                        <p:cTn dur="1" fill="hold">
                          <p:stCondLst>
                            <p:cond delay="0"/>
                          </p:stCondLst>
                        </p:cTn>
                        <p:tgtEl>
                          <p:spTgt spid="132234"/>
                        </p:tgtEl>
                        <p:attrNameLst>
                          <p:attrName>style.visibility</p:attrName>
                        </p:attrNameLst>
                      </p:cBhvr>
                      <p:to>
                        <p:strVal val="visible"/>
                      </p:to>
                    </p:set>
                    <p:animEffect transition="in" filter="slide(fromBottom)">
                      <p:cBhvr>
                        <p:cTn dur="500">
                          <p:stCondLst>
                            <p:cond delay="0"/>
                          </p:stCondLst>
                        </p:cTn>
                        <p:tgtEl>
                          <p:spTgt spid="132234"/>
                        </p:tgtEl>
                      </p:cBhvr>
                    </p:animEffect>
                  </p:childTnLst>
                </p:cTn>
              </p:par>
            </p:tnLst>
          </p:tmpl>
          <p:tmpl lvl="3">
            <p:tnLst>
              <p:par>
                <p:cTn presetID="12" presetClass="entr" presetSubtype="4" fill="hold" nodeType="withEffect">
                  <p:stCondLst>
                    <p:cond delay="0"/>
                  </p:stCondLst>
                  <p:childTnLst>
                    <p:set>
                      <p:cBhvr>
                        <p:cTn dur="1" fill="hold">
                          <p:stCondLst>
                            <p:cond delay="0"/>
                          </p:stCondLst>
                        </p:cTn>
                        <p:tgtEl>
                          <p:spTgt spid="132234"/>
                        </p:tgtEl>
                        <p:attrNameLst>
                          <p:attrName>style.visibility</p:attrName>
                        </p:attrNameLst>
                      </p:cBhvr>
                      <p:to>
                        <p:strVal val="visible"/>
                      </p:to>
                    </p:set>
                    <p:animEffect transition="in" filter="slide(fromBottom)">
                      <p:cBhvr>
                        <p:cTn dur="500">
                          <p:stCondLst>
                            <p:cond delay="0"/>
                          </p:stCondLst>
                        </p:cTn>
                        <p:tgtEl>
                          <p:spTgt spid="132234"/>
                        </p:tgtEl>
                      </p:cBhvr>
                    </p:animEffect>
                  </p:childTnLst>
                </p:cTn>
              </p:par>
            </p:tnLst>
          </p:tmpl>
          <p:tmpl lvl="4">
            <p:tnLst>
              <p:par>
                <p:cTn presetID="12" presetClass="entr" presetSubtype="4" fill="hold" nodeType="withEffect">
                  <p:stCondLst>
                    <p:cond delay="0"/>
                  </p:stCondLst>
                  <p:childTnLst>
                    <p:set>
                      <p:cBhvr>
                        <p:cTn dur="1" fill="hold">
                          <p:stCondLst>
                            <p:cond delay="0"/>
                          </p:stCondLst>
                        </p:cTn>
                        <p:tgtEl>
                          <p:spTgt spid="132234"/>
                        </p:tgtEl>
                        <p:attrNameLst>
                          <p:attrName>style.visibility</p:attrName>
                        </p:attrNameLst>
                      </p:cBhvr>
                      <p:to>
                        <p:strVal val="visible"/>
                      </p:to>
                    </p:set>
                    <p:animEffect transition="in" filter="slide(fromBottom)">
                      <p:cBhvr>
                        <p:cTn dur="500">
                          <p:stCondLst>
                            <p:cond delay="0"/>
                          </p:stCondLst>
                        </p:cTn>
                        <p:tgtEl>
                          <p:spTgt spid="132234"/>
                        </p:tgtEl>
                      </p:cBhvr>
                    </p:animEffect>
                  </p:childTnLst>
                </p:cTn>
              </p:par>
            </p:tnLst>
          </p:tmpl>
          <p:tmpl lvl="5">
            <p:tnLst>
              <p:par>
                <p:cTn presetID="12" presetClass="entr" presetSubtype="4" fill="hold" nodeType="withEffect">
                  <p:stCondLst>
                    <p:cond delay="0"/>
                  </p:stCondLst>
                  <p:childTnLst>
                    <p:set>
                      <p:cBhvr>
                        <p:cTn dur="1" fill="hold">
                          <p:stCondLst>
                            <p:cond delay="0"/>
                          </p:stCondLst>
                        </p:cTn>
                        <p:tgtEl>
                          <p:spTgt spid="132234"/>
                        </p:tgtEl>
                        <p:attrNameLst>
                          <p:attrName>style.visibility</p:attrName>
                        </p:attrNameLst>
                      </p:cBhvr>
                      <p:to>
                        <p:strVal val="visible"/>
                      </p:to>
                    </p:set>
                    <p:animEffect transition="in" filter="slide(fromBottom)">
                      <p:cBhvr>
                        <p:cTn dur="500">
                          <p:stCondLst>
                            <p:cond delay="0"/>
                          </p:stCondLst>
                        </p:cTn>
                        <p:tgtEl>
                          <p:spTgt spid="132234"/>
                        </p:tgtEl>
                      </p:cBhvr>
                    </p:animEffect>
                  </p:childTnLst>
                </p:cTn>
              </p:par>
            </p:tnLst>
          </p:tmpl>
        </p:tmplLst>
      </p:bldP>
    </p:bldLst>
  </p:timing>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Arial Black" pitchFamily="34" charset="0"/>
        </a:defRPr>
      </a:lvl2pPr>
      <a:lvl3pPr algn="l" rtl="0" eaLnBrk="1" fontAlgn="base" hangingPunct="1">
        <a:spcBef>
          <a:spcPct val="0"/>
        </a:spcBef>
        <a:spcAft>
          <a:spcPct val="0"/>
        </a:spcAft>
        <a:defRPr sz="4400">
          <a:solidFill>
            <a:schemeClr val="tx2"/>
          </a:solidFill>
          <a:latin typeface="Arial Black" pitchFamily="34" charset="0"/>
        </a:defRPr>
      </a:lvl3pPr>
      <a:lvl4pPr algn="l" rtl="0" eaLnBrk="1" fontAlgn="base" hangingPunct="1">
        <a:spcBef>
          <a:spcPct val="0"/>
        </a:spcBef>
        <a:spcAft>
          <a:spcPct val="0"/>
        </a:spcAft>
        <a:defRPr sz="4400">
          <a:solidFill>
            <a:schemeClr val="tx2"/>
          </a:solidFill>
          <a:latin typeface="Arial Black" pitchFamily="34" charset="0"/>
        </a:defRPr>
      </a:lvl4pPr>
      <a:lvl5pPr algn="l" rtl="0" eaLnBrk="1" fontAlgn="base" hangingPunct="1">
        <a:spcBef>
          <a:spcPct val="0"/>
        </a:spcBef>
        <a:spcAft>
          <a:spcPct val="0"/>
        </a:spcAft>
        <a:defRPr sz="4400">
          <a:solidFill>
            <a:schemeClr val="tx2"/>
          </a:solidFill>
          <a:latin typeface="Arial Black" pitchFamily="34" charset="0"/>
        </a:defRPr>
      </a:lvl5pPr>
      <a:lvl6pPr marL="457200" algn="l" rtl="0" eaLnBrk="1" fontAlgn="base" hangingPunct="1">
        <a:spcBef>
          <a:spcPct val="0"/>
        </a:spcBef>
        <a:spcAft>
          <a:spcPct val="0"/>
        </a:spcAft>
        <a:defRPr sz="4400">
          <a:solidFill>
            <a:schemeClr val="tx2"/>
          </a:solidFill>
          <a:latin typeface="Arial Black" pitchFamily="34" charset="0"/>
        </a:defRPr>
      </a:lvl6pPr>
      <a:lvl7pPr marL="914400" algn="l" rtl="0" eaLnBrk="1" fontAlgn="base" hangingPunct="1">
        <a:spcBef>
          <a:spcPct val="0"/>
        </a:spcBef>
        <a:spcAft>
          <a:spcPct val="0"/>
        </a:spcAft>
        <a:defRPr sz="4400">
          <a:solidFill>
            <a:schemeClr val="tx2"/>
          </a:solidFill>
          <a:latin typeface="Arial Black" pitchFamily="34" charset="0"/>
        </a:defRPr>
      </a:lvl7pPr>
      <a:lvl8pPr marL="1371600" algn="l" rtl="0" eaLnBrk="1" fontAlgn="base" hangingPunct="1">
        <a:spcBef>
          <a:spcPct val="0"/>
        </a:spcBef>
        <a:spcAft>
          <a:spcPct val="0"/>
        </a:spcAft>
        <a:defRPr sz="4400">
          <a:solidFill>
            <a:schemeClr val="tx2"/>
          </a:solidFill>
          <a:latin typeface="Arial Black" pitchFamily="34" charset="0"/>
        </a:defRPr>
      </a:lvl8pPr>
      <a:lvl9pPr marL="1828800" algn="l" rtl="0" eaLnBrk="1" fontAlgn="base" hangingPunct="1">
        <a:spcBef>
          <a:spcPct val="0"/>
        </a:spcBef>
        <a:spcAft>
          <a:spcPct val="0"/>
        </a:spcAft>
        <a:defRPr sz="4400">
          <a:solidFill>
            <a:schemeClr val="tx2"/>
          </a:solidFill>
          <a:latin typeface="Arial Black" pitchFamily="34" charset="0"/>
        </a:defRPr>
      </a:lvl9pPr>
    </p:titleStyle>
    <p:bodyStyle>
      <a:lvl1pPr marL="342900" indent="-342900" algn="l" rtl="0" eaLnBrk="1" fontAlgn="base" hangingPunct="1">
        <a:spcBef>
          <a:spcPct val="20000"/>
        </a:spcBef>
        <a:spcAft>
          <a:spcPct val="0"/>
        </a:spcAft>
        <a:buClr>
          <a:schemeClr val="hlink"/>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folHlink"/>
        </a:buClr>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Font typeface="Times New Roman" pitchFamily="18" charset="0"/>
        <a:buChar char="−"/>
        <a:defRPr sz="2000">
          <a:solidFill>
            <a:schemeClr val="tx1"/>
          </a:solidFill>
          <a:latin typeface="+mn-lt"/>
        </a:defRPr>
      </a:lvl4pPr>
      <a:lvl5pPr marL="2057400" indent="-228600" algn="l" rtl="0" eaLnBrk="1" fontAlgn="base" hangingPunct="1">
        <a:spcBef>
          <a:spcPct val="20000"/>
        </a:spcBef>
        <a:spcAft>
          <a:spcPct val="0"/>
        </a:spcAft>
        <a:buFont typeface="Times New Roman" pitchFamily="18" charset="0"/>
        <a:buChar char="–"/>
        <a:defRPr sz="2000">
          <a:solidFill>
            <a:schemeClr val="tx1"/>
          </a:solidFill>
          <a:latin typeface="+mn-lt"/>
        </a:defRPr>
      </a:lvl5pPr>
      <a:lvl6pPr marL="2514600" indent="-228600" algn="l" rtl="0" eaLnBrk="1" fontAlgn="base" hangingPunct="1">
        <a:spcBef>
          <a:spcPct val="20000"/>
        </a:spcBef>
        <a:spcAft>
          <a:spcPct val="0"/>
        </a:spcAft>
        <a:buFont typeface="Times New Roman" pitchFamily="18" charset="0"/>
        <a:buChar char="–"/>
        <a:defRPr sz="2000">
          <a:solidFill>
            <a:schemeClr val="tx1"/>
          </a:solidFill>
          <a:latin typeface="+mn-lt"/>
        </a:defRPr>
      </a:lvl6pPr>
      <a:lvl7pPr marL="2971800" indent="-228600" algn="l" rtl="0" eaLnBrk="1" fontAlgn="base" hangingPunct="1">
        <a:spcBef>
          <a:spcPct val="20000"/>
        </a:spcBef>
        <a:spcAft>
          <a:spcPct val="0"/>
        </a:spcAft>
        <a:buFont typeface="Times New Roman" pitchFamily="18" charset="0"/>
        <a:buChar char="–"/>
        <a:defRPr sz="2000">
          <a:solidFill>
            <a:schemeClr val="tx1"/>
          </a:solidFill>
          <a:latin typeface="+mn-lt"/>
        </a:defRPr>
      </a:lvl7pPr>
      <a:lvl8pPr marL="3429000" indent="-228600" algn="l" rtl="0" eaLnBrk="1" fontAlgn="base" hangingPunct="1">
        <a:spcBef>
          <a:spcPct val="20000"/>
        </a:spcBef>
        <a:spcAft>
          <a:spcPct val="0"/>
        </a:spcAft>
        <a:buFont typeface="Times New Roman" pitchFamily="18" charset="0"/>
        <a:buChar char="–"/>
        <a:defRPr sz="2000">
          <a:solidFill>
            <a:schemeClr val="tx1"/>
          </a:solidFill>
          <a:latin typeface="+mn-lt"/>
        </a:defRPr>
      </a:lvl8pPr>
      <a:lvl9pPr marL="3886200" indent="-228600" algn="l" rtl="0" eaLnBrk="1" fontAlgn="base" hangingPunct="1">
        <a:spcBef>
          <a:spcPct val="20000"/>
        </a:spcBef>
        <a:spcAft>
          <a:spcPct val="0"/>
        </a:spcAft>
        <a:buFont typeface="Times New Roman" pitchFamily="18" charset="0"/>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319088" y="1828800"/>
            <a:ext cx="8824912" cy="5029200"/>
            <a:chOff x="201" y="1152"/>
            <a:chExt cx="5559" cy="3168"/>
          </a:xfrm>
        </p:grpSpPr>
        <p:sp>
          <p:nvSpPr>
            <p:cNvPr id="136195" name="Freeform 3"/>
            <p:cNvSpPr>
              <a:spLocks/>
            </p:cNvSpPr>
            <p:nvPr/>
          </p:nvSpPr>
          <p:spPr bwMode="ltGray">
            <a:xfrm>
              <a:off x="528" y="2909"/>
              <a:ext cx="5232" cy="1411"/>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w="9525">
              <a:noFill/>
              <a:round/>
              <a:headEnd/>
              <a:tailEnd/>
            </a:ln>
          </p:spPr>
          <p:txBody>
            <a:bodyPr/>
            <a:lstStyle/>
            <a:p>
              <a:endParaRPr lang="ru-RU"/>
            </a:p>
          </p:txBody>
        </p:sp>
        <p:sp>
          <p:nvSpPr>
            <p:cNvPr id="136196" name="Freeform 4"/>
            <p:cNvSpPr>
              <a:spLocks/>
            </p:cNvSpPr>
            <p:nvPr/>
          </p:nvSpPr>
          <p:spPr bwMode="ltGray">
            <a:xfrm>
              <a:off x="210" y="1152"/>
              <a:ext cx="5550" cy="3168"/>
            </a:xfrm>
            <a:custGeom>
              <a:avLst/>
              <a:gdLst/>
              <a:ahLst/>
              <a:cxnLst>
                <a:cxn ang="0">
                  <a:pos x="330" y="1764"/>
                </a:cxn>
                <a:cxn ang="0">
                  <a:pos x="0" y="1764"/>
                </a:cxn>
                <a:cxn ang="0">
                  <a:pos x="0" y="3168"/>
                </a:cxn>
                <a:cxn ang="0">
                  <a:pos x="5550" y="3168"/>
                </a:cxn>
                <a:cxn ang="0">
                  <a:pos x="5550" y="0"/>
                </a:cxn>
                <a:cxn ang="0">
                  <a:pos x="330" y="0"/>
                </a:cxn>
                <a:cxn ang="0">
                  <a:pos x="330" y="1764"/>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000"/>
              </a:schemeClr>
            </a:solidFill>
            <a:ln w="9525">
              <a:noFill/>
              <a:round/>
              <a:headEnd/>
              <a:tailEnd/>
            </a:ln>
          </p:spPr>
          <p:txBody>
            <a:bodyPr/>
            <a:lstStyle/>
            <a:p>
              <a:endParaRPr lang="ru-RU"/>
            </a:p>
          </p:txBody>
        </p:sp>
        <p:sp>
          <p:nvSpPr>
            <p:cNvPr id="136197" name="Freeform 5"/>
            <p:cNvSpPr>
              <a:spLocks/>
            </p:cNvSpPr>
            <p:nvPr/>
          </p:nvSpPr>
          <p:spPr bwMode="ltGray">
            <a:xfrm>
              <a:off x="528" y="2932"/>
              <a:ext cx="5232" cy="1388"/>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accent2">
                <a:alpha val="0"/>
              </a:schemeClr>
            </a:solidFill>
            <a:ln w="9525">
              <a:noFill/>
              <a:round/>
              <a:headEnd/>
              <a:tailEnd/>
            </a:ln>
          </p:spPr>
          <p:txBody>
            <a:bodyPr/>
            <a:lstStyle/>
            <a:p>
              <a:endParaRPr lang="ru-RU"/>
            </a:p>
          </p:txBody>
        </p:sp>
        <p:sp>
          <p:nvSpPr>
            <p:cNvPr id="136198" name="Freeform 6"/>
            <p:cNvSpPr>
              <a:spLocks/>
            </p:cNvSpPr>
            <p:nvPr/>
          </p:nvSpPr>
          <p:spPr bwMode="ltGray">
            <a:xfrm>
              <a:off x="528" y="1152"/>
              <a:ext cx="4607"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endParaRPr lang="ru-RU"/>
            </a:p>
          </p:txBody>
        </p:sp>
        <p:sp>
          <p:nvSpPr>
            <p:cNvPr id="136199" name="Freeform 7"/>
            <p:cNvSpPr>
              <a:spLocks/>
            </p:cNvSpPr>
            <p:nvPr/>
          </p:nvSpPr>
          <p:spPr bwMode="ltGray">
            <a:xfrm>
              <a:off x="528" y="1152"/>
              <a:ext cx="29" cy="178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w="9525" cap="flat" cmpd="sng">
              <a:noFill/>
              <a:prstDash val="solid"/>
              <a:round/>
              <a:headEnd type="none" w="med" len="med"/>
              <a:tailEnd type="none" w="med" len="med"/>
            </a:ln>
            <a:effectLst/>
          </p:spPr>
          <p:txBody>
            <a:bodyPr/>
            <a:lstStyle/>
            <a:p>
              <a:endParaRPr lang="ru-RU"/>
            </a:p>
          </p:txBody>
        </p:sp>
        <p:sp>
          <p:nvSpPr>
            <p:cNvPr id="136200" name="Freeform 8"/>
            <p:cNvSpPr>
              <a:spLocks/>
            </p:cNvSpPr>
            <p:nvPr/>
          </p:nvSpPr>
          <p:spPr bwMode="ltGray">
            <a:xfrm>
              <a:off x="527" y="2904"/>
              <a:ext cx="29" cy="1416"/>
            </a:xfrm>
            <a:custGeom>
              <a:avLst/>
              <a:gdLst/>
              <a:ahLst/>
              <a:cxnLst>
                <a:cxn ang="0">
                  <a:pos x="0" y="1416"/>
                </a:cxn>
                <a:cxn ang="0">
                  <a:pos x="29" y="1416"/>
                </a:cxn>
                <a:cxn ang="0">
                  <a:pos x="28" y="24"/>
                </a:cxn>
                <a:cxn ang="0">
                  <a:pos x="0" y="0"/>
                </a:cxn>
                <a:cxn ang="0">
                  <a:pos x="0" y="1416"/>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endParaRPr lang="ru-RU"/>
            </a:p>
          </p:txBody>
        </p:sp>
        <p:sp>
          <p:nvSpPr>
            <p:cNvPr id="136201" name="Freeform 9"/>
            <p:cNvSpPr>
              <a:spLocks/>
            </p:cNvSpPr>
            <p:nvPr/>
          </p:nvSpPr>
          <p:spPr bwMode="ltGray">
            <a:xfrm>
              <a:off x="201" y="2904"/>
              <a:ext cx="2879"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endParaRPr lang="ru-RU"/>
            </a:p>
          </p:txBody>
        </p:sp>
        <p:sp>
          <p:nvSpPr>
            <p:cNvPr id="136202" name="Freeform 10"/>
            <p:cNvSpPr>
              <a:spLocks/>
            </p:cNvSpPr>
            <p:nvPr/>
          </p:nvSpPr>
          <p:spPr bwMode="ltGray">
            <a:xfrm>
              <a:off x="201" y="2904"/>
              <a:ext cx="30" cy="1416"/>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w="9525" cap="flat" cmpd="sng">
              <a:noFill/>
              <a:prstDash val="solid"/>
              <a:round/>
              <a:headEnd type="none" w="med" len="med"/>
              <a:tailEnd type="none" w="med" len="med"/>
            </a:ln>
            <a:effectLst/>
          </p:spPr>
          <p:txBody>
            <a:bodyPr/>
            <a:lstStyle/>
            <a:p>
              <a:endParaRPr lang="ru-RU"/>
            </a:p>
          </p:txBody>
        </p:sp>
      </p:grpSp>
      <p:sp>
        <p:nvSpPr>
          <p:cNvPr id="136203" name="Rectangle 11"/>
          <p:cNvSpPr>
            <a:spLocks noGrp="1" noChangeArrowheads="1"/>
          </p:cNvSpPr>
          <p:nvPr>
            <p:ph type="dt" sz="half" idx="2"/>
          </p:nvPr>
        </p:nvSpPr>
        <p:spPr bwMode="auto">
          <a:xfrm>
            <a:off x="838200"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000000"/>
                  </a:outerShdw>
                </a:effectLst>
                <a:latin typeface="+mn-lt"/>
              </a:defRPr>
            </a:lvl1pPr>
          </a:lstStyle>
          <a:p>
            <a:endParaRPr lang="ru-RU"/>
          </a:p>
        </p:txBody>
      </p:sp>
      <p:sp>
        <p:nvSpPr>
          <p:cNvPr id="136204" name="Rectangle 12"/>
          <p:cNvSpPr>
            <a:spLocks noGrp="1" noChangeArrowheads="1"/>
          </p:cNvSpPr>
          <p:nvPr>
            <p:ph type="ftr" sz="quarter" idx="3"/>
          </p:nvPr>
        </p:nvSpPr>
        <p:spPr bwMode="auto">
          <a:xfrm>
            <a:off x="34290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000000"/>
                  </a:outerShdw>
                </a:effectLst>
                <a:latin typeface="+mn-lt"/>
              </a:defRPr>
            </a:lvl1pPr>
          </a:lstStyle>
          <a:p>
            <a:endParaRPr lang="ru-RU"/>
          </a:p>
        </p:txBody>
      </p:sp>
      <p:sp>
        <p:nvSpPr>
          <p:cNvPr id="136205" name="Rectangle 13"/>
          <p:cNvSpPr>
            <a:spLocks noGrp="1" noChangeArrowheads="1"/>
          </p:cNvSpPr>
          <p:nvPr>
            <p:ph type="sldNum" sz="quarter" idx="4"/>
          </p:nvPr>
        </p:nvSpPr>
        <p:spPr bwMode="auto">
          <a:xfrm>
            <a:off x="6937375"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outerShdw>
                </a:effectLst>
                <a:latin typeface="+mn-lt"/>
              </a:defRPr>
            </a:lvl1pPr>
          </a:lstStyle>
          <a:p>
            <a:fld id="{D25BFBC9-99AD-486F-8E45-2F1DE7438C59}" type="slidenum">
              <a:rPr lang="ru-RU"/>
              <a:pPr/>
              <a:t>‹#›</a:t>
            </a:fld>
            <a:endParaRPr lang="ru-RU"/>
          </a:p>
        </p:txBody>
      </p:sp>
      <p:sp>
        <p:nvSpPr>
          <p:cNvPr id="136206" name="Rectangle 14"/>
          <p:cNvSpPr>
            <a:spLocks noGrp="1" noRot="1" noChangeArrowheads="1"/>
          </p:cNvSpPr>
          <p:nvPr>
            <p:ph type="title"/>
          </p:nvPr>
        </p:nvSpPr>
        <p:spPr bwMode="auto">
          <a:xfrm>
            <a:off x="457200" y="244475"/>
            <a:ext cx="8385175"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36207" name="Rectangle 15"/>
          <p:cNvSpPr>
            <a:spLocks noGrp="1" noRot="1" noChangeArrowheads="1"/>
          </p:cNvSpPr>
          <p:nvPr>
            <p:ph type="body" idx="1"/>
          </p:nvPr>
        </p:nvSpPr>
        <p:spPr bwMode="auto">
          <a:xfrm>
            <a:off x="838200" y="1905000"/>
            <a:ext cx="800735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cSld>
  <p:clrMap bg1="dk2" tx1="lt1" bg2="dk1" tx2="lt2" accent1="accent1" accent2="accent2" accent3="accent3" accent4="accent4" accent5="accent5" accent6="accent6" hlink="hlink" folHlink="folHlink"/>
  <p:sldLayoutIdLst>
    <p:sldLayoutId id="2147484015" r:id="rId1"/>
    <p:sldLayoutId id="2147484016" r:id="rId2"/>
    <p:sldLayoutId id="2147484017" r:id="rId3"/>
    <p:sldLayoutId id="2147484018" r:id="rId4"/>
    <p:sldLayoutId id="2147484019" r:id="rId5"/>
    <p:sldLayoutId id="2147484020" r:id="rId6"/>
    <p:sldLayoutId id="2147484021" r:id="rId7"/>
    <p:sldLayoutId id="2147484022" r:id="rId8"/>
    <p:sldLayoutId id="2147484023" r:id="rId9"/>
    <p:sldLayoutId id="2147484024" r:id="rId10"/>
    <p:sldLayoutId id="2147484025" r:id="rId11"/>
    <p:sldLayoutId id="2147484026" r:id="rId12"/>
  </p:sldLayoutId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136206"/>
                                        </p:tgtEl>
                                        <p:attrNameLst>
                                          <p:attrName>style.visibility</p:attrName>
                                        </p:attrNameLst>
                                      </p:cBhvr>
                                      <p:to>
                                        <p:strVal val="visible"/>
                                      </p:to>
                                    </p:set>
                                    <p:animEffect transition="in" filter="fade">
                                      <p:cBhvr>
                                        <p:cTn id="7" dur="600">
                                          <p:stCondLst>
                                            <p:cond delay="0"/>
                                          </p:stCondLst>
                                        </p:cTn>
                                        <p:tgtEl>
                                          <p:spTgt spid="136206"/>
                                        </p:tgtEl>
                                      </p:cBhvr>
                                    </p:animEffect>
                                    <p:anim calcmode="lin" valueType="num">
                                      <p:cBhvr>
                                        <p:cTn id="8" dur="600" fill="hold">
                                          <p:stCondLst>
                                            <p:cond delay="0"/>
                                          </p:stCondLst>
                                        </p:cTn>
                                        <p:tgtEl>
                                          <p:spTgt spid="136206"/>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136206"/>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136206"/>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136207">
                                            <p:txEl>
                                              <p:pRg st="0" end="0"/>
                                            </p:txEl>
                                          </p:spTgt>
                                        </p:tgtEl>
                                        <p:attrNameLst>
                                          <p:attrName>style.visibility</p:attrName>
                                        </p:attrNameLst>
                                      </p:cBhvr>
                                      <p:to>
                                        <p:strVal val="visible"/>
                                      </p:to>
                                    </p:set>
                                    <p:animEffect transition="in" filter="slide(fromBottom)">
                                      <p:cBhvr>
                                        <p:cTn id="15" dur="500">
                                          <p:stCondLst>
                                            <p:cond delay="0"/>
                                          </p:stCondLst>
                                        </p:cTn>
                                        <p:tgtEl>
                                          <p:spTgt spid="136207">
                                            <p:txEl>
                                              <p:pRg st="0" end="0"/>
                                            </p:txEl>
                                          </p:spTgt>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136207">
                                            <p:txEl>
                                              <p:pRg st="1" end="1"/>
                                            </p:txEl>
                                          </p:spTgt>
                                        </p:tgtEl>
                                        <p:attrNameLst>
                                          <p:attrName>style.visibility</p:attrName>
                                        </p:attrNameLst>
                                      </p:cBhvr>
                                      <p:to>
                                        <p:strVal val="visible"/>
                                      </p:to>
                                    </p:set>
                                    <p:animEffect transition="in" filter="slide(fromBottom)">
                                      <p:cBhvr>
                                        <p:cTn id="18" dur="500">
                                          <p:stCondLst>
                                            <p:cond delay="0"/>
                                          </p:stCondLst>
                                        </p:cTn>
                                        <p:tgtEl>
                                          <p:spTgt spid="136207">
                                            <p:txEl>
                                              <p:pRg st="1" end="1"/>
                                            </p:txEl>
                                          </p:spTgt>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136207">
                                            <p:txEl>
                                              <p:pRg st="2" end="2"/>
                                            </p:txEl>
                                          </p:spTgt>
                                        </p:tgtEl>
                                        <p:attrNameLst>
                                          <p:attrName>style.visibility</p:attrName>
                                        </p:attrNameLst>
                                      </p:cBhvr>
                                      <p:to>
                                        <p:strVal val="visible"/>
                                      </p:to>
                                    </p:set>
                                    <p:animEffect transition="in" filter="slide(fromBottom)">
                                      <p:cBhvr>
                                        <p:cTn id="21" dur="500">
                                          <p:stCondLst>
                                            <p:cond delay="0"/>
                                          </p:stCondLst>
                                        </p:cTn>
                                        <p:tgtEl>
                                          <p:spTgt spid="136207">
                                            <p:txEl>
                                              <p:pRg st="2" end="2"/>
                                            </p:txEl>
                                          </p:spTgt>
                                        </p:tgtEl>
                                      </p:cBhvr>
                                    </p:animEffect>
                                  </p:childTnLst>
                                </p:cTn>
                              </p:par>
                              <p:par>
                                <p:cTn id="22" presetID="12" presetClass="entr" presetSubtype="4" fill="hold" grpId="0" nodeType="withEffect">
                                  <p:stCondLst>
                                    <p:cond delay="0"/>
                                  </p:stCondLst>
                                  <p:childTnLst>
                                    <p:set>
                                      <p:cBhvr>
                                        <p:cTn id="23" dur="1" fill="hold">
                                          <p:stCondLst>
                                            <p:cond delay="0"/>
                                          </p:stCondLst>
                                        </p:cTn>
                                        <p:tgtEl>
                                          <p:spTgt spid="136207">
                                            <p:txEl>
                                              <p:pRg st="3" end="3"/>
                                            </p:txEl>
                                          </p:spTgt>
                                        </p:tgtEl>
                                        <p:attrNameLst>
                                          <p:attrName>style.visibility</p:attrName>
                                        </p:attrNameLst>
                                      </p:cBhvr>
                                      <p:to>
                                        <p:strVal val="visible"/>
                                      </p:to>
                                    </p:set>
                                    <p:animEffect transition="in" filter="slide(fromBottom)">
                                      <p:cBhvr>
                                        <p:cTn id="24" dur="500">
                                          <p:stCondLst>
                                            <p:cond delay="0"/>
                                          </p:stCondLst>
                                        </p:cTn>
                                        <p:tgtEl>
                                          <p:spTgt spid="136207">
                                            <p:txEl>
                                              <p:pRg st="3" end="3"/>
                                            </p:txEl>
                                          </p:spTgt>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136207">
                                            <p:txEl>
                                              <p:pRg st="4" end="4"/>
                                            </p:txEl>
                                          </p:spTgt>
                                        </p:tgtEl>
                                        <p:attrNameLst>
                                          <p:attrName>style.visibility</p:attrName>
                                        </p:attrNameLst>
                                      </p:cBhvr>
                                      <p:to>
                                        <p:strVal val="visible"/>
                                      </p:to>
                                    </p:set>
                                    <p:animEffect transition="in" filter="slide(fromBottom)">
                                      <p:cBhvr>
                                        <p:cTn id="27" dur="500">
                                          <p:stCondLst>
                                            <p:cond delay="0"/>
                                          </p:stCondLst>
                                        </p:cTn>
                                        <p:tgtEl>
                                          <p:spTgt spid="1362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206" grpId="0"/>
      <p:bldP spid="136207" grpId="0" build="p">
        <p:tmplLst>
          <p:tmpl lvl="1">
            <p:tnLst>
              <p:par>
                <p:cTn presetID="12" presetClass="entr" presetSubtype="4" fill="hold" nodeType="clickEffect">
                  <p:stCondLst>
                    <p:cond delay="0"/>
                  </p:stCondLst>
                  <p:childTnLst>
                    <p:set>
                      <p:cBhvr>
                        <p:cTn dur="1" fill="hold">
                          <p:stCondLst>
                            <p:cond delay="0"/>
                          </p:stCondLst>
                        </p:cTn>
                        <p:tgtEl>
                          <p:spTgt spid="136207"/>
                        </p:tgtEl>
                        <p:attrNameLst>
                          <p:attrName>style.visibility</p:attrName>
                        </p:attrNameLst>
                      </p:cBhvr>
                      <p:to>
                        <p:strVal val="visible"/>
                      </p:to>
                    </p:set>
                    <p:animEffect transition="in" filter="slide(fromBottom)">
                      <p:cBhvr>
                        <p:cTn dur="500">
                          <p:stCondLst>
                            <p:cond delay="0"/>
                          </p:stCondLst>
                        </p:cTn>
                        <p:tgtEl>
                          <p:spTgt spid="136207"/>
                        </p:tgtEl>
                      </p:cBhvr>
                    </p:animEffect>
                  </p:childTnLst>
                </p:cTn>
              </p:par>
            </p:tnLst>
          </p:tmpl>
          <p:tmpl lvl="2">
            <p:tnLst>
              <p:par>
                <p:cTn presetID="12" presetClass="entr" presetSubtype="4" fill="hold" nodeType="withEffect">
                  <p:stCondLst>
                    <p:cond delay="0"/>
                  </p:stCondLst>
                  <p:childTnLst>
                    <p:set>
                      <p:cBhvr>
                        <p:cTn dur="1" fill="hold">
                          <p:stCondLst>
                            <p:cond delay="0"/>
                          </p:stCondLst>
                        </p:cTn>
                        <p:tgtEl>
                          <p:spTgt spid="136207"/>
                        </p:tgtEl>
                        <p:attrNameLst>
                          <p:attrName>style.visibility</p:attrName>
                        </p:attrNameLst>
                      </p:cBhvr>
                      <p:to>
                        <p:strVal val="visible"/>
                      </p:to>
                    </p:set>
                    <p:animEffect transition="in" filter="slide(fromBottom)">
                      <p:cBhvr>
                        <p:cTn dur="500">
                          <p:stCondLst>
                            <p:cond delay="0"/>
                          </p:stCondLst>
                        </p:cTn>
                        <p:tgtEl>
                          <p:spTgt spid="136207"/>
                        </p:tgtEl>
                      </p:cBhvr>
                    </p:animEffect>
                  </p:childTnLst>
                </p:cTn>
              </p:par>
            </p:tnLst>
          </p:tmpl>
          <p:tmpl lvl="3">
            <p:tnLst>
              <p:par>
                <p:cTn presetID="12" presetClass="entr" presetSubtype="4" fill="hold" nodeType="withEffect">
                  <p:stCondLst>
                    <p:cond delay="0"/>
                  </p:stCondLst>
                  <p:childTnLst>
                    <p:set>
                      <p:cBhvr>
                        <p:cTn dur="1" fill="hold">
                          <p:stCondLst>
                            <p:cond delay="0"/>
                          </p:stCondLst>
                        </p:cTn>
                        <p:tgtEl>
                          <p:spTgt spid="136207"/>
                        </p:tgtEl>
                        <p:attrNameLst>
                          <p:attrName>style.visibility</p:attrName>
                        </p:attrNameLst>
                      </p:cBhvr>
                      <p:to>
                        <p:strVal val="visible"/>
                      </p:to>
                    </p:set>
                    <p:animEffect transition="in" filter="slide(fromBottom)">
                      <p:cBhvr>
                        <p:cTn dur="500">
                          <p:stCondLst>
                            <p:cond delay="0"/>
                          </p:stCondLst>
                        </p:cTn>
                        <p:tgtEl>
                          <p:spTgt spid="136207"/>
                        </p:tgtEl>
                      </p:cBhvr>
                    </p:animEffect>
                  </p:childTnLst>
                </p:cTn>
              </p:par>
            </p:tnLst>
          </p:tmpl>
          <p:tmpl lvl="4">
            <p:tnLst>
              <p:par>
                <p:cTn presetID="12" presetClass="entr" presetSubtype="4" fill="hold" nodeType="withEffect">
                  <p:stCondLst>
                    <p:cond delay="0"/>
                  </p:stCondLst>
                  <p:childTnLst>
                    <p:set>
                      <p:cBhvr>
                        <p:cTn dur="1" fill="hold">
                          <p:stCondLst>
                            <p:cond delay="0"/>
                          </p:stCondLst>
                        </p:cTn>
                        <p:tgtEl>
                          <p:spTgt spid="136207"/>
                        </p:tgtEl>
                        <p:attrNameLst>
                          <p:attrName>style.visibility</p:attrName>
                        </p:attrNameLst>
                      </p:cBhvr>
                      <p:to>
                        <p:strVal val="visible"/>
                      </p:to>
                    </p:set>
                    <p:animEffect transition="in" filter="slide(fromBottom)">
                      <p:cBhvr>
                        <p:cTn dur="500">
                          <p:stCondLst>
                            <p:cond delay="0"/>
                          </p:stCondLst>
                        </p:cTn>
                        <p:tgtEl>
                          <p:spTgt spid="136207"/>
                        </p:tgtEl>
                      </p:cBhvr>
                    </p:animEffect>
                  </p:childTnLst>
                </p:cTn>
              </p:par>
            </p:tnLst>
          </p:tmpl>
          <p:tmpl lvl="5">
            <p:tnLst>
              <p:par>
                <p:cTn presetID="12" presetClass="entr" presetSubtype="4" fill="hold" nodeType="withEffect">
                  <p:stCondLst>
                    <p:cond delay="0"/>
                  </p:stCondLst>
                  <p:childTnLst>
                    <p:set>
                      <p:cBhvr>
                        <p:cTn dur="1" fill="hold">
                          <p:stCondLst>
                            <p:cond delay="0"/>
                          </p:stCondLst>
                        </p:cTn>
                        <p:tgtEl>
                          <p:spTgt spid="136207"/>
                        </p:tgtEl>
                        <p:attrNameLst>
                          <p:attrName>style.visibility</p:attrName>
                        </p:attrNameLst>
                      </p:cBhvr>
                      <p:to>
                        <p:strVal val="visible"/>
                      </p:to>
                    </p:set>
                    <p:animEffect transition="in" filter="slide(fromBottom)">
                      <p:cBhvr>
                        <p:cTn dur="500">
                          <p:stCondLst>
                            <p:cond delay="0"/>
                          </p:stCondLst>
                        </p:cTn>
                        <p:tgtEl>
                          <p:spTgt spid="136207"/>
                        </p:tgtEl>
                      </p:cBhvr>
                    </p:animEffect>
                  </p:childTnLst>
                </p:cTn>
              </p:par>
            </p:tnLst>
          </p:tmpl>
        </p:tmplLst>
      </p:bldP>
    </p:bldLst>
  </p:timing>
  <p:txStyles>
    <p:titleStyle>
      <a:lvl1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2pPr>
      <a:lvl3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3pPr>
      <a:lvl4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4pPr>
      <a:lvl5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5pPr>
      <a:lvl6pPr marL="4572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6pPr>
      <a:lvl7pPr marL="9144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7pPr>
      <a:lvl8pPr marL="13716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8pPr>
      <a:lvl9pPr marL="18288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934200"/>
            <a:chOff x="0" y="0"/>
            <a:chExt cx="5760" cy="4368"/>
          </a:xfrm>
        </p:grpSpPr>
        <p:sp>
          <p:nvSpPr>
            <p:cNvPr id="14339"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endParaRPr lang="ru-RU"/>
            </a:p>
          </p:txBody>
        </p:sp>
        <p:sp>
          <p:nvSpPr>
            <p:cNvPr id="14340"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ru-RU"/>
            </a:p>
          </p:txBody>
        </p:sp>
        <p:sp>
          <p:nvSpPr>
            <p:cNvPr id="14341"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endParaRPr lang="ru-RU"/>
            </a:p>
          </p:txBody>
        </p:sp>
        <p:sp>
          <p:nvSpPr>
            <p:cNvPr id="14342"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endParaRPr lang="ru-RU"/>
            </a:p>
          </p:txBody>
        </p:sp>
        <p:sp>
          <p:nvSpPr>
            <p:cNvPr id="14343"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endParaRPr lang="ru-RU"/>
            </a:p>
          </p:txBody>
        </p:sp>
        <p:sp>
          <p:nvSpPr>
            <p:cNvPr id="14344"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ru-RU"/>
            </a:p>
          </p:txBody>
        </p:sp>
        <p:sp>
          <p:nvSpPr>
            <p:cNvPr id="14345"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ru-RU"/>
            </a:p>
          </p:txBody>
        </p:sp>
        <p:sp>
          <p:nvSpPr>
            <p:cNvPr id="14346"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ru-RU"/>
            </a:p>
          </p:txBody>
        </p:sp>
        <p:sp>
          <p:nvSpPr>
            <p:cNvPr id="14347"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endParaRPr lang="ru-RU"/>
            </a:p>
          </p:txBody>
        </p:sp>
        <p:sp>
          <p:nvSpPr>
            <p:cNvPr id="14348"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endParaRPr lang="ru-RU"/>
            </a:p>
          </p:txBody>
        </p:sp>
        <p:sp>
          <p:nvSpPr>
            <p:cNvPr id="14349"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endParaRPr lang="ru-RU"/>
            </a:p>
          </p:txBody>
        </p:sp>
        <p:sp>
          <p:nvSpPr>
            <p:cNvPr id="14350"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endParaRPr lang="ru-RU"/>
            </a:p>
          </p:txBody>
        </p:sp>
        <p:sp>
          <p:nvSpPr>
            <p:cNvPr id="14351"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endParaRPr lang="ru-RU"/>
            </a:p>
          </p:txBody>
        </p:sp>
        <p:sp>
          <p:nvSpPr>
            <p:cNvPr id="14352"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endParaRPr lang="ru-RU"/>
            </a:p>
          </p:txBody>
        </p:sp>
        <p:sp>
          <p:nvSpPr>
            <p:cNvPr id="14353"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endParaRPr lang="ru-RU"/>
            </a:p>
          </p:txBody>
        </p:sp>
        <p:sp>
          <p:nvSpPr>
            <p:cNvPr id="14354"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ru-RU"/>
            </a:p>
          </p:txBody>
        </p:sp>
        <p:sp>
          <p:nvSpPr>
            <p:cNvPr id="14355"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endParaRPr lang="ru-RU"/>
            </a:p>
          </p:txBody>
        </p:sp>
        <p:sp>
          <p:nvSpPr>
            <p:cNvPr id="14356"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ru-RU"/>
            </a:p>
          </p:txBody>
        </p:sp>
      </p:grpSp>
      <p:sp>
        <p:nvSpPr>
          <p:cNvPr id="14357" name="Rectangle 21"/>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4358" name="Rectangle 2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4359" name="Rectangle 23"/>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000000"/>
                  </a:outerShdw>
                </a:effectLst>
                <a:latin typeface="+mn-lt"/>
              </a:defRPr>
            </a:lvl1pPr>
          </a:lstStyle>
          <a:p>
            <a:fld id="{14D5411B-C5CA-4667-9628-2428C83F639E}" type="datetimeFigureOut">
              <a:rPr lang="ru-RU" smtClean="0"/>
              <a:pPr/>
              <a:t>13.02.2012</a:t>
            </a:fld>
            <a:endParaRPr lang="ru-RU"/>
          </a:p>
        </p:txBody>
      </p:sp>
      <p:sp>
        <p:nvSpPr>
          <p:cNvPr id="14360" name="Rectangle 2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000000"/>
                  </a:outerShdw>
                </a:effectLst>
                <a:latin typeface="+mn-lt"/>
              </a:defRPr>
            </a:lvl1pPr>
          </a:lstStyle>
          <a:p>
            <a:endParaRPr lang="ru-RU"/>
          </a:p>
        </p:txBody>
      </p:sp>
      <p:sp>
        <p:nvSpPr>
          <p:cNvPr id="14361" name="Rectangle 25"/>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outerShdw>
                </a:effectLst>
                <a:latin typeface="+mn-lt"/>
              </a:defRPr>
            </a:lvl1pPr>
          </a:lstStyle>
          <a:p>
            <a:fld id="{FB32B77C-A582-492D-AFE5-DE64C61479BF}" type="slidenum">
              <a:rPr lang="ru-RU" smtClean="0"/>
              <a:pPr/>
              <a:t>‹#›</a:t>
            </a:fld>
            <a:endParaRPr lang="ru-RU"/>
          </a:p>
        </p:txBody>
      </p:sp>
    </p:spTree>
  </p:cSld>
  <p:clrMap bg1="dk2" tx1="lt1" bg2="dk1" tx2="lt2" accent1="accent1" accent2="accent2" accent3="accent3" accent4="accent4" accent5="accent5" accent6="accent6" hlink="hlink" folHlink="folHlink"/>
  <p:sldLayoutIdLst>
    <p:sldLayoutId id="2147484028" r:id="rId1"/>
    <p:sldLayoutId id="2147484029" r:id="rId2"/>
    <p:sldLayoutId id="2147484030" r:id="rId3"/>
    <p:sldLayoutId id="2147484031" r:id="rId4"/>
    <p:sldLayoutId id="2147484032" r:id="rId5"/>
    <p:sldLayoutId id="2147484033" r:id="rId6"/>
    <p:sldLayoutId id="2147484034" r:id="rId7"/>
    <p:sldLayoutId id="2147484035" r:id="rId8"/>
    <p:sldLayoutId id="2147484036" r:id="rId9"/>
    <p:sldLayoutId id="2147484037" r:id="rId10"/>
    <p:sldLayoutId id="2147484038" r:id="rId11"/>
    <p:sldLayoutId id="2147484039"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path" presetSubtype="0" accel="50000" decel="50000" fill="hold" grpId="0" nodeType="withEffect">
                                  <p:stCondLst>
                                    <p:cond delay="0"/>
                                  </p:stCondLst>
                                  <p:iterate type="lt">
                                    <p:tmPct val="10000"/>
                                  </p:iterate>
                                  <p:childTnLst>
                                    <p:animMotion origin="layout" path="M 0.0 0.0  C 0.007 -0.01333  0.014 -0.028  0.021 -0.04667  C 0.04 -0.1  0.045 -0.152  0.031 -0.16  C 0.017 -0.16933  -0.01 -0.132  -0.029 -0.07867  C -0.039 -0.05067  -0.045 -0.024  -0.047 -0.004  C -0.05 0.012  -0.051 0.028  -0.051 0.04667  C -0.051 0.10667  -0.038 0.156  -0.023 0.156  C -0.008 0.156  0.005 0.10667  0.005 0.04667  C 0.005 0.01867  0.002 -0.008  -0.003 -0.02667  C -0.005 -0.04267  -0.01 -0.06  -0.016 -0.07733  C -0.036 -0.132  -0.063 -0.16933  -0.077 -0.16  C -0.091 -0.15067  -0.086 -0.1  -0.066 -0.04533  C -0.058 -0.02  -0.047 0.00133  -0.036 0.016  C -0.028 0.02933  -0.019 0.04133  -0.007 0.05333  C 0.029 0.092  0.065 0.10933  0.075 0.09333  C 0.084 0.07733  0.064 0.03333  0.028 -0.004  C 0.013 -0.02  -0.003 -0.032  -0.016 -0.04  C -0.028 -0.048  -0.043 -0.05467  -0.059 -0.05867  C -0.103 -0.072  -0.141 -0.068  -0.144 -0.04667  C -0.148 -0.02667  -0.115 0.0  -0.071 0.01333  C -0.051 0.01867  -0.032 0.02133  -0.017 0.02  C -0.004 0.02  0.01 0.01733  0.025 0.01333  C 0.069 0.0  0.102 -0.028  0.098 -0.048  C 0.095 -0.068  0.057 -0.07333  0.013 -0.06  C -0.008 -0.05333  -0.027 -0.044  -0.04 -0.03333  C -0.051 -0.02533  -0.062 -0.016  -0.074 -0.004  C -0.109 0.03467  -0.13 0.07733  -0.12 0.09333  C -0.111 0.10933  -0.074 0.092  -0.039 0.05467  C -0.022 0.036  -0.008 0.01733  0.0 0.0  Z" pathEditMode="relative">
                                      <p:cBhvr>
                                        <p:cTn id="6" dur="1299" fill="hold">
                                          <p:stCondLst>
                                            <p:cond delay="0"/>
                                          </p:stCondLst>
                                        </p:cTn>
                                        <p:tgtEl>
                                          <p:spTgt spid="14357"/>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37" presetClass="entr" presetSubtype="0" fill="hold" grpId="0" nodeType="clickEffect">
                                  <p:stCondLst>
                                    <p:cond delay="0"/>
                                  </p:stCondLst>
                                  <p:childTnLst>
                                    <p:set>
                                      <p:cBhvr>
                                        <p:cTn id="10" dur="1" fill="hold">
                                          <p:stCondLst>
                                            <p:cond delay="0"/>
                                          </p:stCondLst>
                                        </p:cTn>
                                        <p:tgtEl>
                                          <p:spTgt spid="14358">
                                            <p:txEl>
                                              <p:pRg st="0" end="0"/>
                                            </p:txEl>
                                          </p:spTgt>
                                        </p:tgtEl>
                                        <p:attrNameLst>
                                          <p:attrName>style.visibility</p:attrName>
                                        </p:attrNameLst>
                                      </p:cBhvr>
                                      <p:to>
                                        <p:strVal val="visible"/>
                                      </p:to>
                                    </p:set>
                                    <p:animEffect transition="in" filter="fade">
                                      <p:cBhvr>
                                        <p:cTn id="11" dur="1000"/>
                                        <p:tgtEl>
                                          <p:spTgt spid="14358">
                                            <p:txEl>
                                              <p:pRg st="0" end="0"/>
                                            </p:txEl>
                                          </p:spTgt>
                                        </p:tgtEl>
                                      </p:cBhvr>
                                    </p:animEffect>
                                    <p:anim calcmode="lin" valueType="num">
                                      <p:cBhvr>
                                        <p:cTn id="12" dur="1000" fill="hold"/>
                                        <p:tgtEl>
                                          <p:spTgt spid="14358">
                                            <p:txEl>
                                              <p:pRg st="0" end="0"/>
                                            </p:txEl>
                                          </p:spTgt>
                                        </p:tgtEl>
                                        <p:attrNameLst>
                                          <p:attrName>ppt_x</p:attrName>
                                        </p:attrNameLst>
                                      </p:cBhvr>
                                      <p:tavLst>
                                        <p:tav tm="0">
                                          <p:val>
                                            <p:strVal val="#ppt_x"/>
                                          </p:val>
                                        </p:tav>
                                        <p:tav tm="100000">
                                          <p:val>
                                            <p:strVal val="#ppt_x"/>
                                          </p:val>
                                        </p:tav>
                                      </p:tavLst>
                                    </p:anim>
                                    <p:anim calcmode="lin" valueType="num">
                                      <p:cBhvr>
                                        <p:cTn id="13" dur="898" decel="100000" fill="hold"/>
                                        <p:tgtEl>
                                          <p:spTgt spid="14358">
                                            <p:txEl>
                                              <p:pRg st="0" end="0"/>
                                            </p:txEl>
                                          </p:spTgt>
                                        </p:tgtEl>
                                        <p:attrNameLst>
                                          <p:attrName>ppt_y</p:attrName>
                                        </p:attrNameLst>
                                      </p:cBhvr>
                                      <p:tavLst>
                                        <p:tav tm="0">
                                          <p:val>
                                            <p:strVal val="#ppt_y+1"/>
                                          </p:val>
                                        </p:tav>
                                        <p:tav tm="100000">
                                          <p:val>
                                            <p:strVal val="#ppt_y-.03"/>
                                          </p:val>
                                        </p:tav>
                                      </p:tavLst>
                                    </p:anim>
                                    <p:anim calcmode="lin" valueType="num">
                                      <p:cBhvr>
                                        <p:cTn id="14" dur="100" accel="100000" fill="hold">
                                          <p:stCondLst>
                                            <p:cond delay="898"/>
                                          </p:stCondLst>
                                        </p:cTn>
                                        <p:tgtEl>
                                          <p:spTgt spid="14358">
                                            <p:txEl>
                                              <p:pRg st="0" end="0"/>
                                            </p:txEl>
                                          </p:spTgt>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14358">
                                            <p:txEl>
                                              <p:pRg st="1" end="1"/>
                                            </p:txEl>
                                          </p:spTgt>
                                        </p:tgtEl>
                                        <p:attrNameLst>
                                          <p:attrName>style.visibility</p:attrName>
                                        </p:attrNameLst>
                                      </p:cBhvr>
                                      <p:to>
                                        <p:strVal val="visible"/>
                                      </p:to>
                                    </p:set>
                                    <p:animEffect transition="in" filter="fade">
                                      <p:cBhvr>
                                        <p:cTn id="17" dur="1000"/>
                                        <p:tgtEl>
                                          <p:spTgt spid="14358">
                                            <p:txEl>
                                              <p:pRg st="1" end="1"/>
                                            </p:txEl>
                                          </p:spTgt>
                                        </p:tgtEl>
                                      </p:cBhvr>
                                    </p:animEffect>
                                    <p:anim calcmode="lin" valueType="num">
                                      <p:cBhvr>
                                        <p:cTn id="18" dur="1000" fill="hold"/>
                                        <p:tgtEl>
                                          <p:spTgt spid="14358">
                                            <p:txEl>
                                              <p:pRg st="1" end="1"/>
                                            </p:txEl>
                                          </p:spTgt>
                                        </p:tgtEl>
                                        <p:attrNameLst>
                                          <p:attrName>ppt_x</p:attrName>
                                        </p:attrNameLst>
                                      </p:cBhvr>
                                      <p:tavLst>
                                        <p:tav tm="0">
                                          <p:val>
                                            <p:strVal val="#ppt_x"/>
                                          </p:val>
                                        </p:tav>
                                        <p:tav tm="100000">
                                          <p:val>
                                            <p:strVal val="#ppt_x"/>
                                          </p:val>
                                        </p:tav>
                                      </p:tavLst>
                                    </p:anim>
                                    <p:anim calcmode="lin" valueType="num">
                                      <p:cBhvr>
                                        <p:cTn id="19" dur="898" decel="100000" fill="hold"/>
                                        <p:tgtEl>
                                          <p:spTgt spid="14358">
                                            <p:txEl>
                                              <p:pRg st="1" end="1"/>
                                            </p:txEl>
                                          </p:spTgt>
                                        </p:tgtEl>
                                        <p:attrNameLst>
                                          <p:attrName>ppt_y</p:attrName>
                                        </p:attrNameLst>
                                      </p:cBhvr>
                                      <p:tavLst>
                                        <p:tav tm="0">
                                          <p:val>
                                            <p:strVal val="#ppt_y+1"/>
                                          </p:val>
                                        </p:tav>
                                        <p:tav tm="100000">
                                          <p:val>
                                            <p:strVal val="#ppt_y-.03"/>
                                          </p:val>
                                        </p:tav>
                                      </p:tavLst>
                                    </p:anim>
                                    <p:anim calcmode="lin" valueType="num">
                                      <p:cBhvr>
                                        <p:cTn id="20" dur="100" accel="100000" fill="hold">
                                          <p:stCondLst>
                                            <p:cond delay="898"/>
                                          </p:stCondLst>
                                        </p:cTn>
                                        <p:tgtEl>
                                          <p:spTgt spid="14358">
                                            <p:txEl>
                                              <p:pRg st="1" end="1"/>
                                            </p:txEl>
                                          </p:spTgt>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14358">
                                            <p:txEl>
                                              <p:pRg st="2" end="2"/>
                                            </p:txEl>
                                          </p:spTgt>
                                        </p:tgtEl>
                                        <p:attrNameLst>
                                          <p:attrName>style.visibility</p:attrName>
                                        </p:attrNameLst>
                                      </p:cBhvr>
                                      <p:to>
                                        <p:strVal val="visible"/>
                                      </p:to>
                                    </p:set>
                                    <p:animEffect transition="in" filter="fade">
                                      <p:cBhvr>
                                        <p:cTn id="23" dur="1000"/>
                                        <p:tgtEl>
                                          <p:spTgt spid="14358">
                                            <p:txEl>
                                              <p:pRg st="2" end="2"/>
                                            </p:txEl>
                                          </p:spTgt>
                                        </p:tgtEl>
                                      </p:cBhvr>
                                    </p:animEffect>
                                    <p:anim calcmode="lin" valueType="num">
                                      <p:cBhvr>
                                        <p:cTn id="24" dur="1000" fill="hold"/>
                                        <p:tgtEl>
                                          <p:spTgt spid="14358">
                                            <p:txEl>
                                              <p:pRg st="2" end="2"/>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14358">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14358">
                                            <p:txEl>
                                              <p:pRg st="2" end="2"/>
                                            </p:txEl>
                                          </p:spTgt>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14358">
                                            <p:txEl>
                                              <p:pRg st="3" end="3"/>
                                            </p:txEl>
                                          </p:spTgt>
                                        </p:tgtEl>
                                        <p:attrNameLst>
                                          <p:attrName>style.visibility</p:attrName>
                                        </p:attrNameLst>
                                      </p:cBhvr>
                                      <p:to>
                                        <p:strVal val="visible"/>
                                      </p:to>
                                    </p:set>
                                    <p:animEffect transition="in" filter="fade">
                                      <p:cBhvr>
                                        <p:cTn id="29" dur="1000"/>
                                        <p:tgtEl>
                                          <p:spTgt spid="14358">
                                            <p:txEl>
                                              <p:pRg st="3" end="3"/>
                                            </p:txEl>
                                          </p:spTgt>
                                        </p:tgtEl>
                                      </p:cBhvr>
                                    </p:animEffect>
                                    <p:anim calcmode="lin" valueType="num">
                                      <p:cBhvr>
                                        <p:cTn id="30" dur="1000" fill="hold"/>
                                        <p:tgtEl>
                                          <p:spTgt spid="14358">
                                            <p:txEl>
                                              <p:pRg st="3" end="3"/>
                                            </p:txEl>
                                          </p:spTgt>
                                        </p:tgtEl>
                                        <p:attrNameLst>
                                          <p:attrName>ppt_x</p:attrName>
                                        </p:attrNameLst>
                                      </p:cBhvr>
                                      <p:tavLst>
                                        <p:tav tm="0">
                                          <p:val>
                                            <p:strVal val="#ppt_x"/>
                                          </p:val>
                                        </p:tav>
                                        <p:tav tm="100000">
                                          <p:val>
                                            <p:strVal val="#ppt_x"/>
                                          </p:val>
                                        </p:tav>
                                      </p:tavLst>
                                    </p:anim>
                                    <p:anim calcmode="lin" valueType="num">
                                      <p:cBhvr>
                                        <p:cTn id="31" dur="898" decel="100000" fill="hold"/>
                                        <p:tgtEl>
                                          <p:spTgt spid="14358">
                                            <p:txEl>
                                              <p:pRg st="3" end="3"/>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898"/>
                                          </p:stCondLst>
                                        </p:cTn>
                                        <p:tgtEl>
                                          <p:spTgt spid="14358">
                                            <p:txEl>
                                              <p:pRg st="3" end="3"/>
                                            </p:txEl>
                                          </p:spTgt>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14358">
                                            <p:txEl>
                                              <p:pRg st="4" end="4"/>
                                            </p:txEl>
                                          </p:spTgt>
                                        </p:tgtEl>
                                        <p:attrNameLst>
                                          <p:attrName>style.visibility</p:attrName>
                                        </p:attrNameLst>
                                      </p:cBhvr>
                                      <p:to>
                                        <p:strVal val="visible"/>
                                      </p:to>
                                    </p:set>
                                    <p:animEffect transition="in" filter="fade">
                                      <p:cBhvr>
                                        <p:cTn id="35" dur="1000"/>
                                        <p:tgtEl>
                                          <p:spTgt spid="14358">
                                            <p:txEl>
                                              <p:pRg st="4" end="4"/>
                                            </p:txEl>
                                          </p:spTgt>
                                        </p:tgtEl>
                                      </p:cBhvr>
                                    </p:animEffect>
                                    <p:anim calcmode="lin" valueType="num">
                                      <p:cBhvr>
                                        <p:cTn id="36" dur="1000" fill="hold"/>
                                        <p:tgtEl>
                                          <p:spTgt spid="14358">
                                            <p:txEl>
                                              <p:pRg st="4" end="4"/>
                                            </p:txEl>
                                          </p:spTgt>
                                        </p:tgtEl>
                                        <p:attrNameLst>
                                          <p:attrName>ppt_x</p:attrName>
                                        </p:attrNameLst>
                                      </p:cBhvr>
                                      <p:tavLst>
                                        <p:tav tm="0">
                                          <p:val>
                                            <p:strVal val="#ppt_x"/>
                                          </p:val>
                                        </p:tav>
                                        <p:tav tm="100000">
                                          <p:val>
                                            <p:strVal val="#ppt_x"/>
                                          </p:val>
                                        </p:tav>
                                      </p:tavLst>
                                    </p:anim>
                                    <p:anim calcmode="lin" valueType="num">
                                      <p:cBhvr>
                                        <p:cTn id="37" dur="898" decel="100000" fill="hold"/>
                                        <p:tgtEl>
                                          <p:spTgt spid="14358">
                                            <p:txEl>
                                              <p:pRg st="4" end="4"/>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898"/>
                                          </p:stCondLst>
                                        </p:cTn>
                                        <p:tgtEl>
                                          <p:spTgt spid="14358">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7" grpId="0"/>
      <p:bldP spid="14358" grpId="0" build="p">
        <p:tmplLst>
          <p:tmpl lvl="1">
            <p:tnLst>
              <p:par>
                <p:cTn presetID="37" presetClass="entr" presetSubtype="0" fill="hold" nodeType="clickEffect">
                  <p:stCondLst>
                    <p:cond delay="0"/>
                  </p:stCondLst>
                  <p:childTnLst>
                    <p:set>
                      <p:cBhvr>
                        <p:cTn dur="1" fill="hold">
                          <p:stCondLst>
                            <p:cond delay="0"/>
                          </p:stCondLst>
                        </p:cTn>
                        <p:tgtEl>
                          <p:spTgt spid="14358"/>
                        </p:tgtEl>
                        <p:attrNameLst>
                          <p:attrName>style.visibility</p:attrName>
                        </p:attrNameLst>
                      </p:cBhvr>
                      <p:to>
                        <p:strVal val="visible"/>
                      </p:to>
                    </p:set>
                    <p:animEffect transition="in" filter="fade">
                      <p:cBhvr>
                        <p:cTn dur="1000"/>
                        <p:tgtEl>
                          <p:spTgt spid="14358"/>
                        </p:tgtEl>
                      </p:cBhvr>
                    </p:animEffect>
                    <p:anim calcmode="lin" valueType="num">
                      <p:cBhvr>
                        <p:cTn dur="1000" fill="hold"/>
                        <p:tgtEl>
                          <p:spTgt spid="14358"/>
                        </p:tgtEl>
                        <p:attrNameLst>
                          <p:attrName>ppt_x</p:attrName>
                        </p:attrNameLst>
                      </p:cBhvr>
                      <p:tavLst>
                        <p:tav tm="0">
                          <p:val>
                            <p:strVal val="#ppt_x"/>
                          </p:val>
                        </p:tav>
                        <p:tav tm="100000">
                          <p:val>
                            <p:strVal val="#ppt_x"/>
                          </p:val>
                        </p:tav>
                      </p:tavLst>
                    </p:anim>
                    <p:anim calcmode="lin" valueType="num">
                      <p:cBhvr>
                        <p:cTn dur="898" decel="100000" fill="hold"/>
                        <p:tgtEl>
                          <p:spTgt spid="14358"/>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4358"/>
                        </p:tgtEl>
                        <p:attrNameLst>
                          <p:attrName>ppt_y</p:attrName>
                        </p:attrNameLst>
                      </p:cBhvr>
                      <p:tavLst>
                        <p:tav tm="0">
                          <p:val>
                            <p:strVal val="#ppt_y-.03"/>
                          </p:val>
                        </p:tav>
                        <p:tav tm="100000">
                          <p:val>
                            <p:strVal val="#ppt_y"/>
                          </p:val>
                        </p:tav>
                      </p:tavLst>
                    </p:anim>
                  </p:childTnLst>
                </p:cTn>
              </p:par>
            </p:tnLst>
          </p:tmpl>
          <p:tmpl lvl="2">
            <p:tnLst>
              <p:par>
                <p:cTn presetID="37" presetClass="entr" presetSubtype="0" fill="hold" nodeType="withEffect">
                  <p:stCondLst>
                    <p:cond delay="0"/>
                  </p:stCondLst>
                  <p:childTnLst>
                    <p:set>
                      <p:cBhvr>
                        <p:cTn dur="1" fill="hold">
                          <p:stCondLst>
                            <p:cond delay="0"/>
                          </p:stCondLst>
                        </p:cTn>
                        <p:tgtEl>
                          <p:spTgt spid="14358"/>
                        </p:tgtEl>
                        <p:attrNameLst>
                          <p:attrName>style.visibility</p:attrName>
                        </p:attrNameLst>
                      </p:cBhvr>
                      <p:to>
                        <p:strVal val="visible"/>
                      </p:to>
                    </p:set>
                    <p:animEffect transition="in" filter="fade">
                      <p:cBhvr>
                        <p:cTn dur="1000"/>
                        <p:tgtEl>
                          <p:spTgt spid="14358"/>
                        </p:tgtEl>
                      </p:cBhvr>
                    </p:animEffect>
                    <p:anim calcmode="lin" valueType="num">
                      <p:cBhvr>
                        <p:cTn dur="1000" fill="hold"/>
                        <p:tgtEl>
                          <p:spTgt spid="14358"/>
                        </p:tgtEl>
                        <p:attrNameLst>
                          <p:attrName>ppt_x</p:attrName>
                        </p:attrNameLst>
                      </p:cBhvr>
                      <p:tavLst>
                        <p:tav tm="0">
                          <p:val>
                            <p:strVal val="#ppt_x"/>
                          </p:val>
                        </p:tav>
                        <p:tav tm="100000">
                          <p:val>
                            <p:strVal val="#ppt_x"/>
                          </p:val>
                        </p:tav>
                      </p:tavLst>
                    </p:anim>
                    <p:anim calcmode="lin" valueType="num">
                      <p:cBhvr>
                        <p:cTn dur="898" decel="100000" fill="hold"/>
                        <p:tgtEl>
                          <p:spTgt spid="14358"/>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4358"/>
                        </p:tgtEl>
                        <p:attrNameLst>
                          <p:attrName>ppt_y</p:attrName>
                        </p:attrNameLst>
                      </p:cBhvr>
                      <p:tavLst>
                        <p:tav tm="0">
                          <p:val>
                            <p:strVal val="#ppt_y-.03"/>
                          </p:val>
                        </p:tav>
                        <p:tav tm="100000">
                          <p:val>
                            <p:strVal val="#ppt_y"/>
                          </p:val>
                        </p:tav>
                      </p:tavLst>
                    </p:anim>
                  </p:childTnLst>
                </p:cTn>
              </p:par>
            </p:tnLst>
          </p:tmpl>
          <p:tmpl lvl="3">
            <p:tnLst>
              <p:par>
                <p:cTn presetID="37" presetClass="entr" presetSubtype="0" fill="hold" nodeType="withEffect">
                  <p:stCondLst>
                    <p:cond delay="0"/>
                  </p:stCondLst>
                  <p:childTnLst>
                    <p:set>
                      <p:cBhvr>
                        <p:cTn dur="1" fill="hold">
                          <p:stCondLst>
                            <p:cond delay="0"/>
                          </p:stCondLst>
                        </p:cTn>
                        <p:tgtEl>
                          <p:spTgt spid="14358"/>
                        </p:tgtEl>
                        <p:attrNameLst>
                          <p:attrName>style.visibility</p:attrName>
                        </p:attrNameLst>
                      </p:cBhvr>
                      <p:to>
                        <p:strVal val="visible"/>
                      </p:to>
                    </p:set>
                    <p:animEffect transition="in" filter="fade">
                      <p:cBhvr>
                        <p:cTn dur="1000"/>
                        <p:tgtEl>
                          <p:spTgt spid="14358"/>
                        </p:tgtEl>
                      </p:cBhvr>
                    </p:animEffect>
                    <p:anim calcmode="lin" valueType="num">
                      <p:cBhvr>
                        <p:cTn dur="1000" fill="hold"/>
                        <p:tgtEl>
                          <p:spTgt spid="14358"/>
                        </p:tgtEl>
                        <p:attrNameLst>
                          <p:attrName>ppt_x</p:attrName>
                        </p:attrNameLst>
                      </p:cBhvr>
                      <p:tavLst>
                        <p:tav tm="0">
                          <p:val>
                            <p:strVal val="#ppt_x"/>
                          </p:val>
                        </p:tav>
                        <p:tav tm="100000">
                          <p:val>
                            <p:strVal val="#ppt_x"/>
                          </p:val>
                        </p:tav>
                      </p:tavLst>
                    </p:anim>
                    <p:anim calcmode="lin" valueType="num">
                      <p:cBhvr>
                        <p:cTn dur="898" decel="100000" fill="hold"/>
                        <p:tgtEl>
                          <p:spTgt spid="14358"/>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4358"/>
                        </p:tgtEl>
                        <p:attrNameLst>
                          <p:attrName>ppt_y</p:attrName>
                        </p:attrNameLst>
                      </p:cBhvr>
                      <p:tavLst>
                        <p:tav tm="0">
                          <p:val>
                            <p:strVal val="#ppt_y-.03"/>
                          </p:val>
                        </p:tav>
                        <p:tav tm="100000">
                          <p:val>
                            <p:strVal val="#ppt_y"/>
                          </p:val>
                        </p:tav>
                      </p:tavLst>
                    </p:anim>
                  </p:childTnLst>
                </p:cTn>
              </p:par>
            </p:tnLst>
          </p:tmpl>
          <p:tmpl lvl="4">
            <p:tnLst>
              <p:par>
                <p:cTn presetID="37" presetClass="entr" presetSubtype="0" fill="hold" nodeType="withEffect">
                  <p:stCondLst>
                    <p:cond delay="0"/>
                  </p:stCondLst>
                  <p:childTnLst>
                    <p:set>
                      <p:cBhvr>
                        <p:cTn dur="1" fill="hold">
                          <p:stCondLst>
                            <p:cond delay="0"/>
                          </p:stCondLst>
                        </p:cTn>
                        <p:tgtEl>
                          <p:spTgt spid="14358"/>
                        </p:tgtEl>
                        <p:attrNameLst>
                          <p:attrName>style.visibility</p:attrName>
                        </p:attrNameLst>
                      </p:cBhvr>
                      <p:to>
                        <p:strVal val="visible"/>
                      </p:to>
                    </p:set>
                    <p:animEffect transition="in" filter="fade">
                      <p:cBhvr>
                        <p:cTn dur="1000"/>
                        <p:tgtEl>
                          <p:spTgt spid="14358"/>
                        </p:tgtEl>
                      </p:cBhvr>
                    </p:animEffect>
                    <p:anim calcmode="lin" valueType="num">
                      <p:cBhvr>
                        <p:cTn dur="1000" fill="hold"/>
                        <p:tgtEl>
                          <p:spTgt spid="14358"/>
                        </p:tgtEl>
                        <p:attrNameLst>
                          <p:attrName>ppt_x</p:attrName>
                        </p:attrNameLst>
                      </p:cBhvr>
                      <p:tavLst>
                        <p:tav tm="0">
                          <p:val>
                            <p:strVal val="#ppt_x"/>
                          </p:val>
                        </p:tav>
                        <p:tav tm="100000">
                          <p:val>
                            <p:strVal val="#ppt_x"/>
                          </p:val>
                        </p:tav>
                      </p:tavLst>
                    </p:anim>
                    <p:anim calcmode="lin" valueType="num">
                      <p:cBhvr>
                        <p:cTn dur="898" decel="100000" fill="hold"/>
                        <p:tgtEl>
                          <p:spTgt spid="14358"/>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4358"/>
                        </p:tgtEl>
                        <p:attrNameLst>
                          <p:attrName>ppt_y</p:attrName>
                        </p:attrNameLst>
                      </p:cBhvr>
                      <p:tavLst>
                        <p:tav tm="0">
                          <p:val>
                            <p:strVal val="#ppt_y-.03"/>
                          </p:val>
                        </p:tav>
                        <p:tav tm="100000">
                          <p:val>
                            <p:strVal val="#ppt_y"/>
                          </p:val>
                        </p:tav>
                      </p:tavLst>
                    </p:anim>
                  </p:childTnLst>
                </p:cTn>
              </p:par>
            </p:tnLst>
          </p:tmpl>
          <p:tmpl lvl="5">
            <p:tnLst>
              <p:par>
                <p:cTn presetID="37" presetClass="entr" presetSubtype="0" fill="hold" nodeType="withEffect">
                  <p:stCondLst>
                    <p:cond delay="0"/>
                  </p:stCondLst>
                  <p:childTnLst>
                    <p:set>
                      <p:cBhvr>
                        <p:cTn dur="1" fill="hold">
                          <p:stCondLst>
                            <p:cond delay="0"/>
                          </p:stCondLst>
                        </p:cTn>
                        <p:tgtEl>
                          <p:spTgt spid="14358"/>
                        </p:tgtEl>
                        <p:attrNameLst>
                          <p:attrName>style.visibility</p:attrName>
                        </p:attrNameLst>
                      </p:cBhvr>
                      <p:to>
                        <p:strVal val="visible"/>
                      </p:to>
                    </p:set>
                    <p:animEffect transition="in" filter="fade">
                      <p:cBhvr>
                        <p:cTn dur="1000"/>
                        <p:tgtEl>
                          <p:spTgt spid="14358"/>
                        </p:tgtEl>
                      </p:cBhvr>
                    </p:animEffect>
                    <p:anim calcmode="lin" valueType="num">
                      <p:cBhvr>
                        <p:cTn dur="1000" fill="hold"/>
                        <p:tgtEl>
                          <p:spTgt spid="14358"/>
                        </p:tgtEl>
                        <p:attrNameLst>
                          <p:attrName>ppt_x</p:attrName>
                        </p:attrNameLst>
                      </p:cBhvr>
                      <p:tavLst>
                        <p:tav tm="0">
                          <p:val>
                            <p:strVal val="#ppt_x"/>
                          </p:val>
                        </p:tav>
                        <p:tav tm="100000">
                          <p:val>
                            <p:strVal val="#ppt_x"/>
                          </p:val>
                        </p:tav>
                      </p:tavLst>
                    </p:anim>
                    <p:anim calcmode="lin" valueType="num">
                      <p:cBhvr>
                        <p:cTn dur="898" decel="100000" fill="hold"/>
                        <p:tgtEl>
                          <p:spTgt spid="14358"/>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4358"/>
                        </p:tgtEl>
                        <p:attrNameLst>
                          <p:attrName>ppt_y</p:attrName>
                        </p:attrNameLst>
                      </p:cBhvr>
                      <p:tavLst>
                        <p:tav tm="0">
                          <p:val>
                            <p:strVal val="#ppt_y-.03"/>
                          </p:val>
                        </p:tav>
                        <p:tav tm="100000">
                          <p:val>
                            <p:strVal val="#ppt_y"/>
                          </p:val>
                        </p:tav>
                      </p:tavLst>
                    </p:anim>
                  </p:childTnLst>
                </p:cTn>
              </p:par>
            </p:tnLst>
          </p:tmpl>
        </p:tmplLst>
      </p:bldP>
    </p:bldLst>
  </p:timing>
  <p:txStyles>
    <p:titleStyle>
      <a:lvl1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1" fontAlgn="base" hangingPunct="1">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chemeClr val="bg1">
                <a:gamma/>
                <a:shade val="90980"/>
                <a:invGamma/>
              </a:schemeClr>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1422400"/>
            <a:ext cx="9147175" cy="5435600"/>
            <a:chOff x="0" y="896"/>
            <a:chExt cx="5762" cy="3424"/>
          </a:xfrm>
        </p:grpSpPr>
        <p:grpSp>
          <p:nvGrpSpPr>
            <p:cNvPr id="3" name="Group 3"/>
            <p:cNvGrpSpPr>
              <a:grpSpLocks/>
            </p:cNvGrpSpPr>
            <p:nvPr userDrawn="1"/>
          </p:nvGrpSpPr>
          <p:grpSpPr bwMode="auto">
            <a:xfrm>
              <a:off x="20" y="896"/>
              <a:ext cx="5742" cy="3424"/>
              <a:chOff x="20" y="896"/>
              <a:chExt cx="5742" cy="3424"/>
            </a:xfrm>
          </p:grpSpPr>
          <p:sp>
            <p:nvSpPr>
              <p:cNvPr id="62468" name="Freeform 4"/>
              <p:cNvSpPr>
                <a:spLocks/>
              </p:cNvSpPr>
              <p:nvPr userDrawn="1"/>
            </p:nvSpPr>
            <p:spPr bwMode="hidden">
              <a:xfrm>
                <a:off x="1399" y="1116"/>
                <a:ext cx="2815" cy="2110"/>
              </a:xfrm>
              <a:custGeom>
                <a:avLst/>
                <a:gdLst/>
                <a:ahLst/>
                <a:cxnLst>
                  <a:cxn ang="0">
                    <a:pos x="950" y="85"/>
                  </a:cxn>
                  <a:cxn ang="0">
                    <a:pos x="628" y="438"/>
                  </a:cxn>
                  <a:cxn ang="0">
                    <a:pos x="66" y="471"/>
                  </a:cxn>
                  <a:cxn ang="0">
                    <a:pos x="0" y="627"/>
                  </a:cxn>
                  <a:cxn ang="0">
                    <a:pos x="372" y="1026"/>
                  </a:cxn>
                  <a:cxn ang="0">
                    <a:pos x="611" y="902"/>
                  </a:cxn>
                  <a:cxn ang="0">
                    <a:pos x="992" y="1085"/>
                  </a:cxn>
                  <a:cxn ang="0">
                    <a:pos x="1116" y="1339"/>
                  </a:cxn>
                  <a:cxn ang="0">
                    <a:pos x="1083" y="1450"/>
                  </a:cxn>
                  <a:cxn ang="0">
                    <a:pos x="1124" y="1659"/>
                  </a:cxn>
                  <a:cxn ang="0">
                    <a:pos x="1149" y="1999"/>
                  </a:cxn>
                  <a:cxn ang="0">
                    <a:pos x="1463" y="2110"/>
                  </a:cxn>
                  <a:cxn ang="0">
                    <a:pos x="1686" y="2025"/>
                  </a:cxn>
                  <a:cxn ang="0">
                    <a:pos x="1603" y="1777"/>
                  </a:cxn>
                  <a:cxn ang="0">
                    <a:pos x="1991" y="1555"/>
                  </a:cxn>
                  <a:cxn ang="0">
                    <a:pos x="2281" y="1542"/>
                  </a:cxn>
                  <a:cxn ang="0">
                    <a:pos x="2446" y="1359"/>
                  </a:cxn>
                  <a:cxn ang="0">
                    <a:pos x="2361" y="1001"/>
                  </a:cxn>
                  <a:cxn ang="0">
                    <a:pos x="2606" y="893"/>
                  </a:cxn>
                  <a:cxn ang="0">
                    <a:pos x="2815" y="454"/>
                  </a:cxn>
                  <a:cxn ang="0">
                    <a:pos x="2518" y="0"/>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p:spPr>
            <p:txBody>
              <a:bodyPr/>
              <a:lstStyle/>
              <a:p>
                <a:endParaRPr lang="ru-RU"/>
              </a:p>
            </p:txBody>
          </p:sp>
          <p:sp>
            <p:nvSpPr>
              <p:cNvPr id="62469" name="Freeform 5"/>
              <p:cNvSpPr>
                <a:spLocks/>
              </p:cNvSpPr>
              <p:nvPr userDrawn="1"/>
            </p:nvSpPr>
            <p:spPr bwMode="hidden">
              <a:xfrm>
                <a:off x="672" y="1116"/>
                <a:ext cx="3966" cy="2366"/>
              </a:xfrm>
              <a:custGeom>
                <a:avLst/>
                <a:gdLst/>
                <a:ahLst/>
                <a:cxnLst>
                  <a:cxn ang="0">
                    <a:pos x="1423" y="65"/>
                  </a:cxn>
                  <a:cxn ang="0">
                    <a:pos x="1148" y="262"/>
                  </a:cxn>
                  <a:cxn ang="0">
                    <a:pos x="934" y="216"/>
                  </a:cxn>
                  <a:cxn ang="0">
                    <a:pos x="529" y="314"/>
                  </a:cxn>
                  <a:cxn ang="0">
                    <a:pos x="174" y="327"/>
                  </a:cxn>
                  <a:cxn ang="0">
                    <a:pos x="0" y="628"/>
                  </a:cxn>
                  <a:cxn ang="0">
                    <a:pos x="91" y="726"/>
                  </a:cxn>
                  <a:cxn ang="0">
                    <a:pos x="231" y="654"/>
                  </a:cxn>
                  <a:cxn ang="0">
                    <a:pos x="430" y="687"/>
                  </a:cxn>
                  <a:cxn ang="0">
                    <a:pos x="504" y="850"/>
                  </a:cxn>
                  <a:cxn ang="0">
                    <a:pos x="347" y="1020"/>
                  </a:cxn>
                  <a:cxn ang="0">
                    <a:pos x="529" y="1144"/>
                  </a:cxn>
                  <a:cxn ang="0">
                    <a:pos x="727" y="1105"/>
                  </a:cxn>
                  <a:cxn ang="0">
                    <a:pos x="901" y="1216"/>
                  </a:cxn>
                  <a:cxn ang="0">
                    <a:pos x="1256" y="1229"/>
                  </a:cxn>
                  <a:cxn ang="0">
                    <a:pos x="1611" y="1425"/>
                  </a:cxn>
                  <a:cxn ang="0">
                    <a:pos x="1694" y="1673"/>
                  </a:cxn>
                  <a:cxn ang="0">
                    <a:pos x="1619" y="2118"/>
                  </a:cxn>
                  <a:cxn ang="0">
                    <a:pos x="1694" y="2268"/>
                  </a:cxn>
                  <a:cxn ang="0">
                    <a:pos x="2132" y="2242"/>
                  </a:cxn>
                  <a:cxn ang="0">
                    <a:pos x="2289" y="2366"/>
                  </a:cxn>
                  <a:cxn ang="0">
                    <a:pos x="2594" y="2046"/>
                  </a:cxn>
                  <a:cxn ang="0">
                    <a:pos x="2537" y="1817"/>
                  </a:cxn>
                  <a:cxn ang="0">
                    <a:pos x="2818" y="1673"/>
                  </a:cxn>
                  <a:cxn ang="0">
                    <a:pos x="3016" y="1719"/>
                  </a:cxn>
                  <a:cxn ang="0">
                    <a:pos x="3280" y="1615"/>
                  </a:cxn>
                  <a:cxn ang="0">
                    <a:pos x="3405" y="1174"/>
                  </a:cxn>
                  <a:cxn ang="0">
                    <a:pos x="3643" y="922"/>
                  </a:cxn>
                  <a:cxn ang="0">
                    <a:pos x="3966" y="896"/>
                  </a:cxn>
                  <a:cxn ang="0">
                    <a:pos x="3908" y="733"/>
                  </a:cxn>
                  <a:cxn ang="0">
                    <a:pos x="3669" y="563"/>
                  </a:cxn>
                  <a:cxn ang="0">
                    <a:pos x="3817" y="210"/>
                  </a:cxn>
                  <a:cxn ang="0">
                    <a:pos x="3590" y="0"/>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p:spPr>
            <p:txBody>
              <a:bodyPr/>
              <a:lstStyle/>
              <a:p>
                <a:endParaRPr lang="ru-RU"/>
              </a:p>
            </p:txBody>
          </p:sp>
          <p:sp>
            <p:nvSpPr>
              <p:cNvPr id="62470" name="Freeform 6"/>
              <p:cNvSpPr>
                <a:spLocks/>
              </p:cNvSpPr>
              <p:nvPr userDrawn="1"/>
            </p:nvSpPr>
            <p:spPr bwMode="hidden">
              <a:xfrm>
                <a:off x="20" y="1069"/>
                <a:ext cx="5732" cy="3107"/>
              </a:xfrm>
              <a:custGeom>
                <a:avLst/>
                <a:gdLst/>
                <a:ahLst/>
                <a:cxnLst>
                  <a:cxn ang="0">
                    <a:pos x="81" y="0"/>
                  </a:cxn>
                  <a:cxn ang="0">
                    <a:pos x="133" y="328"/>
                  </a:cxn>
                  <a:cxn ang="0">
                    <a:pos x="0" y="666"/>
                  </a:cxn>
                  <a:cxn ang="0">
                    <a:pos x="83" y="1221"/>
                  </a:cxn>
                  <a:cxn ang="0">
                    <a:pos x="413" y="1515"/>
                  </a:cxn>
                  <a:cxn ang="0">
                    <a:pos x="881" y="1700"/>
                  </a:cxn>
                  <a:cxn ang="0">
                    <a:pos x="1440" y="1651"/>
                  </a:cxn>
                  <a:cxn ang="0">
                    <a:pos x="1755" y="1940"/>
                  </a:cxn>
                  <a:cxn ang="0">
                    <a:pos x="1653" y="2126"/>
                  </a:cxn>
                  <a:cxn ang="0">
                    <a:pos x="1136" y="2142"/>
                  </a:cxn>
                  <a:cxn ang="0">
                    <a:pos x="911" y="2021"/>
                  </a:cxn>
                  <a:cxn ang="0">
                    <a:pos x="739" y="2142"/>
                  </a:cxn>
                  <a:cxn ang="0">
                    <a:pos x="954" y="2524"/>
                  </a:cxn>
                  <a:cxn ang="0">
                    <a:pos x="973" y="2905"/>
                  </a:cxn>
                  <a:cxn ang="0">
                    <a:pos x="1511" y="3107"/>
                  </a:cxn>
                  <a:cxn ang="0">
                    <a:pos x="1644" y="2922"/>
                  </a:cxn>
                  <a:cxn ang="0">
                    <a:pos x="2077" y="2797"/>
                  </a:cxn>
                  <a:cxn ang="0">
                    <a:pos x="2610" y="2962"/>
                  </a:cxn>
                  <a:cxn ang="0">
                    <a:pos x="3222" y="2812"/>
                  </a:cxn>
                  <a:cxn ang="0">
                    <a:pos x="3443" y="2922"/>
                  </a:cxn>
                  <a:cxn ang="0">
                    <a:pos x="3861" y="2648"/>
                  </a:cxn>
                  <a:cxn ang="0">
                    <a:pos x="4125" y="2311"/>
                  </a:cxn>
                  <a:cxn ang="0">
                    <a:pos x="4369" y="2318"/>
                  </a:cxn>
                  <a:cxn ang="0">
                    <a:pos x="4554" y="2445"/>
                  </a:cxn>
                  <a:cxn ang="0">
                    <a:pos x="5015" y="2142"/>
                  </a:cxn>
                  <a:cxn ang="0">
                    <a:pos x="5404" y="2185"/>
                  </a:cxn>
                  <a:cxn ang="0">
                    <a:pos x="5732" y="2069"/>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p:spPr>
            <p:txBody>
              <a:bodyPr/>
              <a:lstStyle/>
              <a:p>
                <a:endParaRPr lang="ru-RU"/>
              </a:p>
            </p:txBody>
          </p:sp>
          <p:sp>
            <p:nvSpPr>
              <p:cNvPr id="62471" name="Freeform 7"/>
              <p:cNvSpPr>
                <a:spLocks/>
              </p:cNvSpPr>
              <p:nvPr userDrawn="1"/>
            </p:nvSpPr>
            <p:spPr bwMode="hidden">
              <a:xfrm>
                <a:off x="242" y="1145"/>
                <a:ext cx="5512" cy="2760"/>
              </a:xfrm>
              <a:custGeom>
                <a:avLst/>
                <a:gdLst/>
                <a:ahLst/>
                <a:cxnLst>
                  <a:cxn ang="0">
                    <a:pos x="240" y="0"/>
                  </a:cxn>
                  <a:cxn ang="0">
                    <a:pos x="0" y="336"/>
                  </a:cxn>
                  <a:cxn ang="0">
                    <a:pos x="82" y="821"/>
                  </a:cxn>
                  <a:cxn ang="0">
                    <a:pos x="243" y="873"/>
                  </a:cxn>
                  <a:cxn ang="0">
                    <a:pos x="473" y="1087"/>
                  </a:cxn>
                  <a:cxn ang="0">
                    <a:pos x="557" y="1441"/>
                  </a:cxn>
                  <a:cxn ang="0">
                    <a:pos x="839" y="1499"/>
                  </a:cxn>
                  <a:cxn ang="0">
                    <a:pos x="1258" y="1349"/>
                  </a:cxn>
                  <a:cxn ang="0">
                    <a:pos x="1307" y="1493"/>
                  </a:cxn>
                  <a:cxn ang="0">
                    <a:pos x="1621" y="1513"/>
                  </a:cxn>
                  <a:cxn ang="0">
                    <a:pos x="1862" y="1865"/>
                  </a:cxn>
                  <a:cxn ang="0">
                    <a:pos x="1668" y="2166"/>
                  </a:cxn>
                  <a:cxn ang="0">
                    <a:pos x="1308" y="2217"/>
                  </a:cxn>
                  <a:cxn ang="0">
                    <a:pos x="992" y="2172"/>
                  </a:cxn>
                  <a:cxn ang="0">
                    <a:pos x="903" y="2244"/>
                  </a:cxn>
                  <a:cxn ang="0">
                    <a:pos x="1008" y="2415"/>
                  </a:cxn>
                  <a:cxn ang="0">
                    <a:pos x="992" y="2538"/>
                  </a:cxn>
                  <a:cxn ang="0">
                    <a:pos x="1137" y="2760"/>
                  </a:cxn>
                  <a:cxn ang="0">
                    <a:pos x="1661" y="2623"/>
                  </a:cxn>
                  <a:cxn ang="0">
                    <a:pos x="1725" y="2492"/>
                  </a:cxn>
                  <a:cxn ang="0">
                    <a:pos x="1895" y="2551"/>
                  </a:cxn>
                  <a:cxn ang="0">
                    <a:pos x="2338" y="2448"/>
                  </a:cxn>
                  <a:cxn ang="0">
                    <a:pos x="2443" y="2714"/>
                  </a:cxn>
                  <a:cxn ang="0">
                    <a:pos x="2870" y="2541"/>
                  </a:cxn>
                  <a:cxn ang="0">
                    <a:pos x="3264" y="2591"/>
                  </a:cxn>
                  <a:cxn ang="0">
                    <a:pos x="3522" y="2427"/>
                  </a:cxn>
                  <a:cxn ang="0">
                    <a:pos x="3594" y="2081"/>
                  </a:cxn>
                  <a:cxn ang="0">
                    <a:pos x="4013" y="2087"/>
                  </a:cxn>
                  <a:cxn ang="0">
                    <a:pos x="4070" y="1924"/>
                  </a:cxn>
                  <a:cxn ang="0">
                    <a:pos x="4239" y="1931"/>
                  </a:cxn>
                  <a:cxn ang="0">
                    <a:pos x="4465" y="2094"/>
                  </a:cxn>
                  <a:cxn ang="0">
                    <a:pos x="4836" y="1814"/>
                  </a:cxn>
                  <a:cxn ang="0">
                    <a:pos x="5225" y="1785"/>
                  </a:cxn>
                  <a:cxn ang="0">
                    <a:pos x="5367" y="1571"/>
                  </a:cxn>
                  <a:cxn ang="0">
                    <a:pos x="5512" y="1585"/>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p:spPr>
            <p:txBody>
              <a:bodyPr/>
              <a:lstStyle/>
              <a:p>
                <a:endParaRPr lang="ru-RU"/>
              </a:p>
            </p:txBody>
          </p:sp>
          <p:sp>
            <p:nvSpPr>
              <p:cNvPr id="62472" name="Freeform 8"/>
              <p:cNvSpPr>
                <a:spLocks/>
              </p:cNvSpPr>
              <p:nvPr userDrawn="1"/>
            </p:nvSpPr>
            <p:spPr bwMode="hidden">
              <a:xfrm>
                <a:off x="4840" y="984"/>
                <a:ext cx="790" cy="1189"/>
              </a:xfrm>
              <a:custGeom>
                <a:avLst/>
                <a:gdLst/>
                <a:ahLst/>
                <a:cxnLst>
                  <a:cxn ang="0">
                    <a:pos x="139" y="0"/>
                  </a:cxn>
                  <a:cxn ang="0">
                    <a:pos x="210" y="233"/>
                  </a:cxn>
                  <a:cxn ang="0">
                    <a:pos x="159" y="643"/>
                  </a:cxn>
                  <a:cxn ang="0">
                    <a:pos x="454" y="771"/>
                  </a:cxn>
                  <a:cxn ang="0">
                    <a:pos x="605" y="1046"/>
                  </a:cxn>
                  <a:cxn ang="0">
                    <a:pos x="790" y="1189"/>
                  </a:cxn>
                  <a:cxn ang="0">
                    <a:pos x="540" y="1111"/>
                  </a:cxn>
                  <a:cxn ang="0">
                    <a:pos x="363" y="883"/>
                  </a:cxn>
                  <a:cxn ang="0">
                    <a:pos x="139" y="852"/>
                  </a:cxn>
                  <a:cxn ang="0">
                    <a:pos x="0" y="499"/>
                  </a:cxn>
                  <a:cxn ang="0">
                    <a:pos x="48" y="209"/>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p:spPr>
            <p:txBody>
              <a:bodyPr/>
              <a:lstStyle/>
              <a:p>
                <a:endParaRPr lang="ru-RU"/>
              </a:p>
            </p:txBody>
          </p:sp>
          <p:sp>
            <p:nvSpPr>
              <p:cNvPr id="62473" name="Freeform 9"/>
              <p:cNvSpPr>
                <a:spLocks/>
              </p:cNvSpPr>
              <p:nvPr userDrawn="1"/>
            </p:nvSpPr>
            <p:spPr bwMode="hidden">
              <a:xfrm>
                <a:off x="5173" y="896"/>
                <a:ext cx="579" cy="1117"/>
              </a:xfrm>
              <a:custGeom>
                <a:avLst/>
                <a:gdLst/>
                <a:ahLst/>
                <a:cxnLst>
                  <a:cxn ang="0">
                    <a:pos x="0" y="0"/>
                  </a:cxn>
                  <a:cxn ang="0">
                    <a:pos x="128" y="328"/>
                  </a:cxn>
                  <a:cxn ang="0">
                    <a:pos x="9" y="659"/>
                  </a:cxn>
                  <a:cxn ang="0">
                    <a:pos x="40" y="763"/>
                  </a:cxn>
                  <a:cxn ang="0">
                    <a:pos x="234" y="739"/>
                  </a:cxn>
                  <a:cxn ang="0">
                    <a:pos x="344" y="1055"/>
                  </a:cxn>
                  <a:cxn ang="0">
                    <a:pos x="579" y="1117"/>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p:spPr>
            <p:txBody>
              <a:bodyPr/>
              <a:lstStyle/>
              <a:p>
                <a:endParaRPr lang="ru-RU"/>
              </a:p>
            </p:txBody>
          </p:sp>
          <p:sp>
            <p:nvSpPr>
              <p:cNvPr id="62474" name="Freeform 10"/>
              <p:cNvSpPr>
                <a:spLocks/>
              </p:cNvSpPr>
              <p:nvPr userDrawn="1"/>
            </p:nvSpPr>
            <p:spPr bwMode="hidden">
              <a:xfrm>
                <a:off x="3291" y="968"/>
                <a:ext cx="2471" cy="2396"/>
              </a:xfrm>
              <a:custGeom>
                <a:avLst/>
                <a:gdLst/>
                <a:ahLst/>
                <a:cxnLst>
                  <a:cxn ang="0">
                    <a:pos x="1118" y="0"/>
                  </a:cxn>
                  <a:cxn ang="0">
                    <a:pos x="1179" y="225"/>
                  </a:cxn>
                  <a:cxn ang="0">
                    <a:pos x="1393" y="339"/>
                  </a:cxn>
                  <a:cxn ang="0">
                    <a:pos x="1404" y="548"/>
                  </a:cxn>
                  <a:cxn ang="0">
                    <a:pos x="1342" y="732"/>
                  </a:cxn>
                  <a:cxn ang="0">
                    <a:pos x="1434" y="925"/>
                  </a:cxn>
                  <a:cxn ang="0">
                    <a:pos x="1455" y="1109"/>
                  </a:cxn>
                  <a:cxn ang="0">
                    <a:pos x="1311" y="1142"/>
                  </a:cxn>
                  <a:cxn ang="0">
                    <a:pos x="926" y="1384"/>
                  </a:cxn>
                  <a:cxn ang="0">
                    <a:pos x="975" y="1456"/>
                  </a:cxn>
                  <a:cxn ang="0">
                    <a:pos x="956" y="1624"/>
                  </a:cxn>
                  <a:cxn ang="0">
                    <a:pos x="782" y="1817"/>
                  </a:cxn>
                  <a:cxn ang="0">
                    <a:pos x="539" y="1978"/>
                  </a:cxn>
                  <a:cxn ang="0">
                    <a:pos x="152" y="2026"/>
                  </a:cxn>
                  <a:cxn ang="0">
                    <a:pos x="19" y="2251"/>
                  </a:cxn>
                  <a:cxn ang="0">
                    <a:pos x="0" y="2396"/>
                  </a:cxn>
                  <a:cxn ang="0">
                    <a:pos x="213" y="2179"/>
                  </a:cxn>
                  <a:cxn ang="0">
                    <a:pos x="629" y="2090"/>
                  </a:cxn>
                  <a:cxn ang="0">
                    <a:pos x="894" y="1906"/>
                  </a:cxn>
                  <a:cxn ang="0">
                    <a:pos x="1230" y="1986"/>
                  </a:cxn>
                  <a:cxn ang="0">
                    <a:pos x="1668" y="1906"/>
                  </a:cxn>
                  <a:cxn ang="0">
                    <a:pos x="1983" y="1745"/>
                  </a:cxn>
                  <a:cxn ang="0">
                    <a:pos x="2014" y="1600"/>
                  </a:cxn>
                  <a:cxn ang="0">
                    <a:pos x="2237" y="1496"/>
                  </a:cxn>
                  <a:cxn ang="0">
                    <a:pos x="2359" y="1552"/>
                  </a:cxn>
                  <a:cxn ang="0">
                    <a:pos x="2471" y="1479"/>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p:spPr>
            <p:txBody>
              <a:bodyPr/>
              <a:lstStyle/>
              <a:p>
                <a:endParaRPr lang="ru-RU"/>
              </a:p>
            </p:txBody>
          </p:sp>
          <p:sp>
            <p:nvSpPr>
              <p:cNvPr id="62475" name="Freeform 11"/>
              <p:cNvSpPr>
                <a:spLocks/>
              </p:cNvSpPr>
              <p:nvPr userDrawn="1"/>
            </p:nvSpPr>
            <p:spPr bwMode="hidden">
              <a:xfrm>
                <a:off x="2366" y="1067"/>
                <a:ext cx="1399" cy="1349"/>
              </a:xfrm>
              <a:custGeom>
                <a:avLst/>
                <a:gdLst/>
                <a:ahLst/>
                <a:cxnLst>
                  <a:cxn ang="0">
                    <a:pos x="620" y="155"/>
                  </a:cxn>
                  <a:cxn ang="0">
                    <a:pos x="421" y="155"/>
                  </a:cxn>
                  <a:cxn ang="0">
                    <a:pos x="205" y="507"/>
                  </a:cxn>
                  <a:cxn ang="0">
                    <a:pos x="0" y="673"/>
                  </a:cxn>
                  <a:cxn ang="0">
                    <a:pos x="487" y="783"/>
                  </a:cxn>
                  <a:cxn ang="0">
                    <a:pos x="425" y="1009"/>
                  </a:cxn>
                  <a:cxn ang="0">
                    <a:pos x="617" y="1086"/>
                  </a:cxn>
                  <a:cxn ang="0">
                    <a:pos x="498" y="1349"/>
                  </a:cxn>
                  <a:cxn ang="0">
                    <a:pos x="961" y="1035"/>
                  </a:cxn>
                  <a:cxn ang="0">
                    <a:pos x="926" y="776"/>
                  </a:cxn>
                  <a:cxn ang="0">
                    <a:pos x="1181" y="749"/>
                  </a:cxn>
                  <a:cxn ang="0">
                    <a:pos x="1399" y="601"/>
                  </a:cxn>
                  <a:cxn ang="0">
                    <a:pos x="1315" y="416"/>
                  </a:cxn>
                  <a:cxn ang="0">
                    <a:pos x="1341" y="196"/>
                  </a:cxn>
                  <a:cxn ang="0">
                    <a:pos x="1171" y="164"/>
                  </a:cxn>
                  <a:cxn ang="0">
                    <a:pos x="928" y="0"/>
                  </a:cxn>
                  <a:cxn ang="0">
                    <a:pos x="620" y="155"/>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p:spPr>
            <p:txBody>
              <a:bodyPr/>
              <a:lstStyle/>
              <a:p>
                <a:endParaRPr lang="ru-RU"/>
              </a:p>
            </p:txBody>
          </p:sp>
          <p:sp>
            <p:nvSpPr>
              <p:cNvPr id="62476" name="Freeform 12"/>
              <p:cNvSpPr>
                <a:spLocks/>
              </p:cNvSpPr>
              <p:nvPr userDrawn="1"/>
            </p:nvSpPr>
            <p:spPr bwMode="hidden">
              <a:xfrm>
                <a:off x="4275" y="2031"/>
                <a:ext cx="1256" cy="810"/>
              </a:xfrm>
              <a:custGeom>
                <a:avLst/>
                <a:gdLst/>
                <a:ahLst/>
                <a:cxnLst>
                  <a:cxn ang="0">
                    <a:pos x="719" y="183"/>
                  </a:cxn>
                  <a:cxn ang="0">
                    <a:pos x="760" y="33"/>
                  </a:cxn>
                  <a:cxn ang="0">
                    <a:pos x="884" y="0"/>
                  </a:cxn>
                  <a:cxn ang="0">
                    <a:pos x="983" y="78"/>
                  </a:cxn>
                  <a:cxn ang="0">
                    <a:pos x="1082" y="248"/>
                  </a:cxn>
                  <a:cxn ang="0">
                    <a:pos x="1256" y="229"/>
                  </a:cxn>
                  <a:cxn ang="0">
                    <a:pos x="1248" y="359"/>
                  </a:cxn>
                  <a:cxn ang="0">
                    <a:pos x="1016" y="431"/>
                  </a:cxn>
                  <a:cxn ang="0">
                    <a:pos x="879" y="417"/>
                  </a:cxn>
                  <a:cxn ang="0">
                    <a:pos x="719" y="481"/>
                  </a:cxn>
                  <a:cxn ang="0">
                    <a:pos x="591" y="633"/>
                  </a:cxn>
                  <a:cxn ang="0">
                    <a:pos x="423" y="537"/>
                  </a:cxn>
                  <a:cxn ang="0">
                    <a:pos x="256" y="810"/>
                  </a:cxn>
                  <a:cxn ang="0">
                    <a:pos x="66" y="764"/>
                  </a:cxn>
                  <a:cxn ang="0">
                    <a:pos x="0" y="601"/>
                  </a:cxn>
                  <a:cxn ang="0">
                    <a:pos x="157" y="483"/>
                  </a:cxn>
                  <a:cxn ang="0">
                    <a:pos x="248" y="281"/>
                  </a:cxn>
                  <a:cxn ang="0">
                    <a:pos x="438" y="150"/>
                  </a:cxn>
                  <a:cxn ang="0">
                    <a:pos x="719" y="189"/>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p:spPr>
            <p:txBody>
              <a:bodyPr/>
              <a:lstStyle/>
              <a:p>
                <a:endParaRPr lang="ru-RU"/>
              </a:p>
            </p:txBody>
          </p:sp>
          <p:sp>
            <p:nvSpPr>
              <p:cNvPr id="62477" name="Freeform 13"/>
              <p:cNvSpPr>
                <a:spLocks/>
              </p:cNvSpPr>
              <p:nvPr userDrawn="1"/>
            </p:nvSpPr>
            <p:spPr bwMode="hidden">
              <a:xfrm>
                <a:off x="2914" y="3476"/>
                <a:ext cx="2848" cy="788"/>
              </a:xfrm>
              <a:custGeom>
                <a:avLst/>
                <a:gdLst/>
                <a:ahLst/>
                <a:cxnLst>
                  <a:cxn ang="0">
                    <a:pos x="2838" y="16"/>
                  </a:cxn>
                  <a:cxn ang="0">
                    <a:pos x="2493" y="0"/>
                  </a:cxn>
                  <a:cxn ang="0">
                    <a:pos x="2278" y="81"/>
                  </a:cxn>
                  <a:cxn ang="0">
                    <a:pos x="1936" y="44"/>
                  </a:cxn>
                  <a:cxn ang="0">
                    <a:pos x="1739" y="354"/>
                  </a:cxn>
                  <a:cxn ang="0">
                    <a:pos x="1600" y="212"/>
                  </a:cxn>
                  <a:cxn ang="0">
                    <a:pos x="1352" y="308"/>
                  </a:cxn>
                  <a:cxn ang="0">
                    <a:pos x="1445" y="515"/>
                  </a:cxn>
                  <a:cxn ang="0">
                    <a:pos x="1072" y="412"/>
                  </a:cxn>
                  <a:cxn ang="0">
                    <a:pos x="888" y="540"/>
                  </a:cxn>
                  <a:cxn ang="0">
                    <a:pos x="0" y="660"/>
                  </a:cxn>
                  <a:cxn ang="0">
                    <a:pos x="288" y="788"/>
                  </a:cxn>
                  <a:cxn ang="0">
                    <a:pos x="1040" y="676"/>
                  </a:cxn>
                  <a:cxn ang="0">
                    <a:pos x="1272" y="748"/>
                  </a:cxn>
                  <a:cxn ang="0">
                    <a:pos x="2096" y="691"/>
                  </a:cxn>
                  <a:cxn ang="0">
                    <a:pos x="2320" y="748"/>
                  </a:cxn>
                  <a:cxn ang="0">
                    <a:pos x="2456" y="596"/>
                  </a:cxn>
                  <a:cxn ang="0">
                    <a:pos x="2712" y="716"/>
                  </a:cxn>
                  <a:cxn ang="0">
                    <a:pos x="2716" y="339"/>
                  </a:cxn>
                  <a:cxn ang="0">
                    <a:pos x="2848" y="258"/>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p:spPr>
            <p:txBody>
              <a:bodyPr/>
              <a:lstStyle/>
              <a:p>
                <a:endParaRPr lang="ru-RU"/>
              </a:p>
            </p:txBody>
          </p:sp>
          <p:sp>
            <p:nvSpPr>
              <p:cNvPr id="62478" name="Freeform 14"/>
              <p:cNvSpPr>
                <a:spLocks/>
              </p:cNvSpPr>
              <p:nvPr userDrawn="1"/>
            </p:nvSpPr>
            <p:spPr bwMode="hidden">
              <a:xfrm>
                <a:off x="5443" y="922"/>
                <a:ext cx="319" cy="854"/>
              </a:xfrm>
              <a:custGeom>
                <a:avLst/>
                <a:gdLst/>
                <a:ahLst/>
                <a:cxnLst>
                  <a:cxn ang="0">
                    <a:pos x="0" y="0"/>
                  </a:cxn>
                  <a:cxn ang="0">
                    <a:pos x="106" y="313"/>
                  </a:cxn>
                  <a:cxn ang="0">
                    <a:pos x="106" y="634"/>
                  </a:cxn>
                  <a:cxn ang="0">
                    <a:pos x="268" y="854"/>
                  </a:cxn>
                  <a:cxn ang="0">
                    <a:pos x="278" y="577"/>
                  </a:cxn>
                  <a:cxn ang="0">
                    <a:pos x="238" y="400"/>
                  </a:cxn>
                  <a:cxn ang="0">
                    <a:pos x="319" y="240"/>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p:spPr>
            <p:txBody>
              <a:bodyPr/>
              <a:lstStyle/>
              <a:p>
                <a:endParaRPr lang="ru-RU"/>
              </a:p>
            </p:txBody>
          </p:sp>
          <p:sp>
            <p:nvSpPr>
              <p:cNvPr id="62479" name="Freeform 15"/>
              <p:cNvSpPr>
                <a:spLocks/>
              </p:cNvSpPr>
              <p:nvPr userDrawn="1"/>
            </p:nvSpPr>
            <p:spPr bwMode="hidden">
              <a:xfrm>
                <a:off x="4954" y="3568"/>
                <a:ext cx="646" cy="392"/>
              </a:xfrm>
              <a:custGeom>
                <a:avLst/>
                <a:gdLst/>
                <a:ahLst/>
                <a:cxnLst>
                  <a:cxn ang="0">
                    <a:pos x="504" y="0"/>
                  </a:cxn>
                  <a:cxn ang="0">
                    <a:pos x="320" y="61"/>
                  </a:cxn>
                  <a:cxn ang="0">
                    <a:pos x="238" y="109"/>
                  </a:cxn>
                  <a:cxn ang="0">
                    <a:pos x="144" y="216"/>
                  </a:cxn>
                  <a:cxn ang="0">
                    <a:pos x="0" y="392"/>
                  </a:cxn>
                  <a:cxn ang="0">
                    <a:pos x="360" y="263"/>
                  </a:cxn>
                  <a:cxn ang="0">
                    <a:pos x="432" y="182"/>
                  </a:cxn>
                  <a:cxn ang="0">
                    <a:pos x="646" y="142"/>
                  </a:cxn>
                  <a:cxn ang="0">
                    <a:pos x="504" y="0"/>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p:spPr>
            <p:txBody>
              <a:bodyPr/>
              <a:lstStyle/>
              <a:p>
                <a:endParaRPr lang="ru-RU"/>
              </a:p>
            </p:txBody>
          </p:sp>
          <p:sp>
            <p:nvSpPr>
              <p:cNvPr id="62480" name="Freeform 16"/>
              <p:cNvSpPr>
                <a:spLocks/>
              </p:cNvSpPr>
              <p:nvPr userDrawn="1"/>
            </p:nvSpPr>
            <p:spPr bwMode="hidden">
              <a:xfrm>
                <a:off x="50" y="2400"/>
                <a:ext cx="2736" cy="1920"/>
              </a:xfrm>
              <a:custGeom>
                <a:avLst/>
                <a:gdLst/>
                <a:ahLst/>
                <a:cxnLst>
                  <a:cxn ang="0">
                    <a:pos x="0" y="0"/>
                  </a:cxn>
                  <a:cxn ang="0">
                    <a:pos x="96" y="336"/>
                  </a:cxn>
                  <a:cxn ang="0">
                    <a:pos x="384" y="384"/>
                  </a:cxn>
                  <a:cxn ang="0">
                    <a:pos x="576" y="720"/>
                  </a:cxn>
                  <a:cxn ang="0">
                    <a:pos x="528" y="960"/>
                  </a:cxn>
                  <a:cxn ang="0">
                    <a:pos x="672" y="1104"/>
                  </a:cxn>
                  <a:cxn ang="0">
                    <a:pos x="576" y="1392"/>
                  </a:cxn>
                  <a:cxn ang="0">
                    <a:pos x="624" y="1632"/>
                  </a:cxn>
                  <a:cxn ang="0">
                    <a:pos x="1488" y="1872"/>
                  </a:cxn>
                  <a:cxn ang="0">
                    <a:pos x="1680" y="1728"/>
                  </a:cxn>
                  <a:cxn ang="0">
                    <a:pos x="2208" y="1728"/>
                  </a:cxn>
                  <a:cxn ang="0">
                    <a:pos x="2304" y="1632"/>
                  </a:cxn>
                  <a:cxn ang="0">
                    <a:pos x="2736" y="1872"/>
                  </a:cxn>
                  <a:cxn ang="0">
                    <a:pos x="2640" y="1920"/>
                  </a:cxn>
                  <a:cxn ang="0">
                    <a:pos x="2304" y="1824"/>
                  </a:cxn>
                  <a:cxn ang="0">
                    <a:pos x="2160" y="1872"/>
                  </a:cxn>
                  <a:cxn ang="0">
                    <a:pos x="1632" y="1920"/>
                  </a:cxn>
                  <a:cxn ang="0">
                    <a:pos x="1440" y="1920"/>
                  </a:cxn>
                  <a:cxn ang="0">
                    <a:pos x="480" y="1824"/>
                  </a:cxn>
                  <a:cxn ang="0">
                    <a:pos x="192" y="1872"/>
                  </a:cxn>
                  <a:cxn ang="0">
                    <a:pos x="96" y="1680"/>
                  </a:cxn>
                  <a:cxn ang="0">
                    <a:pos x="288" y="1440"/>
                  </a:cxn>
                  <a:cxn ang="0">
                    <a:pos x="336" y="1104"/>
                  </a:cxn>
                  <a:cxn ang="0">
                    <a:pos x="144" y="864"/>
                  </a:cxn>
                  <a:cxn ang="0">
                    <a:pos x="240" y="624"/>
                  </a:cxn>
                  <a:cxn ang="0">
                    <a:pos x="48" y="528"/>
                  </a:cxn>
                  <a:cxn ang="0">
                    <a:pos x="0" y="0"/>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p:spPr>
            <p:txBody>
              <a:bodyPr/>
              <a:lstStyle/>
              <a:p>
                <a:endParaRPr lang="ru-RU"/>
              </a:p>
            </p:txBody>
          </p:sp>
        </p:grpSp>
        <p:grpSp>
          <p:nvGrpSpPr>
            <p:cNvPr id="4" name="Group 17"/>
            <p:cNvGrpSpPr>
              <a:grpSpLocks/>
            </p:cNvGrpSpPr>
            <p:nvPr userDrawn="1"/>
          </p:nvGrpSpPr>
          <p:grpSpPr bwMode="auto">
            <a:xfrm>
              <a:off x="0" y="2291"/>
              <a:ext cx="1385" cy="1702"/>
              <a:chOff x="0" y="2291"/>
              <a:chExt cx="1385" cy="1702"/>
            </a:xfrm>
          </p:grpSpPr>
          <p:sp>
            <p:nvSpPr>
              <p:cNvPr id="62482" name="Rectangle 18"/>
              <p:cNvSpPr>
                <a:spLocks noChangeArrowheads="1"/>
              </p:cNvSpPr>
              <p:nvPr userDrawn="1"/>
            </p:nvSpPr>
            <p:spPr bwMode="ltGray">
              <a:xfrm rot="6798887">
                <a:off x="62" y="3883"/>
                <a:ext cx="75" cy="12"/>
              </a:xfrm>
              <a:prstGeom prst="rect">
                <a:avLst/>
              </a:prstGeom>
              <a:solidFill>
                <a:schemeClr val="bg2"/>
              </a:solidFill>
              <a:ln w="9525">
                <a:noFill/>
                <a:miter lim="800000"/>
                <a:headEnd/>
                <a:tailEnd/>
              </a:ln>
              <a:effectLst/>
            </p:spPr>
            <p:txBody>
              <a:bodyPr wrap="none" anchor="ctr"/>
              <a:lstStyle/>
              <a:p>
                <a:endParaRPr lang="ru-RU"/>
              </a:p>
            </p:txBody>
          </p:sp>
          <p:sp>
            <p:nvSpPr>
              <p:cNvPr id="62483" name="Rectangle 19"/>
              <p:cNvSpPr>
                <a:spLocks noChangeArrowheads="1"/>
              </p:cNvSpPr>
              <p:nvPr userDrawn="1"/>
            </p:nvSpPr>
            <p:spPr bwMode="ltGray">
              <a:xfrm rot="6798887">
                <a:off x="33" y="3880"/>
                <a:ext cx="75" cy="12"/>
              </a:xfrm>
              <a:prstGeom prst="rect">
                <a:avLst/>
              </a:prstGeom>
              <a:solidFill>
                <a:schemeClr val="bg2"/>
              </a:solidFill>
              <a:ln w="9525">
                <a:noFill/>
                <a:miter lim="800000"/>
                <a:headEnd/>
                <a:tailEnd/>
              </a:ln>
              <a:effectLst/>
            </p:spPr>
            <p:txBody>
              <a:bodyPr wrap="none" anchor="ctr"/>
              <a:lstStyle/>
              <a:p>
                <a:endParaRPr lang="ru-RU"/>
              </a:p>
            </p:txBody>
          </p:sp>
          <p:sp>
            <p:nvSpPr>
              <p:cNvPr id="62484" name="Rectangle 20"/>
              <p:cNvSpPr>
                <a:spLocks noChangeArrowheads="1"/>
              </p:cNvSpPr>
              <p:nvPr userDrawn="1"/>
            </p:nvSpPr>
            <p:spPr bwMode="ltGray">
              <a:xfrm rot="6798887">
                <a:off x="6" y="3875"/>
                <a:ext cx="75" cy="12"/>
              </a:xfrm>
              <a:prstGeom prst="rect">
                <a:avLst/>
              </a:prstGeom>
              <a:solidFill>
                <a:schemeClr val="bg2"/>
              </a:solidFill>
              <a:ln w="9525">
                <a:noFill/>
                <a:miter lim="800000"/>
                <a:headEnd/>
                <a:tailEnd/>
              </a:ln>
              <a:effectLst/>
            </p:spPr>
            <p:txBody>
              <a:bodyPr wrap="none" anchor="ctr"/>
              <a:lstStyle/>
              <a:p>
                <a:endParaRPr lang="ru-RU"/>
              </a:p>
            </p:txBody>
          </p:sp>
          <p:sp>
            <p:nvSpPr>
              <p:cNvPr id="62485" name="Rectangle 21"/>
              <p:cNvSpPr>
                <a:spLocks noChangeArrowheads="1"/>
              </p:cNvSpPr>
              <p:nvPr userDrawn="1"/>
            </p:nvSpPr>
            <p:spPr bwMode="ltGray">
              <a:xfrm rot="5999912">
                <a:off x="209" y="3884"/>
                <a:ext cx="69" cy="12"/>
              </a:xfrm>
              <a:prstGeom prst="rect">
                <a:avLst/>
              </a:prstGeom>
              <a:solidFill>
                <a:schemeClr val="bg2"/>
              </a:solidFill>
              <a:ln w="9525">
                <a:noFill/>
                <a:miter lim="800000"/>
                <a:headEnd/>
                <a:tailEnd/>
              </a:ln>
              <a:effectLst/>
            </p:spPr>
            <p:txBody>
              <a:bodyPr wrap="none" anchor="ctr"/>
              <a:lstStyle/>
              <a:p>
                <a:endParaRPr lang="ru-RU"/>
              </a:p>
            </p:txBody>
          </p:sp>
          <p:sp>
            <p:nvSpPr>
              <p:cNvPr id="62486" name="Rectangle 22"/>
              <p:cNvSpPr>
                <a:spLocks noChangeArrowheads="1"/>
              </p:cNvSpPr>
              <p:nvPr userDrawn="1"/>
            </p:nvSpPr>
            <p:spPr bwMode="ltGray">
              <a:xfrm rot="5999912">
                <a:off x="182" y="3889"/>
                <a:ext cx="69" cy="12"/>
              </a:xfrm>
              <a:prstGeom prst="rect">
                <a:avLst/>
              </a:prstGeom>
              <a:solidFill>
                <a:schemeClr val="bg2"/>
              </a:solidFill>
              <a:ln w="9525">
                <a:noFill/>
                <a:miter lim="800000"/>
                <a:headEnd/>
                <a:tailEnd/>
              </a:ln>
              <a:effectLst/>
            </p:spPr>
            <p:txBody>
              <a:bodyPr wrap="none" anchor="ctr"/>
              <a:lstStyle/>
              <a:p>
                <a:endParaRPr lang="ru-RU"/>
              </a:p>
            </p:txBody>
          </p:sp>
          <p:sp>
            <p:nvSpPr>
              <p:cNvPr id="62487" name="Rectangle 23"/>
              <p:cNvSpPr>
                <a:spLocks noChangeArrowheads="1"/>
              </p:cNvSpPr>
              <p:nvPr userDrawn="1"/>
            </p:nvSpPr>
            <p:spPr bwMode="ltGray">
              <a:xfrm rot="6250138">
                <a:off x="152" y="3888"/>
                <a:ext cx="69" cy="12"/>
              </a:xfrm>
              <a:prstGeom prst="rect">
                <a:avLst/>
              </a:prstGeom>
              <a:solidFill>
                <a:schemeClr val="bg2"/>
              </a:solidFill>
              <a:ln w="9525">
                <a:noFill/>
                <a:miter lim="800000"/>
                <a:headEnd/>
                <a:tailEnd/>
              </a:ln>
              <a:effectLst/>
            </p:spPr>
            <p:txBody>
              <a:bodyPr wrap="none" anchor="ctr"/>
              <a:lstStyle/>
              <a:p>
                <a:endParaRPr lang="ru-RU"/>
              </a:p>
            </p:txBody>
          </p:sp>
          <p:sp>
            <p:nvSpPr>
              <p:cNvPr id="62488" name="Rectangle 24"/>
              <p:cNvSpPr>
                <a:spLocks noChangeArrowheads="1"/>
              </p:cNvSpPr>
              <p:nvPr userDrawn="1"/>
            </p:nvSpPr>
            <p:spPr bwMode="ltGray">
              <a:xfrm rot="6238076">
                <a:off x="123" y="3886"/>
                <a:ext cx="69" cy="12"/>
              </a:xfrm>
              <a:prstGeom prst="rect">
                <a:avLst/>
              </a:prstGeom>
              <a:solidFill>
                <a:schemeClr val="bg2"/>
              </a:solidFill>
              <a:ln w="9525">
                <a:noFill/>
                <a:miter lim="800000"/>
                <a:headEnd/>
                <a:tailEnd/>
              </a:ln>
              <a:effectLst/>
            </p:spPr>
            <p:txBody>
              <a:bodyPr wrap="none" anchor="ctr"/>
              <a:lstStyle/>
              <a:p>
                <a:endParaRPr lang="ru-RU"/>
              </a:p>
            </p:txBody>
          </p:sp>
          <p:sp>
            <p:nvSpPr>
              <p:cNvPr id="62489" name="Rectangle 25"/>
              <p:cNvSpPr>
                <a:spLocks noChangeArrowheads="1"/>
              </p:cNvSpPr>
              <p:nvPr userDrawn="1"/>
            </p:nvSpPr>
            <p:spPr bwMode="ltGray">
              <a:xfrm rot="5380717">
                <a:off x="363" y="3869"/>
                <a:ext cx="69" cy="12"/>
              </a:xfrm>
              <a:prstGeom prst="rect">
                <a:avLst/>
              </a:prstGeom>
              <a:solidFill>
                <a:schemeClr val="bg2"/>
              </a:solidFill>
              <a:ln w="9525">
                <a:noFill/>
                <a:miter lim="800000"/>
                <a:headEnd/>
                <a:tailEnd/>
              </a:ln>
              <a:effectLst/>
            </p:spPr>
            <p:txBody>
              <a:bodyPr wrap="none" anchor="ctr"/>
              <a:lstStyle/>
              <a:p>
                <a:endParaRPr lang="ru-RU"/>
              </a:p>
            </p:txBody>
          </p:sp>
          <p:sp>
            <p:nvSpPr>
              <p:cNvPr id="62490" name="Rectangle 26"/>
              <p:cNvSpPr>
                <a:spLocks noChangeArrowheads="1"/>
              </p:cNvSpPr>
              <p:nvPr userDrawn="1"/>
            </p:nvSpPr>
            <p:spPr bwMode="ltGray">
              <a:xfrm rot="5380717">
                <a:off x="332" y="3872"/>
                <a:ext cx="69" cy="12"/>
              </a:xfrm>
              <a:prstGeom prst="rect">
                <a:avLst/>
              </a:prstGeom>
              <a:solidFill>
                <a:schemeClr val="bg2"/>
              </a:solidFill>
              <a:ln w="9525">
                <a:noFill/>
                <a:miter lim="800000"/>
                <a:headEnd/>
                <a:tailEnd/>
              </a:ln>
              <a:effectLst/>
            </p:spPr>
            <p:txBody>
              <a:bodyPr wrap="none" anchor="ctr"/>
              <a:lstStyle/>
              <a:p>
                <a:endParaRPr lang="ru-RU"/>
              </a:p>
            </p:txBody>
          </p:sp>
          <p:sp>
            <p:nvSpPr>
              <p:cNvPr id="62491" name="Rectangle 27"/>
              <p:cNvSpPr>
                <a:spLocks noChangeArrowheads="1"/>
              </p:cNvSpPr>
              <p:nvPr userDrawn="1"/>
            </p:nvSpPr>
            <p:spPr bwMode="ltGray">
              <a:xfrm rot="5583200">
                <a:off x="302" y="3877"/>
                <a:ext cx="69" cy="12"/>
              </a:xfrm>
              <a:prstGeom prst="rect">
                <a:avLst/>
              </a:prstGeom>
              <a:solidFill>
                <a:schemeClr val="bg2"/>
              </a:solidFill>
              <a:ln w="9525">
                <a:noFill/>
                <a:miter lim="800000"/>
                <a:headEnd/>
                <a:tailEnd/>
              </a:ln>
              <a:effectLst/>
            </p:spPr>
            <p:txBody>
              <a:bodyPr wrap="none" anchor="ctr"/>
              <a:lstStyle/>
              <a:p>
                <a:endParaRPr lang="ru-RU"/>
              </a:p>
            </p:txBody>
          </p:sp>
          <p:sp>
            <p:nvSpPr>
              <p:cNvPr id="62492" name="Rectangle 28"/>
              <p:cNvSpPr>
                <a:spLocks noChangeArrowheads="1"/>
              </p:cNvSpPr>
              <p:nvPr userDrawn="1"/>
            </p:nvSpPr>
            <p:spPr bwMode="ltGray">
              <a:xfrm rot="5737625">
                <a:off x="270" y="3882"/>
                <a:ext cx="69" cy="12"/>
              </a:xfrm>
              <a:prstGeom prst="rect">
                <a:avLst/>
              </a:prstGeom>
              <a:solidFill>
                <a:schemeClr val="bg2"/>
              </a:solidFill>
              <a:ln w="9525">
                <a:noFill/>
                <a:miter lim="800000"/>
                <a:headEnd/>
                <a:tailEnd/>
              </a:ln>
              <a:effectLst/>
            </p:spPr>
            <p:txBody>
              <a:bodyPr wrap="none" anchor="ctr"/>
              <a:lstStyle/>
              <a:p>
                <a:endParaRPr lang="ru-RU"/>
              </a:p>
            </p:txBody>
          </p:sp>
          <p:sp>
            <p:nvSpPr>
              <p:cNvPr id="62493" name="Rectangle 29"/>
              <p:cNvSpPr>
                <a:spLocks noChangeArrowheads="1"/>
              </p:cNvSpPr>
              <p:nvPr userDrawn="1"/>
            </p:nvSpPr>
            <p:spPr bwMode="ltGray">
              <a:xfrm rot="4715477">
                <a:off x="516" y="3829"/>
                <a:ext cx="63" cy="12"/>
              </a:xfrm>
              <a:prstGeom prst="rect">
                <a:avLst/>
              </a:prstGeom>
              <a:solidFill>
                <a:schemeClr val="bg2"/>
              </a:solidFill>
              <a:ln w="9525">
                <a:noFill/>
                <a:miter lim="800000"/>
                <a:headEnd/>
                <a:tailEnd/>
              </a:ln>
              <a:effectLst/>
            </p:spPr>
            <p:txBody>
              <a:bodyPr wrap="none" anchor="ctr"/>
              <a:lstStyle/>
              <a:p>
                <a:endParaRPr lang="ru-RU"/>
              </a:p>
            </p:txBody>
          </p:sp>
          <p:sp>
            <p:nvSpPr>
              <p:cNvPr id="62494" name="Rectangle 30"/>
              <p:cNvSpPr>
                <a:spLocks noChangeArrowheads="1"/>
              </p:cNvSpPr>
              <p:nvPr userDrawn="1"/>
            </p:nvSpPr>
            <p:spPr bwMode="ltGray">
              <a:xfrm rot="4924949">
                <a:off x="486" y="3834"/>
                <a:ext cx="63" cy="12"/>
              </a:xfrm>
              <a:prstGeom prst="rect">
                <a:avLst/>
              </a:prstGeom>
              <a:solidFill>
                <a:schemeClr val="bg2"/>
              </a:solidFill>
              <a:ln w="9525">
                <a:noFill/>
                <a:miter lim="800000"/>
                <a:headEnd/>
                <a:tailEnd/>
              </a:ln>
              <a:effectLst/>
            </p:spPr>
            <p:txBody>
              <a:bodyPr wrap="none" anchor="ctr"/>
              <a:lstStyle/>
              <a:p>
                <a:endParaRPr lang="ru-RU"/>
              </a:p>
            </p:txBody>
          </p:sp>
          <p:sp>
            <p:nvSpPr>
              <p:cNvPr id="62495" name="Rectangle 31"/>
              <p:cNvSpPr>
                <a:spLocks noChangeArrowheads="1"/>
              </p:cNvSpPr>
              <p:nvPr userDrawn="1"/>
            </p:nvSpPr>
            <p:spPr bwMode="ltGray">
              <a:xfrm rot="4924949">
                <a:off x="456" y="3848"/>
                <a:ext cx="63" cy="12"/>
              </a:xfrm>
              <a:prstGeom prst="rect">
                <a:avLst/>
              </a:prstGeom>
              <a:solidFill>
                <a:schemeClr val="bg2"/>
              </a:solidFill>
              <a:ln w="9525">
                <a:noFill/>
                <a:miter lim="800000"/>
                <a:headEnd/>
                <a:tailEnd/>
              </a:ln>
              <a:effectLst/>
            </p:spPr>
            <p:txBody>
              <a:bodyPr wrap="none" anchor="ctr"/>
              <a:lstStyle/>
              <a:p>
                <a:endParaRPr lang="ru-RU"/>
              </a:p>
            </p:txBody>
          </p:sp>
          <p:sp>
            <p:nvSpPr>
              <p:cNvPr id="62496" name="Rectangle 32"/>
              <p:cNvSpPr>
                <a:spLocks noChangeArrowheads="1"/>
              </p:cNvSpPr>
              <p:nvPr userDrawn="1"/>
            </p:nvSpPr>
            <p:spPr bwMode="ltGray">
              <a:xfrm rot="5041352">
                <a:off x="426" y="3851"/>
                <a:ext cx="63" cy="12"/>
              </a:xfrm>
              <a:prstGeom prst="rect">
                <a:avLst/>
              </a:prstGeom>
              <a:solidFill>
                <a:schemeClr val="bg2"/>
              </a:solidFill>
              <a:ln w="9525">
                <a:noFill/>
                <a:miter lim="800000"/>
                <a:headEnd/>
                <a:tailEnd/>
              </a:ln>
              <a:effectLst/>
            </p:spPr>
            <p:txBody>
              <a:bodyPr wrap="none" anchor="ctr"/>
              <a:lstStyle/>
              <a:p>
                <a:endParaRPr lang="ru-RU"/>
              </a:p>
            </p:txBody>
          </p:sp>
          <p:sp>
            <p:nvSpPr>
              <p:cNvPr id="62497" name="Rectangle 33"/>
              <p:cNvSpPr>
                <a:spLocks noChangeArrowheads="1"/>
              </p:cNvSpPr>
              <p:nvPr userDrawn="1"/>
            </p:nvSpPr>
            <p:spPr bwMode="ltGray">
              <a:xfrm rot="3816889">
                <a:off x="664" y="3762"/>
                <a:ext cx="63" cy="12"/>
              </a:xfrm>
              <a:prstGeom prst="rect">
                <a:avLst/>
              </a:prstGeom>
              <a:solidFill>
                <a:schemeClr val="bg2"/>
              </a:solidFill>
              <a:ln w="9525">
                <a:noFill/>
                <a:miter lim="800000"/>
                <a:headEnd/>
                <a:tailEnd/>
              </a:ln>
              <a:effectLst/>
            </p:spPr>
            <p:txBody>
              <a:bodyPr wrap="none" anchor="ctr"/>
              <a:lstStyle/>
              <a:p>
                <a:endParaRPr lang="ru-RU"/>
              </a:p>
            </p:txBody>
          </p:sp>
          <p:sp>
            <p:nvSpPr>
              <p:cNvPr id="62498" name="Rectangle 34"/>
              <p:cNvSpPr>
                <a:spLocks noChangeArrowheads="1"/>
              </p:cNvSpPr>
              <p:nvPr userDrawn="1"/>
            </p:nvSpPr>
            <p:spPr bwMode="ltGray">
              <a:xfrm rot="3816889">
                <a:off x="634" y="3780"/>
                <a:ext cx="63" cy="12"/>
              </a:xfrm>
              <a:prstGeom prst="rect">
                <a:avLst/>
              </a:prstGeom>
              <a:solidFill>
                <a:schemeClr val="bg2"/>
              </a:solidFill>
              <a:ln w="9525">
                <a:noFill/>
                <a:miter lim="800000"/>
                <a:headEnd/>
                <a:tailEnd/>
              </a:ln>
              <a:effectLst/>
            </p:spPr>
            <p:txBody>
              <a:bodyPr wrap="none" anchor="ctr"/>
              <a:lstStyle/>
              <a:p>
                <a:endParaRPr lang="ru-RU"/>
              </a:p>
            </p:txBody>
          </p:sp>
          <p:sp>
            <p:nvSpPr>
              <p:cNvPr id="62499" name="Rectangle 35"/>
              <p:cNvSpPr>
                <a:spLocks noChangeArrowheads="1"/>
              </p:cNvSpPr>
              <p:nvPr userDrawn="1"/>
            </p:nvSpPr>
            <p:spPr bwMode="ltGray">
              <a:xfrm rot="4104184">
                <a:off x="605" y="3791"/>
                <a:ext cx="63" cy="12"/>
              </a:xfrm>
              <a:prstGeom prst="rect">
                <a:avLst/>
              </a:prstGeom>
              <a:solidFill>
                <a:schemeClr val="bg2"/>
              </a:solidFill>
              <a:ln w="9525">
                <a:noFill/>
                <a:miter lim="800000"/>
                <a:headEnd/>
                <a:tailEnd/>
              </a:ln>
              <a:effectLst/>
            </p:spPr>
            <p:txBody>
              <a:bodyPr wrap="none" anchor="ctr"/>
              <a:lstStyle/>
              <a:p>
                <a:endParaRPr lang="ru-RU"/>
              </a:p>
            </p:txBody>
          </p:sp>
          <p:sp>
            <p:nvSpPr>
              <p:cNvPr id="62500" name="Rectangle 36"/>
              <p:cNvSpPr>
                <a:spLocks noChangeArrowheads="1"/>
              </p:cNvSpPr>
              <p:nvPr userDrawn="1"/>
            </p:nvSpPr>
            <p:spPr bwMode="ltGray">
              <a:xfrm rot="4325343">
                <a:off x="575" y="3804"/>
                <a:ext cx="63" cy="12"/>
              </a:xfrm>
              <a:prstGeom prst="rect">
                <a:avLst/>
              </a:prstGeom>
              <a:solidFill>
                <a:schemeClr val="bg2"/>
              </a:solidFill>
              <a:ln w="9525">
                <a:noFill/>
                <a:miter lim="800000"/>
                <a:headEnd/>
                <a:tailEnd/>
              </a:ln>
              <a:effectLst/>
            </p:spPr>
            <p:txBody>
              <a:bodyPr wrap="none" anchor="ctr"/>
              <a:lstStyle/>
              <a:p>
                <a:endParaRPr lang="ru-RU"/>
              </a:p>
            </p:txBody>
          </p:sp>
          <p:sp>
            <p:nvSpPr>
              <p:cNvPr id="62501" name="Rectangle 37"/>
              <p:cNvSpPr>
                <a:spLocks noChangeArrowheads="1"/>
              </p:cNvSpPr>
              <p:nvPr userDrawn="1"/>
            </p:nvSpPr>
            <p:spPr bwMode="ltGray">
              <a:xfrm rot="3368036">
                <a:off x="799" y="3683"/>
                <a:ext cx="63" cy="12"/>
              </a:xfrm>
              <a:prstGeom prst="rect">
                <a:avLst/>
              </a:prstGeom>
              <a:solidFill>
                <a:schemeClr val="bg2"/>
              </a:solidFill>
              <a:ln w="9525">
                <a:noFill/>
                <a:miter lim="800000"/>
                <a:headEnd/>
                <a:tailEnd/>
              </a:ln>
              <a:effectLst/>
            </p:spPr>
            <p:txBody>
              <a:bodyPr wrap="none" anchor="ctr"/>
              <a:lstStyle/>
              <a:p>
                <a:endParaRPr lang="ru-RU"/>
              </a:p>
            </p:txBody>
          </p:sp>
          <p:sp>
            <p:nvSpPr>
              <p:cNvPr id="62502" name="Rectangle 38"/>
              <p:cNvSpPr>
                <a:spLocks noChangeArrowheads="1"/>
              </p:cNvSpPr>
              <p:nvPr userDrawn="1"/>
            </p:nvSpPr>
            <p:spPr bwMode="ltGray">
              <a:xfrm rot="3368036">
                <a:off x="772" y="3699"/>
                <a:ext cx="63" cy="12"/>
              </a:xfrm>
              <a:prstGeom prst="rect">
                <a:avLst/>
              </a:prstGeom>
              <a:solidFill>
                <a:schemeClr val="bg2"/>
              </a:solidFill>
              <a:ln w="9525">
                <a:noFill/>
                <a:miter lim="800000"/>
                <a:headEnd/>
                <a:tailEnd/>
              </a:ln>
              <a:effectLst/>
            </p:spPr>
            <p:txBody>
              <a:bodyPr wrap="none" anchor="ctr"/>
              <a:lstStyle/>
              <a:p>
                <a:endParaRPr lang="ru-RU"/>
              </a:p>
            </p:txBody>
          </p:sp>
          <p:sp>
            <p:nvSpPr>
              <p:cNvPr id="62503" name="Rectangle 39"/>
              <p:cNvSpPr>
                <a:spLocks noChangeArrowheads="1"/>
              </p:cNvSpPr>
              <p:nvPr userDrawn="1"/>
            </p:nvSpPr>
            <p:spPr bwMode="ltGray">
              <a:xfrm rot="3368036">
                <a:off x="745" y="3717"/>
                <a:ext cx="63" cy="12"/>
              </a:xfrm>
              <a:prstGeom prst="rect">
                <a:avLst/>
              </a:prstGeom>
              <a:solidFill>
                <a:schemeClr val="bg2"/>
              </a:solidFill>
              <a:ln w="9525">
                <a:noFill/>
                <a:miter lim="800000"/>
                <a:headEnd/>
                <a:tailEnd/>
              </a:ln>
              <a:effectLst/>
            </p:spPr>
            <p:txBody>
              <a:bodyPr wrap="none" anchor="ctr"/>
              <a:lstStyle/>
              <a:p>
                <a:endParaRPr lang="ru-RU"/>
              </a:p>
            </p:txBody>
          </p:sp>
          <p:sp>
            <p:nvSpPr>
              <p:cNvPr id="62504" name="Rectangle 40"/>
              <p:cNvSpPr>
                <a:spLocks noChangeArrowheads="1"/>
              </p:cNvSpPr>
              <p:nvPr userDrawn="1"/>
            </p:nvSpPr>
            <p:spPr bwMode="ltGray">
              <a:xfrm rot="3816889">
                <a:off x="717" y="3734"/>
                <a:ext cx="63" cy="12"/>
              </a:xfrm>
              <a:prstGeom prst="rect">
                <a:avLst/>
              </a:prstGeom>
              <a:solidFill>
                <a:schemeClr val="bg2"/>
              </a:solidFill>
              <a:ln w="9525">
                <a:noFill/>
                <a:miter lim="800000"/>
                <a:headEnd/>
                <a:tailEnd/>
              </a:ln>
              <a:effectLst/>
            </p:spPr>
            <p:txBody>
              <a:bodyPr wrap="none" anchor="ctr"/>
              <a:lstStyle/>
              <a:p>
                <a:endParaRPr lang="ru-RU"/>
              </a:p>
            </p:txBody>
          </p:sp>
          <p:sp>
            <p:nvSpPr>
              <p:cNvPr id="62505" name="Rectangle 41"/>
              <p:cNvSpPr>
                <a:spLocks noChangeArrowheads="1"/>
              </p:cNvSpPr>
              <p:nvPr userDrawn="1"/>
            </p:nvSpPr>
            <p:spPr bwMode="ltGray">
              <a:xfrm rot="2302266">
                <a:off x="923" y="3587"/>
                <a:ext cx="69" cy="12"/>
              </a:xfrm>
              <a:prstGeom prst="rect">
                <a:avLst/>
              </a:prstGeom>
              <a:solidFill>
                <a:schemeClr val="bg2"/>
              </a:solidFill>
              <a:ln w="9525">
                <a:noFill/>
                <a:miter lim="800000"/>
                <a:headEnd/>
                <a:tailEnd/>
              </a:ln>
              <a:effectLst/>
            </p:spPr>
            <p:txBody>
              <a:bodyPr wrap="none" anchor="ctr"/>
              <a:lstStyle/>
              <a:p>
                <a:endParaRPr lang="ru-RU"/>
              </a:p>
            </p:txBody>
          </p:sp>
          <p:sp>
            <p:nvSpPr>
              <p:cNvPr id="62506" name="Rectangle 42"/>
              <p:cNvSpPr>
                <a:spLocks noChangeArrowheads="1"/>
              </p:cNvSpPr>
              <p:nvPr userDrawn="1"/>
            </p:nvSpPr>
            <p:spPr bwMode="ltGray">
              <a:xfrm rot="2302266">
                <a:off x="899" y="3606"/>
                <a:ext cx="69" cy="12"/>
              </a:xfrm>
              <a:prstGeom prst="rect">
                <a:avLst/>
              </a:prstGeom>
              <a:solidFill>
                <a:schemeClr val="bg2"/>
              </a:solidFill>
              <a:ln w="9525">
                <a:noFill/>
                <a:miter lim="800000"/>
                <a:headEnd/>
                <a:tailEnd/>
              </a:ln>
              <a:effectLst/>
            </p:spPr>
            <p:txBody>
              <a:bodyPr wrap="none" anchor="ctr"/>
              <a:lstStyle/>
              <a:p>
                <a:endParaRPr lang="ru-RU"/>
              </a:p>
            </p:txBody>
          </p:sp>
          <p:sp>
            <p:nvSpPr>
              <p:cNvPr id="62507" name="Rectangle 43"/>
              <p:cNvSpPr>
                <a:spLocks noChangeArrowheads="1"/>
              </p:cNvSpPr>
              <p:nvPr userDrawn="1"/>
            </p:nvSpPr>
            <p:spPr bwMode="ltGray">
              <a:xfrm rot="2707562">
                <a:off x="876" y="3626"/>
                <a:ext cx="69" cy="12"/>
              </a:xfrm>
              <a:prstGeom prst="rect">
                <a:avLst/>
              </a:prstGeom>
              <a:solidFill>
                <a:schemeClr val="bg2"/>
              </a:solidFill>
              <a:ln w="9525">
                <a:noFill/>
                <a:miter lim="800000"/>
                <a:headEnd/>
                <a:tailEnd/>
              </a:ln>
              <a:effectLst/>
            </p:spPr>
            <p:txBody>
              <a:bodyPr wrap="none" anchor="ctr"/>
              <a:lstStyle/>
              <a:p>
                <a:endParaRPr lang="ru-RU"/>
              </a:p>
            </p:txBody>
          </p:sp>
          <p:sp>
            <p:nvSpPr>
              <p:cNvPr id="62508" name="Rectangle 44"/>
              <p:cNvSpPr>
                <a:spLocks noChangeArrowheads="1"/>
              </p:cNvSpPr>
              <p:nvPr userDrawn="1"/>
            </p:nvSpPr>
            <p:spPr bwMode="ltGray">
              <a:xfrm rot="2707562">
                <a:off x="850" y="3644"/>
                <a:ext cx="63" cy="12"/>
              </a:xfrm>
              <a:prstGeom prst="rect">
                <a:avLst/>
              </a:prstGeom>
              <a:solidFill>
                <a:schemeClr val="bg2"/>
              </a:solidFill>
              <a:ln w="9525">
                <a:noFill/>
                <a:miter lim="800000"/>
                <a:headEnd/>
                <a:tailEnd/>
              </a:ln>
              <a:effectLst/>
            </p:spPr>
            <p:txBody>
              <a:bodyPr wrap="none" anchor="ctr"/>
              <a:lstStyle/>
              <a:p>
                <a:endParaRPr lang="ru-RU"/>
              </a:p>
            </p:txBody>
          </p:sp>
          <p:sp>
            <p:nvSpPr>
              <p:cNvPr id="62509" name="Rectangle 45"/>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a:effectLst/>
            </p:spPr>
            <p:txBody>
              <a:bodyPr wrap="none" anchor="ctr"/>
              <a:lstStyle/>
              <a:p>
                <a:endParaRPr lang="ru-RU"/>
              </a:p>
            </p:txBody>
          </p:sp>
          <p:sp>
            <p:nvSpPr>
              <p:cNvPr id="62510" name="Rectangle 46"/>
              <p:cNvSpPr>
                <a:spLocks noChangeArrowheads="1"/>
              </p:cNvSpPr>
              <p:nvPr userDrawn="1"/>
            </p:nvSpPr>
            <p:spPr bwMode="ltGray">
              <a:xfrm rot="1525830">
                <a:off x="1009" y="3497"/>
                <a:ext cx="69" cy="12"/>
              </a:xfrm>
              <a:prstGeom prst="rect">
                <a:avLst/>
              </a:prstGeom>
              <a:solidFill>
                <a:schemeClr val="bg2"/>
              </a:solidFill>
              <a:ln w="9525">
                <a:noFill/>
                <a:miter lim="800000"/>
                <a:headEnd/>
                <a:tailEnd/>
              </a:ln>
              <a:effectLst/>
            </p:spPr>
            <p:txBody>
              <a:bodyPr wrap="none" anchor="ctr"/>
              <a:lstStyle/>
              <a:p>
                <a:endParaRPr lang="ru-RU"/>
              </a:p>
            </p:txBody>
          </p:sp>
          <p:sp>
            <p:nvSpPr>
              <p:cNvPr id="62511" name="Rectangle 47"/>
              <p:cNvSpPr>
                <a:spLocks noChangeArrowheads="1"/>
              </p:cNvSpPr>
              <p:nvPr userDrawn="1"/>
            </p:nvSpPr>
            <p:spPr bwMode="ltGray">
              <a:xfrm rot="1788117">
                <a:off x="990" y="3519"/>
                <a:ext cx="69" cy="12"/>
              </a:xfrm>
              <a:prstGeom prst="rect">
                <a:avLst/>
              </a:prstGeom>
              <a:solidFill>
                <a:schemeClr val="bg2"/>
              </a:solidFill>
              <a:ln w="9525">
                <a:noFill/>
                <a:miter lim="800000"/>
                <a:headEnd/>
                <a:tailEnd/>
              </a:ln>
              <a:effectLst/>
            </p:spPr>
            <p:txBody>
              <a:bodyPr wrap="none" anchor="ctr"/>
              <a:lstStyle/>
              <a:p>
                <a:endParaRPr lang="ru-RU"/>
              </a:p>
            </p:txBody>
          </p:sp>
          <p:sp>
            <p:nvSpPr>
              <p:cNvPr id="62512" name="Rectangle 48"/>
              <p:cNvSpPr>
                <a:spLocks noChangeArrowheads="1"/>
              </p:cNvSpPr>
              <p:nvPr userDrawn="1"/>
            </p:nvSpPr>
            <p:spPr bwMode="ltGray">
              <a:xfrm rot="1788117">
                <a:off x="969" y="3544"/>
                <a:ext cx="69" cy="12"/>
              </a:xfrm>
              <a:prstGeom prst="rect">
                <a:avLst/>
              </a:prstGeom>
              <a:solidFill>
                <a:schemeClr val="bg2"/>
              </a:solidFill>
              <a:ln w="9525">
                <a:noFill/>
                <a:miter lim="800000"/>
                <a:headEnd/>
                <a:tailEnd/>
              </a:ln>
              <a:effectLst/>
            </p:spPr>
            <p:txBody>
              <a:bodyPr wrap="none" anchor="ctr"/>
              <a:lstStyle/>
              <a:p>
                <a:endParaRPr lang="ru-RU"/>
              </a:p>
            </p:txBody>
          </p:sp>
          <p:sp>
            <p:nvSpPr>
              <p:cNvPr id="62513" name="Rectangle 49"/>
              <p:cNvSpPr>
                <a:spLocks noChangeArrowheads="1"/>
              </p:cNvSpPr>
              <p:nvPr userDrawn="1"/>
            </p:nvSpPr>
            <p:spPr bwMode="ltGray">
              <a:xfrm rot="841630">
                <a:off x="1113" y="3355"/>
                <a:ext cx="75" cy="12"/>
              </a:xfrm>
              <a:prstGeom prst="rect">
                <a:avLst/>
              </a:prstGeom>
              <a:solidFill>
                <a:schemeClr val="bg2"/>
              </a:solidFill>
              <a:ln w="9525">
                <a:noFill/>
                <a:miter lim="800000"/>
                <a:headEnd/>
                <a:tailEnd/>
              </a:ln>
              <a:effectLst/>
            </p:spPr>
            <p:txBody>
              <a:bodyPr wrap="none" anchor="ctr"/>
              <a:lstStyle/>
              <a:p>
                <a:endParaRPr lang="ru-RU"/>
              </a:p>
            </p:txBody>
          </p:sp>
          <p:sp>
            <p:nvSpPr>
              <p:cNvPr id="62514" name="Rectangle 50"/>
              <p:cNvSpPr>
                <a:spLocks noChangeArrowheads="1"/>
              </p:cNvSpPr>
              <p:nvPr userDrawn="1"/>
            </p:nvSpPr>
            <p:spPr bwMode="ltGray">
              <a:xfrm rot="841630">
                <a:off x="1100" y="3378"/>
                <a:ext cx="69" cy="12"/>
              </a:xfrm>
              <a:prstGeom prst="rect">
                <a:avLst/>
              </a:prstGeom>
              <a:solidFill>
                <a:schemeClr val="bg2"/>
              </a:solidFill>
              <a:ln w="9525">
                <a:noFill/>
                <a:miter lim="800000"/>
                <a:headEnd/>
                <a:tailEnd/>
              </a:ln>
              <a:effectLst/>
            </p:spPr>
            <p:txBody>
              <a:bodyPr wrap="none" anchor="ctr"/>
              <a:lstStyle/>
              <a:p>
                <a:endParaRPr lang="ru-RU"/>
              </a:p>
            </p:txBody>
          </p:sp>
          <p:sp>
            <p:nvSpPr>
              <p:cNvPr id="62515" name="Rectangle 51"/>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a:effectLst/>
            </p:spPr>
            <p:txBody>
              <a:bodyPr wrap="none" anchor="ctr"/>
              <a:lstStyle/>
              <a:p>
                <a:endParaRPr lang="ru-RU"/>
              </a:p>
            </p:txBody>
          </p:sp>
          <p:sp>
            <p:nvSpPr>
              <p:cNvPr id="62516" name="Rectangle 52"/>
              <p:cNvSpPr>
                <a:spLocks noChangeArrowheads="1"/>
              </p:cNvSpPr>
              <p:nvPr userDrawn="1"/>
            </p:nvSpPr>
            <p:spPr bwMode="ltGray">
              <a:xfrm rot="1308689">
                <a:off x="1064" y="3425"/>
                <a:ext cx="69" cy="12"/>
              </a:xfrm>
              <a:prstGeom prst="rect">
                <a:avLst/>
              </a:prstGeom>
              <a:solidFill>
                <a:schemeClr val="bg2"/>
              </a:solidFill>
              <a:ln w="9525">
                <a:noFill/>
                <a:miter lim="800000"/>
                <a:headEnd/>
                <a:tailEnd/>
              </a:ln>
              <a:effectLst/>
            </p:spPr>
            <p:txBody>
              <a:bodyPr wrap="none" anchor="ctr"/>
              <a:lstStyle/>
              <a:p>
                <a:endParaRPr lang="ru-RU"/>
              </a:p>
            </p:txBody>
          </p:sp>
          <p:sp>
            <p:nvSpPr>
              <p:cNvPr id="62517" name="Rectangle 53"/>
              <p:cNvSpPr>
                <a:spLocks noChangeArrowheads="1"/>
              </p:cNvSpPr>
              <p:nvPr userDrawn="1"/>
            </p:nvSpPr>
            <p:spPr bwMode="ltGray">
              <a:xfrm rot="469913">
                <a:off x="1172" y="3225"/>
                <a:ext cx="81" cy="12"/>
              </a:xfrm>
              <a:prstGeom prst="rect">
                <a:avLst/>
              </a:prstGeom>
              <a:solidFill>
                <a:schemeClr val="bg2"/>
              </a:solidFill>
              <a:ln w="9525">
                <a:noFill/>
                <a:miter lim="800000"/>
                <a:headEnd/>
                <a:tailEnd/>
              </a:ln>
              <a:effectLst/>
            </p:spPr>
            <p:txBody>
              <a:bodyPr wrap="none" anchor="ctr"/>
              <a:lstStyle/>
              <a:p>
                <a:endParaRPr lang="ru-RU"/>
              </a:p>
            </p:txBody>
          </p:sp>
          <p:sp>
            <p:nvSpPr>
              <p:cNvPr id="62518" name="Rectangle 54"/>
              <p:cNvSpPr>
                <a:spLocks noChangeArrowheads="1"/>
              </p:cNvSpPr>
              <p:nvPr userDrawn="1"/>
            </p:nvSpPr>
            <p:spPr bwMode="ltGray">
              <a:xfrm rot="559869">
                <a:off x="1162" y="3250"/>
                <a:ext cx="81" cy="12"/>
              </a:xfrm>
              <a:prstGeom prst="rect">
                <a:avLst/>
              </a:prstGeom>
              <a:solidFill>
                <a:schemeClr val="bg2"/>
              </a:solidFill>
              <a:ln w="9525">
                <a:noFill/>
                <a:miter lim="800000"/>
                <a:headEnd/>
                <a:tailEnd/>
              </a:ln>
              <a:effectLst/>
            </p:spPr>
            <p:txBody>
              <a:bodyPr wrap="none" anchor="ctr"/>
              <a:lstStyle/>
              <a:p>
                <a:endParaRPr lang="ru-RU"/>
              </a:p>
            </p:txBody>
          </p:sp>
          <p:sp>
            <p:nvSpPr>
              <p:cNvPr id="62519" name="Rectangle 55"/>
              <p:cNvSpPr>
                <a:spLocks noChangeArrowheads="1"/>
              </p:cNvSpPr>
              <p:nvPr userDrawn="1"/>
            </p:nvSpPr>
            <p:spPr bwMode="ltGray">
              <a:xfrm rot="734079">
                <a:off x="1154" y="3276"/>
                <a:ext cx="81" cy="12"/>
              </a:xfrm>
              <a:prstGeom prst="rect">
                <a:avLst/>
              </a:prstGeom>
              <a:solidFill>
                <a:schemeClr val="bg2"/>
              </a:solidFill>
              <a:ln w="9525">
                <a:noFill/>
                <a:miter lim="800000"/>
                <a:headEnd/>
                <a:tailEnd/>
              </a:ln>
              <a:effectLst/>
            </p:spPr>
            <p:txBody>
              <a:bodyPr wrap="none" anchor="ctr"/>
              <a:lstStyle/>
              <a:p>
                <a:endParaRPr lang="ru-RU"/>
              </a:p>
            </p:txBody>
          </p:sp>
          <p:sp>
            <p:nvSpPr>
              <p:cNvPr id="62520" name="Rectangle 56"/>
              <p:cNvSpPr>
                <a:spLocks noChangeArrowheads="1"/>
              </p:cNvSpPr>
              <p:nvPr userDrawn="1"/>
            </p:nvSpPr>
            <p:spPr bwMode="ltGray">
              <a:xfrm rot="734079">
                <a:off x="1141" y="3304"/>
                <a:ext cx="75" cy="12"/>
              </a:xfrm>
              <a:prstGeom prst="rect">
                <a:avLst/>
              </a:prstGeom>
              <a:solidFill>
                <a:schemeClr val="bg2"/>
              </a:solidFill>
              <a:ln w="9525">
                <a:noFill/>
                <a:miter lim="800000"/>
                <a:headEnd/>
                <a:tailEnd/>
              </a:ln>
              <a:effectLst/>
            </p:spPr>
            <p:txBody>
              <a:bodyPr wrap="none" anchor="ctr"/>
              <a:lstStyle/>
              <a:p>
                <a:endParaRPr lang="ru-RU"/>
              </a:p>
            </p:txBody>
          </p:sp>
          <p:sp>
            <p:nvSpPr>
              <p:cNvPr id="62521" name="Rectangle 57"/>
              <p:cNvSpPr>
                <a:spLocks noChangeArrowheads="1"/>
              </p:cNvSpPr>
              <p:nvPr userDrawn="1"/>
            </p:nvSpPr>
            <p:spPr bwMode="ltGray">
              <a:xfrm rot="-293905">
                <a:off x="1211" y="3096"/>
                <a:ext cx="81" cy="12"/>
              </a:xfrm>
              <a:prstGeom prst="rect">
                <a:avLst/>
              </a:prstGeom>
              <a:solidFill>
                <a:schemeClr val="bg2"/>
              </a:solidFill>
              <a:ln w="9525">
                <a:noFill/>
                <a:miter lim="800000"/>
                <a:headEnd/>
                <a:tailEnd/>
              </a:ln>
              <a:effectLst/>
            </p:spPr>
            <p:txBody>
              <a:bodyPr wrap="none" anchor="ctr"/>
              <a:lstStyle/>
              <a:p>
                <a:endParaRPr lang="ru-RU"/>
              </a:p>
            </p:txBody>
          </p:sp>
          <p:sp>
            <p:nvSpPr>
              <p:cNvPr id="62522" name="Rectangle 58"/>
              <p:cNvSpPr>
                <a:spLocks noChangeArrowheads="1"/>
              </p:cNvSpPr>
              <p:nvPr userDrawn="1"/>
            </p:nvSpPr>
            <p:spPr bwMode="ltGray">
              <a:xfrm rot="-8">
                <a:off x="1201" y="3122"/>
                <a:ext cx="81" cy="12"/>
              </a:xfrm>
              <a:prstGeom prst="rect">
                <a:avLst/>
              </a:prstGeom>
              <a:solidFill>
                <a:schemeClr val="bg2"/>
              </a:solidFill>
              <a:ln w="9525">
                <a:noFill/>
                <a:miter lim="800000"/>
                <a:headEnd/>
                <a:tailEnd/>
              </a:ln>
              <a:effectLst/>
            </p:spPr>
            <p:txBody>
              <a:bodyPr wrap="none" anchor="ctr"/>
              <a:lstStyle/>
              <a:p>
                <a:endParaRPr lang="ru-RU"/>
              </a:p>
            </p:txBody>
          </p:sp>
          <p:sp>
            <p:nvSpPr>
              <p:cNvPr id="62523" name="Rectangle 59"/>
              <p:cNvSpPr>
                <a:spLocks noChangeArrowheads="1"/>
              </p:cNvSpPr>
              <p:nvPr userDrawn="1"/>
            </p:nvSpPr>
            <p:spPr bwMode="ltGray">
              <a:xfrm rot="-8">
                <a:off x="1200" y="3147"/>
                <a:ext cx="81" cy="12"/>
              </a:xfrm>
              <a:prstGeom prst="rect">
                <a:avLst/>
              </a:prstGeom>
              <a:solidFill>
                <a:schemeClr val="bg2"/>
              </a:solidFill>
              <a:ln w="9525">
                <a:noFill/>
                <a:miter lim="800000"/>
                <a:headEnd/>
                <a:tailEnd/>
              </a:ln>
              <a:effectLst/>
            </p:spPr>
            <p:txBody>
              <a:bodyPr wrap="none" anchor="ctr"/>
              <a:lstStyle/>
              <a:p>
                <a:endParaRPr lang="ru-RU"/>
              </a:p>
            </p:txBody>
          </p:sp>
          <p:sp>
            <p:nvSpPr>
              <p:cNvPr id="62524" name="Rectangle 60"/>
              <p:cNvSpPr>
                <a:spLocks noChangeArrowheads="1"/>
              </p:cNvSpPr>
              <p:nvPr userDrawn="1"/>
            </p:nvSpPr>
            <p:spPr bwMode="ltGray">
              <a:xfrm rot="214188">
                <a:off x="1189" y="3173"/>
                <a:ext cx="81" cy="12"/>
              </a:xfrm>
              <a:prstGeom prst="rect">
                <a:avLst/>
              </a:prstGeom>
              <a:solidFill>
                <a:schemeClr val="bg2"/>
              </a:solidFill>
              <a:ln w="9525">
                <a:noFill/>
                <a:miter lim="800000"/>
                <a:headEnd/>
                <a:tailEnd/>
              </a:ln>
              <a:effectLst/>
            </p:spPr>
            <p:txBody>
              <a:bodyPr wrap="none" anchor="ctr"/>
              <a:lstStyle/>
              <a:p>
                <a:endParaRPr lang="ru-RU"/>
              </a:p>
            </p:txBody>
          </p:sp>
          <p:sp>
            <p:nvSpPr>
              <p:cNvPr id="62525" name="Rectangle 61"/>
              <p:cNvSpPr>
                <a:spLocks noChangeArrowheads="1"/>
              </p:cNvSpPr>
              <p:nvPr userDrawn="1"/>
            </p:nvSpPr>
            <p:spPr bwMode="ltGray">
              <a:xfrm rot="-682388">
                <a:off x="1219" y="2965"/>
                <a:ext cx="86" cy="12"/>
              </a:xfrm>
              <a:prstGeom prst="rect">
                <a:avLst/>
              </a:prstGeom>
              <a:solidFill>
                <a:schemeClr val="bg2"/>
              </a:solidFill>
              <a:ln w="9525">
                <a:noFill/>
                <a:miter lim="800000"/>
                <a:headEnd/>
                <a:tailEnd/>
              </a:ln>
              <a:effectLst/>
            </p:spPr>
            <p:txBody>
              <a:bodyPr wrap="none" anchor="ctr"/>
              <a:lstStyle/>
              <a:p>
                <a:endParaRPr lang="ru-RU"/>
              </a:p>
            </p:txBody>
          </p:sp>
          <p:sp>
            <p:nvSpPr>
              <p:cNvPr id="62526" name="Rectangle 62"/>
              <p:cNvSpPr>
                <a:spLocks noChangeArrowheads="1"/>
              </p:cNvSpPr>
              <p:nvPr userDrawn="1"/>
            </p:nvSpPr>
            <p:spPr bwMode="ltGray">
              <a:xfrm rot="-480400">
                <a:off x="1220" y="2991"/>
                <a:ext cx="86" cy="12"/>
              </a:xfrm>
              <a:prstGeom prst="rect">
                <a:avLst/>
              </a:prstGeom>
              <a:solidFill>
                <a:schemeClr val="bg2"/>
              </a:solidFill>
              <a:ln w="9525">
                <a:noFill/>
                <a:miter lim="800000"/>
                <a:headEnd/>
                <a:tailEnd/>
              </a:ln>
              <a:effectLst/>
            </p:spPr>
            <p:txBody>
              <a:bodyPr wrap="none" anchor="ctr"/>
              <a:lstStyle/>
              <a:p>
                <a:endParaRPr lang="ru-RU"/>
              </a:p>
            </p:txBody>
          </p:sp>
          <p:sp>
            <p:nvSpPr>
              <p:cNvPr id="62527" name="Rectangle 63"/>
              <p:cNvSpPr>
                <a:spLocks noChangeArrowheads="1"/>
              </p:cNvSpPr>
              <p:nvPr userDrawn="1"/>
            </p:nvSpPr>
            <p:spPr bwMode="ltGray">
              <a:xfrm rot="-480400">
                <a:off x="1220" y="3015"/>
                <a:ext cx="86" cy="12"/>
              </a:xfrm>
              <a:prstGeom prst="rect">
                <a:avLst/>
              </a:prstGeom>
              <a:solidFill>
                <a:schemeClr val="bg2"/>
              </a:solidFill>
              <a:ln w="9525">
                <a:noFill/>
                <a:miter lim="800000"/>
                <a:headEnd/>
                <a:tailEnd/>
              </a:ln>
              <a:effectLst/>
            </p:spPr>
            <p:txBody>
              <a:bodyPr wrap="none" anchor="ctr"/>
              <a:lstStyle/>
              <a:p>
                <a:endParaRPr lang="ru-RU"/>
              </a:p>
            </p:txBody>
          </p:sp>
          <p:sp>
            <p:nvSpPr>
              <p:cNvPr id="62528" name="Rectangle 64"/>
              <p:cNvSpPr>
                <a:spLocks noChangeArrowheads="1"/>
              </p:cNvSpPr>
              <p:nvPr userDrawn="1"/>
            </p:nvSpPr>
            <p:spPr bwMode="ltGray">
              <a:xfrm rot="-270546">
                <a:off x="1219" y="3041"/>
                <a:ext cx="81" cy="12"/>
              </a:xfrm>
              <a:prstGeom prst="rect">
                <a:avLst/>
              </a:prstGeom>
              <a:solidFill>
                <a:schemeClr val="bg2"/>
              </a:solidFill>
              <a:ln w="9525">
                <a:noFill/>
                <a:miter lim="800000"/>
                <a:headEnd/>
                <a:tailEnd/>
              </a:ln>
              <a:effectLst/>
            </p:spPr>
            <p:txBody>
              <a:bodyPr wrap="none" anchor="ctr"/>
              <a:lstStyle/>
              <a:p>
                <a:endParaRPr lang="ru-RU"/>
              </a:p>
            </p:txBody>
          </p:sp>
          <p:sp>
            <p:nvSpPr>
              <p:cNvPr id="62529" name="Rectangle 65"/>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a:effectLst/>
            </p:spPr>
            <p:txBody>
              <a:bodyPr wrap="none" anchor="ctr"/>
              <a:lstStyle/>
              <a:p>
                <a:endParaRPr lang="ru-RU"/>
              </a:p>
            </p:txBody>
          </p:sp>
          <p:sp>
            <p:nvSpPr>
              <p:cNvPr id="62530" name="Rectangle 66"/>
              <p:cNvSpPr>
                <a:spLocks noChangeArrowheads="1"/>
              </p:cNvSpPr>
              <p:nvPr userDrawn="1"/>
            </p:nvSpPr>
            <p:spPr bwMode="ltGray">
              <a:xfrm rot="-969272">
                <a:off x="1213" y="2864"/>
                <a:ext cx="86" cy="12"/>
              </a:xfrm>
              <a:prstGeom prst="rect">
                <a:avLst/>
              </a:prstGeom>
              <a:solidFill>
                <a:schemeClr val="bg2"/>
              </a:solidFill>
              <a:ln w="9525">
                <a:noFill/>
                <a:miter lim="800000"/>
                <a:headEnd/>
                <a:tailEnd/>
              </a:ln>
              <a:effectLst/>
            </p:spPr>
            <p:txBody>
              <a:bodyPr wrap="none" anchor="ctr"/>
              <a:lstStyle/>
              <a:p>
                <a:endParaRPr lang="ru-RU"/>
              </a:p>
            </p:txBody>
          </p:sp>
          <p:sp>
            <p:nvSpPr>
              <p:cNvPr id="62531" name="Rectangle 67"/>
              <p:cNvSpPr>
                <a:spLocks noChangeArrowheads="1"/>
              </p:cNvSpPr>
              <p:nvPr userDrawn="1"/>
            </p:nvSpPr>
            <p:spPr bwMode="ltGray">
              <a:xfrm rot="-969272">
                <a:off x="1216" y="2888"/>
                <a:ext cx="86" cy="12"/>
              </a:xfrm>
              <a:prstGeom prst="rect">
                <a:avLst/>
              </a:prstGeom>
              <a:solidFill>
                <a:schemeClr val="bg2"/>
              </a:solidFill>
              <a:ln w="9525">
                <a:noFill/>
                <a:miter lim="800000"/>
                <a:headEnd/>
                <a:tailEnd/>
              </a:ln>
              <a:effectLst/>
            </p:spPr>
            <p:txBody>
              <a:bodyPr wrap="none" anchor="ctr"/>
              <a:lstStyle/>
              <a:p>
                <a:endParaRPr lang="ru-RU"/>
              </a:p>
            </p:txBody>
          </p:sp>
          <p:sp>
            <p:nvSpPr>
              <p:cNvPr id="62532" name="Rectangle 68"/>
              <p:cNvSpPr>
                <a:spLocks noChangeArrowheads="1"/>
              </p:cNvSpPr>
              <p:nvPr userDrawn="1"/>
            </p:nvSpPr>
            <p:spPr bwMode="ltGray">
              <a:xfrm rot="-806259">
                <a:off x="1219" y="2915"/>
                <a:ext cx="86" cy="12"/>
              </a:xfrm>
              <a:prstGeom prst="rect">
                <a:avLst/>
              </a:prstGeom>
              <a:solidFill>
                <a:schemeClr val="bg2"/>
              </a:solidFill>
              <a:ln w="9525">
                <a:noFill/>
                <a:miter lim="800000"/>
                <a:headEnd/>
                <a:tailEnd/>
              </a:ln>
              <a:effectLst/>
            </p:spPr>
            <p:txBody>
              <a:bodyPr wrap="none" anchor="ctr"/>
              <a:lstStyle/>
              <a:p>
                <a:endParaRPr lang="ru-RU"/>
              </a:p>
            </p:txBody>
          </p:sp>
          <p:sp>
            <p:nvSpPr>
              <p:cNvPr id="62533" name="Rectangle 69"/>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a:effectLst/>
            </p:spPr>
            <p:txBody>
              <a:bodyPr wrap="none" anchor="ctr"/>
              <a:lstStyle/>
              <a:p>
                <a:endParaRPr lang="ru-RU"/>
              </a:p>
            </p:txBody>
          </p:sp>
          <p:sp>
            <p:nvSpPr>
              <p:cNvPr id="62534" name="Rectangle 70"/>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a:effectLst/>
            </p:spPr>
            <p:txBody>
              <a:bodyPr wrap="none" anchor="ctr"/>
              <a:lstStyle/>
              <a:p>
                <a:endParaRPr lang="ru-RU"/>
              </a:p>
            </p:txBody>
          </p:sp>
          <p:sp>
            <p:nvSpPr>
              <p:cNvPr id="62535" name="Rectangle 71"/>
              <p:cNvSpPr>
                <a:spLocks noChangeArrowheads="1"/>
              </p:cNvSpPr>
              <p:nvPr userDrawn="1"/>
            </p:nvSpPr>
            <p:spPr bwMode="ltGray">
              <a:xfrm rot="-1341953">
                <a:off x="1184" y="2775"/>
                <a:ext cx="86" cy="12"/>
              </a:xfrm>
              <a:prstGeom prst="rect">
                <a:avLst/>
              </a:prstGeom>
              <a:solidFill>
                <a:schemeClr val="bg2"/>
              </a:solidFill>
              <a:ln w="9525">
                <a:noFill/>
                <a:miter lim="800000"/>
                <a:headEnd/>
                <a:tailEnd/>
              </a:ln>
              <a:effectLst/>
            </p:spPr>
            <p:txBody>
              <a:bodyPr wrap="none" anchor="ctr"/>
              <a:lstStyle/>
              <a:p>
                <a:endParaRPr lang="ru-RU"/>
              </a:p>
            </p:txBody>
          </p:sp>
          <p:sp>
            <p:nvSpPr>
              <p:cNvPr id="62536" name="Rectangle 72"/>
              <p:cNvSpPr>
                <a:spLocks noChangeArrowheads="1"/>
              </p:cNvSpPr>
              <p:nvPr userDrawn="1"/>
            </p:nvSpPr>
            <p:spPr bwMode="ltGray">
              <a:xfrm rot="-1341953">
                <a:off x="1194" y="2795"/>
                <a:ext cx="86" cy="12"/>
              </a:xfrm>
              <a:prstGeom prst="rect">
                <a:avLst/>
              </a:prstGeom>
              <a:solidFill>
                <a:schemeClr val="bg2"/>
              </a:solidFill>
              <a:ln w="9525">
                <a:noFill/>
                <a:miter lim="800000"/>
                <a:headEnd/>
                <a:tailEnd/>
              </a:ln>
              <a:effectLst/>
            </p:spPr>
            <p:txBody>
              <a:bodyPr wrap="none" anchor="ctr"/>
              <a:lstStyle/>
              <a:p>
                <a:endParaRPr lang="ru-RU"/>
              </a:p>
            </p:txBody>
          </p:sp>
          <p:sp>
            <p:nvSpPr>
              <p:cNvPr id="62537" name="Rectangle 73"/>
              <p:cNvSpPr>
                <a:spLocks noChangeArrowheads="1"/>
              </p:cNvSpPr>
              <p:nvPr userDrawn="1"/>
            </p:nvSpPr>
            <p:spPr bwMode="ltGray">
              <a:xfrm rot="-1928746">
                <a:off x="1101" y="2628"/>
                <a:ext cx="86" cy="12"/>
              </a:xfrm>
              <a:prstGeom prst="rect">
                <a:avLst/>
              </a:prstGeom>
              <a:solidFill>
                <a:schemeClr val="bg2"/>
              </a:solidFill>
              <a:ln w="9525">
                <a:noFill/>
                <a:miter lim="800000"/>
                <a:headEnd/>
                <a:tailEnd/>
              </a:ln>
              <a:effectLst/>
            </p:spPr>
            <p:txBody>
              <a:bodyPr wrap="none" anchor="ctr"/>
              <a:lstStyle/>
              <a:p>
                <a:endParaRPr lang="ru-RU"/>
              </a:p>
            </p:txBody>
          </p:sp>
          <p:sp>
            <p:nvSpPr>
              <p:cNvPr id="62538" name="Rectangle 74"/>
              <p:cNvSpPr>
                <a:spLocks noChangeArrowheads="1"/>
              </p:cNvSpPr>
              <p:nvPr userDrawn="1"/>
            </p:nvSpPr>
            <p:spPr bwMode="ltGray">
              <a:xfrm rot="-1844175">
                <a:off x="1114" y="2645"/>
                <a:ext cx="86" cy="12"/>
              </a:xfrm>
              <a:prstGeom prst="rect">
                <a:avLst/>
              </a:prstGeom>
              <a:solidFill>
                <a:schemeClr val="bg2"/>
              </a:solidFill>
              <a:ln w="9525">
                <a:noFill/>
                <a:miter lim="800000"/>
                <a:headEnd/>
                <a:tailEnd/>
              </a:ln>
              <a:effectLst/>
            </p:spPr>
            <p:txBody>
              <a:bodyPr wrap="none" anchor="ctr"/>
              <a:lstStyle/>
              <a:p>
                <a:endParaRPr lang="ru-RU"/>
              </a:p>
            </p:txBody>
          </p:sp>
          <p:sp>
            <p:nvSpPr>
              <p:cNvPr id="62539" name="Rectangle 75"/>
              <p:cNvSpPr>
                <a:spLocks noChangeArrowheads="1"/>
              </p:cNvSpPr>
              <p:nvPr userDrawn="1"/>
            </p:nvSpPr>
            <p:spPr bwMode="ltGray">
              <a:xfrm rot="-1752383">
                <a:off x="1129" y="2667"/>
                <a:ext cx="86" cy="12"/>
              </a:xfrm>
              <a:prstGeom prst="rect">
                <a:avLst/>
              </a:prstGeom>
              <a:solidFill>
                <a:schemeClr val="bg2"/>
              </a:solidFill>
              <a:ln w="9525">
                <a:noFill/>
                <a:miter lim="800000"/>
                <a:headEnd/>
                <a:tailEnd/>
              </a:ln>
              <a:effectLst/>
            </p:spPr>
            <p:txBody>
              <a:bodyPr wrap="none" anchor="ctr"/>
              <a:lstStyle/>
              <a:p>
                <a:endParaRPr lang="ru-RU"/>
              </a:p>
            </p:txBody>
          </p:sp>
          <p:sp>
            <p:nvSpPr>
              <p:cNvPr id="62540" name="Rectangle 76"/>
              <p:cNvSpPr>
                <a:spLocks noChangeArrowheads="1"/>
              </p:cNvSpPr>
              <p:nvPr userDrawn="1"/>
            </p:nvSpPr>
            <p:spPr bwMode="ltGray">
              <a:xfrm rot="-1752383">
                <a:off x="1142" y="2684"/>
                <a:ext cx="86" cy="12"/>
              </a:xfrm>
              <a:prstGeom prst="rect">
                <a:avLst/>
              </a:prstGeom>
              <a:solidFill>
                <a:schemeClr val="bg2"/>
              </a:solidFill>
              <a:ln w="9525">
                <a:noFill/>
                <a:miter lim="800000"/>
                <a:headEnd/>
                <a:tailEnd/>
              </a:ln>
              <a:effectLst/>
            </p:spPr>
            <p:txBody>
              <a:bodyPr wrap="none" anchor="ctr"/>
              <a:lstStyle/>
              <a:p>
                <a:endParaRPr lang="ru-RU"/>
              </a:p>
            </p:txBody>
          </p:sp>
          <p:sp>
            <p:nvSpPr>
              <p:cNvPr id="62541" name="Rectangle 77"/>
              <p:cNvSpPr>
                <a:spLocks noChangeArrowheads="1"/>
              </p:cNvSpPr>
              <p:nvPr userDrawn="1"/>
            </p:nvSpPr>
            <p:spPr bwMode="ltGray">
              <a:xfrm rot="-2466736">
                <a:off x="1014" y="2538"/>
                <a:ext cx="86" cy="12"/>
              </a:xfrm>
              <a:prstGeom prst="rect">
                <a:avLst/>
              </a:prstGeom>
              <a:solidFill>
                <a:schemeClr val="bg2"/>
              </a:solidFill>
              <a:ln w="9525">
                <a:noFill/>
                <a:miter lim="800000"/>
                <a:headEnd/>
                <a:tailEnd/>
              </a:ln>
              <a:effectLst/>
            </p:spPr>
            <p:txBody>
              <a:bodyPr wrap="none" anchor="ctr"/>
              <a:lstStyle/>
              <a:p>
                <a:endParaRPr lang="ru-RU"/>
              </a:p>
            </p:txBody>
          </p:sp>
          <p:sp>
            <p:nvSpPr>
              <p:cNvPr id="62542" name="Rectangle 78"/>
              <p:cNvSpPr>
                <a:spLocks noChangeArrowheads="1"/>
              </p:cNvSpPr>
              <p:nvPr userDrawn="1"/>
            </p:nvSpPr>
            <p:spPr bwMode="ltGray">
              <a:xfrm rot="-2466736">
                <a:off x="1035" y="2557"/>
                <a:ext cx="86" cy="12"/>
              </a:xfrm>
              <a:prstGeom prst="rect">
                <a:avLst/>
              </a:prstGeom>
              <a:solidFill>
                <a:schemeClr val="bg2"/>
              </a:solidFill>
              <a:ln w="9525">
                <a:noFill/>
                <a:miter lim="800000"/>
                <a:headEnd/>
                <a:tailEnd/>
              </a:ln>
              <a:effectLst/>
            </p:spPr>
            <p:txBody>
              <a:bodyPr wrap="none" anchor="ctr"/>
              <a:lstStyle/>
              <a:p>
                <a:endParaRPr lang="ru-RU"/>
              </a:p>
            </p:txBody>
          </p:sp>
          <p:sp>
            <p:nvSpPr>
              <p:cNvPr id="62543" name="Rectangle 79"/>
              <p:cNvSpPr>
                <a:spLocks noChangeArrowheads="1"/>
              </p:cNvSpPr>
              <p:nvPr userDrawn="1"/>
            </p:nvSpPr>
            <p:spPr bwMode="ltGray">
              <a:xfrm rot="-2466736">
                <a:off x="1050" y="2574"/>
                <a:ext cx="86" cy="12"/>
              </a:xfrm>
              <a:prstGeom prst="rect">
                <a:avLst/>
              </a:prstGeom>
              <a:solidFill>
                <a:schemeClr val="bg2"/>
              </a:solidFill>
              <a:ln w="9525">
                <a:noFill/>
                <a:miter lim="800000"/>
                <a:headEnd/>
                <a:tailEnd/>
              </a:ln>
              <a:effectLst/>
            </p:spPr>
            <p:txBody>
              <a:bodyPr wrap="none" anchor="ctr"/>
              <a:lstStyle/>
              <a:p>
                <a:endParaRPr lang="ru-RU"/>
              </a:p>
            </p:txBody>
          </p:sp>
          <p:sp>
            <p:nvSpPr>
              <p:cNvPr id="62544" name="Rectangle 80"/>
              <p:cNvSpPr>
                <a:spLocks noChangeArrowheads="1"/>
              </p:cNvSpPr>
              <p:nvPr userDrawn="1"/>
            </p:nvSpPr>
            <p:spPr bwMode="ltGray">
              <a:xfrm rot="-2342866">
                <a:off x="1068" y="2590"/>
                <a:ext cx="86" cy="12"/>
              </a:xfrm>
              <a:prstGeom prst="rect">
                <a:avLst/>
              </a:prstGeom>
              <a:solidFill>
                <a:schemeClr val="bg2"/>
              </a:solidFill>
              <a:ln w="9525">
                <a:noFill/>
                <a:miter lim="800000"/>
                <a:headEnd/>
                <a:tailEnd/>
              </a:ln>
              <a:effectLst/>
            </p:spPr>
            <p:txBody>
              <a:bodyPr wrap="none" anchor="ctr"/>
              <a:lstStyle/>
              <a:p>
                <a:endParaRPr lang="ru-RU"/>
              </a:p>
            </p:txBody>
          </p:sp>
          <p:sp>
            <p:nvSpPr>
              <p:cNvPr id="62545" name="Freeform 81"/>
              <p:cNvSpPr>
                <a:spLocks/>
              </p:cNvSpPr>
              <p:nvPr userDrawn="1"/>
            </p:nvSpPr>
            <p:spPr bwMode="ltGray">
              <a:xfrm>
                <a:off x="486" y="2563"/>
                <a:ext cx="180" cy="151"/>
              </a:xfrm>
              <a:custGeom>
                <a:avLst/>
                <a:gdLst/>
                <a:ahLst/>
                <a:cxnLst>
                  <a:cxn ang="0">
                    <a:pos x="0" y="144"/>
                  </a:cxn>
                  <a:cxn ang="0">
                    <a:pos x="28" y="147"/>
                  </a:cxn>
                  <a:cxn ang="0">
                    <a:pos x="64" y="46"/>
                  </a:cxn>
                  <a:cxn ang="0">
                    <a:pos x="94" y="151"/>
                  </a:cxn>
                  <a:cxn ang="0">
                    <a:pos x="129" y="151"/>
                  </a:cxn>
                  <a:cxn ang="0">
                    <a:pos x="180" y="9"/>
                  </a:cxn>
                  <a:cxn ang="0">
                    <a:pos x="148" y="10"/>
                  </a:cxn>
                  <a:cxn ang="0">
                    <a:pos x="112" y="112"/>
                  </a:cxn>
                  <a:cxn ang="0">
                    <a:pos x="79" y="0"/>
                  </a:cxn>
                  <a:cxn ang="0">
                    <a:pos x="48" y="0"/>
                  </a:cxn>
                  <a:cxn ang="0">
                    <a:pos x="0" y="144"/>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a:effectLst/>
            </p:spPr>
            <p:txBody>
              <a:bodyPr/>
              <a:lstStyle/>
              <a:p>
                <a:endParaRPr lang="ru-RU"/>
              </a:p>
            </p:txBody>
          </p:sp>
          <p:sp>
            <p:nvSpPr>
              <p:cNvPr id="62546" name="Rectangle 82"/>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a:effectLst/>
            </p:spPr>
            <p:txBody>
              <a:bodyPr wrap="none" anchor="ctr"/>
              <a:lstStyle/>
              <a:p>
                <a:endParaRPr lang="ru-RU"/>
              </a:p>
            </p:txBody>
          </p:sp>
          <p:sp>
            <p:nvSpPr>
              <p:cNvPr id="62547" name="Rectangle 83"/>
              <p:cNvSpPr>
                <a:spLocks noChangeArrowheads="1"/>
              </p:cNvSpPr>
              <p:nvPr userDrawn="1"/>
            </p:nvSpPr>
            <p:spPr bwMode="ltGray">
              <a:xfrm rot="238799">
                <a:off x="4" y="3146"/>
                <a:ext cx="1031" cy="12"/>
              </a:xfrm>
              <a:prstGeom prst="rect">
                <a:avLst/>
              </a:prstGeom>
              <a:solidFill>
                <a:schemeClr val="bg2"/>
              </a:solidFill>
              <a:ln w="9525">
                <a:noFill/>
                <a:miter lim="800000"/>
                <a:headEnd/>
                <a:tailEnd/>
              </a:ln>
              <a:effectLst/>
            </p:spPr>
            <p:txBody>
              <a:bodyPr wrap="none" anchor="ctr"/>
              <a:lstStyle/>
              <a:p>
                <a:endParaRPr lang="ru-RU"/>
              </a:p>
            </p:txBody>
          </p:sp>
          <p:sp>
            <p:nvSpPr>
              <p:cNvPr id="62548" name="Rectangle 84"/>
              <p:cNvSpPr>
                <a:spLocks noChangeArrowheads="1"/>
              </p:cNvSpPr>
              <p:nvPr userDrawn="1"/>
            </p:nvSpPr>
            <p:spPr bwMode="ltGray">
              <a:xfrm rot="-2957028">
                <a:off x="907" y="2473"/>
                <a:ext cx="81" cy="12"/>
              </a:xfrm>
              <a:prstGeom prst="rect">
                <a:avLst/>
              </a:prstGeom>
              <a:solidFill>
                <a:schemeClr val="bg2"/>
              </a:solidFill>
              <a:ln w="9525">
                <a:noFill/>
                <a:miter lim="800000"/>
                <a:headEnd/>
                <a:tailEnd/>
              </a:ln>
              <a:effectLst/>
            </p:spPr>
            <p:txBody>
              <a:bodyPr wrap="none" anchor="ctr"/>
              <a:lstStyle/>
              <a:p>
                <a:endParaRPr lang="ru-RU"/>
              </a:p>
            </p:txBody>
          </p:sp>
          <p:sp>
            <p:nvSpPr>
              <p:cNvPr id="62549" name="Rectangle 85"/>
              <p:cNvSpPr>
                <a:spLocks noChangeArrowheads="1"/>
              </p:cNvSpPr>
              <p:nvPr userDrawn="1"/>
            </p:nvSpPr>
            <p:spPr bwMode="ltGray">
              <a:xfrm rot="-2957028">
                <a:off x="930" y="2486"/>
                <a:ext cx="81" cy="12"/>
              </a:xfrm>
              <a:prstGeom prst="rect">
                <a:avLst/>
              </a:prstGeom>
              <a:solidFill>
                <a:schemeClr val="bg2"/>
              </a:solidFill>
              <a:ln w="9525">
                <a:noFill/>
                <a:miter lim="800000"/>
                <a:headEnd/>
                <a:tailEnd/>
              </a:ln>
              <a:effectLst/>
            </p:spPr>
            <p:txBody>
              <a:bodyPr wrap="none" anchor="ctr"/>
              <a:lstStyle/>
              <a:p>
                <a:endParaRPr lang="ru-RU"/>
              </a:p>
            </p:txBody>
          </p:sp>
          <p:sp>
            <p:nvSpPr>
              <p:cNvPr id="62550" name="Rectangle 86"/>
              <p:cNvSpPr>
                <a:spLocks noChangeArrowheads="1"/>
              </p:cNvSpPr>
              <p:nvPr userDrawn="1"/>
            </p:nvSpPr>
            <p:spPr bwMode="ltGray">
              <a:xfrm rot="-2957028">
                <a:off x="954" y="2497"/>
                <a:ext cx="86" cy="12"/>
              </a:xfrm>
              <a:prstGeom prst="rect">
                <a:avLst/>
              </a:prstGeom>
              <a:solidFill>
                <a:schemeClr val="bg2"/>
              </a:solidFill>
              <a:ln w="9525">
                <a:noFill/>
                <a:miter lim="800000"/>
                <a:headEnd/>
                <a:tailEnd/>
              </a:ln>
              <a:effectLst/>
            </p:spPr>
            <p:txBody>
              <a:bodyPr wrap="none" anchor="ctr"/>
              <a:lstStyle/>
              <a:p>
                <a:endParaRPr lang="ru-RU"/>
              </a:p>
            </p:txBody>
          </p:sp>
          <p:sp>
            <p:nvSpPr>
              <p:cNvPr id="62551" name="Rectangle 87"/>
              <p:cNvSpPr>
                <a:spLocks noChangeArrowheads="1"/>
              </p:cNvSpPr>
              <p:nvPr userDrawn="1"/>
            </p:nvSpPr>
            <p:spPr bwMode="ltGray">
              <a:xfrm rot="-2661033">
                <a:off x="974" y="2509"/>
                <a:ext cx="86" cy="12"/>
              </a:xfrm>
              <a:prstGeom prst="rect">
                <a:avLst/>
              </a:prstGeom>
              <a:solidFill>
                <a:schemeClr val="bg2"/>
              </a:solidFill>
              <a:ln w="9525">
                <a:noFill/>
                <a:miter lim="800000"/>
                <a:headEnd/>
                <a:tailEnd/>
              </a:ln>
              <a:effectLst/>
            </p:spPr>
            <p:txBody>
              <a:bodyPr wrap="none" anchor="ctr"/>
              <a:lstStyle/>
              <a:p>
                <a:endParaRPr lang="ru-RU"/>
              </a:p>
            </p:txBody>
          </p:sp>
          <p:sp>
            <p:nvSpPr>
              <p:cNvPr id="62552" name="Rectangle 88"/>
              <p:cNvSpPr>
                <a:spLocks noChangeArrowheads="1"/>
              </p:cNvSpPr>
              <p:nvPr userDrawn="1"/>
            </p:nvSpPr>
            <p:spPr bwMode="ltGray">
              <a:xfrm rot="-3638503">
                <a:off x="788" y="2426"/>
                <a:ext cx="75" cy="12"/>
              </a:xfrm>
              <a:prstGeom prst="rect">
                <a:avLst/>
              </a:prstGeom>
              <a:solidFill>
                <a:schemeClr val="bg2"/>
              </a:solidFill>
              <a:ln w="9525">
                <a:noFill/>
                <a:miter lim="800000"/>
                <a:headEnd/>
                <a:tailEnd/>
              </a:ln>
              <a:effectLst/>
            </p:spPr>
            <p:txBody>
              <a:bodyPr wrap="none" anchor="ctr"/>
              <a:lstStyle/>
              <a:p>
                <a:endParaRPr lang="ru-RU"/>
              </a:p>
            </p:txBody>
          </p:sp>
          <p:sp>
            <p:nvSpPr>
              <p:cNvPr id="62553" name="Rectangle 89"/>
              <p:cNvSpPr>
                <a:spLocks noChangeArrowheads="1"/>
              </p:cNvSpPr>
              <p:nvPr userDrawn="1"/>
            </p:nvSpPr>
            <p:spPr bwMode="ltGray">
              <a:xfrm rot="-3638503">
                <a:off x="815" y="2434"/>
                <a:ext cx="75" cy="12"/>
              </a:xfrm>
              <a:prstGeom prst="rect">
                <a:avLst/>
              </a:prstGeom>
              <a:solidFill>
                <a:schemeClr val="bg2"/>
              </a:solidFill>
              <a:ln w="9525">
                <a:noFill/>
                <a:miter lim="800000"/>
                <a:headEnd/>
                <a:tailEnd/>
              </a:ln>
              <a:effectLst/>
            </p:spPr>
            <p:txBody>
              <a:bodyPr wrap="none" anchor="ctr"/>
              <a:lstStyle/>
              <a:p>
                <a:endParaRPr lang="ru-RU"/>
              </a:p>
            </p:txBody>
          </p:sp>
          <p:sp>
            <p:nvSpPr>
              <p:cNvPr id="62554" name="Rectangle 90"/>
              <p:cNvSpPr>
                <a:spLocks noChangeArrowheads="1"/>
              </p:cNvSpPr>
              <p:nvPr userDrawn="1"/>
            </p:nvSpPr>
            <p:spPr bwMode="ltGray">
              <a:xfrm rot="-3514633">
                <a:off x="837" y="2441"/>
                <a:ext cx="81" cy="12"/>
              </a:xfrm>
              <a:prstGeom prst="rect">
                <a:avLst/>
              </a:prstGeom>
              <a:solidFill>
                <a:schemeClr val="bg2"/>
              </a:solidFill>
              <a:ln w="9525">
                <a:noFill/>
                <a:miter lim="800000"/>
                <a:headEnd/>
                <a:tailEnd/>
              </a:ln>
              <a:effectLst/>
            </p:spPr>
            <p:txBody>
              <a:bodyPr wrap="none" anchor="ctr"/>
              <a:lstStyle/>
              <a:p>
                <a:endParaRPr lang="ru-RU"/>
              </a:p>
            </p:txBody>
          </p:sp>
          <p:sp>
            <p:nvSpPr>
              <p:cNvPr id="62555" name="Rectangle 91"/>
              <p:cNvSpPr>
                <a:spLocks noChangeArrowheads="1"/>
              </p:cNvSpPr>
              <p:nvPr userDrawn="1"/>
            </p:nvSpPr>
            <p:spPr bwMode="ltGray">
              <a:xfrm rot="-3220799">
                <a:off x="862" y="2453"/>
                <a:ext cx="81" cy="12"/>
              </a:xfrm>
              <a:prstGeom prst="rect">
                <a:avLst/>
              </a:prstGeom>
              <a:solidFill>
                <a:schemeClr val="bg2"/>
              </a:solidFill>
              <a:ln w="9525">
                <a:noFill/>
                <a:miter lim="800000"/>
                <a:headEnd/>
                <a:tailEnd/>
              </a:ln>
              <a:effectLst/>
            </p:spPr>
            <p:txBody>
              <a:bodyPr wrap="none" anchor="ctr"/>
              <a:lstStyle/>
              <a:p>
                <a:endParaRPr lang="ru-RU"/>
              </a:p>
            </p:txBody>
          </p:sp>
          <p:sp>
            <p:nvSpPr>
              <p:cNvPr id="62556" name="Rectangle 92"/>
              <p:cNvSpPr>
                <a:spLocks noChangeArrowheads="1"/>
              </p:cNvSpPr>
              <p:nvPr userDrawn="1"/>
            </p:nvSpPr>
            <p:spPr bwMode="ltGray">
              <a:xfrm rot="-4338250">
                <a:off x="649" y="2396"/>
                <a:ext cx="75" cy="12"/>
              </a:xfrm>
              <a:prstGeom prst="rect">
                <a:avLst/>
              </a:prstGeom>
              <a:solidFill>
                <a:schemeClr val="bg2"/>
              </a:solidFill>
              <a:ln w="9525">
                <a:noFill/>
                <a:miter lim="800000"/>
                <a:headEnd/>
                <a:tailEnd/>
              </a:ln>
              <a:effectLst/>
            </p:spPr>
            <p:txBody>
              <a:bodyPr wrap="none" anchor="ctr"/>
              <a:lstStyle/>
              <a:p>
                <a:endParaRPr lang="ru-RU"/>
              </a:p>
            </p:txBody>
          </p:sp>
          <p:sp>
            <p:nvSpPr>
              <p:cNvPr id="62557" name="Rectangle 93"/>
              <p:cNvSpPr>
                <a:spLocks noChangeArrowheads="1"/>
              </p:cNvSpPr>
              <p:nvPr userDrawn="1"/>
            </p:nvSpPr>
            <p:spPr bwMode="ltGray">
              <a:xfrm rot="-4250359">
                <a:off x="677" y="2402"/>
                <a:ext cx="75" cy="12"/>
              </a:xfrm>
              <a:prstGeom prst="rect">
                <a:avLst/>
              </a:prstGeom>
              <a:solidFill>
                <a:schemeClr val="bg2"/>
              </a:solidFill>
              <a:ln w="9525">
                <a:noFill/>
                <a:miter lim="800000"/>
                <a:headEnd/>
                <a:tailEnd/>
              </a:ln>
              <a:effectLst/>
            </p:spPr>
            <p:txBody>
              <a:bodyPr wrap="none" anchor="ctr"/>
              <a:lstStyle/>
              <a:p>
                <a:endParaRPr lang="ru-RU"/>
              </a:p>
            </p:txBody>
          </p:sp>
          <p:sp>
            <p:nvSpPr>
              <p:cNvPr id="62558" name="Rectangle 94"/>
              <p:cNvSpPr>
                <a:spLocks noChangeArrowheads="1"/>
              </p:cNvSpPr>
              <p:nvPr userDrawn="1"/>
            </p:nvSpPr>
            <p:spPr bwMode="ltGray">
              <a:xfrm rot="-4250359">
                <a:off x="707" y="2407"/>
                <a:ext cx="75" cy="12"/>
              </a:xfrm>
              <a:prstGeom prst="rect">
                <a:avLst/>
              </a:prstGeom>
              <a:solidFill>
                <a:schemeClr val="bg2"/>
              </a:solidFill>
              <a:ln w="9525">
                <a:noFill/>
                <a:miter lim="800000"/>
                <a:headEnd/>
                <a:tailEnd/>
              </a:ln>
              <a:effectLst/>
            </p:spPr>
            <p:txBody>
              <a:bodyPr wrap="none" anchor="ctr"/>
              <a:lstStyle/>
              <a:p>
                <a:endParaRPr lang="ru-RU"/>
              </a:p>
            </p:txBody>
          </p:sp>
          <p:sp>
            <p:nvSpPr>
              <p:cNvPr id="62559" name="Rectangle 95"/>
              <p:cNvSpPr>
                <a:spLocks noChangeArrowheads="1"/>
              </p:cNvSpPr>
              <p:nvPr userDrawn="1"/>
            </p:nvSpPr>
            <p:spPr bwMode="ltGray">
              <a:xfrm rot="-3989246">
                <a:off x="737" y="2411"/>
                <a:ext cx="75" cy="12"/>
              </a:xfrm>
              <a:prstGeom prst="rect">
                <a:avLst/>
              </a:prstGeom>
              <a:solidFill>
                <a:schemeClr val="bg2"/>
              </a:solidFill>
              <a:ln w="9525">
                <a:noFill/>
                <a:miter lim="800000"/>
                <a:headEnd/>
                <a:tailEnd/>
              </a:ln>
              <a:effectLst/>
            </p:spPr>
            <p:txBody>
              <a:bodyPr wrap="none" anchor="ctr"/>
              <a:lstStyle/>
              <a:p>
                <a:endParaRPr lang="ru-RU"/>
              </a:p>
            </p:txBody>
          </p:sp>
          <p:sp>
            <p:nvSpPr>
              <p:cNvPr id="62560" name="Rectangle 96"/>
              <p:cNvSpPr>
                <a:spLocks noChangeArrowheads="1"/>
              </p:cNvSpPr>
              <p:nvPr userDrawn="1"/>
            </p:nvSpPr>
            <p:spPr bwMode="ltGray">
              <a:xfrm rot="-4862215">
                <a:off x="503" y="2395"/>
                <a:ext cx="69" cy="12"/>
              </a:xfrm>
              <a:prstGeom prst="rect">
                <a:avLst/>
              </a:prstGeom>
              <a:solidFill>
                <a:schemeClr val="bg2"/>
              </a:solidFill>
              <a:ln w="9525">
                <a:noFill/>
                <a:miter lim="800000"/>
                <a:headEnd/>
                <a:tailEnd/>
              </a:ln>
              <a:effectLst/>
            </p:spPr>
            <p:txBody>
              <a:bodyPr wrap="none" anchor="ctr"/>
              <a:lstStyle/>
              <a:p>
                <a:endParaRPr lang="ru-RU"/>
              </a:p>
            </p:txBody>
          </p:sp>
          <p:sp>
            <p:nvSpPr>
              <p:cNvPr id="62561" name="Rectangle 97"/>
              <p:cNvSpPr>
                <a:spLocks noChangeArrowheads="1"/>
              </p:cNvSpPr>
              <p:nvPr userDrawn="1"/>
            </p:nvSpPr>
            <p:spPr bwMode="ltGray">
              <a:xfrm rot="-4673370">
                <a:off x="533" y="2393"/>
                <a:ext cx="75" cy="12"/>
              </a:xfrm>
              <a:prstGeom prst="rect">
                <a:avLst/>
              </a:prstGeom>
              <a:solidFill>
                <a:schemeClr val="bg2"/>
              </a:solidFill>
              <a:ln w="9525">
                <a:noFill/>
                <a:miter lim="800000"/>
                <a:headEnd/>
                <a:tailEnd/>
              </a:ln>
              <a:effectLst/>
            </p:spPr>
            <p:txBody>
              <a:bodyPr wrap="none" anchor="ctr"/>
              <a:lstStyle/>
              <a:p>
                <a:endParaRPr lang="ru-RU"/>
              </a:p>
            </p:txBody>
          </p:sp>
          <p:sp>
            <p:nvSpPr>
              <p:cNvPr id="62562" name="Rectangle 98"/>
              <p:cNvSpPr>
                <a:spLocks noChangeArrowheads="1"/>
              </p:cNvSpPr>
              <p:nvPr userDrawn="1"/>
            </p:nvSpPr>
            <p:spPr bwMode="ltGray">
              <a:xfrm rot="-4646721">
                <a:off x="563" y="2390"/>
                <a:ext cx="75" cy="12"/>
              </a:xfrm>
              <a:prstGeom prst="rect">
                <a:avLst/>
              </a:prstGeom>
              <a:solidFill>
                <a:schemeClr val="bg2"/>
              </a:solidFill>
              <a:ln w="9525">
                <a:noFill/>
                <a:miter lim="800000"/>
                <a:headEnd/>
                <a:tailEnd/>
              </a:ln>
              <a:effectLst/>
            </p:spPr>
            <p:txBody>
              <a:bodyPr wrap="none" anchor="ctr"/>
              <a:lstStyle/>
              <a:p>
                <a:endParaRPr lang="ru-RU"/>
              </a:p>
            </p:txBody>
          </p:sp>
          <p:sp>
            <p:nvSpPr>
              <p:cNvPr id="62563" name="Rectangle 99"/>
              <p:cNvSpPr>
                <a:spLocks noChangeArrowheads="1"/>
              </p:cNvSpPr>
              <p:nvPr userDrawn="1"/>
            </p:nvSpPr>
            <p:spPr bwMode="ltGray">
              <a:xfrm rot="-4580623">
                <a:off x="594" y="2391"/>
                <a:ext cx="75" cy="12"/>
              </a:xfrm>
              <a:prstGeom prst="rect">
                <a:avLst/>
              </a:prstGeom>
              <a:solidFill>
                <a:schemeClr val="bg2"/>
              </a:solidFill>
              <a:ln w="9525">
                <a:noFill/>
                <a:miter lim="800000"/>
                <a:headEnd/>
                <a:tailEnd/>
              </a:ln>
              <a:effectLst/>
            </p:spPr>
            <p:txBody>
              <a:bodyPr wrap="none" anchor="ctr"/>
              <a:lstStyle/>
              <a:p>
                <a:endParaRPr lang="ru-RU"/>
              </a:p>
            </p:txBody>
          </p:sp>
          <p:sp>
            <p:nvSpPr>
              <p:cNvPr id="62564" name="Rectangle 100"/>
              <p:cNvSpPr>
                <a:spLocks noChangeArrowheads="1"/>
              </p:cNvSpPr>
              <p:nvPr userDrawn="1"/>
            </p:nvSpPr>
            <p:spPr bwMode="ltGray">
              <a:xfrm rot="-5195129">
                <a:off x="355" y="2414"/>
                <a:ext cx="69" cy="12"/>
              </a:xfrm>
              <a:prstGeom prst="rect">
                <a:avLst/>
              </a:prstGeom>
              <a:solidFill>
                <a:schemeClr val="bg2"/>
              </a:solidFill>
              <a:ln w="9525">
                <a:noFill/>
                <a:miter lim="800000"/>
                <a:headEnd/>
                <a:tailEnd/>
              </a:ln>
              <a:effectLst/>
            </p:spPr>
            <p:txBody>
              <a:bodyPr wrap="none" anchor="ctr"/>
              <a:lstStyle/>
              <a:p>
                <a:endParaRPr lang="ru-RU"/>
              </a:p>
            </p:txBody>
          </p:sp>
          <p:sp>
            <p:nvSpPr>
              <p:cNvPr id="62565" name="Rectangle 101"/>
              <p:cNvSpPr>
                <a:spLocks noChangeArrowheads="1"/>
              </p:cNvSpPr>
              <p:nvPr userDrawn="1"/>
            </p:nvSpPr>
            <p:spPr bwMode="ltGray">
              <a:xfrm rot="-5360484">
                <a:off x="385" y="2409"/>
                <a:ext cx="69" cy="12"/>
              </a:xfrm>
              <a:prstGeom prst="rect">
                <a:avLst/>
              </a:prstGeom>
              <a:solidFill>
                <a:schemeClr val="bg2"/>
              </a:solidFill>
              <a:ln w="9525">
                <a:noFill/>
                <a:miter lim="800000"/>
                <a:headEnd/>
                <a:tailEnd/>
              </a:ln>
              <a:effectLst/>
            </p:spPr>
            <p:txBody>
              <a:bodyPr wrap="none" anchor="ctr"/>
              <a:lstStyle/>
              <a:p>
                <a:endParaRPr lang="ru-RU"/>
              </a:p>
            </p:txBody>
          </p:sp>
          <p:sp>
            <p:nvSpPr>
              <p:cNvPr id="62566" name="Rectangle 102"/>
              <p:cNvSpPr>
                <a:spLocks noChangeArrowheads="1"/>
              </p:cNvSpPr>
              <p:nvPr userDrawn="1"/>
            </p:nvSpPr>
            <p:spPr bwMode="ltGray">
              <a:xfrm rot="-5288939">
                <a:off x="418" y="2405"/>
                <a:ext cx="69" cy="12"/>
              </a:xfrm>
              <a:prstGeom prst="rect">
                <a:avLst/>
              </a:prstGeom>
              <a:solidFill>
                <a:schemeClr val="bg2"/>
              </a:solidFill>
              <a:ln w="9525">
                <a:noFill/>
                <a:miter lim="800000"/>
                <a:headEnd/>
                <a:tailEnd/>
              </a:ln>
              <a:effectLst/>
            </p:spPr>
            <p:txBody>
              <a:bodyPr wrap="none" anchor="ctr"/>
              <a:lstStyle/>
              <a:p>
                <a:endParaRPr lang="ru-RU"/>
              </a:p>
            </p:txBody>
          </p:sp>
          <p:sp>
            <p:nvSpPr>
              <p:cNvPr id="62567" name="Rectangle 103"/>
              <p:cNvSpPr>
                <a:spLocks noChangeArrowheads="1"/>
              </p:cNvSpPr>
              <p:nvPr userDrawn="1"/>
            </p:nvSpPr>
            <p:spPr bwMode="ltGray">
              <a:xfrm rot="-5164854">
                <a:off x="449" y="2400"/>
                <a:ext cx="69" cy="12"/>
              </a:xfrm>
              <a:prstGeom prst="rect">
                <a:avLst/>
              </a:prstGeom>
              <a:solidFill>
                <a:schemeClr val="bg2"/>
              </a:solidFill>
              <a:ln w="9525">
                <a:noFill/>
                <a:miter lim="800000"/>
                <a:headEnd/>
                <a:tailEnd/>
              </a:ln>
              <a:effectLst/>
            </p:spPr>
            <p:txBody>
              <a:bodyPr wrap="none" anchor="ctr"/>
              <a:lstStyle/>
              <a:p>
                <a:endParaRPr lang="ru-RU"/>
              </a:p>
            </p:txBody>
          </p:sp>
          <p:sp>
            <p:nvSpPr>
              <p:cNvPr id="62568" name="Rectangle 104"/>
              <p:cNvSpPr>
                <a:spLocks noChangeArrowheads="1"/>
              </p:cNvSpPr>
              <p:nvPr userDrawn="1"/>
            </p:nvSpPr>
            <p:spPr bwMode="ltGray">
              <a:xfrm rot="-6132163">
                <a:off x="206" y="2458"/>
                <a:ext cx="63" cy="12"/>
              </a:xfrm>
              <a:prstGeom prst="rect">
                <a:avLst/>
              </a:prstGeom>
              <a:solidFill>
                <a:schemeClr val="bg2"/>
              </a:solidFill>
              <a:ln w="9525">
                <a:noFill/>
                <a:miter lim="800000"/>
                <a:headEnd/>
                <a:tailEnd/>
              </a:ln>
              <a:effectLst/>
            </p:spPr>
            <p:txBody>
              <a:bodyPr wrap="none" anchor="ctr"/>
              <a:lstStyle/>
              <a:p>
                <a:endParaRPr lang="ru-RU"/>
              </a:p>
            </p:txBody>
          </p:sp>
          <p:sp>
            <p:nvSpPr>
              <p:cNvPr id="62569" name="Rectangle 105"/>
              <p:cNvSpPr>
                <a:spLocks noChangeArrowheads="1"/>
              </p:cNvSpPr>
              <p:nvPr userDrawn="1"/>
            </p:nvSpPr>
            <p:spPr bwMode="ltGray">
              <a:xfrm rot="-6220433">
                <a:off x="237" y="2448"/>
                <a:ext cx="63" cy="12"/>
              </a:xfrm>
              <a:prstGeom prst="rect">
                <a:avLst/>
              </a:prstGeom>
              <a:solidFill>
                <a:schemeClr val="bg2"/>
              </a:solidFill>
              <a:ln w="9525">
                <a:noFill/>
                <a:miter lim="800000"/>
                <a:headEnd/>
                <a:tailEnd/>
              </a:ln>
              <a:effectLst/>
            </p:spPr>
            <p:txBody>
              <a:bodyPr wrap="none" anchor="ctr"/>
              <a:lstStyle/>
              <a:p>
                <a:endParaRPr lang="ru-RU"/>
              </a:p>
            </p:txBody>
          </p:sp>
          <p:sp>
            <p:nvSpPr>
              <p:cNvPr id="62570" name="Rectangle 106"/>
              <p:cNvSpPr>
                <a:spLocks noChangeArrowheads="1"/>
              </p:cNvSpPr>
              <p:nvPr userDrawn="1"/>
            </p:nvSpPr>
            <p:spPr bwMode="ltGray">
              <a:xfrm rot="-6110943">
                <a:off x="266" y="2438"/>
                <a:ext cx="63" cy="12"/>
              </a:xfrm>
              <a:prstGeom prst="rect">
                <a:avLst/>
              </a:prstGeom>
              <a:solidFill>
                <a:schemeClr val="bg2"/>
              </a:solidFill>
              <a:ln w="9525">
                <a:noFill/>
                <a:miter lim="800000"/>
                <a:headEnd/>
                <a:tailEnd/>
              </a:ln>
              <a:effectLst/>
            </p:spPr>
            <p:txBody>
              <a:bodyPr wrap="none" anchor="ctr"/>
              <a:lstStyle/>
              <a:p>
                <a:endParaRPr lang="ru-RU"/>
              </a:p>
            </p:txBody>
          </p:sp>
          <p:sp>
            <p:nvSpPr>
              <p:cNvPr id="62571" name="Rectangle 107"/>
              <p:cNvSpPr>
                <a:spLocks noChangeArrowheads="1"/>
              </p:cNvSpPr>
              <p:nvPr userDrawn="1"/>
            </p:nvSpPr>
            <p:spPr bwMode="ltGray">
              <a:xfrm rot="-5919570">
                <a:off x="292" y="2427"/>
                <a:ext cx="69" cy="12"/>
              </a:xfrm>
              <a:prstGeom prst="rect">
                <a:avLst/>
              </a:prstGeom>
              <a:solidFill>
                <a:schemeClr val="bg2"/>
              </a:solidFill>
              <a:ln w="9525">
                <a:noFill/>
                <a:miter lim="800000"/>
                <a:headEnd/>
                <a:tailEnd/>
              </a:ln>
              <a:effectLst/>
            </p:spPr>
            <p:txBody>
              <a:bodyPr wrap="none" anchor="ctr"/>
              <a:lstStyle/>
              <a:p>
                <a:endParaRPr lang="ru-RU"/>
              </a:p>
            </p:txBody>
          </p:sp>
          <p:sp>
            <p:nvSpPr>
              <p:cNvPr id="62572" name="Rectangle 108"/>
              <p:cNvSpPr>
                <a:spLocks noChangeArrowheads="1"/>
              </p:cNvSpPr>
              <p:nvPr userDrawn="1"/>
            </p:nvSpPr>
            <p:spPr bwMode="ltGray">
              <a:xfrm rot="-7376291">
                <a:off x="5" y="2549"/>
                <a:ext cx="63" cy="12"/>
              </a:xfrm>
              <a:prstGeom prst="rect">
                <a:avLst/>
              </a:prstGeom>
              <a:solidFill>
                <a:schemeClr val="bg2"/>
              </a:solidFill>
              <a:ln w="9525">
                <a:noFill/>
                <a:miter lim="800000"/>
                <a:headEnd/>
                <a:tailEnd/>
              </a:ln>
              <a:effectLst/>
            </p:spPr>
            <p:txBody>
              <a:bodyPr wrap="none" anchor="ctr"/>
              <a:lstStyle/>
              <a:p>
                <a:endParaRPr lang="ru-RU"/>
              </a:p>
            </p:txBody>
          </p:sp>
          <p:sp>
            <p:nvSpPr>
              <p:cNvPr id="62573" name="Rectangle 109"/>
              <p:cNvSpPr>
                <a:spLocks noChangeArrowheads="1"/>
              </p:cNvSpPr>
              <p:nvPr userDrawn="1"/>
            </p:nvSpPr>
            <p:spPr bwMode="ltGray">
              <a:xfrm rot="-7168347">
                <a:off x="64" y="2517"/>
                <a:ext cx="63" cy="12"/>
              </a:xfrm>
              <a:prstGeom prst="rect">
                <a:avLst/>
              </a:prstGeom>
              <a:solidFill>
                <a:schemeClr val="bg2"/>
              </a:solidFill>
              <a:ln w="9525">
                <a:noFill/>
                <a:miter lim="800000"/>
                <a:headEnd/>
                <a:tailEnd/>
              </a:ln>
              <a:effectLst/>
            </p:spPr>
            <p:txBody>
              <a:bodyPr wrap="none" anchor="ctr"/>
              <a:lstStyle/>
              <a:p>
                <a:endParaRPr lang="ru-RU"/>
              </a:p>
            </p:txBody>
          </p:sp>
          <p:sp>
            <p:nvSpPr>
              <p:cNvPr id="62574" name="Rectangle 110"/>
              <p:cNvSpPr>
                <a:spLocks noChangeArrowheads="1"/>
              </p:cNvSpPr>
              <p:nvPr userDrawn="1"/>
            </p:nvSpPr>
            <p:spPr bwMode="ltGray">
              <a:xfrm rot="-6802416">
                <a:off x="92" y="2502"/>
                <a:ext cx="63" cy="12"/>
              </a:xfrm>
              <a:prstGeom prst="rect">
                <a:avLst/>
              </a:prstGeom>
              <a:solidFill>
                <a:schemeClr val="bg2"/>
              </a:solidFill>
              <a:ln w="9525">
                <a:noFill/>
                <a:miter lim="800000"/>
                <a:headEnd/>
                <a:tailEnd/>
              </a:ln>
              <a:effectLst/>
            </p:spPr>
            <p:txBody>
              <a:bodyPr wrap="none" anchor="ctr"/>
              <a:lstStyle/>
              <a:p>
                <a:endParaRPr lang="ru-RU"/>
              </a:p>
            </p:txBody>
          </p:sp>
          <p:sp>
            <p:nvSpPr>
              <p:cNvPr id="62575" name="Rectangle 111"/>
              <p:cNvSpPr>
                <a:spLocks noChangeArrowheads="1"/>
              </p:cNvSpPr>
              <p:nvPr userDrawn="1"/>
            </p:nvSpPr>
            <p:spPr bwMode="ltGray">
              <a:xfrm rot="-6802416">
                <a:off x="119" y="2492"/>
                <a:ext cx="63" cy="12"/>
              </a:xfrm>
              <a:prstGeom prst="rect">
                <a:avLst/>
              </a:prstGeom>
              <a:solidFill>
                <a:schemeClr val="bg2"/>
              </a:solidFill>
              <a:ln w="9525">
                <a:noFill/>
                <a:miter lim="800000"/>
                <a:headEnd/>
                <a:tailEnd/>
              </a:ln>
              <a:effectLst/>
            </p:spPr>
            <p:txBody>
              <a:bodyPr wrap="none" anchor="ctr"/>
              <a:lstStyle/>
              <a:p>
                <a:endParaRPr lang="ru-RU"/>
              </a:p>
            </p:txBody>
          </p:sp>
          <p:sp>
            <p:nvSpPr>
              <p:cNvPr id="62576" name="Rectangle 112"/>
              <p:cNvSpPr>
                <a:spLocks noChangeArrowheads="1"/>
              </p:cNvSpPr>
              <p:nvPr userDrawn="1"/>
            </p:nvSpPr>
            <p:spPr bwMode="ltGray">
              <a:xfrm rot="-6457704">
                <a:off x="150" y="2478"/>
                <a:ext cx="63" cy="12"/>
              </a:xfrm>
              <a:prstGeom prst="rect">
                <a:avLst/>
              </a:prstGeom>
              <a:solidFill>
                <a:schemeClr val="bg2"/>
              </a:solidFill>
              <a:ln w="9525">
                <a:noFill/>
                <a:miter lim="800000"/>
                <a:headEnd/>
                <a:tailEnd/>
              </a:ln>
              <a:effectLst/>
            </p:spPr>
            <p:txBody>
              <a:bodyPr wrap="none" anchor="ctr"/>
              <a:lstStyle/>
              <a:p>
                <a:endParaRPr lang="ru-RU"/>
              </a:p>
            </p:txBody>
          </p:sp>
          <p:sp>
            <p:nvSpPr>
              <p:cNvPr id="62577" name="Rectangle 113"/>
              <p:cNvSpPr>
                <a:spLocks noChangeArrowheads="1"/>
              </p:cNvSpPr>
              <p:nvPr userDrawn="1"/>
            </p:nvSpPr>
            <p:spPr bwMode="ltGray">
              <a:xfrm rot="-1876771">
                <a:off x="0" y="3363"/>
                <a:ext cx="75" cy="12"/>
              </a:xfrm>
              <a:prstGeom prst="rect">
                <a:avLst/>
              </a:prstGeom>
              <a:solidFill>
                <a:schemeClr val="bg2"/>
              </a:solidFill>
              <a:ln w="9525">
                <a:noFill/>
                <a:miter lim="800000"/>
                <a:headEnd/>
                <a:tailEnd/>
              </a:ln>
              <a:effectLst/>
            </p:spPr>
            <p:txBody>
              <a:bodyPr wrap="none" anchor="ctr"/>
              <a:lstStyle/>
              <a:p>
                <a:endParaRPr lang="ru-RU"/>
              </a:p>
            </p:txBody>
          </p:sp>
          <p:sp>
            <p:nvSpPr>
              <p:cNvPr id="62578" name="Rectangle 114"/>
              <p:cNvSpPr>
                <a:spLocks noChangeArrowheads="1"/>
              </p:cNvSpPr>
              <p:nvPr userDrawn="1"/>
            </p:nvSpPr>
            <p:spPr bwMode="ltGray">
              <a:xfrm rot="3283992">
                <a:off x="511" y="3478"/>
                <a:ext cx="242" cy="12"/>
              </a:xfrm>
              <a:prstGeom prst="rect">
                <a:avLst/>
              </a:prstGeom>
              <a:solidFill>
                <a:schemeClr val="bg2"/>
              </a:solidFill>
              <a:ln w="9525">
                <a:noFill/>
                <a:miter lim="800000"/>
                <a:headEnd/>
                <a:tailEnd/>
              </a:ln>
              <a:effectLst/>
            </p:spPr>
            <p:txBody>
              <a:bodyPr wrap="none" anchor="ctr"/>
              <a:lstStyle/>
              <a:p>
                <a:endParaRPr lang="ru-RU"/>
              </a:p>
            </p:txBody>
          </p:sp>
          <p:sp>
            <p:nvSpPr>
              <p:cNvPr id="62579" name="Rectangle 115"/>
              <p:cNvSpPr>
                <a:spLocks noChangeArrowheads="1"/>
              </p:cNvSpPr>
              <p:nvPr userDrawn="1"/>
            </p:nvSpPr>
            <p:spPr bwMode="ltGray">
              <a:xfrm rot="3283992">
                <a:off x="35" y="2798"/>
                <a:ext cx="242" cy="12"/>
              </a:xfrm>
              <a:prstGeom prst="rect">
                <a:avLst/>
              </a:prstGeom>
              <a:solidFill>
                <a:schemeClr val="bg2"/>
              </a:solidFill>
              <a:ln w="9525">
                <a:noFill/>
                <a:miter lim="800000"/>
                <a:headEnd/>
                <a:tailEnd/>
              </a:ln>
              <a:effectLst/>
            </p:spPr>
            <p:txBody>
              <a:bodyPr wrap="none" anchor="ctr"/>
              <a:lstStyle/>
              <a:p>
                <a:endParaRPr lang="ru-RU"/>
              </a:p>
            </p:txBody>
          </p:sp>
          <p:sp>
            <p:nvSpPr>
              <p:cNvPr id="62580" name="Rectangle 116"/>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a:effectLst/>
            </p:spPr>
            <p:txBody>
              <a:bodyPr wrap="none" anchor="ctr"/>
              <a:lstStyle/>
              <a:p>
                <a:endParaRPr lang="ru-RU"/>
              </a:p>
            </p:txBody>
          </p:sp>
          <p:sp>
            <p:nvSpPr>
              <p:cNvPr id="62581" name="Rectangle 117"/>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a:effectLst/>
            </p:spPr>
            <p:txBody>
              <a:bodyPr wrap="none" anchor="ctr"/>
              <a:lstStyle/>
              <a:p>
                <a:endParaRPr lang="ru-RU"/>
              </a:p>
            </p:txBody>
          </p:sp>
          <p:sp>
            <p:nvSpPr>
              <p:cNvPr id="62582" name="Rectangle 118"/>
              <p:cNvSpPr>
                <a:spLocks noChangeArrowheads="1"/>
              </p:cNvSpPr>
              <p:nvPr userDrawn="1"/>
            </p:nvSpPr>
            <p:spPr bwMode="ltGray">
              <a:xfrm rot="6683973">
                <a:off x="45" y="3915"/>
                <a:ext cx="144" cy="12"/>
              </a:xfrm>
              <a:prstGeom prst="rect">
                <a:avLst/>
              </a:prstGeom>
              <a:solidFill>
                <a:schemeClr val="bg2"/>
              </a:solidFill>
              <a:ln w="9525">
                <a:noFill/>
                <a:miter lim="800000"/>
                <a:headEnd/>
                <a:tailEnd/>
              </a:ln>
              <a:effectLst/>
            </p:spPr>
            <p:txBody>
              <a:bodyPr wrap="none" anchor="ctr"/>
              <a:lstStyle/>
              <a:p>
                <a:endParaRPr lang="ru-RU"/>
              </a:p>
            </p:txBody>
          </p:sp>
          <p:sp>
            <p:nvSpPr>
              <p:cNvPr id="62583" name="Rectangle 119"/>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a:effectLst/>
            </p:spPr>
            <p:txBody>
              <a:bodyPr wrap="none" anchor="ctr"/>
              <a:lstStyle/>
              <a:p>
                <a:endParaRPr lang="ru-RU"/>
              </a:p>
            </p:txBody>
          </p:sp>
          <p:sp>
            <p:nvSpPr>
              <p:cNvPr id="62584" name="Rectangle 120"/>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a:effectLst/>
            </p:spPr>
            <p:txBody>
              <a:bodyPr wrap="none" anchor="ctr"/>
              <a:lstStyle/>
              <a:p>
                <a:endParaRPr lang="ru-RU"/>
              </a:p>
            </p:txBody>
          </p:sp>
          <p:sp>
            <p:nvSpPr>
              <p:cNvPr id="62585" name="Rectangle 121"/>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a:effectLst/>
            </p:spPr>
            <p:txBody>
              <a:bodyPr wrap="none" anchor="ctr"/>
              <a:lstStyle/>
              <a:p>
                <a:endParaRPr lang="ru-RU"/>
              </a:p>
            </p:txBody>
          </p:sp>
          <p:sp>
            <p:nvSpPr>
              <p:cNvPr id="62586" name="Rectangle 122"/>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a:effectLst/>
            </p:spPr>
            <p:txBody>
              <a:bodyPr wrap="none" anchor="ctr"/>
              <a:lstStyle/>
              <a:p>
                <a:endParaRPr lang="ru-RU"/>
              </a:p>
            </p:txBody>
          </p:sp>
          <p:sp>
            <p:nvSpPr>
              <p:cNvPr id="62587" name="Rectangle 123"/>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a:effectLst/>
            </p:spPr>
            <p:txBody>
              <a:bodyPr wrap="none" anchor="ctr"/>
              <a:lstStyle/>
              <a:p>
                <a:endParaRPr lang="ru-RU"/>
              </a:p>
            </p:txBody>
          </p:sp>
          <p:sp>
            <p:nvSpPr>
              <p:cNvPr id="62588" name="Rectangle 124"/>
              <p:cNvSpPr>
                <a:spLocks noChangeArrowheads="1"/>
              </p:cNvSpPr>
              <p:nvPr userDrawn="1"/>
            </p:nvSpPr>
            <p:spPr bwMode="ltGray">
              <a:xfrm rot="-7168347">
                <a:off x="-18" y="2506"/>
                <a:ext cx="132" cy="12"/>
              </a:xfrm>
              <a:prstGeom prst="rect">
                <a:avLst/>
              </a:prstGeom>
              <a:solidFill>
                <a:schemeClr val="bg2"/>
              </a:solidFill>
              <a:ln w="9525">
                <a:noFill/>
                <a:miter lim="800000"/>
                <a:headEnd/>
                <a:tailEnd/>
              </a:ln>
              <a:effectLst/>
            </p:spPr>
            <p:txBody>
              <a:bodyPr wrap="none" anchor="ctr"/>
              <a:lstStyle/>
              <a:p>
                <a:endParaRPr lang="ru-RU"/>
              </a:p>
            </p:txBody>
          </p:sp>
          <p:sp>
            <p:nvSpPr>
              <p:cNvPr id="62589" name="Rectangle 125"/>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a:effectLst/>
            </p:spPr>
            <p:txBody>
              <a:bodyPr wrap="none" anchor="ctr"/>
              <a:lstStyle/>
              <a:p>
                <a:endParaRPr lang="ru-RU"/>
              </a:p>
            </p:txBody>
          </p:sp>
          <p:sp>
            <p:nvSpPr>
              <p:cNvPr id="62590" name="Rectangle 126"/>
              <p:cNvSpPr>
                <a:spLocks noChangeArrowheads="1"/>
              </p:cNvSpPr>
              <p:nvPr userDrawn="1"/>
            </p:nvSpPr>
            <p:spPr bwMode="ltGray">
              <a:xfrm rot="-4970620">
                <a:off x="447" y="2364"/>
                <a:ext cx="138" cy="12"/>
              </a:xfrm>
              <a:prstGeom prst="rect">
                <a:avLst/>
              </a:prstGeom>
              <a:solidFill>
                <a:schemeClr val="bg2"/>
              </a:solidFill>
              <a:ln w="9525">
                <a:noFill/>
                <a:miter lim="800000"/>
                <a:headEnd/>
                <a:tailEnd/>
              </a:ln>
              <a:effectLst/>
            </p:spPr>
            <p:txBody>
              <a:bodyPr wrap="none" anchor="ctr"/>
              <a:lstStyle/>
              <a:p>
                <a:endParaRPr lang="ru-RU"/>
              </a:p>
            </p:txBody>
          </p:sp>
          <p:sp>
            <p:nvSpPr>
              <p:cNvPr id="62591" name="Rectangle 127"/>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a:effectLst/>
            </p:spPr>
            <p:txBody>
              <a:bodyPr wrap="none" anchor="ctr"/>
              <a:lstStyle/>
              <a:p>
                <a:endParaRPr lang="ru-RU"/>
              </a:p>
            </p:txBody>
          </p:sp>
          <p:sp>
            <p:nvSpPr>
              <p:cNvPr id="62592" name="Rectangle 128"/>
              <p:cNvSpPr>
                <a:spLocks noChangeArrowheads="1"/>
              </p:cNvSpPr>
              <p:nvPr userDrawn="1"/>
            </p:nvSpPr>
            <p:spPr bwMode="ltGray">
              <a:xfrm rot="-3676305">
                <a:off x="739" y="2386"/>
                <a:ext cx="155" cy="12"/>
              </a:xfrm>
              <a:prstGeom prst="rect">
                <a:avLst/>
              </a:prstGeom>
              <a:solidFill>
                <a:schemeClr val="bg2"/>
              </a:solidFill>
              <a:ln w="9525">
                <a:noFill/>
                <a:miter lim="800000"/>
                <a:headEnd/>
                <a:tailEnd/>
              </a:ln>
              <a:effectLst/>
            </p:spPr>
            <p:txBody>
              <a:bodyPr wrap="none" anchor="ctr"/>
              <a:lstStyle/>
              <a:p>
                <a:endParaRPr lang="ru-RU"/>
              </a:p>
            </p:txBody>
          </p:sp>
          <p:sp>
            <p:nvSpPr>
              <p:cNvPr id="62593" name="Rectangle 129"/>
              <p:cNvSpPr>
                <a:spLocks noChangeArrowheads="1"/>
              </p:cNvSpPr>
              <p:nvPr userDrawn="1"/>
            </p:nvSpPr>
            <p:spPr bwMode="ltGray">
              <a:xfrm rot="-3188616">
                <a:off x="869" y="2430"/>
                <a:ext cx="167" cy="12"/>
              </a:xfrm>
              <a:prstGeom prst="rect">
                <a:avLst/>
              </a:prstGeom>
              <a:solidFill>
                <a:schemeClr val="bg2"/>
              </a:solidFill>
              <a:ln w="9525">
                <a:noFill/>
                <a:miter lim="800000"/>
                <a:headEnd/>
                <a:tailEnd/>
              </a:ln>
              <a:effectLst/>
            </p:spPr>
            <p:txBody>
              <a:bodyPr wrap="none" anchor="ctr"/>
              <a:lstStyle/>
              <a:p>
                <a:endParaRPr lang="ru-RU"/>
              </a:p>
            </p:txBody>
          </p:sp>
          <p:sp>
            <p:nvSpPr>
              <p:cNvPr id="62594" name="Rectangle 130"/>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a:effectLst/>
            </p:spPr>
            <p:txBody>
              <a:bodyPr wrap="none" anchor="ctr"/>
              <a:lstStyle/>
              <a:p>
                <a:endParaRPr lang="ru-RU"/>
              </a:p>
            </p:txBody>
          </p:sp>
          <p:sp>
            <p:nvSpPr>
              <p:cNvPr id="62595" name="Rectangle 131"/>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a:effectLst/>
            </p:spPr>
            <p:txBody>
              <a:bodyPr wrap="none" anchor="ctr"/>
              <a:lstStyle/>
              <a:p>
                <a:endParaRPr lang="ru-RU"/>
              </a:p>
            </p:txBody>
          </p:sp>
          <p:sp>
            <p:nvSpPr>
              <p:cNvPr id="62596" name="Rectangle 132"/>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a:effectLst/>
            </p:spPr>
            <p:txBody>
              <a:bodyPr wrap="none" anchor="ctr"/>
              <a:lstStyle/>
              <a:p>
                <a:endParaRPr lang="ru-RU"/>
              </a:p>
            </p:txBody>
          </p:sp>
          <p:sp>
            <p:nvSpPr>
              <p:cNvPr id="62597" name="Rectangle 133"/>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a:effectLst/>
            </p:spPr>
            <p:txBody>
              <a:bodyPr wrap="none" anchor="ctr"/>
              <a:lstStyle/>
              <a:p>
                <a:endParaRPr lang="ru-RU"/>
              </a:p>
            </p:txBody>
          </p:sp>
          <p:sp>
            <p:nvSpPr>
              <p:cNvPr id="62598" name="Rectangle 134"/>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a:effectLst/>
            </p:spPr>
            <p:txBody>
              <a:bodyPr wrap="none" anchor="ctr"/>
              <a:lstStyle/>
              <a:p>
                <a:endParaRPr lang="ru-RU"/>
              </a:p>
            </p:txBody>
          </p:sp>
          <p:sp>
            <p:nvSpPr>
              <p:cNvPr id="62599" name="Rectangle 135"/>
              <p:cNvSpPr>
                <a:spLocks noChangeArrowheads="1"/>
              </p:cNvSpPr>
              <p:nvPr userDrawn="1"/>
            </p:nvSpPr>
            <p:spPr bwMode="ltGray">
              <a:xfrm rot="-287823">
                <a:off x="1213" y="3066"/>
                <a:ext cx="167" cy="12"/>
              </a:xfrm>
              <a:prstGeom prst="rect">
                <a:avLst/>
              </a:prstGeom>
              <a:solidFill>
                <a:schemeClr val="bg2"/>
              </a:solidFill>
              <a:ln w="9525">
                <a:noFill/>
                <a:miter lim="800000"/>
                <a:headEnd/>
                <a:tailEnd/>
              </a:ln>
              <a:effectLst/>
            </p:spPr>
            <p:txBody>
              <a:bodyPr wrap="none" anchor="ctr"/>
              <a:lstStyle/>
              <a:p>
                <a:endParaRPr lang="ru-RU"/>
              </a:p>
            </p:txBody>
          </p:sp>
          <p:sp>
            <p:nvSpPr>
              <p:cNvPr id="62600" name="Rectangle 136"/>
              <p:cNvSpPr>
                <a:spLocks noChangeArrowheads="1"/>
              </p:cNvSpPr>
              <p:nvPr userDrawn="1"/>
            </p:nvSpPr>
            <p:spPr bwMode="ltGray">
              <a:xfrm rot="696741">
                <a:off x="1126" y="3337"/>
                <a:ext cx="150" cy="12"/>
              </a:xfrm>
              <a:prstGeom prst="rect">
                <a:avLst/>
              </a:prstGeom>
              <a:solidFill>
                <a:schemeClr val="bg2"/>
              </a:solidFill>
              <a:ln w="9525">
                <a:noFill/>
                <a:miter lim="800000"/>
                <a:headEnd/>
                <a:tailEnd/>
              </a:ln>
              <a:effectLst/>
            </p:spPr>
            <p:txBody>
              <a:bodyPr wrap="none" anchor="ctr"/>
              <a:lstStyle/>
              <a:p>
                <a:endParaRPr lang="ru-RU"/>
              </a:p>
            </p:txBody>
          </p:sp>
          <p:sp>
            <p:nvSpPr>
              <p:cNvPr id="62601" name="Rectangle 137"/>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a:effectLst/>
            </p:spPr>
            <p:txBody>
              <a:bodyPr wrap="none" anchor="ctr"/>
              <a:lstStyle/>
              <a:p>
                <a:endParaRPr lang="ru-RU"/>
              </a:p>
            </p:txBody>
          </p:sp>
          <p:sp>
            <p:nvSpPr>
              <p:cNvPr id="62602" name="Freeform 138"/>
              <p:cNvSpPr>
                <a:spLocks/>
              </p:cNvSpPr>
              <p:nvPr userDrawn="1"/>
            </p:nvSpPr>
            <p:spPr bwMode="ltGray">
              <a:xfrm>
                <a:off x="850" y="3136"/>
                <a:ext cx="204" cy="120"/>
              </a:xfrm>
              <a:custGeom>
                <a:avLst/>
                <a:gdLst/>
                <a:ahLst/>
                <a:cxnLst>
                  <a:cxn ang="0">
                    <a:pos x="168" y="120"/>
                  </a:cxn>
                  <a:cxn ang="0">
                    <a:pos x="204" y="12"/>
                  </a:cxn>
                  <a:cxn ang="0">
                    <a:pos x="42" y="0"/>
                  </a:cxn>
                  <a:cxn ang="0">
                    <a:pos x="0" y="108"/>
                  </a:cxn>
                  <a:cxn ang="0">
                    <a:pos x="30" y="114"/>
                  </a:cxn>
                  <a:cxn ang="0">
                    <a:pos x="60" y="30"/>
                  </a:cxn>
                  <a:cxn ang="0">
                    <a:pos x="102" y="36"/>
                  </a:cxn>
                  <a:cxn ang="0">
                    <a:pos x="78" y="108"/>
                  </a:cxn>
                  <a:cxn ang="0">
                    <a:pos x="102" y="108"/>
                  </a:cxn>
                  <a:cxn ang="0">
                    <a:pos x="132" y="36"/>
                  </a:cxn>
                  <a:cxn ang="0">
                    <a:pos x="162" y="36"/>
                  </a:cxn>
                  <a:cxn ang="0">
                    <a:pos x="138" y="114"/>
                  </a:cxn>
                  <a:cxn ang="0">
                    <a:pos x="168" y="120"/>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lstStyle/>
              <a:p>
                <a:endParaRPr lang="ru-RU"/>
              </a:p>
            </p:txBody>
          </p:sp>
          <p:sp>
            <p:nvSpPr>
              <p:cNvPr id="62603" name="Freeform 139"/>
              <p:cNvSpPr>
                <a:spLocks/>
              </p:cNvSpPr>
              <p:nvPr userDrawn="1"/>
            </p:nvSpPr>
            <p:spPr bwMode="ltGray">
              <a:xfrm>
                <a:off x="19" y="2722"/>
                <a:ext cx="90" cy="78"/>
              </a:xfrm>
              <a:custGeom>
                <a:avLst/>
                <a:gdLst/>
                <a:ahLst/>
                <a:cxnLst>
                  <a:cxn ang="0">
                    <a:pos x="66" y="36"/>
                  </a:cxn>
                  <a:cxn ang="0">
                    <a:pos x="66" y="36"/>
                  </a:cxn>
                  <a:cxn ang="0">
                    <a:pos x="18" y="24"/>
                  </a:cxn>
                  <a:cxn ang="0">
                    <a:pos x="0" y="30"/>
                  </a:cxn>
                  <a:cxn ang="0">
                    <a:pos x="36" y="78"/>
                  </a:cxn>
                  <a:cxn ang="0">
                    <a:pos x="48" y="72"/>
                  </a:cxn>
                  <a:cxn ang="0">
                    <a:pos x="24" y="36"/>
                  </a:cxn>
                  <a:cxn ang="0">
                    <a:pos x="24" y="36"/>
                  </a:cxn>
                  <a:cxn ang="0">
                    <a:pos x="72" y="54"/>
                  </a:cxn>
                  <a:cxn ang="0">
                    <a:pos x="90" y="42"/>
                  </a:cxn>
                  <a:cxn ang="0">
                    <a:pos x="54" y="0"/>
                  </a:cxn>
                  <a:cxn ang="0">
                    <a:pos x="42" y="6"/>
                  </a:cxn>
                  <a:cxn ang="0">
                    <a:pos x="66" y="36"/>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lstStyle/>
              <a:p>
                <a:endParaRPr lang="ru-RU"/>
              </a:p>
            </p:txBody>
          </p:sp>
          <p:sp>
            <p:nvSpPr>
              <p:cNvPr id="62604" name="Freeform 140"/>
              <p:cNvSpPr>
                <a:spLocks/>
              </p:cNvSpPr>
              <p:nvPr userDrawn="1"/>
            </p:nvSpPr>
            <p:spPr bwMode="ltGray">
              <a:xfrm>
                <a:off x="97" y="2651"/>
                <a:ext cx="101" cy="89"/>
              </a:xfrm>
              <a:custGeom>
                <a:avLst/>
                <a:gdLst/>
                <a:ahLst/>
                <a:cxnLst>
                  <a:cxn ang="0">
                    <a:pos x="54" y="89"/>
                  </a:cxn>
                  <a:cxn ang="0">
                    <a:pos x="65" y="83"/>
                  </a:cxn>
                  <a:cxn ang="0">
                    <a:pos x="48" y="35"/>
                  </a:cxn>
                  <a:cxn ang="0">
                    <a:pos x="89" y="65"/>
                  </a:cxn>
                  <a:cxn ang="0">
                    <a:pos x="101" y="59"/>
                  </a:cxn>
                  <a:cxn ang="0">
                    <a:pos x="83" y="0"/>
                  </a:cxn>
                  <a:cxn ang="0">
                    <a:pos x="71" y="12"/>
                  </a:cxn>
                  <a:cxn ang="0">
                    <a:pos x="83" y="41"/>
                  </a:cxn>
                  <a:cxn ang="0">
                    <a:pos x="48" y="23"/>
                  </a:cxn>
                  <a:cxn ang="0">
                    <a:pos x="36" y="29"/>
                  </a:cxn>
                  <a:cxn ang="0">
                    <a:pos x="45" y="68"/>
                  </a:cxn>
                  <a:cxn ang="0">
                    <a:pos x="18" y="41"/>
                  </a:cxn>
                  <a:cxn ang="0">
                    <a:pos x="0" y="53"/>
                  </a:cxn>
                  <a:cxn ang="0">
                    <a:pos x="54" y="89"/>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lstStyle/>
              <a:p>
                <a:endParaRPr lang="ru-RU"/>
              </a:p>
            </p:txBody>
          </p:sp>
          <p:sp>
            <p:nvSpPr>
              <p:cNvPr id="62605" name="Freeform 141"/>
              <p:cNvSpPr>
                <a:spLocks/>
              </p:cNvSpPr>
              <p:nvPr userDrawn="1"/>
            </p:nvSpPr>
            <p:spPr bwMode="ltGray">
              <a:xfrm>
                <a:off x="677" y="3502"/>
                <a:ext cx="83" cy="78"/>
              </a:xfrm>
              <a:custGeom>
                <a:avLst/>
                <a:gdLst/>
                <a:ahLst/>
                <a:cxnLst>
                  <a:cxn ang="0">
                    <a:pos x="36" y="78"/>
                  </a:cxn>
                  <a:cxn ang="0">
                    <a:pos x="83" y="48"/>
                  </a:cxn>
                  <a:cxn ang="0">
                    <a:pos x="54" y="0"/>
                  </a:cxn>
                  <a:cxn ang="0">
                    <a:pos x="0" y="30"/>
                  </a:cxn>
                  <a:cxn ang="0">
                    <a:pos x="6" y="36"/>
                  </a:cxn>
                  <a:cxn ang="0">
                    <a:pos x="42" y="18"/>
                  </a:cxn>
                  <a:cxn ang="0">
                    <a:pos x="54" y="30"/>
                  </a:cxn>
                  <a:cxn ang="0">
                    <a:pos x="24" y="48"/>
                  </a:cxn>
                  <a:cxn ang="0">
                    <a:pos x="30" y="54"/>
                  </a:cxn>
                  <a:cxn ang="0">
                    <a:pos x="60" y="36"/>
                  </a:cxn>
                  <a:cxn ang="0">
                    <a:pos x="66" y="48"/>
                  </a:cxn>
                  <a:cxn ang="0">
                    <a:pos x="30" y="66"/>
                  </a:cxn>
                  <a:cxn ang="0">
                    <a:pos x="36" y="78"/>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lstStyle/>
              <a:p>
                <a:endParaRPr lang="ru-RU"/>
              </a:p>
            </p:txBody>
          </p:sp>
          <p:sp>
            <p:nvSpPr>
              <p:cNvPr id="62606" name="Freeform 142"/>
              <p:cNvSpPr>
                <a:spLocks/>
              </p:cNvSpPr>
              <p:nvPr userDrawn="1"/>
            </p:nvSpPr>
            <p:spPr bwMode="ltGray">
              <a:xfrm>
                <a:off x="940" y="2782"/>
                <a:ext cx="90" cy="72"/>
              </a:xfrm>
              <a:custGeom>
                <a:avLst/>
                <a:gdLst/>
                <a:ahLst/>
                <a:cxnLst>
                  <a:cxn ang="0">
                    <a:pos x="90" y="30"/>
                  </a:cxn>
                  <a:cxn ang="0">
                    <a:pos x="66" y="0"/>
                  </a:cxn>
                  <a:cxn ang="0">
                    <a:pos x="0" y="36"/>
                  </a:cxn>
                  <a:cxn ang="0">
                    <a:pos x="24" y="72"/>
                  </a:cxn>
                  <a:cxn ang="0">
                    <a:pos x="36" y="66"/>
                  </a:cxn>
                  <a:cxn ang="0">
                    <a:pos x="18" y="42"/>
                  </a:cxn>
                  <a:cxn ang="0">
                    <a:pos x="36" y="30"/>
                  </a:cxn>
                  <a:cxn ang="0">
                    <a:pos x="54" y="54"/>
                  </a:cxn>
                  <a:cxn ang="0">
                    <a:pos x="60" y="48"/>
                  </a:cxn>
                  <a:cxn ang="0">
                    <a:pos x="48" y="24"/>
                  </a:cxn>
                  <a:cxn ang="0">
                    <a:pos x="60" y="12"/>
                  </a:cxn>
                  <a:cxn ang="0">
                    <a:pos x="78" y="42"/>
                  </a:cxn>
                  <a:cxn ang="0">
                    <a:pos x="90" y="30"/>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lstStyle/>
              <a:p>
                <a:endParaRPr lang="ru-RU"/>
              </a:p>
            </p:txBody>
          </p:sp>
          <p:sp>
            <p:nvSpPr>
              <p:cNvPr id="62607" name="Freeform 143"/>
              <p:cNvSpPr>
                <a:spLocks/>
              </p:cNvSpPr>
              <p:nvPr userDrawn="1"/>
            </p:nvSpPr>
            <p:spPr bwMode="ltGray">
              <a:xfrm>
                <a:off x="898" y="2716"/>
                <a:ext cx="90" cy="84"/>
              </a:xfrm>
              <a:custGeom>
                <a:avLst/>
                <a:gdLst/>
                <a:ahLst/>
                <a:cxnLst>
                  <a:cxn ang="0">
                    <a:pos x="42" y="60"/>
                  </a:cxn>
                  <a:cxn ang="0">
                    <a:pos x="42" y="60"/>
                  </a:cxn>
                  <a:cxn ang="0">
                    <a:pos x="72" y="12"/>
                  </a:cxn>
                  <a:cxn ang="0">
                    <a:pos x="66" y="0"/>
                  </a:cxn>
                  <a:cxn ang="0">
                    <a:pos x="0" y="42"/>
                  </a:cxn>
                  <a:cxn ang="0">
                    <a:pos x="6" y="54"/>
                  </a:cxn>
                  <a:cxn ang="0">
                    <a:pos x="54" y="24"/>
                  </a:cxn>
                  <a:cxn ang="0">
                    <a:pos x="54" y="24"/>
                  </a:cxn>
                  <a:cxn ang="0">
                    <a:pos x="18" y="72"/>
                  </a:cxn>
                  <a:cxn ang="0">
                    <a:pos x="24" y="84"/>
                  </a:cxn>
                  <a:cxn ang="0">
                    <a:pos x="90" y="42"/>
                  </a:cxn>
                  <a:cxn ang="0">
                    <a:pos x="84" y="30"/>
                  </a:cxn>
                  <a:cxn ang="0">
                    <a:pos x="42" y="60"/>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lstStyle/>
              <a:p>
                <a:endParaRPr lang="ru-RU"/>
              </a:p>
            </p:txBody>
          </p:sp>
          <p:sp>
            <p:nvSpPr>
              <p:cNvPr id="62608" name="Freeform 144"/>
              <p:cNvSpPr>
                <a:spLocks/>
              </p:cNvSpPr>
              <p:nvPr userDrawn="1"/>
            </p:nvSpPr>
            <p:spPr bwMode="ltGray">
              <a:xfrm>
                <a:off x="7" y="3837"/>
                <a:ext cx="6" cy="12"/>
              </a:xfrm>
              <a:custGeom>
                <a:avLst/>
                <a:gdLst/>
                <a:ahLst/>
                <a:cxnLst>
                  <a:cxn ang="0">
                    <a:pos x="6" y="0"/>
                  </a:cxn>
                  <a:cxn ang="0">
                    <a:pos x="6" y="0"/>
                  </a:cxn>
                  <a:cxn ang="0">
                    <a:pos x="0" y="0"/>
                  </a:cxn>
                  <a:cxn ang="0">
                    <a:pos x="0" y="0"/>
                  </a:cxn>
                  <a:cxn ang="0">
                    <a:pos x="0" y="12"/>
                  </a:cxn>
                  <a:cxn ang="0">
                    <a:pos x="6" y="0"/>
                  </a:cxn>
                  <a:cxn ang="0">
                    <a:pos x="6" y="0"/>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w="9525">
                <a:noFill/>
                <a:round/>
                <a:headEnd/>
                <a:tailEnd/>
              </a:ln>
            </p:spPr>
            <p:txBody>
              <a:bodyPr/>
              <a:lstStyle/>
              <a:p>
                <a:endParaRPr lang="ru-RU"/>
              </a:p>
            </p:txBody>
          </p:sp>
          <p:sp>
            <p:nvSpPr>
              <p:cNvPr id="62609" name="Freeform 145"/>
              <p:cNvSpPr>
                <a:spLocks/>
              </p:cNvSpPr>
              <p:nvPr userDrawn="1"/>
            </p:nvSpPr>
            <p:spPr bwMode="ltGray">
              <a:xfrm>
                <a:off x="7" y="2555"/>
                <a:ext cx="30" cy="48"/>
              </a:xfrm>
              <a:custGeom>
                <a:avLst/>
                <a:gdLst/>
                <a:ahLst/>
                <a:cxnLst>
                  <a:cxn ang="0">
                    <a:pos x="18" y="48"/>
                  </a:cxn>
                  <a:cxn ang="0">
                    <a:pos x="18" y="48"/>
                  </a:cxn>
                  <a:cxn ang="0">
                    <a:pos x="30" y="42"/>
                  </a:cxn>
                  <a:cxn ang="0">
                    <a:pos x="0" y="0"/>
                  </a:cxn>
                  <a:cxn ang="0">
                    <a:pos x="0" y="24"/>
                  </a:cxn>
                  <a:cxn ang="0">
                    <a:pos x="18" y="48"/>
                  </a:cxn>
                  <a:cxn ang="0">
                    <a:pos x="18" y="48"/>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w="9525">
                <a:noFill/>
                <a:round/>
                <a:headEnd/>
                <a:tailEnd/>
              </a:ln>
            </p:spPr>
            <p:txBody>
              <a:bodyPr/>
              <a:lstStyle/>
              <a:p>
                <a:endParaRPr lang="ru-RU"/>
              </a:p>
            </p:txBody>
          </p:sp>
          <p:sp>
            <p:nvSpPr>
              <p:cNvPr id="62610" name="Freeform 146"/>
              <p:cNvSpPr>
                <a:spLocks/>
              </p:cNvSpPr>
              <p:nvPr userDrawn="1"/>
            </p:nvSpPr>
            <p:spPr bwMode="ltGray">
              <a:xfrm>
                <a:off x="7" y="3843"/>
                <a:ext cx="36" cy="66"/>
              </a:xfrm>
              <a:custGeom>
                <a:avLst/>
                <a:gdLst/>
                <a:ahLst/>
                <a:cxnLst>
                  <a:cxn ang="0">
                    <a:pos x="36" y="0"/>
                  </a:cxn>
                  <a:cxn ang="0">
                    <a:pos x="24" y="0"/>
                  </a:cxn>
                  <a:cxn ang="0">
                    <a:pos x="24" y="0"/>
                  </a:cxn>
                  <a:cxn ang="0">
                    <a:pos x="0" y="36"/>
                  </a:cxn>
                  <a:cxn ang="0">
                    <a:pos x="0" y="66"/>
                  </a:cxn>
                  <a:cxn ang="0">
                    <a:pos x="36" y="0"/>
                  </a:cxn>
                  <a:cxn ang="0">
                    <a:pos x="36" y="0"/>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w="9525">
                <a:noFill/>
                <a:round/>
                <a:headEnd/>
                <a:tailEnd/>
              </a:ln>
            </p:spPr>
            <p:txBody>
              <a:bodyPr/>
              <a:lstStyle/>
              <a:p>
                <a:endParaRPr lang="ru-RU"/>
              </a:p>
            </p:txBody>
          </p:sp>
          <p:sp>
            <p:nvSpPr>
              <p:cNvPr id="62611" name="Rectangle 147"/>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a:effectLst/>
            </p:spPr>
            <p:txBody>
              <a:bodyPr wrap="none" anchor="ctr"/>
              <a:lstStyle/>
              <a:p>
                <a:endParaRPr lang="ru-RU"/>
              </a:p>
            </p:txBody>
          </p:sp>
          <p:sp>
            <p:nvSpPr>
              <p:cNvPr id="62612" name="Rectangle 148"/>
              <p:cNvSpPr>
                <a:spLocks noChangeArrowheads="1"/>
              </p:cNvSpPr>
              <p:nvPr userDrawn="1"/>
            </p:nvSpPr>
            <p:spPr bwMode="ltGray">
              <a:xfrm rot="-5598588">
                <a:off x="290" y="2386"/>
                <a:ext cx="138" cy="12"/>
              </a:xfrm>
              <a:prstGeom prst="rect">
                <a:avLst/>
              </a:prstGeom>
              <a:solidFill>
                <a:schemeClr val="bg2"/>
              </a:solidFill>
              <a:ln w="9525">
                <a:noFill/>
                <a:miter lim="800000"/>
                <a:headEnd/>
                <a:tailEnd/>
              </a:ln>
              <a:effectLst/>
            </p:spPr>
            <p:txBody>
              <a:bodyPr wrap="none" anchor="ctr"/>
              <a:lstStyle/>
              <a:p>
                <a:endParaRPr lang="ru-RU"/>
              </a:p>
            </p:txBody>
          </p:sp>
          <p:sp>
            <p:nvSpPr>
              <p:cNvPr id="62613" name="Freeform 149"/>
              <p:cNvSpPr>
                <a:spLocks/>
              </p:cNvSpPr>
              <p:nvPr userDrawn="1"/>
            </p:nvSpPr>
            <p:spPr bwMode="ltGray">
              <a:xfrm>
                <a:off x="139" y="3573"/>
                <a:ext cx="144" cy="154"/>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endParaRPr lang="ru-RU"/>
              </a:p>
            </p:txBody>
          </p:sp>
          <p:sp>
            <p:nvSpPr>
              <p:cNvPr id="62614" name="Freeform 150"/>
              <p:cNvSpPr>
                <a:spLocks/>
              </p:cNvSpPr>
              <p:nvPr userDrawn="1"/>
            </p:nvSpPr>
            <p:spPr bwMode="ltGray">
              <a:xfrm rot="-2857037">
                <a:off x="619" y="3550"/>
                <a:ext cx="68" cy="69"/>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endParaRPr lang="ru-RU"/>
              </a:p>
            </p:txBody>
          </p:sp>
          <p:sp>
            <p:nvSpPr>
              <p:cNvPr id="62615"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endParaRPr lang="ru-RU"/>
              </a:p>
            </p:txBody>
          </p:sp>
          <p:sp>
            <p:nvSpPr>
              <p:cNvPr id="62616"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endParaRPr lang="ru-RU"/>
              </a:p>
            </p:txBody>
          </p:sp>
        </p:grpSp>
      </p:grpSp>
      <p:sp>
        <p:nvSpPr>
          <p:cNvPr id="62617" name="Rectangle 153"/>
          <p:cNvSpPr>
            <a:spLocks noGrp="1" noRot="1" noChangeArrowheads="1"/>
          </p:cNvSpPr>
          <p:nvPr>
            <p:ph type="title"/>
          </p:nvPr>
        </p:nvSpPr>
        <p:spPr bwMode="auto">
          <a:xfrm>
            <a:off x="301625" y="228600"/>
            <a:ext cx="85407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62618" name="Rectangle 154"/>
          <p:cNvSpPr>
            <a:spLocks noGrp="1" noChangeArrowheads="1"/>
          </p:cNvSpPr>
          <p:nvPr>
            <p:ph type="dt" sz="half" idx="2"/>
          </p:nvPr>
        </p:nvSpPr>
        <p:spPr bwMode="auto">
          <a:xfrm>
            <a:off x="301625"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endParaRPr lang="ru-RU"/>
          </a:p>
        </p:txBody>
      </p:sp>
      <p:sp>
        <p:nvSpPr>
          <p:cNvPr id="62619" name="Rectangle 15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atin typeface="Arial" charset="0"/>
              </a:defRPr>
            </a:lvl1pPr>
          </a:lstStyle>
          <a:p>
            <a:endParaRPr lang="ru-RU"/>
          </a:p>
        </p:txBody>
      </p:sp>
      <p:sp>
        <p:nvSpPr>
          <p:cNvPr id="62620" name="Rectangle 156"/>
          <p:cNvSpPr>
            <a:spLocks noGrp="1" noChangeArrowheads="1"/>
          </p:cNvSpPr>
          <p:nvPr>
            <p:ph type="sldNum" sz="quarter" idx="4"/>
          </p:nvPr>
        </p:nvSpPr>
        <p:spPr bwMode="auto">
          <a:xfrm>
            <a:off x="6553200"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Arial" charset="0"/>
              </a:defRPr>
            </a:lvl1pPr>
          </a:lstStyle>
          <a:p>
            <a:fld id="{ADA0BB81-58DA-40DB-80B9-C4603C7EE84A}" type="slidenum">
              <a:rPr lang="ru-RU"/>
              <a:pPr/>
              <a:t>‹#›</a:t>
            </a:fld>
            <a:endParaRPr lang="ru-RU"/>
          </a:p>
        </p:txBody>
      </p:sp>
      <p:sp>
        <p:nvSpPr>
          <p:cNvPr id="62621" name="Rectangle 157"/>
          <p:cNvSpPr>
            <a:spLocks noGrp="1" noRot="1" noChangeArrowheads="1"/>
          </p:cNvSpPr>
          <p:nvPr>
            <p:ph type="body" idx="1"/>
          </p:nvPr>
        </p:nvSpPr>
        <p:spPr bwMode="auto">
          <a:xfrm>
            <a:off x="301625" y="1600200"/>
            <a:ext cx="8540750"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cSld>
  <p:clrMap bg1="dk2" tx1="lt1" bg2="dk1" tx2="lt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 id="2147484050" r:id="rId10"/>
    <p:sldLayoutId id="2147484051" r:id="rId11"/>
    <p:sldLayoutId id="2147484052"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2617"/>
                                        </p:tgtEl>
                                        <p:attrNameLst>
                                          <p:attrName>style.visibility</p:attrName>
                                        </p:attrNameLst>
                                      </p:cBhvr>
                                      <p:to>
                                        <p:strVal val="visible"/>
                                      </p:to>
                                    </p:set>
                                    <p:animEffect transition="in" filter="fade">
                                      <p:cBhvr>
                                        <p:cTn id="7" dur="1000"/>
                                        <p:tgtEl>
                                          <p:spTgt spid="62617"/>
                                        </p:tgtEl>
                                      </p:cBhvr>
                                    </p:animEffect>
                                    <p:anim calcmode="lin" valueType="num">
                                      <p:cBhvr>
                                        <p:cTn id="8" dur="1000" fill="hold"/>
                                        <p:tgtEl>
                                          <p:spTgt spid="62617"/>
                                        </p:tgtEl>
                                        <p:attrNameLst>
                                          <p:attrName>ppt_x</p:attrName>
                                        </p:attrNameLst>
                                      </p:cBhvr>
                                      <p:tavLst>
                                        <p:tav tm="0">
                                          <p:val>
                                            <p:strVal val="#ppt_x"/>
                                          </p:val>
                                        </p:tav>
                                        <p:tav tm="100000">
                                          <p:val>
                                            <p:strVal val="#ppt_x"/>
                                          </p:val>
                                        </p:tav>
                                      </p:tavLst>
                                    </p:anim>
                                    <p:anim calcmode="lin" valueType="num">
                                      <p:cBhvr>
                                        <p:cTn id="9" dur="1000" fill="hold"/>
                                        <p:tgtEl>
                                          <p:spTgt spid="626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grpId="0" nodeType="clickEffect">
                                  <p:stCondLst>
                                    <p:cond delay="0"/>
                                  </p:stCondLst>
                                  <p:childTnLst>
                                    <p:set>
                                      <p:cBhvr>
                                        <p:cTn id="13" dur="1" fill="hold">
                                          <p:stCondLst>
                                            <p:cond delay="0"/>
                                          </p:stCondLst>
                                        </p:cTn>
                                        <p:tgtEl>
                                          <p:spTgt spid="62621">
                                            <p:txEl>
                                              <p:pRg st="0" end="0"/>
                                            </p:txEl>
                                          </p:spTgt>
                                        </p:tgtEl>
                                        <p:attrNameLst>
                                          <p:attrName>style.visibility</p:attrName>
                                        </p:attrNameLst>
                                      </p:cBhvr>
                                      <p:to>
                                        <p:strVal val="visible"/>
                                      </p:to>
                                    </p:set>
                                    <p:anim calcmode="lin" valueType="num">
                                      <p:cBhvr additive="base">
                                        <p:cTn id="14" dur="1000" fill="hold">
                                          <p:stCondLst>
                                            <p:cond delay="0"/>
                                          </p:stCondLst>
                                        </p:cTn>
                                        <p:tgtEl>
                                          <p:spTgt spid="62621">
                                            <p:txEl>
                                              <p:pRg st="0" end="0"/>
                                            </p:txEl>
                                          </p:spTgt>
                                        </p:tgtEl>
                                        <p:attrNameLst>
                                          <p:attrName>ppt_x</p:attrName>
                                        </p:attrNameLst>
                                      </p:cBhvr>
                                      <p:tavLst>
                                        <p:tav tm="0">
                                          <p:val>
                                            <p:strVal val="#ppt_x"/>
                                          </p:val>
                                        </p:tav>
                                        <p:tav tm="100000">
                                          <p:val>
                                            <p:strVal val="#ppt_x"/>
                                          </p:val>
                                        </p:tav>
                                      </p:tavLst>
                                    </p:anim>
                                    <p:anim calcmode="lin" valueType="num">
                                      <p:cBhvr additive="base">
                                        <p:cTn id="15" dur="1000" fill="hold">
                                          <p:stCondLst>
                                            <p:cond delay="0"/>
                                          </p:stCondLst>
                                        </p:cTn>
                                        <p:tgtEl>
                                          <p:spTgt spid="62621">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1" fill="hold" grpId="0" nodeType="clickEffect">
                                  <p:stCondLst>
                                    <p:cond delay="0"/>
                                  </p:stCondLst>
                                  <p:childTnLst>
                                    <p:set>
                                      <p:cBhvr>
                                        <p:cTn id="19" dur="1" fill="hold">
                                          <p:stCondLst>
                                            <p:cond delay="0"/>
                                          </p:stCondLst>
                                        </p:cTn>
                                        <p:tgtEl>
                                          <p:spTgt spid="62621">
                                            <p:txEl>
                                              <p:pRg st="1" end="1"/>
                                            </p:txEl>
                                          </p:spTgt>
                                        </p:tgtEl>
                                        <p:attrNameLst>
                                          <p:attrName>style.visibility</p:attrName>
                                        </p:attrNameLst>
                                      </p:cBhvr>
                                      <p:to>
                                        <p:strVal val="visible"/>
                                      </p:to>
                                    </p:set>
                                    <p:anim calcmode="lin" valueType="num">
                                      <p:cBhvr additive="base">
                                        <p:cTn id="20" dur="1000" fill="hold">
                                          <p:stCondLst>
                                            <p:cond delay="0"/>
                                          </p:stCondLst>
                                        </p:cTn>
                                        <p:tgtEl>
                                          <p:spTgt spid="62621">
                                            <p:txEl>
                                              <p:pRg st="1" end="1"/>
                                            </p:txEl>
                                          </p:spTgt>
                                        </p:tgtEl>
                                        <p:attrNameLst>
                                          <p:attrName>ppt_x</p:attrName>
                                        </p:attrNameLst>
                                      </p:cBhvr>
                                      <p:tavLst>
                                        <p:tav tm="0">
                                          <p:val>
                                            <p:strVal val="#ppt_x"/>
                                          </p:val>
                                        </p:tav>
                                        <p:tav tm="100000">
                                          <p:val>
                                            <p:strVal val="#ppt_x"/>
                                          </p:val>
                                        </p:tav>
                                      </p:tavLst>
                                    </p:anim>
                                    <p:anim calcmode="lin" valueType="num">
                                      <p:cBhvr additive="base">
                                        <p:cTn id="21" dur="1000" fill="hold">
                                          <p:stCondLst>
                                            <p:cond delay="0"/>
                                          </p:stCondLst>
                                        </p:cTn>
                                        <p:tgtEl>
                                          <p:spTgt spid="62621">
                                            <p:txEl>
                                              <p:pRg st="1" end="1"/>
                                            </p:txEl>
                                          </p:spTgt>
                                        </p:tgtEl>
                                        <p:attrNameLst>
                                          <p:attrName>ppt_y</p:attrName>
                                        </p:attrNameLst>
                                      </p:cBhvr>
                                      <p:tavLst>
                                        <p:tav tm="0">
                                          <p:val>
                                            <p:strVal val="0-#ppt_h/2"/>
                                          </p:val>
                                        </p:tav>
                                        <p:tav tm="100000">
                                          <p:val>
                                            <p:strVal val="#ppt_y"/>
                                          </p:val>
                                        </p:tav>
                                      </p:tavLst>
                                    </p:anim>
                                  </p:childTnLst>
                                </p:cTn>
                              </p:par>
                              <p:par>
                                <p:cTn id="22" presetID="2" presetClass="entr" presetSubtype="1" fill="hold" grpId="0" nodeType="withEffect">
                                  <p:stCondLst>
                                    <p:cond delay="0"/>
                                  </p:stCondLst>
                                  <p:childTnLst>
                                    <p:set>
                                      <p:cBhvr>
                                        <p:cTn id="23" dur="1" fill="hold">
                                          <p:stCondLst>
                                            <p:cond delay="0"/>
                                          </p:stCondLst>
                                        </p:cTn>
                                        <p:tgtEl>
                                          <p:spTgt spid="62621">
                                            <p:txEl>
                                              <p:pRg st="2" end="2"/>
                                            </p:txEl>
                                          </p:spTgt>
                                        </p:tgtEl>
                                        <p:attrNameLst>
                                          <p:attrName>style.visibility</p:attrName>
                                        </p:attrNameLst>
                                      </p:cBhvr>
                                      <p:to>
                                        <p:strVal val="visible"/>
                                      </p:to>
                                    </p:set>
                                    <p:anim calcmode="lin" valueType="num">
                                      <p:cBhvr additive="base">
                                        <p:cTn id="24" dur="1000" fill="hold">
                                          <p:stCondLst>
                                            <p:cond delay="0"/>
                                          </p:stCondLst>
                                        </p:cTn>
                                        <p:tgtEl>
                                          <p:spTgt spid="62621">
                                            <p:txEl>
                                              <p:pRg st="2" end="2"/>
                                            </p:txEl>
                                          </p:spTgt>
                                        </p:tgtEl>
                                        <p:attrNameLst>
                                          <p:attrName>ppt_x</p:attrName>
                                        </p:attrNameLst>
                                      </p:cBhvr>
                                      <p:tavLst>
                                        <p:tav tm="0">
                                          <p:val>
                                            <p:strVal val="#ppt_x"/>
                                          </p:val>
                                        </p:tav>
                                        <p:tav tm="100000">
                                          <p:val>
                                            <p:strVal val="#ppt_x"/>
                                          </p:val>
                                        </p:tav>
                                      </p:tavLst>
                                    </p:anim>
                                    <p:anim calcmode="lin" valueType="num">
                                      <p:cBhvr additive="base">
                                        <p:cTn id="25" dur="1000" fill="hold">
                                          <p:stCondLst>
                                            <p:cond delay="0"/>
                                          </p:stCondLst>
                                        </p:cTn>
                                        <p:tgtEl>
                                          <p:spTgt spid="62621">
                                            <p:txEl>
                                              <p:pRg st="2" end="2"/>
                                            </p:txEl>
                                          </p:spTgt>
                                        </p:tgtEl>
                                        <p:attrNameLst>
                                          <p:attrName>ppt_y</p:attrName>
                                        </p:attrNameLst>
                                      </p:cBhvr>
                                      <p:tavLst>
                                        <p:tav tm="0">
                                          <p:val>
                                            <p:strVal val="0-#ppt_h/2"/>
                                          </p:val>
                                        </p:tav>
                                        <p:tav tm="100000">
                                          <p:val>
                                            <p:strVal val="#ppt_y"/>
                                          </p:val>
                                        </p:tav>
                                      </p:tavLst>
                                    </p:anim>
                                  </p:childTnLst>
                                </p:cTn>
                              </p:par>
                              <p:par>
                                <p:cTn id="26" presetID="2" presetClass="entr" presetSubtype="1" fill="hold" grpId="0" nodeType="withEffect">
                                  <p:stCondLst>
                                    <p:cond delay="0"/>
                                  </p:stCondLst>
                                  <p:childTnLst>
                                    <p:set>
                                      <p:cBhvr>
                                        <p:cTn id="27" dur="1" fill="hold">
                                          <p:stCondLst>
                                            <p:cond delay="0"/>
                                          </p:stCondLst>
                                        </p:cTn>
                                        <p:tgtEl>
                                          <p:spTgt spid="62621">
                                            <p:txEl>
                                              <p:pRg st="3" end="3"/>
                                            </p:txEl>
                                          </p:spTgt>
                                        </p:tgtEl>
                                        <p:attrNameLst>
                                          <p:attrName>style.visibility</p:attrName>
                                        </p:attrNameLst>
                                      </p:cBhvr>
                                      <p:to>
                                        <p:strVal val="visible"/>
                                      </p:to>
                                    </p:set>
                                    <p:anim calcmode="lin" valueType="num">
                                      <p:cBhvr additive="base">
                                        <p:cTn id="28" dur="1000" fill="hold">
                                          <p:stCondLst>
                                            <p:cond delay="0"/>
                                          </p:stCondLst>
                                        </p:cTn>
                                        <p:tgtEl>
                                          <p:spTgt spid="62621">
                                            <p:txEl>
                                              <p:pRg st="3" end="3"/>
                                            </p:txEl>
                                          </p:spTgt>
                                        </p:tgtEl>
                                        <p:attrNameLst>
                                          <p:attrName>ppt_x</p:attrName>
                                        </p:attrNameLst>
                                      </p:cBhvr>
                                      <p:tavLst>
                                        <p:tav tm="0">
                                          <p:val>
                                            <p:strVal val="#ppt_x"/>
                                          </p:val>
                                        </p:tav>
                                        <p:tav tm="100000">
                                          <p:val>
                                            <p:strVal val="#ppt_x"/>
                                          </p:val>
                                        </p:tav>
                                      </p:tavLst>
                                    </p:anim>
                                    <p:anim calcmode="lin" valueType="num">
                                      <p:cBhvr additive="base">
                                        <p:cTn id="29" dur="1000" fill="hold">
                                          <p:stCondLst>
                                            <p:cond delay="0"/>
                                          </p:stCondLst>
                                        </p:cTn>
                                        <p:tgtEl>
                                          <p:spTgt spid="62621">
                                            <p:txEl>
                                              <p:pRg st="3" end="3"/>
                                            </p:txEl>
                                          </p:spTgt>
                                        </p:tgtEl>
                                        <p:attrNameLst>
                                          <p:attrName>ppt_y</p:attrName>
                                        </p:attrNameLst>
                                      </p:cBhvr>
                                      <p:tavLst>
                                        <p:tav tm="0">
                                          <p:val>
                                            <p:strVal val="0-#ppt_h/2"/>
                                          </p:val>
                                        </p:tav>
                                        <p:tav tm="100000">
                                          <p:val>
                                            <p:strVal val="#ppt_y"/>
                                          </p:val>
                                        </p:tav>
                                      </p:tavLst>
                                    </p:anim>
                                  </p:childTnLst>
                                </p:cTn>
                              </p:par>
                              <p:par>
                                <p:cTn id="30" presetID="2" presetClass="entr" presetSubtype="1" fill="hold" grpId="0" nodeType="withEffect">
                                  <p:stCondLst>
                                    <p:cond delay="0"/>
                                  </p:stCondLst>
                                  <p:childTnLst>
                                    <p:set>
                                      <p:cBhvr>
                                        <p:cTn id="31" dur="1" fill="hold">
                                          <p:stCondLst>
                                            <p:cond delay="0"/>
                                          </p:stCondLst>
                                        </p:cTn>
                                        <p:tgtEl>
                                          <p:spTgt spid="62621">
                                            <p:txEl>
                                              <p:pRg st="4" end="4"/>
                                            </p:txEl>
                                          </p:spTgt>
                                        </p:tgtEl>
                                        <p:attrNameLst>
                                          <p:attrName>style.visibility</p:attrName>
                                        </p:attrNameLst>
                                      </p:cBhvr>
                                      <p:to>
                                        <p:strVal val="visible"/>
                                      </p:to>
                                    </p:set>
                                    <p:anim calcmode="lin" valueType="num">
                                      <p:cBhvr additive="base">
                                        <p:cTn id="32" dur="1000" fill="hold">
                                          <p:stCondLst>
                                            <p:cond delay="0"/>
                                          </p:stCondLst>
                                        </p:cTn>
                                        <p:tgtEl>
                                          <p:spTgt spid="62621">
                                            <p:txEl>
                                              <p:pRg st="4" end="4"/>
                                            </p:txEl>
                                          </p:spTgt>
                                        </p:tgtEl>
                                        <p:attrNameLst>
                                          <p:attrName>ppt_x</p:attrName>
                                        </p:attrNameLst>
                                      </p:cBhvr>
                                      <p:tavLst>
                                        <p:tav tm="0">
                                          <p:val>
                                            <p:strVal val="#ppt_x"/>
                                          </p:val>
                                        </p:tav>
                                        <p:tav tm="100000">
                                          <p:val>
                                            <p:strVal val="#ppt_x"/>
                                          </p:val>
                                        </p:tav>
                                      </p:tavLst>
                                    </p:anim>
                                    <p:anim calcmode="lin" valueType="num">
                                      <p:cBhvr additive="base">
                                        <p:cTn id="33" dur="1000" fill="hold">
                                          <p:stCondLst>
                                            <p:cond delay="0"/>
                                          </p:stCondLst>
                                        </p:cTn>
                                        <p:tgtEl>
                                          <p:spTgt spid="62621">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617" grpId="0"/>
      <p:bldP spid="62621" grpId="0" build="p" rev="1">
        <p:tmplLst>
          <p:tmpl lvl="1">
            <p:tnLst>
              <p:par>
                <p:cTn presetID="2" presetClass="entr" presetSubtype="1" fill="hold" nodeType="clickEffect">
                  <p:stCondLst>
                    <p:cond delay="0"/>
                  </p:stCondLst>
                  <p:childTnLst>
                    <p:set>
                      <p:cBhvr>
                        <p:cTn dur="1" fill="hold">
                          <p:stCondLst>
                            <p:cond delay="0"/>
                          </p:stCondLst>
                        </p:cTn>
                        <p:tgtEl>
                          <p:spTgt spid="62621"/>
                        </p:tgtEl>
                        <p:attrNameLst>
                          <p:attrName>style.visibility</p:attrName>
                        </p:attrNameLst>
                      </p:cBhvr>
                      <p:to>
                        <p:strVal val="visible"/>
                      </p:to>
                    </p:set>
                    <p:anim calcmode="lin" valueType="num">
                      <p:cBhvr additive="base">
                        <p:cTn dur="1000" fill="hold">
                          <p:stCondLst>
                            <p:cond delay="0"/>
                          </p:stCondLst>
                        </p:cTn>
                        <p:tgtEl>
                          <p:spTgt spid="62621"/>
                        </p:tgtEl>
                        <p:attrNameLst>
                          <p:attrName>ppt_x</p:attrName>
                        </p:attrNameLst>
                      </p:cBhvr>
                      <p:tavLst>
                        <p:tav tm="0">
                          <p:val>
                            <p:strVal val="#ppt_x"/>
                          </p:val>
                        </p:tav>
                        <p:tav tm="100000">
                          <p:val>
                            <p:strVal val="#ppt_x"/>
                          </p:val>
                        </p:tav>
                      </p:tavLst>
                    </p:anim>
                    <p:anim calcmode="lin" valueType="num">
                      <p:cBhvr additive="base">
                        <p:cTn dur="1000" fill="hold">
                          <p:stCondLst>
                            <p:cond delay="0"/>
                          </p:stCondLst>
                        </p:cTn>
                        <p:tgtEl>
                          <p:spTgt spid="62621"/>
                        </p:tgtEl>
                        <p:attrNameLst>
                          <p:attrName>ppt_y</p:attrName>
                        </p:attrNameLst>
                      </p:cBhvr>
                      <p:tavLst>
                        <p:tav tm="0">
                          <p:val>
                            <p:strVal val="0-#ppt_h/2"/>
                          </p:val>
                        </p:tav>
                        <p:tav tm="100000">
                          <p:val>
                            <p:strVal val="#ppt_y"/>
                          </p:val>
                        </p:tav>
                      </p:tavLst>
                    </p:anim>
                  </p:childTnLst>
                </p:cTn>
              </p:par>
            </p:tnLst>
          </p:tmpl>
          <p:tmpl lvl="2">
            <p:tnLst>
              <p:par>
                <p:cTn presetID="2" presetClass="entr" presetSubtype="1" fill="hold" nodeType="clickEffect">
                  <p:stCondLst>
                    <p:cond delay="0"/>
                  </p:stCondLst>
                  <p:childTnLst>
                    <p:set>
                      <p:cBhvr>
                        <p:cTn dur="1" fill="hold">
                          <p:stCondLst>
                            <p:cond delay="0"/>
                          </p:stCondLst>
                        </p:cTn>
                        <p:tgtEl>
                          <p:spTgt spid="62621"/>
                        </p:tgtEl>
                        <p:attrNameLst>
                          <p:attrName>style.visibility</p:attrName>
                        </p:attrNameLst>
                      </p:cBhvr>
                      <p:to>
                        <p:strVal val="visible"/>
                      </p:to>
                    </p:set>
                    <p:anim calcmode="lin" valueType="num">
                      <p:cBhvr additive="base">
                        <p:cTn dur="1000" fill="hold">
                          <p:stCondLst>
                            <p:cond delay="0"/>
                          </p:stCondLst>
                        </p:cTn>
                        <p:tgtEl>
                          <p:spTgt spid="62621"/>
                        </p:tgtEl>
                        <p:attrNameLst>
                          <p:attrName>ppt_x</p:attrName>
                        </p:attrNameLst>
                      </p:cBhvr>
                      <p:tavLst>
                        <p:tav tm="0">
                          <p:val>
                            <p:strVal val="#ppt_x"/>
                          </p:val>
                        </p:tav>
                        <p:tav tm="100000">
                          <p:val>
                            <p:strVal val="#ppt_x"/>
                          </p:val>
                        </p:tav>
                      </p:tavLst>
                    </p:anim>
                    <p:anim calcmode="lin" valueType="num">
                      <p:cBhvr additive="base">
                        <p:cTn dur="1000" fill="hold">
                          <p:stCondLst>
                            <p:cond delay="0"/>
                          </p:stCondLst>
                        </p:cTn>
                        <p:tgtEl>
                          <p:spTgt spid="62621"/>
                        </p:tgtEl>
                        <p:attrNameLst>
                          <p:attrName>ppt_y</p:attrName>
                        </p:attrNameLst>
                      </p:cBhvr>
                      <p:tavLst>
                        <p:tav tm="0">
                          <p:val>
                            <p:strVal val="0-#ppt_h/2"/>
                          </p:val>
                        </p:tav>
                        <p:tav tm="100000">
                          <p:val>
                            <p:strVal val="#ppt_y"/>
                          </p:val>
                        </p:tav>
                      </p:tavLst>
                    </p:anim>
                  </p:childTnLst>
                </p:cTn>
              </p:par>
            </p:tnLst>
          </p:tmpl>
          <p:tmpl lvl="3">
            <p:tnLst>
              <p:par>
                <p:cTn presetID="2" presetClass="entr" presetSubtype="1" fill="hold" nodeType="withEffect">
                  <p:stCondLst>
                    <p:cond delay="0"/>
                  </p:stCondLst>
                  <p:childTnLst>
                    <p:set>
                      <p:cBhvr>
                        <p:cTn dur="1" fill="hold">
                          <p:stCondLst>
                            <p:cond delay="0"/>
                          </p:stCondLst>
                        </p:cTn>
                        <p:tgtEl>
                          <p:spTgt spid="62621"/>
                        </p:tgtEl>
                        <p:attrNameLst>
                          <p:attrName>style.visibility</p:attrName>
                        </p:attrNameLst>
                      </p:cBhvr>
                      <p:to>
                        <p:strVal val="visible"/>
                      </p:to>
                    </p:set>
                    <p:anim calcmode="lin" valueType="num">
                      <p:cBhvr additive="base">
                        <p:cTn dur="1000" fill="hold">
                          <p:stCondLst>
                            <p:cond delay="0"/>
                          </p:stCondLst>
                        </p:cTn>
                        <p:tgtEl>
                          <p:spTgt spid="62621"/>
                        </p:tgtEl>
                        <p:attrNameLst>
                          <p:attrName>ppt_x</p:attrName>
                        </p:attrNameLst>
                      </p:cBhvr>
                      <p:tavLst>
                        <p:tav tm="0">
                          <p:val>
                            <p:strVal val="#ppt_x"/>
                          </p:val>
                        </p:tav>
                        <p:tav tm="100000">
                          <p:val>
                            <p:strVal val="#ppt_x"/>
                          </p:val>
                        </p:tav>
                      </p:tavLst>
                    </p:anim>
                    <p:anim calcmode="lin" valueType="num">
                      <p:cBhvr additive="base">
                        <p:cTn dur="1000" fill="hold">
                          <p:stCondLst>
                            <p:cond delay="0"/>
                          </p:stCondLst>
                        </p:cTn>
                        <p:tgtEl>
                          <p:spTgt spid="62621"/>
                        </p:tgtEl>
                        <p:attrNameLst>
                          <p:attrName>ppt_y</p:attrName>
                        </p:attrNameLst>
                      </p:cBhvr>
                      <p:tavLst>
                        <p:tav tm="0">
                          <p:val>
                            <p:strVal val="0-#ppt_h/2"/>
                          </p:val>
                        </p:tav>
                        <p:tav tm="100000">
                          <p:val>
                            <p:strVal val="#ppt_y"/>
                          </p:val>
                        </p:tav>
                      </p:tavLst>
                    </p:anim>
                  </p:childTnLst>
                </p:cTn>
              </p:par>
            </p:tnLst>
          </p:tmpl>
          <p:tmpl lvl="4">
            <p:tnLst>
              <p:par>
                <p:cTn presetID="2" presetClass="entr" presetSubtype="1" fill="hold" nodeType="withEffect">
                  <p:stCondLst>
                    <p:cond delay="0"/>
                  </p:stCondLst>
                  <p:childTnLst>
                    <p:set>
                      <p:cBhvr>
                        <p:cTn dur="1" fill="hold">
                          <p:stCondLst>
                            <p:cond delay="0"/>
                          </p:stCondLst>
                        </p:cTn>
                        <p:tgtEl>
                          <p:spTgt spid="62621"/>
                        </p:tgtEl>
                        <p:attrNameLst>
                          <p:attrName>style.visibility</p:attrName>
                        </p:attrNameLst>
                      </p:cBhvr>
                      <p:to>
                        <p:strVal val="visible"/>
                      </p:to>
                    </p:set>
                    <p:anim calcmode="lin" valueType="num">
                      <p:cBhvr additive="base">
                        <p:cTn dur="1000" fill="hold">
                          <p:stCondLst>
                            <p:cond delay="0"/>
                          </p:stCondLst>
                        </p:cTn>
                        <p:tgtEl>
                          <p:spTgt spid="62621"/>
                        </p:tgtEl>
                        <p:attrNameLst>
                          <p:attrName>ppt_x</p:attrName>
                        </p:attrNameLst>
                      </p:cBhvr>
                      <p:tavLst>
                        <p:tav tm="0">
                          <p:val>
                            <p:strVal val="#ppt_x"/>
                          </p:val>
                        </p:tav>
                        <p:tav tm="100000">
                          <p:val>
                            <p:strVal val="#ppt_x"/>
                          </p:val>
                        </p:tav>
                      </p:tavLst>
                    </p:anim>
                    <p:anim calcmode="lin" valueType="num">
                      <p:cBhvr additive="base">
                        <p:cTn dur="1000" fill="hold">
                          <p:stCondLst>
                            <p:cond delay="0"/>
                          </p:stCondLst>
                        </p:cTn>
                        <p:tgtEl>
                          <p:spTgt spid="62621"/>
                        </p:tgtEl>
                        <p:attrNameLst>
                          <p:attrName>ppt_y</p:attrName>
                        </p:attrNameLst>
                      </p:cBhvr>
                      <p:tavLst>
                        <p:tav tm="0">
                          <p:val>
                            <p:strVal val="0-#ppt_h/2"/>
                          </p:val>
                        </p:tav>
                        <p:tav tm="100000">
                          <p:val>
                            <p:strVal val="#ppt_y"/>
                          </p:val>
                        </p:tav>
                      </p:tavLst>
                    </p:anim>
                  </p:childTnLst>
                </p:cTn>
              </p:par>
            </p:tnLst>
          </p:tmpl>
          <p:tmpl lvl="5">
            <p:tnLst>
              <p:par>
                <p:cTn presetID="2" presetClass="entr" presetSubtype="1" fill="hold" nodeType="withEffect">
                  <p:stCondLst>
                    <p:cond delay="0"/>
                  </p:stCondLst>
                  <p:childTnLst>
                    <p:set>
                      <p:cBhvr>
                        <p:cTn dur="1" fill="hold">
                          <p:stCondLst>
                            <p:cond delay="0"/>
                          </p:stCondLst>
                        </p:cTn>
                        <p:tgtEl>
                          <p:spTgt spid="62621"/>
                        </p:tgtEl>
                        <p:attrNameLst>
                          <p:attrName>style.visibility</p:attrName>
                        </p:attrNameLst>
                      </p:cBhvr>
                      <p:to>
                        <p:strVal val="visible"/>
                      </p:to>
                    </p:set>
                    <p:anim calcmode="lin" valueType="num">
                      <p:cBhvr additive="base">
                        <p:cTn dur="1000" fill="hold">
                          <p:stCondLst>
                            <p:cond delay="0"/>
                          </p:stCondLst>
                        </p:cTn>
                        <p:tgtEl>
                          <p:spTgt spid="62621"/>
                        </p:tgtEl>
                        <p:attrNameLst>
                          <p:attrName>ppt_x</p:attrName>
                        </p:attrNameLst>
                      </p:cBhvr>
                      <p:tavLst>
                        <p:tav tm="0">
                          <p:val>
                            <p:strVal val="#ppt_x"/>
                          </p:val>
                        </p:tav>
                        <p:tav tm="100000">
                          <p:val>
                            <p:strVal val="#ppt_x"/>
                          </p:val>
                        </p:tav>
                      </p:tavLst>
                    </p:anim>
                    <p:anim calcmode="lin" valueType="num">
                      <p:cBhvr additive="base">
                        <p:cTn dur="1000" fill="hold">
                          <p:stCondLst>
                            <p:cond delay="0"/>
                          </p:stCondLst>
                        </p:cTn>
                        <p:tgtEl>
                          <p:spTgt spid="62621"/>
                        </p:tgtEl>
                        <p:attrNameLst>
                          <p:attrName>ppt_y</p:attrName>
                        </p:attrNameLst>
                      </p:cBhvr>
                      <p:tavLst>
                        <p:tav tm="0">
                          <p:val>
                            <p:strVal val="0-#ppt_h/2"/>
                          </p:val>
                        </p:tav>
                        <p:tav tm="100000">
                          <p:val>
                            <p:strVal val="#ppt_y"/>
                          </p:val>
                        </p:tav>
                      </p:tavLst>
                    </p:anim>
                  </p:childTnLst>
                </p:cTn>
              </p:par>
            </p:tnLst>
          </p:tmpl>
        </p:tmplLst>
      </p:bldP>
    </p:bldLst>
  </p:timing>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1" fontAlgn="base" hangingPunct="1">
        <a:spcBef>
          <a:spcPct val="20000"/>
        </a:spcBef>
        <a:spcAft>
          <a:spcPct val="0"/>
        </a:spcAft>
        <a:buClr>
          <a:schemeClr val="hlink"/>
        </a:buClr>
        <a:buSzPct val="80000"/>
        <a:buFont typeface="Arial"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folHlink"/>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hlink"/>
        </a:buClr>
        <a:buSzPct val="80000"/>
        <a:buFont typeface="Arial" charset="0"/>
        <a:buChar char="►"/>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7242175" cy="1981200"/>
            <a:chOff x="0" y="0"/>
            <a:chExt cx="4562" cy="1248"/>
          </a:xfrm>
        </p:grpSpPr>
        <p:sp>
          <p:nvSpPr>
            <p:cNvPr id="78851"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endParaRPr lang="ru-RU"/>
            </a:p>
          </p:txBody>
        </p:sp>
        <p:sp>
          <p:nvSpPr>
            <p:cNvPr id="78852" name="Freeform 4"/>
            <p:cNvSpPr>
              <a:spLocks/>
            </p:cNvSpPr>
            <p:nvPr/>
          </p:nvSpPr>
          <p:spPr bwMode="hidden">
            <a:xfrm>
              <a:off x="0" y="0"/>
              <a:ext cx="4562" cy="1199"/>
            </a:xfrm>
            <a:custGeom>
              <a:avLst/>
              <a:gdLst/>
              <a:ahLst/>
              <a:cxnLst>
                <a:cxn ang="0">
                  <a:pos x="4560" y="932"/>
                </a:cxn>
                <a:cxn ang="0">
                  <a:pos x="0" y="1199"/>
                </a:cxn>
                <a:cxn ang="0">
                  <a:pos x="0" y="0"/>
                </a:cxn>
                <a:cxn ang="0">
                  <a:pos x="4562" y="0"/>
                </a:cxn>
                <a:cxn ang="0">
                  <a:pos x="4560" y="932"/>
                </a:cxn>
                <a:cxn ang="0">
                  <a:pos x="4560" y="932"/>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w="9525">
              <a:noFill/>
              <a:round/>
              <a:headEnd/>
              <a:tailEnd/>
            </a:ln>
          </p:spPr>
          <p:txBody>
            <a:bodyPr/>
            <a:lstStyle/>
            <a:p>
              <a:endParaRPr lang="ru-RU"/>
            </a:p>
          </p:txBody>
        </p:sp>
      </p:grpSp>
      <p:sp>
        <p:nvSpPr>
          <p:cNvPr id="78853"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78854"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78855"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endParaRPr lang="ru-RU"/>
          </a:p>
        </p:txBody>
      </p:sp>
      <p:sp>
        <p:nvSpPr>
          <p:cNvPr id="78856"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endParaRPr lang="ru-RU"/>
          </a:p>
        </p:txBody>
      </p:sp>
      <p:sp>
        <p:nvSpPr>
          <p:cNvPr id="78857"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E7052121-FBA6-4DFD-8277-12570E5A2E55}" type="slidenum">
              <a:rPr lang="ru-RU"/>
              <a:pPr/>
              <a:t>‹#›</a:t>
            </a:fld>
            <a:endParaRPr lang="ru-RU"/>
          </a:p>
        </p:txBody>
      </p:sp>
    </p:spTree>
  </p:cSld>
  <p:clrMap bg1="dk2" tx1="lt1" bg2="dk1" tx2="lt2" accent1="accent1" accent2="accent2" accent3="accent3" accent4="accent4" accent5="accent5" accent6="accent6" hlink="hlink" folHlink="folHlink"/>
  <p:sldLayoutIdLst>
    <p:sldLayoutId id="2147484054" r:id="rId1"/>
    <p:sldLayoutId id="2147484055" r:id="rId2"/>
    <p:sldLayoutId id="2147484056" r:id="rId3"/>
    <p:sldLayoutId id="2147484057" r:id="rId4"/>
    <p:sldLayoutId id="2147484058" r:id="rId5"/>
    <p:sldLayoutId id="2147484059" r:id="rId6"/>
    <p:sldLayoutId id="2147484060" r:id="rId7"/>
    <p:sldLayoutId id="2147484061" r:id="rId8"/>
    <p:sldLayoutId id="2147484062" r:id="rId9"/>
    <p:sldLayoutId id="2147484063" r:id="rId10"/>
    <p:sldLayoutId id="2147484064" r:id="rId11"/>
    <p:sldLayoutId id="2147484065"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8853"/>
                                        </p:tgtEl>
                                        <p:attrNameLst>
                                          <p:attrName>style.visibility</p:attrName>
                                        </p:attrNameLst>
                                      </p:cBhvr>
                                      <p:to>
                                        <p:strVal val="visible"/>
                                      </p:to>
                                    </p:set>
                                    <p:animEffect transition="in" filter="randombar(horizontal)">
                                      <p:cBhvr>
                                        <p:cTn id="7" dur="600">
                                          <p:stCondLst>
                                            <p:cond delay="0"/>
                                          </p:stCondLst>
                                        </p:cTn>
                                        <p:tgtEl>
                                          <p:spTgt spid="7885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8854">
                                            <p:txEl>
                                              <p:pRg st="0" end="0"/>
                                            </p:txEl>
                                          </p:spTgt>
                                        </p:tgtEl>
                                        <p:attrNameLst>
                                          <p:attrName>style.visibility</p:attrName>
                                        </p:attrNameLst>
                                      </p:cBhvr>
                                      <p:to>
                                        <p:strVal val="visible"/>
                                      </p:to>
                                    </p:set>
                                    <p:animEffect transition="in" filter="randombar(horizontal)">
                                      <p:cBhvr>
                                        <p:cTn id="12" dur="500"/>
                                        <p:tgtEl>
                                          <p:spTgt spid="78854">
                                            <p:txEl>
                                              <p:pRg st="0" end="0"/>
                                            </p:tx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78854">
                                            <p:txEl>
                                              <p:pRg st="1" end="1"/>
                                            </p:txEl>
                                          </p:spTgt>
                                        </p:tgtEl>
                                        <p:attrNameLst>
                                          <p:attrName>style.visibility</p:attrName>
                                        </p:attrNameLst>
                                      </p:cBhvr>
                                      <p:to>
                                        <p:strVal val="visible"/>
                                      </p:to>
                                    </p:set>
                                    <p:animEffect transition="in" filter="randombar(horizontal)">
                                      <p:cBhvr>
                                        <p:cTn id="15" dur="500"/>
                                        <p:tgtEl>
                                          <p:spTgt spid="78854">
                                            <p:txEl>
                                              <p:pRg st="1" end="1"/>
                                            </p:tx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78854">
                                            <p:txEl>
                                              <p:pRg st="2" end="2"/>
                                            </p:txEl>
                                          </p:spTgt>
                                        </p:tgtEl>
                                        <p:attrNameLst>
                                          <p:attrName>style.visibility</p:attrName>
                                        </p:attrNameLst>
                                      </p:cBhvr>
                                      <p:to>
                                        <p:strVal val="visible"/>
                                      </p:to>
                                    </p:set>
                                    <p:animEffect transition="in" filter="randombar(horizontal)">
                                      <p:cBhvr>
                                        <p:cTn id="18" dur="500"/>
                                        <p:tgtEl>
                                          <p:spTgt spid="78854">
                                            <p:txEl>
                                              <p:pRg st="2" end="2"/>
                                            </p:txEl>
                                          </p:spTgt>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78854">
                                            <p:txEl>
                                              <p:pRg st="3" end="3"/>
                                            </p:txEl>
                                          </p:spTgt>
                                        </p:tgtEl>
                                        <p:attrNameLst>
                                          <p:attrName>style.visibility</p:attrName>
                                        </p:attrNameLst>
                                      </p:cBhvr>
                                      <p:to>
                                        <p:strVal val="visible"/>
                                      </p:to>
                                    </p:set>
                                    <p:animEffect transition="in" filter="randombar(horizontal)">
                                      <p:cBhvr>
                                        <p:cTn id="21" dur="500"/>
                                        <p:tgtEl>
                                          <p:spTgt spid="78854">
                                            <p:txEl>
                                              <p:pRg st="3" end="3"/>
                                            </p:txEl>
                                          </p:spTgt>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78854">
                                            <p:txEl>
                                              <p:pRg st="4" end="4"/>
                                            </p:txEl>
                                          </p:spTgt>
                                        </p:tgtEl>
                                        <p:attrNameLst>
                                          <p:attrName>style.visibility</p:attrName>
                                        </p:attrNameLst>
                                      </p:cBhvr>
                                      <p:to>
                                        <p:strVal val="visible"/>
                                      </p:to>
                                    </p:set>
                                    <p:animEffect transition="in" filter="randombar(horizontal)">
                                      <p:cBhvr>
                                        <p:cTn id="24" dur="500"/>
                                        <p:tgtEl>
                                          <p:spTgt spid="7885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3" grpId="0"/>
      <p:bldP spid="78854" grpId="0" build="p">
        <p:tmplLst>
          <p:tmpl lvl="1">
            <p:tnLst>
              <p:par>
                <p:cTn presetID="14" presetClass="entr" presetSubtype="10" fill="hold" nodeType="clickEffect">
                  <p:stCondLst>
                    <p:cond delay="0"/>
                  </p:stCondLst>
                  <p:childTnLst>
                    <p:set>
                      <p:cBhvr>
                        <p:cTn dur="1" fill="hold">
                          <p:stCondLst>
                            <p:cond delay="0"/>
                          </p:stCondLst>
                        </p:cTn>
                        <p:tgtEl>
                          <p:spTgt spid="78854"/>
                        </p:tgtEl>
                        <p:attrNameLst>
                          <p:attrName>style.visibility</p:attrName>
                        </p:attrNameLst>
                      </p:cBhvr>
                      <p:to>
                        <p:strVal val="visible"/>
                      </p:to>
                    </p:set>
                    <p:animEffect transition="in" filter="randombar(horizontal)">
                      <p:cBhvr>
                        <p:cTn dur="500"/>
                        <p:tgtEl>
                          <p:spTgt spid="78854"/>
                        </p:tgtEl>
                      </p:cBhvr>
                    </p:animEffect>
                  </p:childTnLst>
                </p:cTn>
              </p:par>
            </p:tnLst>
          </p:tmpl>
          <p:tmpl lvl="2">
            <p:tnLst>
              <p:par>
                <p:cTn presetID="14" presetClass="entr" presetSubtype="10" fill="hold" nodeType="withEffect">
                  <p:stCondLst>
                    <p:cond delay="0"/>
                  </p:stCondLst>
                  <p:childTnLst>
                    <p:set>
                      <p:cBhvr>
                        <p:cTn dur="1" fill="hold">
                          <p:stCondLst>
                            <p:cond delay="0"/>
                          </p:stCondLst>
                        </p:cTn>
                        <p:tgtEl>
                          <p:spTgt spid="78854"/>
                        </p:tgtEl>
                        <p:attrNameLst>
                          <p:attrName>style.visibility</p:attrName>
                        </p:attrNameLst>
                      </p:cBhvr>
                      <p:to>
                        <p:strVal val="visible"/>
                      </p:to>
                    </p:set>
                    <p:animEffect transition="in" filter="randombar(horizontal)">
                      <p:cBhvr>
                        <p:cTn dur="500"/>
                        <p:tgtEl>
                          <p:spTgt spid="78854"/>
                        </p:tgtEl>
                      </p:cBhvr>
                    </p:animEffect>
                  </p:childTnLst>
                </p:cTn>
              </p:par>
            </p:tnLst>
          </p:tmpl>
          <p:tmpl lvl="3">
            <p:tnLst>
              <p:par>
                <p:cTn presetID="14" presetClass="entr" presetSubtype="10" fill="hold" nodeType="withEffect">
                  <p:stCondLst>
                    <p:cond delay="0"/>
                  </p:stCondLst>
                  <p:childTnLst>
                    <p:set>
                      <p:cBhvr>
                        <p:cTn dur="1" fill="hold">
                          <p:stCondLst>
                            <p:cond delay="0"/>
                          </p:stCondLst>
                        </p:cTn>
                        <p:tgtEl>
                          <p:spTgt spid="78854"/>
                        </p:tgtEl>
                        <p:attrNameLst>
                          <p:attrName>style.visibility</p:attrName>
                        </p:attrNameLst>
                      </p:cBhvr>
                      <p:to>
                        <p:strVal val="visible"/>
                      </p:to>
                    </p:set>
                    <p:animEffect transition="in" filter="randombar(horizontal)">
                      <p:cBhvr>
                        <p:cTn dur="500"/>
                        <p:tgtEl>
                          <p:spTgt spid="78854"/>
                        </p:tgtEl>
                      </p:cBhvr>
                    </p:animEffect>
                  </p:childTnLst>
                </p:cTn>
              </p:par>
            </p:tnLst>
          </p:tmpl>
          <p:tmpl lvl="4">
            <p:tnLst>
              <p:par>
                <p:cTn presetID="14" presetClass="entr" presetSubtype="10" fill="hold" nodeType="withEffect">
                  <p:stCondLst>
                    <p:cond delay="0"/>
                  </p:stCondLst>
                  <p:childTnLst>
                    <p:set>
                      <p:cBhvr>
                        <p:cTn dur="1" fill="hold">
                          <p:stCondLst>
                            <p:cond delay="0"/>
                          </p:stCondLst>
                        </p:cTn>
                        <p:tgtEl>
                          <p:spTgt spid="78854"/>
                        </p:tgtEl>
                        <p:attrNameLst>
                          <p:attrName>style.visibility</p:attrName>
                        </p:attrNameLst>
                      </p:cBhvr>
                      <p:to>
                        <p:strVal val="visible"/>
                      </p:to>
                    </p:set>
                    <p:animEffect transition="in" filter="randombar(horizontal)">
                      <p:cBhvr>
                        <p:cTn dur="500"/>
                        <p:tgtEl>
                          <p:spTgt spid="78854"/>
                        </p:tgtEl>
                      </p:cBhvr>
                    </p:animEffect>
                  </p:childTnLst>
                </p:cTn>
              </p:par>
            </p:tnLst>
          </p:tmpl>
          <p:tmpl lvl="5">
            <p:tnLst>
              <p:par>
                <p:cTn presetID="14" presetClass="entr" presetSubtype="10" fill="hold" nodeType="withEffect">
                  <p:stCondLst>
                    <p:cond delay="0"/>
                  </p:stCondLst>
                  <p:childTnLst>
                    <p:set>
                      <p:cBhvr>
                        <p:cTn dur="1" fill="hold">
                          <p:stCondLst>
                            <p:cond delay="0"/>
                          </p:stCondLst>
                        </p:cTn>
                        <p:tgtEl>
                          <p:spTgt spid="78854"/>
                        </p:tgtEl>
                        <p:attrNameLst>
                          <p:attrName>style.visibility</p:attrName>
                        </p:attrNameLst>
                      </p:cBhvr>
                      <p:to>
                        <p:strVal val="visible"/>
                      </p:to>
                    </p:set>
                    <p:animEffect transition="in" filter="randombar(horizontal)">
                      <p:cBhvr>
                        <p:cTn dur="500"/>
                        <p:tgtEl>
                          <p:spTgt spid="78854"/>
                        </p:tgtEl>
                      </p:cBhvr>
                    </p:animEffect>
                  </p:childTnLst>
                </p:cTn>
              </p:par>
            </p:tnLst>
          </p:tmpl>
        </p:tmplLst>
      </p:bldP>
    </p:bldLst>
  </p:timing>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1" fontAlgn="base" hangingPunct="1">
        <a:spcBef>
          <a:spcPct val="20000"/>
        </a:spcBef>
        <a:spcAft>
          <a:spcPct val="0"/>
        </a:spcAft>
        <a:buClr>
          <a:schemeClr val="hlink"/>
        </a:buClr>
        <a:buSzPct val="8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4.xml"/></Relationships>
</file>

<file path=ppt/slides/_rels/slide10.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150.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50.xml"/><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4.png"/><Relationship Id="rId3" Type="http://schemas.openxmlformats.org/officeDocument/2006/relationships/diagramLayout" Target="../diagrams/layout7.xml"/><Relationship Id="rId7" Type="http://schemas.openxmlformats.org/officeDocument/2006/relationships/image" Target="../media/image28.jpeg"/><Relationship Id="rId12" Type="http://schemas.openxmlformats.org/officeDocument/2006/relationships/image" Target="../media/image33.png"/><Relationship Id="rId17" Type="http://schemas.openxmlformats.org/officeDocument/2006/relationships/image" Target="../media/image38.jpeg"/><Relationship Id="rId2" Type="http://schemas.openxmlformats.org/officeDocument/2006/relationships/diagramData" Target="../diagrams/data7.xml"/><Relationship Id="rId16" Type="http://schemas.openxmlformats.org/officeDocument/2006/relationships/image" Target="../media/image37.png"/><Relationship Id="rId1" Type="http://schemas.openxmlformats.org/officeDocument/2006/relationships/slideLayout" Target="../slideLayouts/slideLayout150.xml"/><Relationship Id="rId6" Type="http://schemas.openxmlformats.org/officeDocument/2006/relationships/image" Target="../media/image27.jpeg"/><Relationship Id="rId11" Type="http://schemas.openxmlformats.org/officeDocument/2006/relationships/image" Target="../media/image32.png"/><Relationship Id="rId5" Type="http://schemas.openxmlformats.org/officeDocument/2006/relationships/diagramColors" Target="../diagrams/colors7.xml"/><Relationship Id="rId15" Type="http://schemas.openxmlformats.org/officeDocument/2006/relationships/image" Target="../media/image36.png"/><Relationship Id="rId10" Type="http://schemas.openxmlformats.org/officeDocument/2006/relationships/image" Target="../media/image31.png"/><Relationship Id="rId4" Type="http://schemas.openxmlformats.org/officeDocument/2006/relationships/diagramQuickStyle" Target="../diagrams/quickStyle7.xml"/><Relationship Id="rId9" Type="http://schemas.openxmlformats.org/officeDocument/2006/relationships/image" Target="../media/image30.png"/><Relationship Id="rId1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39.jpeg"/><Relationship Id="rId1" Type="http://schemas.openxmlformats.org/officeDocument/2006/relationships/slideLayout" Target="../slideLayouts/slideLayout150.xml"/></Relationships>
</file>

<file path=ppt/slides/_rels/slide1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gif"/><Relationship Id="rId1" Type="http://schemas.openxmlformats.org/officeDocument/2006/relationships/slideLayout" Target="../slideLayouts/slideLayout150.xml"/></Relationships>
</file>

<file path=ppt/slides/_rels/slide15.xml.rels><?xml version="1.0" encoding="UTF-8" standalone="yes"?>
<Relationships xmlns="http://schemas.openxmlformats.org/package/2006/relationships"><Relationship Id="rId3" Type="http://schemas.openxmlformats.org/officeDocument/2006/relationships/image" Target="../media/image43.gif"/><Relationship Id="rId7" Type="http://schemas.openxmlformats.org/officeDocument/2006/relationships/hyperlink" Target="http://vkontakte.ru/" TargetMode="External"/><Relationship Id="rId2" Type="http://schemas.openxmlformats.org/officeDocument/2006/relationships/image" Target="../media/image39.jpeg"/><Relationship Id="rId1" Type="http://schemas.openxmlformats.org/officeDocument/2006/relationships/slideLayout" Target="../slideLayouts/slideLayout150.xml"/><Relationship Id="rId6" Type="http://schemas.openxmlformats.org/officeDocument/2006/relationships/hyperlink" Target="http://mail.ru/" TargetMode="External"/><Relationship Id="rId5" Type="http://schemas.openxmlformats.org/officeDocument/2006/relationships/hyperlink" Target="http://www.kinopoisk.ru/" TargetMode="External"/><Relationship Id="rId4" Type="http://schemas.openxmlformats.org/officeDocument/2006/relationships/hyperlink" Target="http://www.odnoklassniki.ru/"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animationlibrary.com/" TargetMode="External"/><Relationship Id="rId2" Type="http://schemas.openxmlformats.org/officeDocument/2006/relationships/hyperlink" Target="http://www.funquizcards.com/" TargetMode="External"/><Relationship Id="rId1" Type="http://schemas.openxmlformats.org/officeDocument/2006/relationships/slideLayout" Target="../slideLayouts/slideLayout150.xml"/><Relationship Id="rId4" Type="http://schemas.openxmlformats.org/officeDocument/2006/relationships/hyperlink" Target="http://www.lenagold.ru/"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Layout" Target="../diagrams/layout1.xml"/><Relationship Id="rId7" Type="http://schemas.openxmlformats.org/officeDocument/2006/relationships/image" Target="../media/image6.jpeg"/><Relationship Id="rId2" Type="http://schemas.openxmlformats.org/officeDocument/2006/relationships/diagramData" Target="../diagrams/data1.xml"/><Relationship Id="rId1" Type="http://schemas.openxmlformats.org/officeDocument/2006/relationships/slideLayout" Target="../slideLayouts/slideLayout150.xml"/><Relationship Id="rId6" Type="http://schemas.openxmlformats.org/officeDocument/2006/relationships/image" Target="../media/image5.jpeg"/><Relationship Id="rId5" Type="http://schemas.openxmlformats.org/officeDocument/2006/relationships/diagramColors" Target="../diagrams/colors1.xml"/><Relationship Id="rId10" Type="http://schemas.openxmlformats.org/officeDocument/2006/relationships/image" Target="../media/image9.jpeg"/><Relationship Id="rId4" Type="http://schemas.openxmlformats.org/officeDocument/2006/relationships/diagramQuickStyle" Target="../diagrams/quickStyle1.xml"/><Relationship Id="rId9"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50.xml"/><Relationship Id="rId6" Type="http://schemas.openxmlformats.org/officeDocument/2006/relationships/image" Target="../media/image10.jpeg"/><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notesSlide" Target="../notesSlides/notesSlide2.xml"/><Relationship Id="rId1" Type="http://schemas.openxmlformats.org/officeDocument/2006/relationships/slideLayout" Target="../slideLayouts/slideLayout15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5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50.xml"/></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diagramLayout" Target="../diagrams/layout5.xml"/><Relationship Id="rId7" Type="http://schemas.openxmlformats.org/officeDocument/2006/relationships/diagramLayout" Target="../diagrams/layout6.xml"/><Relationship Id="rId2" Type="http://schemas.openxmlformats.org/officeDocument/2006/relationships/diagramData" Target="../diagrams/data5.xml"/><Relationship Id="rId1" Type="http://schemas.openxmlformats.org/officeDocument/2006/relationships/slideLayout" Target="../slideLayouts/slideLayout150.xml"/><Relationship Id="rId6" Type="http://schemas.openxmlformats.org/officeDocument/2006/relationships/diagramData" Target="../diagrams/data6.xml"/><Relationship Id="rId5" Type="http://schemas.openxmlformats.org/officeDocument/2006/relationships/diagramColors" Target="../diagrams/colors5.xml"/><Relationship Id="rId10" Type="http://schemas.openxmlformats.org/officeDocument/2006/relationships/image" Target="../media/image13.gif"/><Relationship Id="rId4" Type="http://schemas.openxmlformats.org/officeDocument/2006/relationships/diagramQuickStyle" Target="../diagrams/quickStyle5.xml"/><Relationship Id="rId9" Type="http://schemas.openxmlformats.org/officeDocument/2006/relationships/diagramColors" Target="../diagrams/colors6.xml"/></Relationships>
</file>

<file path=ppt/slides/_rels/slide8.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150.xml"/><Relationship Id="rId6" Type="http://schemas.openxmlformats.org/officeDocument/2006/relationships/image" Target="../media/image18.png"/><Relationship Id="rId5" Type="http://schemas.openxmlformats.org/officeDocument/2006/relationships/image" Target="../media/image17.gif"/><Relationship Id="rId4" Type="http://schemas.openxmlformats.org/officeDocument/2006/relationships/image" Target="../media/image16.jpeg"/><Relationship Id="rId9" Type="http://schemas.openxmlformats.org/officeDocument/2006/relationships/image" Target="../media/image21.jpeg"/></Relationships>
</file>

<file path=ppt/slides/_rels/slide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4143372" y="1071546"/>
            <a:ext cx="5857885" cy="1109662"/>
          </a:xfrm>
        </p:spPr>
        <p:txBody>
          <a:bodyPr/>
          <a:lstStyle/>
          <a:p>
            <a:r>
              <a:rPr lang="en-US" sz="5400" dirty="0" smtClean="0"/>
              <a:t>MASS  MEDIA</a:t>
            </a:r>
            <a:endParaRPr lang="ru-RU" sz="5400" dirty="0"/>
          </a:p>
        </p:txBody>
      </p:sp>
      <p:sp>
        <p:nvSpPr>
          <p:cNvPr id="4" name="TextBox 3"/>
          <p:cNvSpPr txBox="1"/>
          <p:nvPr/>
        </p:nvSpPr>
        <p:spPr>
          <a:xfrm>
            <a:off x="3857620" y="4143380"/>
            <a:ext cx="5429288" cy="1877437"/>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ru-RU" sz="2800" b="1" dirty="0" smtClean="0">
                <a:ln w="11430"/>
                <a:solidFill>
                  <a:srgbClr val="002060"/>
                </a:solidFill>
                <a:effectLst>
                  <a:outerShdw blurRad="80000" dist="40000" dir="5040000" algn="tl">
                    <a:srgbClr val="000000">
                      <a:alpha val="30000"/>
                    </a:srgbClr>
                  </a:outerShdw>
                </a:effectLst>
              </a:rPr>
              <a:t>Учитель английского языка:</a:t>
            </a:r>
          </a:p>
          <a:p>
            <a:r>
              <a:rPr lang="ru-RU" sz="2800" b="1" dirty="0" smtClean="0">
                <a:ln w="11430"/>
                <a:solidFill>
                  <a:srgbClr val="002060"/>
                </a:solidFill>
                <a:effectLst>
                  <a:outerShdw blurRad="80000" dist="40000" dir="5040000" algn="tl">
                    <a:srgbClr val="000000">
                      <a:alpha val="30000"/>
                    </a:srgbClr>
                  </a:outerShdw>
                </a:effectLst>
              </a:rPr>
              <a:t>Куликова Олеся Александровна</a:t>
            </a:r>
          </a:p>
          <a:p>
            <a:r>
              <a:rPr lang="ru-RU" sz="3200" b="1" dirty="0" smtClean="0">
                <a:ln w="11430"/>
                <a:solidFill>
                  <a:srgbClr val="002060"/>
                </a:solidFill>
                <a:effectLst>
                  <a:outerShdw blurRad="80000" dist="40000" dir="5040000" algn="tl">
                    <a:srgbClr val="000000">
                      <a:alpha val="30000"/>
                    </a:srgbClr>
                  </a:outerShdw>
                </a:effectLst>
              </a:rPr>
              <a:t>МОУ СОШ №3 г.Ртищево</a:t>
            </a:r>
            <a:endParaRPr lang="ru-RU"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ransition>
    <p:pull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142852"/>
            <a:ext cx="8143932" cy="1200329"/>
          </a:xfrm>
          <a:prstGeom prst="rect">
            <a:avLst/>
          </a:prstGeom>
          <a:noFill/>
        </p:spPr>
        <p:txBody>
          <a:bodyPr wrap="square" rtlCol="0">
            <a:spAutoFit/>
            <a:scene3d>
              <a:camera prst="orthographicFront"/>
              <a:lightRig rig="glow" dir="tl">
                <a:rot lat="0" lon="0" rev="5400000"/>
              </a:lightRig>
            </a:scene3d>
            <a:sp3d extrusionH="57150" contourW="12700">
              <a:bevelT w="25400" h="25400" prst="angle"/>
              <a:contourClr>
                <a:schemeClr val="accent6">
                  <a:shade val="73000"/>
                </a:schemeClr>
              </a:contourClr>
            </a:sp3d>
          </a:bodyPr>
          <a:lstStyle/>
          <a:p>
            <a:r>
              <a:rPr lang="en-US" sz="2400" b="1" dirty="0" smtClean="0">
                <a:ln w="11430"/>
                <a:solidFill>
                  <a:srgbClr val="FFFF00"/>
                </a:solidFill>
                <a:effectLst>
                  <a:outerShdw blurRad="80000" dist="40000" dir="5040000" algn="tl">
                    <a:srgbClr val="000000">
                      <a:alpha val="30000"/>
                    </a:srgbClr>
                  </a:outerShdw>
                </a:effectLst>
              </a:rPr>
              <a:t>READ  THE  ARTICLE   ON  RUSSIAN  NEWSPAPERS  AND  MAGAZINES. ARE  THESE  STATEMENTS  TRUE  OR  FALSE?</a:t>
            </a:r>
            <a:endParaRPr lang="ru-RU" sz="2400" b="1" dirty="0">
              <a:ln w="11430"/>
              <a:solidFill>
                <a:srgbClr val="FFFF00"/>
              </a:solidFill>
              <a:effectLst>
                <a:outerShdw blurRad="80000" dist="40000" dir="5040000" algn="tl">
                  <a:srgbClr val="000000">
                    <a:alpha val="30000"/>
                  </a:srgbClr>
                </a:outerShdw>
              </a:effectLst>
            </a:endParaRPr>
          </a:p>
        </p:txBody>
      </p:sp>
      <p:sp>
        <p:nvSpPr>
          <p:cNvPr id="3" name="TextBox 2"/>
          <p:cNvSpPr txBox="1"/>
          <p:nvPr/>
        </p:nvSpPr>
        <p:spPr>
          <a:xfrm>
            <a:off x="214282" y="1928802"/>
            <a:ext cx="8715436" cy="3170099"/>
          </a:xfrm>
          <a:prstGeom prst="rect">
            <a:avLst/>
          </a:prstGeom>
          <a:noFill/>
        </p:spPr>
        <p:txBody>
          <a:bodyPr wrap="square" rtlCol="0">
            <a:spAutoFit/>
            <a:scene3d>
              <a:camera prst="orthographicFront"/>
              <a:lightRig rig="glow" dir="tl">
                <a:rot lat="0" lon="0" rev="5400000"/>
              </a:lightRig>
            </a:scene3d>
            <a:sp3d extrusionH="57150" contourW="12700">
              <a:bevelT w="25400" h="25400" prst="angle"/>
              <a:contourClr>
                <a:schemeClr val="accent6">
                  <a:shade val="73000"/>
                </a:schemeClr>
              </a:contourClr>
            </a:sp3d>
          </a:bodyPr>
          <a:lstStyle/>
          <a:p>
            <a:r>
              <a:rPr lang="en-US" sz="2000" b="1" dirty="0" smtClean="0">
                <a:ln w="11430"/>
                <a:solidFill>
                  <a:schemeClr val="tx2"/>
                </a:solidFill>
                <a:effectLst>
                  <a:outerShdw blurRad="80000" dist="40000" dir="5040000" algn="tl">
                    <a:srgbClr val="000000">
                      <a:alpha val="30000"/>
                    </a:srgbClr>
                  </a:outerShdw>
                </a:effectLst>
              </a:rPr>
              <a:t>1.There  are  only  national  daily  newspapers. </a:t>
            </a:r>
          </a:p>
          <a:p>
            <a:r>
              <a:rPr lang="en-US" sz="2000" b="1" dirty="0" smtClean="0">
                <a:ln w="11430"/>
                <a:solidFill>
                  <a:schemeClr val="tx2"/>
                </a:solidFill>
                <a:effectLst>
                  <a:outerShdw blurRad="80000" dist="40000" dir="5040000" algn="tl">
                    <a:srgbClr val="000000">
                      <a:alpha val="30000"/>
                    </a:srgbClr>
                  </a:outerShdw>
                </a:effectLst>
              </a:rPr>
              <a:t>2.</a:t>
            </a:r>
            <a:r>
              <a:rPr lang="en-US" sz="2000" b="1" i="1" dirty="0" smtClean="0">
                <a:ln w="11430"/>
                <a:solidFill>
                  <a:schemeClr val="tx2"/>
                </a:solidFill>
                <a:effectLst>
                  <a:outerShdw blurRad="80000" dist="40000" dir="5040000" algn="tl">
                    <a:srgbClr val="000000">
                      <a:alpha val="30000"/>
                    </a:srgbClr>
                  </a:outerShdw>
                </a:effectLst>
              </a:rPr>
              <a:t>PRAVDA</a:t>
            </a:r>
            <a:r>
              <a:rPr lang="en-US" sz="2000" b="1" dirty="0" smtClean="0">
                <a:ln w="11430"/>
                <a:solidFill>
                  <a:schemeClr val="tx2"/>
                </a:solidFill>
                <a:effectLst>
                  <a:outerShdw blurRad="80000" dist="40000" dir="5040000" algn="tl">
                    <a:srgbClr val="000000">
                      <a:alpha val="30000"/>
                    </a:srgbClr>
                  </a:outerShdw>
                </a:effectLst>
              </a:rPr>
              <a:t>  used  to  be  the  most  important  quality  newspaper. </a:t>
            </a:r>
          </a:p>
          <a:p>
            <a:r>
              <a:rPr lang="en-US" sz="2000" b="1" dirty="0" smtClean="0">
                <a:ln w="11430"/>
                <a:solidFill>
                  <a:schemeClr val="tx2"/>
                </a:solidFill>
                <a:effectLst>
                  <a:outerShdw blurRad="80000" dist="40000" dir="5040000" algn="tl">
                    <a:srgbClr val="000000">
                      <a:alpha val="30000"/>
                    </a:srgbClr>
                  </a:outerShdw>
                </a:effectLst>
              </a:rPr>
              <a:t>3.</a:t>
            </a:r>
            <a:r>
              <a:rPr lang="en-US" sz="2000" b="1" i="1" dirty="0" smtClean="0">
                <a:ln w="11430"/>
                <a:solidFill>
                  <a:schemeClr val="tx2"/>
                </a:solidFill>
                <a:effectLst>
                  <a:outerShdw blurRad="80000" dist="40000" dir="5040000" algn="tl">
                    <a:srgbClr val="000000">
                      <a:alpha val="30000"/>
                    </a:srgbClr>
                  </a:outerShdw>
                </a:effectLst>
              </a:rPr>
              <a:t>MOLOTOK  </a:t>
            </a:r>
            <a:r>
              <a:rPr lang="en-US" sz="2000" b="1" dirty="0" smtClean="0">
                <a:ln w="11430"/>
                <a:solidFill>
                  <a:schemeClr val="tx2"/>
                </a:solidFill>
                <a:effectLst>
                  <a:outerShdw blurRad="80000" dist="40000" dir="5040000" algn="tl">
                    <a:srgbClr val="000000">
                      <a:alpha val="30000"/>
                    </a:srgbClr>
                  </a:outerShdw>
                </a:effectLst>
              </a:rPr>
              <a:t>is  aimed  at  young  people.</a:t>
            </a:r>
          </a:p>
          <a:p>
            <a:r>
              <a:rPr lang="en-US" sz="2000" b="1" dirty="0" smtClean="0">
                <a:ln w="11430"/>
                <a:solidFill>
                  <a:schemeClr val="tx2"/>
                </a:solidFill>
                <a:effectLst>
                  <a:outerShdw blurRad="80000" dist="40000" dir="5040000" algn="tl">
                    <a:srgbClr val="000000">
                      <a:alpha val="30000"/>
                    </a:srgbClr>
                  </a:outerShdw>
                </a:effectLst>
              </a:rPr>
              <a:t>4.There  aren’t  special  editions  for  women.</a:t>
            </a:r>
          </a:p>
          <a:p>
            <a:r>
              <a:rPr lang="en-US" sz="2000" b="1" dirty="0" smtClean="0">
                <a:ln w="11430"/>
                <a:solidFill>
                  <a:schemeClr val="tx2"/>
                </a:solidFill>
                <a:effectLst>
                  <a:outerShdw blurRad="80000" dist="40000" dir="5040000" algn="tl">
                    <a:srgbClr val="000000">
                      <a:alpha val="30000"/>
                    </a:srgbClr>
                  </a:outerShdw>
                </a:effectLst>
              </a:rPr>
              <a:t>5.</a:t>
            </a:r>
            <a:r>
              <a:rPr lang="en-US" sz="2000" b="1" i="1" dirty="0" smtClean="0">
                <a:ln w="11430"/>
                <a:solidFill>
                  <a:schemeClr val="tx2"/>
                </a:solidFill>
                <a:effectLst>
                  <a:outerShdw blurRad="80000" dist="40000" dir="5040000" algn="tl">
                    <a:srgbClr val="000000">
                      <a:alpha val="30000"/>
                    </a:srgbClr>
                  </a:outerShdw>
                </a:effectLst>
              </a:rPr>
              <a:t>THE  MOSCOW  NEWS</a:t>
            </a:r>
            <a:r>
              <a:rPr lang="en-US" sz="2000" b="1" dirty="0" smtClean="0">
                <a:ln w="11430"/>
                <a:solidFill>
                  <a:schemeClr val="tx2"/>
                </a:solidFill>
                <a:effectLst>
                  <a:outerShdw blurRad="80000" dist="40000" dir="5040000" algn="tl">
                    <a:srgbClr val="000000">
                      <a:alpha val="30000"/>
                    </a:srgbClr>
                  </a:outerShdw>
                </a:effectLst>
              </a:rPr>
              <a:t>  is  available  in  different  languages.</a:t>
            </a:r>
          </a:p>
          <a:p>
            <a:r>
              <a:rPr lang="en-US" sz="2000" b="1" dirty="0" smtClean="0">
                <a:ln w="11430"/>
                <a:solidFill>
                  <a:schemeClr val="tx2"/>
                </a:solidFill>
                <a:effectLst>
                  <a:outerShdw blurRad="80000" dist="40000" dir="5040000" algn="tl">
                    <a:srgbClr val="000000">
                      <a:alpha val="30000"/>
                    </a:srgbClr>
                  </a:outerShdw>
                </a:effectLst>
              </a:rPr>
              <a:t>6.Young  people  read  newspapers  very often.</a:t>
            </a:r>
          </a:p>
          <a:p>
            <a:r>
              <a:rPr lang="en-US" sz="2000" b="1" dirty="0" smtClean="0">
                <a:ln w="11430"/>
                <a:solidFill>
                  <a:schemeClr val="tx2"/>
                </a:solidFill>
                <a:effectLst>
                  <a:outerShdw blurRad="80000" dist="40000" dir="5040000" algn="tl">
                    <a:srgbClr val="000000">
                      <a:alpha val="30000"/>
                    </a:srgbClr>
                  </a:outerShdw>
                </a:effectLst>
              </a:rPr>
              <a:t>7.Parents  agree  that  magazines </a:t>
            </a:r>
            <a:r>
              <a:rPr lang="en-US" sz="2000" b="1" i="1" dirty="0" smtClean="0">
                <a:ln w="11430"/>
                <a:solidFill>
                  <a:schemeClr val="tx2"/>
                </a:solidFill>
                <a:effectLst>
                  <a:outerShdw blurRad="80000" dist="40000" dir="5040000" algn="tl">
                    <a:srgbClr val="000000">
                      <a:alpha val="30000"/>
                    </a:srgbClr>
                  </a:outerShdw>
                </a:effectLst>
              </a:rPr>
              <a:t> Cool, BRAVO  </a:t>
            </a:r>
            <a:r>
              <a:rPr lang="en-US" sz="2000" b="1" dirty="0" smtClean="0">
                <a:ln w="11430"/>
                <a:solidFill>
                  <a:schemeClr val="tx2"/>
                </a:solidFill>
                <a:effectLst>
                  <a:outerShdw blurRad="80000" dist="40000" dir="5040000" algn="tl">
                    <a:srgbClr val="000000">
                      <a:alpha val="30000"/>
                    </a:srgbClr>
                  </a:outerShdw>
                </a:effectLst>
              </a:rPr>
              <a:t> and  </a:t>
            </a:r>
            <a:r>
              <a:rPr lang="en-US" sz="2000" b="1" i="1" dirty="0" smtClean="0">
                <a:ln w="11430"/>
                <a:solidFill>
                  <a:schemeClr val="tx2"/>
                </a:solidFill>
                <a:effectLst>
                  <a:outerShdw blurRad="80000" dist="40000" dir="5040000" algn="tl">
                    <a:srgbClr val="000000">
                      <a:alpha val="30000"/>
                    </a:srgbClr>
                  </a:outerShdw>
                </a:effectLst>
              </a:rPr>
              <a:t>MOLOTOK   </a:t>
            </a:r>
            <a:r>
              <a:rPr lang="en-US" sz="2000" b="1" dirty="0" smtClean="0">
                <a:ln w="11430"/>
                <a:solidFill>
                  <a:schemeClr val="tx2"/>
                </a:solidFill>
                <a:effectLst>
                  <a:outerShdw blurRad="80000" dist="40000" dir="5040000" algn="tl">
                    <a:srgbClr val="000000">
                      <a:alpha val="30000"/>
                    </a:srgbClr>
                  </a:outerShdw>
                </a:effectLst>
              </a:rPr>
              <a:t>are  useful  for  their  children.</a:t>
            </a:r>
          </a:p>
          <a:p>
            <a:r>
              <a:rPr lang="en-US" sz="2000" b="1" dirty="0" smtClean="0">
                <a:ln w="11430"/>
                <a:solidFill>
                  <a:schemeClr val="tx2"/>
                </a:solidFill>
                <a:effectLst>
                  <a:outerShdw blurRad="80000" dist="40000" dir="5040000" algn="tl">
                    <a:srgbClr val="000000">
                      <a:alpha val="30000"/>
                    </a:srgbClr>
                  </a:outerShdw>
                </a:effectLst>
              </a:rPr>
              <a:t>8.In  teen’s  magazines  there  are  many  articles  about  fashion, travel  and  music.</a:t>
            </a:r>
            <a:endParaRPr lang="ru-RU" sz="2000" b="1" dirty="0">
              <a:ln w="11430"/>
              <a:solidFill>
                <a:schemeClr val="tx2"/>
              </a:solidFill>
              <a:effectLst>
                <a:outerShdw blurRad="80000" dist="40000" dir="5040000" algn="tl">
                  <a:srgbClr val="000000">
                    <a:alpha val="30000"/>
                  </a:srgbClr>
                </a:outerShdw>
              </a:effectLst>
            </a:endParaRPr>
          </a:p>
        </p:txBody>
      </p:sp>
      <p:graphicFrame>
        <p:nvGraphicFramePr>
          <p:cNvPr id="18" name="Таблица 17"/>
          <p:cNvGraphicFramePr>
            <a:graphicFrameLocks noGrp="1"/>
          </p:cNvGraphicFramePr>
          <p:nvPr/>
        </p:nvGraphicFramePr>
        <p:xfrm>
          <a:off x="285716" y="5214950"/>
          <a:ext cx="8572563" cy="1357323"/>
        </p:xfrm>
        <a:graphic>
          <a:graphicData uri="http://schemas.openxmlformats.org/drawingml/2006/table">
            <a:tbl>
              <a:tblPr firstRow="1" bandRow="1">
                <a:tableStyleId>{5DA37D80-6434-44D0-A028-1B22A696006F}</a:tableStyleId>
              </a:tblPr>
              <a:tblGrid>
                <a:gridCol w="952507"/>
                <a:gridCol w="952507"/>
                <a:gridCol w="952507"/>
                <a:gridCol w="952507"/>
                <a:gridCol w="952507"/>
                <a:gridCol w="952507"/>
                <a:gridCol w="952507"/>
                <a:gridCol w="952507"/>
                <a:gridCol w="952507"/>
              </a:tblGrid>
              <a:tr h="452441">
                <a:tc>
                  <a:txBody>
                    <a:bodyPr/>
                    <a:lstStyle/>
                    <a:p>
                      <a:endParaRPr lang="ru-RU" sz="2000" b="1" cap="none" spc="0" dirty="0">
                        <a:ln w="1905"/>
                        <a:solidFill>
                          <a:srgbClr val="C00000"/>
                        </a:solidFill>
                        <a:effectLst>
                          <a:innerShdw blurRad="69850" dist="43180" dir="5400000">
                            <a:srgbClr val="000000">
                              <a:alpha val="65000"/>
                            </a:srgbClr>
                          </a:innerShdw>
                        </a:effectLst>
                      </a:endParaRPr>
                    </a:p>
                  </a:txBody>
                  <a:tcPr/>
                </a:tc>
                <a:tc>
                  <a:txBody>
                    <a:bodyPr/>
                    <a:lstStyle/>
                    <a:p>
                      <a:r>
                        <a:rPr lang="en-US" sz="2000" cap="none" spc="0" dirty="0" smtClean="0">
                          <a:ln w="1905"/>
                          <a:effectLst>
                            <a:innerShdw blurRad="69850" dist="43180" dir="5400000">
                              <a:srgbClr val="000000">
                                <a:alpha val="65000"/>
                              </a:srgbClr>
                            </a:innerShdw>
                          </a:effectLst>
                        </a:rPr>
                        <a:t>1</a:t>
                      </a:r>
                      <a:endParaRPr lang="ru-RU" sz="2000" b="1" cap="none" spc="0" dirty="0">
                        <a:ln w="1905"/>
                        <a:solidFill>
                          <a:srgbClr val="C00000"/>
                        </a:solidFill>
                        <a:effectLst>
                          <a:innerShdw blurRad="69850" dist="43180" dir="5400000">
                            <a:srgbClr val="000000">
                              <a:alpha val="65000"/>
                            </a:srgbClr>
                          </a:innerShdw>
                        </a:effectLst>
                      </a:endParaRPr>
                    </a:p>
                  </a:txBody>
                  <a:tcPr/>
                </a:tc>
                <a:tc>
                  <a:txBody>
                    <a:bodyPr/>
                    <a:lstStyle/>
                    <a:p>
                      <a:r>
                        <a:rPr lang="en-US" sz="2000" cap="none" spc="0" dirty="0" smtClean="0">
                          <a:ln w="1905"/>
                          <a:effectLst>
                            <a:innerShdw blurRad="69850" dist="43180" dir="5400000">
                              <a:srgbClr val="000000">
                                <a:alpha val="65000"/>
                              </a:srgbClr>
                            </a:innerShdw>
                          </a:effectLst>
                        </a:rPr>
                        <a:t>2</a:t>
                      </a:r>
                      <a:endParaRPr lang="ru-RU" sz="2000" b="1" cap="none" spc="0" dirty="0">
                        <a:ln w="1905"/>
                        <a:solidFill>
                          <a:srgbClr val="C00000"/>
                        </a:solidFill>
                        <a:effectLst>
                          <a:innerShdw blurRad="69850" dist="43180" dir="5400000">
                            <a:srgbClr val="000000">
                              <a:alpha val="65000"/>
                            </a:srgbClr>
                          </a:innerShdw>
                        </a:effectLst>
                      </a:endParaRPr>
                    </a:p>
                  </a:txBody>
                  <a:tcPr/>
                </a:tc>
                <a:tc>
                  <a:txBody>
                    <a:bodyPr/>
                    <a:lstStyle/>
                    <a:p>
                      <a:r>
                        <a:rPr lang="en-US" sz="2000" cap="none" spc="0" dirty="0" smtClean="0">
                          <a:ln w="1905"/>
                          <a:effectLst>
                            <a:innerShdw blurRad="69850" dist="43180" dir="5400000">
                              <a:srgbClr val="000000">
                                <a:alpha val="65000"/>
                              </a:srgbClr>
                            </a:innerShdw>
                          </a:effectLst>
                        </a:rPr>
                        <a:t>3</a:t>
                      </a:r>
                      <a:endParaRPr lang="ru-RU" sz="2000" b="1" cap="none" spc="0" dirty="0">
                        <a:ln w="1905"/>
                        <a:solidFill>
                          <a:srgbClr val="C00000"/>
                        </a:solidFill>
                        <a:effectLst>
                          <a:innerShdw blurRad="69850" dist="43180" dir="5400000">
                            <a:srgbClr val="000000">
                              <a:alpha val="65000"/>
                            </a:srgbClr>
                          </a:innerShdw>
                        </a:effectLst>
                      </a:endParaRPr>
                    </a:p>
                  </a:txBody>
                  <a:tcPr/>
                </a:tc>
                <a:tc>
                  <a:txBody>
                    <a:bodyPr/>
                    <a:lstStyle/>
                    <a:p>
                      <a:r>
                        <a:rPr lang="en-US" sz="2000" cap="none" spc="0" dirty="0" smtClean="0">
                          <a:ln w="1905"/>
                          <a:effectLst>
                            <a:innerShdw blurRad="69850" dist="43180" dir="5400000">
                              <a:srgbClr val="000000">
                                <a:alpha val="65000"/>
                              </a:srgbClr>
                            </a:innerShdw>
                          </a:effectLst>
                        </a:rPr>
                        <a:t>4</a:t>
                      </a:r>
                      <a:endParaRPr lang="ru-RU" sz="2000" b="1" cap="none" spc="0" dirty="0">
                        <a:ln w="1905"/>
                        <a:solidFill>
                          <a:srgbClr val="C00000"/>
                        </a:solidFill>
                        <a:effectLst>
                          <a:innerShdw blurRad="69850" dist="43180" dir="5400000">
                            <a:srgbClr val="000000">
                              <a:alpha val="65000"/>
                            </a:srgbClr>
                          </a:innerShdw>
                        </a:effectLst>
                      </a:endParaRPr>
                    </a:p>
                  </a:txBody>
                  <a:tcPr/>
                </a:tc>
                <a:tc>
                  <a:txBody>
                    <a:bodyPr/>
                    <a:lstStyle/>
                    <a:p>
                      <a:r>
                        <a:rPr lang="en-US" sz="2000" cap="none" spc="0" dirty="0" smtClean="0">
                          <a:ln w="1905"/>
                          <a:effectLst>
                            <a:innerShdw blurRad="69850" dist="43180" dir="5400000">
                              <a:srgbClr val="000000">
                                <a:alpha val="65000"/>
                              </a:srgbClr>
                            </a:innerShdw>
                          </a:effectLst>
                        </a:rPr>
                        <a:t>5</a:t>
                      </a:r>
                      <a:endParaRPr lang="ru-RU" sz="2000" b="1" cap="none" spc="0" dirty="0">
                        <a:ln w="1905"/>
                        <a:solidFill>
                          <a:srgbClr val="C00000"/>
                        </a:solidFill>
                        <a:effectLst>
                          <a:innerShdw blurRad="69850" dist="43180" dir="5400000">
                            <a:srgbClr val="000000">
                              <a:alpha val="65000"/>
                            </a:srgbClr>
                          </a:innerShdw>
                        </a:effectLst>
                      </a:endParaRPr>
                    </a:p>
                  </a:txBody>
                  <a:tcPr/>
                </a:tc>
                <a:tc>
                  <a:txBody>
                    <a:bodyPr/>
                    <a:lstStyle/>
                    <a:p>
                      <a:r>
                        <a:rPr lang="en-US" sz="2000" cap="none" spc="0" dirty="0" smtClean="0">
                          <a:ln w="1905"/>
                          <a:effectLst>
                            <a:innerShdw blurRad="69850" dist="43180" dir="5400000">
                              <a:srgbClr val="000000">
                                <a:alpha val="65000"/>
                              </a:srgbClr>
                            </a:innerShdw>
                          </a:effectLst>
                        </a:rPr>
                        <a:t>6</a:t>
                      </a:r>
                      <a:endParaRPr lang="ru-RU" sz="2000" b="1" cap="none" spc="0" dirty="0">
                        <a:ln w="1905"/>
                        <a:solidFill>
                          <a:srgbClr val="C00000"/>
                        </a:solidFill>
                        <a:effectLst>
                          <a:innerShdw blurRad="69850" dist="43180" dir="5400000">
                            <a:srgbClr val="000000">
                              <a:alpha val="65000"/>
                            </a:srgbClr>
                          </a:innerShdw>
                        </a:effectLst>
                      </a:endParaRPr>
                    </a:p>
                  </a:txBody>
                  <a:tcPr/>
                </a:tc>
                <a:tc>
                  <a:txBody>
                    <a:bodyPr/>
                    <a:lstStyle/>
                    <a:p>
                      <a:r>
                        <a:rPr lang="en-US" sz="2000" cap="none" spc="0" dirty="0" smtClean="0">
                          <a:ln w="1905"/>
                          <a:effectLst>
                            <a:innerShdw blurRad="69850" dist="43180" dir="5400000">
                              <a:srgbClr val="000000">
                                <a:alpha val="65000"/>
                              </a:srgbClr>
                            </a:innerShdw>
                          </a:effectLst>
                        </a:rPr>
                        <a:t>7</a:t>
                      </a:r>
                      <a:endParaRPr lang="ru-RU" sz="2000" b="1" cap="none" spc="0" dirty="0">
                        <a:ln w="1905"/>
                        <a:solidFill>
                          <a:srgbClr val="C00000"/>
                        </a:solidFill>
                        <a:effectLst>
                          <a:innerShdw blurRad="69850" dist="43180" dir="5400000">
                            <a:srgbClr val="000000">
                              <a:alpha val="65000"/>
                            </a:srgbClr>
                          </a:innerShdw>
                        </a:effectLst>
                      </a:endParaRPr>
                    </a:p>
                  </a:txBody>
                  <a:tcPr/>
                </a:tc>
                <a:tc>
                  <a:txBody>
                    <a:bodyPr/>
                    <a:lstStyle/>
                    <a:p>
                      <a:r>
                        <a:rPr lang="en-US" sz="2000" cap="none" spc="0" dirty="0" smtClean="0">
                          <a:ln w="1905"/>
                          <a:effectLst>
                            <a:innerShdw blurRad="69850" dist="43180" dir="5400000">
                              <a:srgbClr val="000000">
                                <a:alpha val="65000"/>
                              </a:srgbClr>
                            </a:innerShdw>
                          </a:effectLst>
                        </a:rPr>
                        <a:t>8</a:t>
                      </a:r>
                      <a:endParaRPr lang="ru-RU" sz="2000" b="1" cap="none" spc="0" dirty="0">
                        <a:ln w="1905"/>
                        <a:solidFill>
                          <a:srgbClr val="C00000"/>
                        </a:solidFill>
                        <a:effectLst>
                          <a:innerShdw blurRad="69850" dist="43180" dir="5400000">
                            <a:srgbClr val="000000">
                              <a:alpha val="65000"/>
                            </a:srgbClr>
                          </a:innerShdw>
                        </a:effectLst>
                      </a:endParaRPr>
                    </a:p>
                  </a:txBody>
                  <a:tcPr/>
                </a:tc>
              </a:tr>
              <a:tr h="452441">
                <a:tc>
                  <a:txBody>
                    <a:bodyPr/>
                    <a:lstStyle/>
                    <a:p>
                      <a:r>
                        <a:rPr lang="en-US" sz="2000" cap="none" spc="0" dirty="0" smtClean="0">
                          <a:ln w="1905"/>
                          <a:effectLst>
                            <a:innerShdw blurRad="69850" dist="43180" dir="5400000">
                              <a:srgbClr val="000000">
                                <a:alpha val="65000"/>
                              </a:srgbClr>
                            </a:innerShdw>
                          </a:effectLst>
                        </a:rPr>
                        <a:t>True </a:t>
                      </a:r>
                      <a:endParaRPr lang="ru-RU" sz="2000" b="1" cap="none" spc="0" dirty="0">
                        <a:ln w="1905"/>
                        <a:solidFill>
                          <a:srgbClr val="C00000"/>
                        </a:solidFill>
                        <a:effectLst>
                          <a:innerShdw blurRad="69850" dist="43180" dir="5400000">
                            <a:srgbClr val="000000">
                              <a:alpha val="65000"/>
                            </a:srgbClr>
                          </a:innerShdw>
                        </a:effectLst>
                      </a:endParaRPr>
                    </a:p>
                  </a:txBody>
                  <a:tcPr/>
                </a:tc>
                <a:tc>
                  <a:txBody>
                    <a:bodyPr/>
                    <a:lstStyle/>
                    <a:p>
                      <a:endParaRPr lang="ru-RU" sz="2000" b="1" cap="none" spc="0">
                        <a:ln w="1905"/>
                        <a:solidFill>
                          <a:srgbClr val="C00000"/>
                        </a:solidFill>
                        <a:effectLst>
                          <a:innerShdw blurRad="69850" dist="43180" dir="5400000">
                            <a:srgbClr val="000000">
                              <a:alpha val="65000"/>
                            </a:srgbClr>
                          </a:innerShdw>
                        </a:effectLst>
                      </a:endParaRPr>
                    </a:p>
                  </a:txBody>
                  <a:tcPr/>
                </a:tc>
                <a:tc>
                  <a:txBody>
                    <a:bodyPr/>
                    <a:lstStyle/>
                    <a:p>
                      <a:endParaRPr lang="ru-RU" sz="2000" b="1" cap="none" spc="0">
                        <a:ln w="1905"/>
                        <a:solidFill>
                          <a:srgbClr val="C00000"/>
                        </a:solidFill>
                        <a:effectLst>
                          <a:innerShdw blurRad="69850" dist="43180" dir="5400000">
                            <a:srgbClr val="000000">
                              <a:alpha val="65000"/>
                            </a:srgbClr>
                          </a:innerShdw>
                        </a:effectLst>
                      </a:endParaRPr>
                    </a:p>
                  </a:txBody>
                  <a:tcPr/>
                </a:tc>
                <a:tc>
                  <a:txBody>
                    <a:bodyPr/>
                    <a:lstStyle/>
                    <a:p>
                      <a:endParaRPr lang="ru-RU" sz="2000" b="1" cap="none" spc="0">
                        <a:ln w="1905"/>
                        <a:solidFill>
                          <a:srgbClr val="C00000"/>
                        </a:solidFill>
                        <a:effectLst>
                          <a:innerShdw blurRad="69850" dist="43180" dir="5400000">
                            <a:srgbClr val="000000">
                              <a:alpha val="65000"/>
                            </a:srgbClr>
                          </a:innerShdw>
                        </a:effectLst>
                      </a:endParaRPr>
                    </a:p>
                  </a:txBody>
                  <a:tcPr/>
                </a:tc>
                <a:tc>
                  <a:txBody>
                    <a:bodyPr/>
                    <a:lstStyle/>
                    <a:p>
                      <a:endParaRPr lang="ru-RU" sz="2000" b="1" cap="none" spc="0" dirty="0">
                        <a:ln w="1905"/>
                        <a:solidFill>
                          <a:srgbClr val="C00000"/>
                        </a:solidFill>
                        <a:effectLst>
                          <a:innerShdw blurRad="69850" dist="43180" dir="5400000">
                            <a:srgbClr val="000000">
                              <a:alpha val="65000"/>
                            </a:srgbClr>
                          </a:innerShdw>
                        </a:effectLst>
                      </a:endParaRPr>
                    </a:p>
                  </a:txBody>
                  <a:tcPr/>
                </a:tc>
                <a:tc>
                  <a:txBody>
                    <a:bodyPr/>
                    <a:lstStyle/>
                    <a:p>
                      <a:endParaRPr lang="ru-RU" sz="2000" b="1" cap="none" spc="0">
                        <a:ln w="1905"/>
                        <a:solidFill>
                          <a:srgbClr val="C00000"/>
                        </a:solidFill>
                        <a:effectLst>
                          <a:innerShdw blurRad="69850" dist="43180" dir="5400000">
                            <a:srgbClr val="000000">
                              <a:alpha val="65000"/>
                            </a:srgbClr>
                          </a:innerShdw>
                        </a:effectLst>
                      </a:endParaRPr>
                    </a:p>
                  </a:txBody>
                  <a:tcPr/>
                </a:tc>
                <a:tc>
                  <a:txBody>
                    <a:bodyPr/>
                    <a:lstStyle/>
                    <a:p>
                      <a:endParaRPr lang="ru-RU" sz="2000" b="1" cap="none" spc="0" dirty="0">
                        <a:ln w="1905"/>
                        <a:solidFill>
                          <a:srgbClr val="C00000"/>
                        </a:solidFill>
                        <a:effectLst>
                          <a:innerShdw blurRad="69850" dist="43180" dir="5400000">
                            <a:srgbClr val="000000">
                              <a:alpha val="65000"/>
                            </a:srgbClr>
                          </a:innerShdw>
                        </a:effectLst>
                      </a:endParaRPr>
                    </a:p>
                  </a:txBody>
                  <a:tcPr/>
                </a:tc>
                <a:tc>
                  <a:txBody>
                    <a:bodyPr/>
                    <a:lstStyle/>
                    <a:p>
                      <a:endParaRPr lang="ru-RU" sz="2000" b="1" cap="none" spc="0" dirty="0">
                        <a:ln w="1905"/>
                        <a:solidFill>
                          <a:srgbClr val="C00000"/>
                        </a:solidFill>
                        <a:effectLst>
                          <a:innerShdw blurRad="69850" dist="43180" dir="5400000">
                            <a:srgbClr val="000000">
                              <a:alpha val="65000"/>
                            </a:srgbClr>
                          </a:innerShdw>
                        </a:effectLst>
                      </a:endParaRPr>
                    </a:p>
                  </a:txBody>
                  <a:tcPr/>
                </a:tc>
                <a:tc>
                  <a:txBody>
                    <a:bodyPr/>
                    <a:lstStyle/>
                    <a:p>
                      <a:endParaRPr lang="ru-RU" sz="2000" b="1" cap="none" spc="0" dirty="0">
                        <a:ln w="1905"/>
                        <a:solidFill>
                          <a:srgbClr val="C00000"/>
                        </a:solidFill>
                        <a:effectLst>
                          <a:innerShdw blurRad="69850" dist="43180" dir="5400000">
                            <a:srgbClr val="000000">
                              <a:alpha val="65000"/>
                            </a:srgbClr>
                          </a:innerShdw>
                        </a:effectLst>
                      </a:endParaRPr>
                    </a:p>
                  </a:txBody>
                  <a:tcPr/>
                </a:tc>
              </a:tr>
              <a:tr h="452441">
                <a:tc>
                  <a:txBody>
                    <a:bodyPr/>
                    <a:lstStyle/>
                    <a:p>
                      <a:r>
                        <a:rPr lang="en-US" sz="2000" cap="none" spc="0" dirty="0" smtClean="0">
                          <a:ln w="1905"/>
                          <a:effectLst>
                            <a:innerShdw blurRad="69850" dist="43180" dir="5400000">
                              <a:srgbClr val="000000">
                                <a:alpha val="65000"/>
                              </a:srgbClr>
                            </a:innerShdw>
                          </a:effectLst>
                        </a:rPr>
                        <a:t>False </a:t>
                      </a:r>
                      <a:endParaRPr lang="ru-RU" sz="2000" b="1" cap="none" spc="0" dirty="0">
                        <a:ln w="1905"/>
                        <a:solidFill>
                          <a:srgbClr val="C00000"/>
                        </a:solidFill>
                        <a:effectLst>
                          <a:innerShdw blurRad="69850" dist="43180" dir="5400000">
                            <a:srgbClr val="000000">
                              <a:alpha val="65000"/>
                            </a:srgbClr>
                          </a:innerShdw>
                        </a:effectLst>
                      </a:endParaRPr>
                    </a:p>
                  </a:txBody>
                  <a:tcPr/>
                </a:tc>
                <a:tc>
                  <a:txBody>
                    <a:bodyPr/>
                    <a:lstStyle/>
                    <a:p>
                      <a:endParaRPr lang="ru-RU" sz="2000" b="1" cap="none" spc="0">
                        <a:ln w="1905"/>
                        <a:solidFill>
                          <a:srgbClr val="C00000"/>
                        </a:solidFill>
                        <a:effectLst>
                          <a:innerShdw blurRad="69850" dist="43180" dir="5400000">
                            <a:srgbClr val="000000">
                              <a:alpha val="65000"/>
                            </a:srgbClr>
                          </a:innerShdw>
                        </a:effectLst>
                      </a:endParaRPr>
                    </a:p>
                  </a:txBody>
                  <a:tcPr/>
                </a:tc>
                <a:tc>
                  <a:txBody>
                    <a:bodyPr/>
                    <a:lstStyle/>
                    <a:p>
                      <a:endParaRPr lang="ru-RU" sz="2000" b="1" cap="none" spc="0" dirty="0">
                        <a:ln w="1905"/>
                        <a:solidFill>
                          <a:srgbClr val="C00000"/>
                        </a:solidFill>
                        <a:effectLst>
                          <a:innerShdw blurRad="69850" dist="43180" dir="5400000">
                            <a:srgbClr val="000000">
                              <a:alpha val="65000"/>
                            </a:srgbClr>
                          </a:innerShdw>
                        </a:effectLst>
                      </a:endParaRPr>
                    </a:p>
                  </a:txBody>
                  <a:tcPr/>
                </a:tc>
                <a:tc>
                  <a:txBody>
                    <a:bodyPr/>
                    <a:lstStyle/>
                    <a:p>
                      <a:endParaRPr lang="ru-RU" sz="2000" b="1" cap="none" spc="0" dirty="0">
                        <a:ln w="1905"/>
                        <a:solidFill>
                          <a:srgbClr val="C00000"/>
                        </a:solidFill>
                        <a:effectLst>
                          <a:innerShdw blurRad="69850" dist="43180" dir="5400000">
                            <a:srgbClr val="000000">
                              <a:alpha val="65000"/>
                            </a:srgbClr>
                          </a:innerShdw>
                        </a:effectLst>
                      </a:endParaRPr>
                    </a:p>
                  </a:txBody>
                  <a:tcPr/>
                </a:tc>
                <a:tc>
                  <a:txBody>
                    <a:bodyPr/>
                    <a:lstStyle/>
                    <a:p>
                      <a:endParaRPr lang="ru-RU" sz="2000" b="1" cap="none" spc="0">
                        <a:ln w="1905"/>
                        <a:solidFill>
                          <a:srgbClr val="C00000"/>
                        </a:solidFill>
                        <a:effectLst>
                          <a:innerShdw blurRad="69850" dist="43180" dir="5400000">
                            <a:srgbClr val="000000">
                              <a:alpha val="65000"/>
                            </a:srgbClr>
                          </a:innerShdw>
                        </a:effectLst>
                      </a:endParaRPr>
                    </a:p>
                  </a:txBody>
                  <a:tcPr/>
                </a:tc>
                <a:tc>
                  <a:txBody>
                    <a:bodyPr/>
                    <a:lstStyle/>
                    <a:p>
                      <a:endParaRPr lang="ru-RU" sz="2000" b="1" cap="none" spc="0">
                        <a:ln w="1905"/>
                        <a:solidFill>
                          <a:srgbClr val="C00000"/>
                        </a:solidFill>
                        <a:effectLst>
                          <a:innerShdw blurRad="69850" dist="43180" dir="5400000">
                            <a:srgbClr val="000000">
                              <a:alpha val="65000"/>
                            </a:srgbClr>
                          </a:innerShdw>
                        </a:effectLst>
                      </a:endParaRPr>
                    </a:p>
                  </a:txBody>
                  <a:tcPr/>
                </a:tc>
                <a:tc>
                  <a:txBody>
                    <a:bodyPr/>
                    <a:lstStyle/>
                    <a:p>
                      <a:endParaRPr lang="ru-RU" sz="2000" b="1" cap="none" spc="0">
                        <a:ln w="1905"/>
                        <a:solidFill>
                          <a:srgbClr val="C00000"/>
                        </a:solidFill>
                        <a:effectLst>
                          <a:innerShdw blurRad="69850" dist="43180" dir="5400000">
                            <a:srgbClr val="000000">
                              <a:alpha val="65000"/>
                            </a:srgbClr>
                          </a:innerShdw>
                        </a:effectLst>
                      </a:endParaRPr>
                    </a:p>
                  </a:txBody>
                  <a:tcPr/>
                </a:tc>
                <a:tc>
                  <a:txBody>
                    <a:bodyPr/>
                    <a:lstStyle/>
                    <a:p>
                      <a:endParaRPr lang="ru-RU" sz="2000" b="1" cap="none" spc="0">
                        <a:ln w="1905"/>
                        <a:solidFill>
                          <a:srgbClr val="C00000"/>
                        </a:solidFill>
                        <a:effectLst>
                          <a:innerShdw blurRad="69850" dist="43180" dir="5400000">
                            <a:srgbClr val="000000">
                              <a:alpha val="65000"/>
                            </a:srgbClr>
                          </a:innerShdw>
                        </a:effectLst>
                      </a:endParaRPr>
                    </a:p>
                  </a:txBody>
                  <a:tcPr/>
                </a:tc>
                <a:tc>
                  <a:txBody>
                    <a:bodyPr/>
                    <a:lstStyle/>
                    <a:p>
                      <a:endParaRPr lang="ru-RU" sz="2000" b="1" cap="none" spc="0" dirty="0">
                        <a:ln w="1905"/>
                        <a:solidFill>
                          <a:srgbClr val="C00000"/>
                        </a:solidFill>
                        <a:effectLst>
                          <a:innerShdw blurRad="69850" dist="43180" dir="5400000">
                            <a:srgbClr val="000000">
                              <a:alpha val="65000"/>
                            </a:srgbClr>
                          </a:innerShdw>
                        </a:effectLst>
                      </a:endParaRPr>
                    </a:p>
                  </a:txBody>
                  <a:tcPr/>
                </a:tc>
              </a:tr>
            </a:tbl>
          </a:graphicData>
        </a:graphic>
      </p:graphicFrame>
      <p:pic>
        <p:nvPicPr>
          <p:cNvPr id="19" name="Рисунок 18" descr="bullet_17.gif"/>
          <p:cNvPicPr>
            <a:picLocks noChangeAspect="1"/>
          </p:cNvPicPr>
          <p:nvPr/>
        </p:nvPicPr>
        <p:blipFill>
          <a:blip r:embed="rId2"/>
          <a:stretch>
            <a:fillRect/>
          </a:stretch>
        </p:blipFill>
        <p:spPr>
          <a:xfrm>
            <a:off x="1571604" y="6215082"/>
            <a:ext cx="457204" cy="257177"/>
          </a:xfrm>
          <a:prstGeom prst="rect">
            <a:avLst/>
          </a:prstGeom>
        </p:spPr>
      </p:pic>
      <p:pic>
        <p:nvPicPr>
          <p:cNvPr id="20" name="Рисунок 19" descr="bullet_17.gif"/>
          <p:cNvPicPr>
            <a:picLocks noChangeAspect="1"/>
          </p:cNvPicPr>
          <p:nvPr/>
        </p:nvPicPr>
        <p:blipFill>
          <a:blip r:embed="rId2"/>
          <a:stretch>
            <a:fillRect/>
          </a:stretch>
        </p:blipFill>
        <p:spPr>
          <a:xfrm>
            <a:off x="2278048" y="5715016"/>
            <a:ext cx="508002" cy="285751"/>
          </a:xfrm>
          <a:prstGeom prst="rect">
            <a:avLst/>
          </a:prstGeom>
        </p:spPr>
      </p:pic>
      <p:pic>
        <p:nvPicPr>
          <p:cNvPr id="22" name="Рисунок 21" descr="bullet_17.gif"/>
          <p:cNvPicPr>
            <a:picLocks noChangeAspect="1"/>
          </p:cNvPicPr>
          <p:nvPr/>
        </p:nvPicPr>
        <p:blipFill>
          <a:blip r:embed="rId2"/>
          <a:stretch>
            <a:fillRect/>
          </a:stretch>
        </p:blipFill>
        <p:spPr>
          <a:xfrm>
            <a:off x="3428992" y="5715016"/>
            <a:ext cx="457204" cy="257177"/>
          </a:xfrm>
          <a:prstGeom prst="rect">
            <a:avLst/>
          </a:prstGeom>
        </p:spPr>
      </p:pic>
      <p:pic>
        <p:nvPicPr>
          <p:cNvPr id="23" name="Рисунок 22" descr="bullet_17.gif"/>
          <p:cNvPicPr>
            <a:picLocks noChangeAspect="1"/>
          </p:cNvPicPr>
          <p:nvPr/>
        </p:nvPicPr>
        <p:blipFill>
          <a:blip r:embed="rId2"/>
          <a:stretch>
            <a:fillRect/>
          </a:stretch>
        </p:blipFill>
        <p:spPr>
          <a:xfrm>
            <a:off x="4286248" y="6215082"/>
            <a:ext cx="457204" cy="257177"/>
          </a:xfrm>
          <a:prstGeom prst="rect">
            <a:avLst/>
          </a:prstGeom>
        </p:spPr>
      </p:pic>
      <p:pic>
        <p:nvPicPr>
          <p:cNvPr id="24" name="Рисунок 23" descr="bullet_17.gif"/>
          <p:cNvPicPr>
            <a:picLocks noChangeAspect="1"/>
          </p:cNvPicPr>
          <p:nvPr/>
        </p:nvPicPr>
        <p:blipFill>
          <a:blip r:embed="rId2"/>
          <a:stretch>
            <a:fillRect/>
          </a:stretch>
        </p:blipFill>
        <p:spPr>
          <a:xfrm>
            <a:off x="5214942" y="5715016"/>
            <a:ext cx="457204" cy="257177"/>
          </a:xfrm>
          <a:prstGeom prst="rect">
            <a:avLst/>
          </a:prstGeom>
        </p:spPr>
      </p:pic>
      <p:pic>
        <p:nvPicPr>
          <p:cNvPr id="25" name="Рисунок 24" descr="bullet_17.gif"/>
          <p:cNvPicPr>
            <a:picLocks noChangeAspect="1"/>
          </p:cNvPicPr>
          <p:nvPr/>
        </p:nvPicPr>
        <p:blipFill>
          <a:blip r:embed="rId2"/>
          <a:stretch>
            <a:fillRect/>
          </a:stretch>
        </p:blipFill>
        <p:spPr>
          <a:xfrm>
            <a:off x="6143636" y="6215082"/>
            <a:ext cx="504828" cy="283966"/>
          </a:xfrm>
          <a:prstGeom prst="rect">
            <a:avLst/>
          </a:prstGeom>
        </p:spPr>
      </p:pic>
      <p:pic>
        <p:nvPicPr>
          <p:cNvPr id="26" name="Рисунок 25" descr="bullet_17.gif"/>
          <p:cNvPicPr>
            <a:picLocks noChangeAspect="1"/>
          </p:cNvPicPr>
          <p:nvPr/>
        </p:nvPicPr>
        <p:blipFill>
          <a:blip r:embed="rId2"/>
          <a:stretch>
            <a:fillRect/>
          </a:stretch>
        </p:blipFill>
        <p:spPr>
          <a:xfrm>
            <a:off x="7143768" y="6215082"/>
            <a:ext cx="457204" cy="257177"/>
          </a:xfrm>
          <a:prstGeom prst="rect">
            <a:avLst/>
          </a:prstGeom>
        </p:spPr>
      </p:pic>
      <p:pic>
        <p:nvPicPr>
          <p:cNvPr id="27" name="Рисунок 26" descr="bullet_17.gif"/>
          <p:cNvPicPr>
            <a:picLocks noChangeAspect="1"/>
          </p:cNvPicPr>
          <p:nvPr/>
        </p:nvPicPr>
        <p:blipFill>
          <a:blip r:embed="rId2"/>
          <a:stretch>
            <a:fillRect/>
          </a:stretch>
        </p:blipFill>
        <p:spPr>
          <a:xfrm>
            <a:off x="8072462" y="5786454"/>
            <a:ext cx="457204" cy="257177"/>
          </a:xfrm>
          <a:prstGeom prst="rect">
            <a:avLst/>
          </a:prstGeom>
        </p:spPr>
      </p:pic>
    </p:spTree>
  </p:cSld>
  <p:clrMapOvr>
    <a:masterClrMapping/>
  </p:clrMapOvr>
  <p:transition spd="med">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16" presetClass="entr" presetSubtype="26"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Horizontal)">
                                      <p:cBhvr>
                                        <p:cTn id="11" dur="500"/>
                                        <p:tgtEl>
                                          <p:spTgt spid="3"/>
                                        </p:tgtEl>
                                      </p:cBhvr>
                                    </p:animEffect>
                                  </p:childTnLst>
                                </p:cTn>
                              </p:par>
                              <p:par>
                                <p:cTn id="12" presetID="17" presetClass="entr" presetSubtype="10"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35" presetClass="entr" presetSubtype="0"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2000"/>
                                        <p:tgtEl>
                                          <p:spTgt spid="19"/>
                                        </p:tgtEl>
                                      </p:cBhvr>
                                    </p:animEffect>
                                    <p:anim calcmode="lin" valueType="num">
                                      <p:cBhvr>
                                        <p:cTn id="21" dur="2000" fill="hold"/>
                                        <p:tgtEl>
                                          <p:spTgt spid="19"/>
                                        </p:tgtEl>
                                        <p:attrNameLst>
                                          <p:attrName>style.rotation</p:attrName>
                                        </p:attrNameLst>
                                      </p:cBhvr>
                                      <p:tavLst>
                                        <p:tav tm="0">
                                          <p:val>
                                            <p:fltVal val="720"/>
                                          </p:val>
                                        </p:tav>
                                        <p:tav tm="100000">
                                          <p:val>
                                            <p:fltVal val="0"/>
                                          </p:val>
                                        </p:tav>
                                      </p:tavLst>
                                    </p:anim>
                                    <p:anim calcmode="lin" valueType="num">
                                      <p:cBhvr>
                                        <p:cTn id="22" dur="2000" fill="hold"/>
                                        <p:tgtEl>
                                          <p:spTgt spid="19"/>
                                        </p:tgtEl>
                                        <p:attrNameLst>
                                          <p:attrName>ppt_h</p:attrName>
                                        </p:attrNameLst>
                                      </p:cBhvr>
                                      <p:tavLst>
                                        <p:tav tm="0">
                                          <p:val>
                                            <p:fltVal val="0"/>
                                          </p:val>
                                        </p:tav>
                                        <p:tav tm="100000">
                                          <p:val>
                                            <p:strVal val="#ppt_h"/>
                                          </p:val>
                                        </p:tav>
                                      </p:tavLst>
                                    </p:anim>
                                    <p:anim calcmode="lin" valueType="num">
                                      <p:cBhvr>
                                        <p:cTn id="23" dur="2000" fill="hold"/>
                                        <p:tgtEl>
                                          <p:spTgt spid="19"/>
                                        </p:tgtEl>
                                        <p:attrNameLst>
                                          <p:attrName>ppt_w</p:attrName>
                                        </p:attrNameLst>
                                      </p:cBhvr>
                                      <p:tavLst>
                                        <p:tav tm="0">
                                          <p:val>
                                            <p:fltVal val="0"/>
                                          </p:val>
                                        </p:tav>
                                        <p:tav tm="100000">
                                          <p:val>
                                            <p:strVal val="#ppt_w"/>
                                          </p:val>
                                        </p:tav>
                                      </p:tavLst>
                                    </p:anim>
                                  </p:childTnLst>
                                </p:cTn>
                              </p:par>
                            </p:childTnLst>
                          </p:cTn>
                        </p:par>
                      </p:childTnLst>
                    </p:cTn>
                  </p:par>
                  <p:par>
                    <p:cTn id="24" fill="hold">
                      <p:stCondLst>
                        <p:cond delay="indefinite"/>
                      </p:stCondLst>
                      <p:childTnLst>
                        <p:par>
                          <p:cTn id="25" fill="hold">
                            <p:stCondLst>
                              <p:cond delay="0"/>
                            </p:stCondLst>
                            <p:childTnLst>
                              <p:par>
                                <p:cTn id="26" presetID="35" presetClass="entr" presetSubtype="0"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2000"/>
                                        <p:tgtEl>
                                          <p:spTgt spid="20"/>
                                        </p:tgtEl>
                                      </p:cBhvr>
                                    </p:animEffect>
                                    <p:anim calcmode="lin" valueType="num">
                                      <p:cBhvr>
                                        <p:cTn id="29" dur="2000" fill="hold"/>
                                        <p:tgtEl>
                                          <p:spTgt spid="20"/>
                                        </p:tgtEl>
                                        <p:attrNameLst>
                                          <p:attrName>style.rotation</p:attrName>
                                        </p:attrNameLst>
                                      </p:cBhvr>
                                      <p:tavLst>
                                        <p:tav tm="0">
                                          <p:val>
                                            <p:fltVal val="720"/>
                                          </p:val>
                                        </p:tav>
                                        <p:tav tm="100000">
                                          <p:val>
                                            <p:fltVal val="0"/>
                                          </p:val>
                                        </p:tav>
                                      </p:tavLst>
                                    </p:anim>
                                    <p:anim calcmode="lin" valueType="num">
                                      <p:cBhvr>
                                        <p:cTn id="30" dur="2000" fill="hold"/>
                                        <p:tgtEl>
                                          <p:spTgt spid="20"/>
                                        </p:tgtEl>
                                        <p:attrNameLst>
                                          <p:attrName>ppt_h</p:attrName>
                                        </p:attrNameLst>
                                      </p:cBhvr>
                                      <p:tavLst>
                                        <p:tav tm="0">
                                          <p:val>
                                            <p:fltVal val="0"/>
                                          </p:val>
                                        </p:tav>
                                        <p:tav tm="100000">
                                          <p:val>
                                            <p:strVal val="#ppt_h"/>
                                          </p:val>
                                        </p:tav>
                                      </p:tavLst>
                                    </p:anim>
                                    <p:anim calcmode="lin" valueType="num">
                                      <p:cBhvr>
                                        <p:cTn id="31" dur="2000" fill="hold"/>
                                        <p:tgtEl>
                                          <p:spTgt spid="20"/>
                                        </p:tgtEl>
                                        <p:attrNameLst>
                                          <p:attrName>ppt_w</p:attrName>
                                        </p:attrNameLst>
                                      </p:cBhvr>
                                      <p:tavLst>
                                        <p:tav tm="0">
                                          <p:val>
                                            <p:fltVal val="0"/>
                                          </p:val>
                                        </p:tav>
                                        <p:tav tm="100000">
                                          <p:val>
                                            <p:strVal val="#ppt_w"/>
                                          </p:val>
                                        </p:tav>
                                      </p:tavLst>
                                    </p:anim>
                                  </p:childTnLst>
                                </p:cTn>
                              </p:par>
                            </p:childTnLst>
                          </p:cTn>
                        </p:par>
                      </p:childTnLst>
                    </p:cTn>
                  </p:par>
                  <p:par>
                    <p:cTn id="32" fill="hold">
                      <p:stCondLst>
                        <p:cond delay="indefinite"/>
                      </p:stCondLst>
                      <p:childTnLst>
                        <p:par>
                          <p:cTn id="33" fill="hold">
                            <p:stCondLst>
                              <p:cond delay="0"/>
                            </p:stCondLst>
                            <p:childTnLst>
                              <p:par>
                                <p:cTn id="34" presetID="35" presetClass="entr" presetSubtype="0" fill="hold"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2000"/>
                                        <p:tgtEl>
                                          <p:spTgt spid="22"/>
                                        </p:tgtEl>
                                      </p:cBhvr>
                                    </p:animEffect>
                                    <p:anim calcmode="lin" valueType="num">
                                      <p:cBhvr>
                                        <p:cTn id="37" dur="2000" fill="hold"/>
                                        <p:tgtEl>
                                          <p:spTgt spid="22"/>
                                        </p:tgtEl>
                                        <p:attrNameLst>
                                          <p:attrName>style.rotation</p:attrName>
                                        </p:attrNameLst>
                                      </p:cBhvr>
                                      <p:tavLst>
                                        <p:tav tm="0">
                                          <p:val>
                                            <p:fltVal val="720"/>
                                          </p:val>
                                        </p:tav>
                                        <p:tav tm="100000">
                                          <p:val>
                                            <p:fltVal val="0"/>
                                          </p:val>
                                        </p:tav>
                                      </p:tavLst>
                                    </p:anim>
                                    <p:anim calcmode="lin" valueType="num">
                                      <p:cBhvr>
                                        <p:cTn id="38" dur="2000" fill="hold"/>
                                        <p:tgtEl>
                                          <p:spTgt spid="22"/>
                                        </p:tgtEl>
                                        <p:attrNameLst>
                                          <p:attrName>ppt_h</p:attrName>
                                        </p:attrNameLst>
                                      </p:cBhvr>
                                      <p:tavLst>
                                        <p:tav tm="0">
                                          <p:val>
                                            <p:fltVal val="0"/>
                                          </p:val>
                                        </p:tav>
                                        <p:tav tm="100000">
                                          <p:val>
                                            <p:strVal val="#ppt_h"/>
                                          </p:val>
                                        </p:tav>
                                      </p:tavLst>
                                    </p:anim>
                                    <p:anim calcmode="lin" valueType="num">
                                      <p:cBhvr>
                                        <p:cTn id="39" dur="2000" fill="hold"/>
                                        <p:tgtEl>
                                          <p:spTgt spid="22"/>
                                        </p:tgtEl>
                                        <p:attrNameLst>
                                          <p:attrName>ppt_w</p:attrName>
                                        </p:attrNameLst>
                                      </p:cBhvr>
                                      <p:tavLst>
                                        <p:tav tm="0">
                                          <p:val>
                                            <p:fltVal val="0"/>
                                          </p:val>
                                        </p:tav>
                                        <p:tav tm="100000">
                                          <p:val>
                                            <p:strVal val="#ppt_w"/>
                                          </p:val>
                                        </p:tav>
                                      </p:tavLst>
                                    </p:anim>
                                  </p:childTnLst>
                                </p:cTn>
                              </p:par>
                            </p:childTnLst>
                          </p:cTn>
                        </p:par>
                      </p:childTnLst>
                    </p:cTn>
                  </p:par>
                  <p:par>
                    <p:cTn id="40" fill="hold">
                      <p:stCondLst>
                        <p:cond delay="indefinite"/>
                      </p:stCondLst>
                      <p:childTnLst>
                        <p:par>
                          <p:cTn id="41" fill="hold">
                            <p:stCondLst>
                              <p:cond delay="0"/>
                            </p:stCondLst>
                            <p:childTnLst>
                              <p:par>
                                <p:cTn id="42" presetID="35" presetClass="entr" presetSubtype="0" fill="hold"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2000"/>
                                        <p:tgtEl>
                                          <p:spTgt spid="23"/>
                                        </p:tgtEl>
                                      </p:cBhvr>
                                    </p:animEffect>
                                    <p:anim calcmode="lin" valueType="num">
                                      <p:cBhvr>
                                        <p:cTn id="45" dur="2000" fill="hold"/>
                                        <p:tgtEl>
                                          <p:spTgt spid="23"/>
                                        </p:tgtEl>
                                        <p:attrNameLst>
                                          <p:attrName>style.rotation</p:attrName>
                                        </p:attrNameLst>
                                      </p:cBhvr>
                                      <p:tavLst>
                                        <p:tav tm="0">
                                          <p:val>
                                            <p:fltVal val="720"/>
                                          </p:val>
                                        </p:tav>
                                        <p:tav tm="100000">
                                          <p:val>
                                            <p:fltVal val="0"/>
                                          </p:val>
                                        </p:tav>
                                      </p:tavLst>
                                    </p:anim>
                                    <p:anim calcmode="lin" valueType="num">
                                      <p:cBhvr>
                                        <p:cTn id="46" dur="2000" fill="hold"/>
                                        <p:tgtEl>
                                          <p:spTgt spid="23"/>
                                        </p:tgtEl>
                                        <p:attrNameLst>
                                          <p:attrName>ppt_h</p:attrName>
                                        </p:attrNameLst>
                                      </p:cBhvr>
                                      <p:tavLst>
                                        <p:tav tm="0">
                                          <p:val>
                                            <p:fltVal val="0"/>
                                          </p:val>
                                        </p:tav>
                                        <p:tav tm="100000">
                                          <p:val>
                                            <p:strVal val="#ppt_h"/>
                                          </p:val>
                                        </p:tav>
                                      </p:tavLst>
                                    </p:anim>
                                    <p:anim calcmode="lin" valueType="num">
                                      <p:cBhvr>
                                        <p:cTn id="47" dur="2000" fill="hold"/>
                                        <p:tgtEl>
                                          <p:spTgt spid="23"/>
                                        </p:tgtEl>
                                        <p:attrNameLst>
                                          <p:attrName>ppt_w</p:attrName>
                                        </p:attrNameLst>
                                      </p:cBhvr>
                                      <p:tavLst>
                                        <p:tav tm="0">
                                          <p:val>
                                            <p:fltVal val="0"/>
                                          </p:val>
                                        </p:tav>
                                        <p:tav tm="100000">
                                          <p:val>
                                            <p:strVal val="#ppt_w"/>
                                          </p:val>
                                        </p:tav>
                                      </p:tavLst>
                                    </p:anim>
                                  </p:childTnLst>
                                </p:cTn>
                              </p:par>
                            </p:childTnLst>
                          </p:cTn>
                        </p:par>
                      </p:childTnLst>
                    </p:cTn>
                  </p:par>
                  <p:par>
                    <p:cTn id="48" fill="hold">
                      <p:stCondLst>
                        <p:cond delay="indefinite"/>
                      </p:stCondLst>
                      <p:childTnLst>
                        <p:par>
                          <p:cTn id="49" fill="hold">
                            <p:stCondLst>
                              <p:cond delay="0"/>
                            </p:stCondLst>
                            <p:childTnLst>
                              <p:par>
                                <p:cTn id="50" presetID="35" presetClass="entr" presetSubtype="0" fill="hold"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2000"/>
                                        <p:tgtEl>
                                          <p:spTgt spid="24"/>
                                        </p:tgtEl>
                                      </p:cBhvr>
                                    </p:animEffect>
                                    <p:anim calcmode="lin" valueType="num">
                                      <p:cBhvr>
                                        <p:cTn id="53" dur="2000" fill="hold"/>
                                        <p:tgtEl>
                                          <p:spTgt spid="24"/>
                                        </p:tgtEl>
                                        <p:attrNameLst>
                                          <p:attrName>style.rotation</p:attrName>
                                        </p:attrNameLst>
                                      </p:cBhvr>
                                      <p:tavLst>
                                        <p:tav tm="0">
                                          <p:val>
                                            <p:fltVal val="720"/>
                                          </p:val>
                                        </p:tav>
                                        <p:tav tm="100000">
                                          <p:val>
                                            <p:fltVal val="0"/>
                                          </p:val>
                                        </p:tav>
                                      </p:tavLst>
                                    </p:anim>
                                    <p:anim calcmode="lin" valueType="num">
                                      <p:cBhvr>
                                        <p:cTn id="54" dur="2000" fill="hold"/>
                                        <p:tgtEl>
                                          <p:spTgt spid="24"/>
                                        </p:tgtEl>
                                        <p:attrNameLst>
                                          <p:attrName>ppt_h</p:attrName>
                                        </p:attrNameLst>
                                      </p:cBhvr>
                                      <p:tavLst>
                                        <p:tav tm="0">
                                          <p:val>
                                            <p:fltVal val="0"/>
                                          </p:val>
                                        </p:tav>
                                        <p:tav tm="100000">
                                          <p:val>
                                            <p:strVal val="#ppt_h"/>
                                          </p:val>
                                        </p:tav>
                                      </p:tavLst>
                                    </p:anim>
                                    <p:anim calcmode="lin" valueType="num">
                                      <p:cBhvr>
                                        <p:cTn id="55" dur="2000" fill="hold"/>
                                        <p:tgtEl>
                                          <p:spTgt spid="24"/>
                                        </p:tgtEl>
                                        <p:attrNameLst>
                                          <p:attrName>ppt_w</p:attrName>
                                        </p:attrNameLst>
                                      </p:cBhvr>
                                      <p:tavLst>
                                        <p:tav tm="0">
                                          <p:val>
                                            <p:fltVal val="0"/>
                                          </p:val>
                                        </p:tav>
                                        <p:tav tm="100000">
                                          <p:val>
                                            <p:strVal val="#ppt_w"/>
                                          </p:val>
                                        </p:tav>
                                      </p:tavLst>
                                    </p:anim>
                                  </p:childTnLst>
                                </p:cTn>
                              </p:par>
                            </p:childTnLst>
                          </p:cTn>
                        </p:par>
                      </p:childTnLst>
                    </p:cTn>
                  </p:par>
                  <p:par>
                    <p:cTn id="56" fill="hold">
                      <p:stCondLst>
                        <p:cond delay="indefinite"/>
                      </p:stCondLst>
                      <p:childTnLst>
                        <p:par>
                          <p:cTn id="57" fill="hold">
                            <p:stCondLst>
                              <p:cond delay="0"/>
                            </p:stCondLst>
                            <p:childTnLst>
                              <p:par>
                                <p:cTn id="58" presetID="35" presetClass="entr" presetSubtype="0" fill="hold" nodeType="click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2000"/>
                                        <p:tgtEl>
                                          <p:spTgt spid="25"/>
                                        </p:tgtEl>
                                      </p:cBhvr>
                                    </p:animEffect>
                                    <p:anim calcmode="lin" valueType="num">
                                      <p:cBhvr>
                                        <p:cTn id="61" dur="2000" fill="hold"/>
                                        <p:tgtEl>
                                          <p:spTgt spid="25"/>
                                        </p:tgtEl>
                                        <p:attrNameLst>
                                          <p:attrName>style.rotation</p:attrName>
                                        </p:attrNameLst>
                                      </p:cBhvr>
                                      <p:tavLst>
                                        <p:tav tm="0">
                                          <p:val>
                                            <p:fltVal val="720"/>
                                          </p:val>
                                        </p:tav>
                                        <p:tav tm="100000">
                                          <p:val>
                                            <p:fltVal val="0"/>
                                          </p:val>
                                        </p:tav>
                                      </p:tavLst>
                                    </p:anim>
                                    <p:anim calcmode="lin" valueType="num">
                                      <p:cBhvr>
                                        <p:cTn id="62" dur="2000" fill="hold"/>
                                        <p:tgtEl>
                                          <p:spTgt spid="25"/>
                                        </p:tgtEl>
                                        <p:attrNameLst>
                                          <p:attrName>ppt_h</p:attrName>
                                        </p:attrNameLst>
                                      </p:cBhvr>
                                      <p:tavLst>
                                        <p:tav tm="0">
                                          <p:val>
                                            <p:fltVal val="0"/>
                                          </p:val>
                                        </p:tav>
                                        <p:tav tm="100000">
                                          <p:val>
                                            <p:strVal val="#ppt_h"/>
                                          </p:val>
                                        </p:tav>
                                      </p:tavLst>
                                    </p:anim>
                                    <p:anim calcmode="lin" valueType="num">
                                      <p:cBhvr>
                                        <p:cTn id="63" dur="2000" fill="hold"/>
                                        <p:tgtEl>
                                          <p:spTgt spid="25"/>
                                        </p:tgtEl>
                                        <p:attrNameLst>
                                          <p:attrName>ppt_w</p:attrName>
                                        </p:attrNameLst>
                                      </p:cBhvr>
                                      <p:tavLst>
                                        <p:tav tm="0">
                                          <p:val>
                                            <p:fltVal val="0"/>
                                          </p:val>
                                        </p:tav>
                                        <p:tav tm="100000">
                                          <p:val>
                                            <p:strVal val="#ppt_w"/>
                                          </p:val>
                                        </p:tav>
                                      </p:tavLst>
                                    </p:anim>
                                  </p:childTnLst>
                                </p:cTn>
                              </p:par>
                            </p:childTnLst>
                          </p:cTn>
                        </p:par>
                      </p:childTnLst>
                    </p:cTn>
                  </p:par>
                  <p:par>
                    <p:cTn id="64" fill="hold">
                      <p:stCondLst>
                        <p:cond delay="indefinite"/>
                      </p:stCondLst>
                      <p:childTnLst>
                        <p:par>
                          <p:cTn id="65" fill="hold">
                            <p:stCondLst>
                              <p:cond delay="0"/>
                            </p:stCondLst>
                            <p:childTnLst>
                              <p:par>
                                <p:cTn id="66" presetID="35" presetClass="entr" presetSubtype="0" fill="hold" nodeType="click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2000"/>
                                        <p:tgtEl>
                                          <p:spTgt spid="26"/>
                                        </p:tgtEl>
                                      </p:cBhvr>
                                    </p:animEffect>
                                    <p:anim calcmode="lin" valueType="num">
                                      <p:cBhvr>
                                        <p:cTn id="69" dur="2000" fill="hold"/>
                                        <p:tgtEl>
                                          <p:spTgt spid="26"/>
                                        </p:tgtEl>
                                        <p:attrNameLst>
                                          <p:attrName>style.rotation</p:attrName>
                                        </p:attrNameLst>
                                      </p:cBhvr>
                                      <p:tavLst>
                                        <p:tav tm="0">
                                          <p:val>
                                            <p:fltVal val="720"/>
                                          </p:val>
                                        </p:tav>
                                        <p:tav tm="100000">
                                          <p:val>
                                            <p:fltVal val="0"/>
                                          </p:val>
                                        </p:tav>
                                      </p:tavLst>
                                    </p:anim>
                                    <p:anim calcmode="lin" valueType="num">
                                      <p:cBhvr>
                                        <p:cTn id="70" dur="2000" fill="hold"/>
                                        <p:tgtEl>
                                          <p:spTgt spid="26"/>
                                        </p:tgtEl>
                                        <p:attrNameLst>
                                          <p:attrName>ppt_h</p:attrName>
                                        </p:attrNameLst>
                                      </p:cBhvr>
                                      <p:tavLst>
                                        <p:tav tm="0">
                                          <p:val>
                                            <p:fltVal val="0"/>
                                          </p:val>
                                        </p:tav>
                                        <p:tav tm="100000">
                                          <p:val>
                                            <p:strVal val="#ppt_h"/>
                                          </p:val>
                                        </p:tav>
                                      </p:tavLst>
                                    </p:anim>
                                    <p:anim calcmode="lin" valueType="num">
                                      <p:cBhvr>
                                        <p:cTn id="71" dur="2000" fill="hold"/>
                                        <p:tgtEl>
                                          <p:spTgt spid="26"/>
                                        </p:tgtEl>
                                        <p:attrNameLst>
                                          <p:attrName>ppt_w</p:attrName>
                                        </p:attrNameLst>
                                      </p:cBhvr>
                                      <p:tavLst>
                                        <p:tav tm="0">
                                          <p:val>
                                            <p:fltVal val="0"/>
                                          </p:val>
                                        </p:tav>
                                        <p:tav tm="100000">
                                          <p:val>
                                            <p:strVal val="#ppt_w"/>
                                          </p:val>
                                        </p:tav>
                                      </p:tavLst>
                                    </p:anim>
                                  </p:childTnLst>
                                </p:cTn>
                              </p:par>
                            </p:childTnLst>
                          </p:cTn>
                        </p:par>
                      </p:childTnLst>
                    </p:cTn>
                  </p:par>
                  <p:par>
                    <p:cTn id="72" fill="hold">
                      <p:stCondLst>
                        <p:cond delay="indefinite"/>
                      </p:stCondLst>
                      <p:childTnLst>
                        <p:par>
                          <p:cTn id="73" fill="hold">
                            <p:stCondLst>
                              <p:cond delay="0"/>
                            </p:stCondLst>
                            <p:childTnLst>
                              <p:par>
                                <p:cTn id="74" presetID="35" presetClass="entr" presetSubtype="0" fill="hold" nodeType="click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fade">
                                      <p:cBhvr>
                                        <p:cTn id="76" dur="2000"/>
                                        <p:tgtEl>
                                          <p:spTgt spid="27"/>
                                        </p:tgtEl>
                                      </p:cBhvr>
                                    </p:animEffect>
                                    <p:anim calcmode="lin" valueType="num">
                                      <p:cBhvr>
                                        <p:cTn id="77" dur="2000" fill="hold"/>
                                        <p:tgtEl>
                                          <p:spTgt spid="27"/>
                                        </p:tgtEl>
                                        <p:attrNameLst>
                                          <p:attrName>style.rotation</p:attrName>
                                        </p:attrNameLst>
                                      </p:cBhvr>
                                      <p:tavLst>
                                        <p:tav tm="0">
                                          <p:val>
                                            <p:fltVal val="720"/>
                                          </p:val>
                                        </p:tav>
                                        <p:tav tm="100000">
                                          <p:val>
                                            <p:fltVal val="0"/>
                                          </p:val>
                                        </p:tav>
                                      </p:tavLst>
                                    </p:anim>
                                    <p:anim calcmode="lin" valueType="num">
                                      <p:cBhvr>
                                        <p:cTn id="78" dur="2000" fill="hold"/>
                                        <p:tgtEl>
                                          <p:spTgt spid="27"/>
                                        </p:tgtEl>
                                        <p:attrNameLst>
                                          <p:attrName>ppt_h</p:attrName>
                                        </p:attrNameLst>
                                      </p:cBhvr>
                                      <p:tavLst>
                                        <p:tav tm="0">
                                          <p:val>
                                            <p:fltVal val="0"/>
                                          </p:val>
                                        </p:tav>
                                        <p:tav tm="100000">
                                          <p:val>
                                            <p:strVal val="#ppt_h"/>
                                          </p:val>
                                        </p:tav>
                                      </p:tavLst>
                                    </p:anim>
                                    <p:anim calcmode="lin" valueType="num">
                                      <p:cBhvr>
                                        <p:cTn id="79" dur="2000" fill="hold"/>
                                        <p:tgtEl>
                                          <p:spTgt spid="2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2852"/>
            <a:ext cx="9001156" cy="1384995"/>
          </a:xfrm>
          <a:prstGeom prst="rect">
            <a:avLst/>
          </a:prstGeom>
          <a:noFill/>
        </p:spPr>
        <p:txBody>
          <a:bodyPr wrap="square" rtlCol="0">
            <a:spAutoFit/>
            <a:scene3d>
              <a:camera prst="orthographicFront"/>
              <a:lightRig rig="glow" dir="tl">
                <a:rot lat="0" lon="0" rev="5400000"/>
              </a:lightRig>
            </a:scene3d>
            <a:sp3d extrusionH="57150" contourW="12700">
              <a:bevelT w="25400" h="25400" prst="angle"/>
              <a:contourClr>
                <a:schemeClr val="accent6">
                  <a:shade val="73000"/>
                </a:schemeClr>
              </a:contourClr>
            </a:sp3d>
          </a:bodyPr>
          <a:lstStyle/>
          <a:p>
            <a:r>
              <a:rPr lang="en-US" sz="2800" b="1" dirty="0" smtClean="0">
                <a:ln w="11430"/>
                <a:solidFill>
                  <a:srgbClr val="FFFF00"/>
                </a:solidFill>
                <a:effectLst>
                  <a:outerShdw blurRad="80000" dist="40000" dir="5040000" algn="tl">
                    <a:srgbClr val="000000">
                      <a:alpha val="30000"/>
                    </a:srgbClr>
                  </a:outerShdw>
                </a:effectLst>
              </a:rPr>
              <a:t>Read  the  opinions  of  some  Russian  teenagers  about  teen  magazines.  Do  you  agree  with  them?  Give  reasons.  </a:t>
            </a:r>
            <a:endParaRPr lang="ru-RU" sz="2800" b="1" dirty="0">
              <a:ln w="11430"/>
              <a:solidFill>
                <a:srgbClr val="FFFF00"/>
              </a:solidFill>
              <a:effectLst>
                <a:outerShdw blurRad="80000" dist="40000" dir="5040000" algn="tl">
                  <a:srgbClr val="000000">
                    <a:alpha val="30000"/>
                  </a:srgbClr>
                </a:outerShdw>
              </a:effectLst>
            </a:endParaRPr>
          </a:p>
        </p:txBody>
      </p:sp>
      <p:sp>
        <p:nvSpPr>
          <p:cNvPr id="3" name="TextBox 2"/>
          <p:cNvSpPr txBox="1"/>
          <p:nvPr/>
        </p:nvSpPr>
        <p:spPr>
          <a:xfrm>
            <a:off x="2714612" y="1500174"/>
            <a:ext cx="6143668" cy="5078313"/>
          </a:xfrm>
          <a:prstGeom prst="rect">
            <a:avLst/>
          </a:prstGeom>
          <a:noFill/>
        </p:spPr>
        <p:txBody>
          <a:bodyPr wrap="square" rtlCol="0">
            <a:spAutoFit/>
            <a:scene3d>
              <a:camera prst="orthographicFront"/>
              <a:lightRig rig="glow" dir="tl">
                <a:rot lat="0" lon="0" rev="5400000"/>
              </a:lightRig>
            </a:scene3d>
            <a:sp3d extrusionH="57150" contourW="12700">
              <a:bevelT w="25400" h="25400" prst="angle"/>
              <a:contourClr>
                <a:schemeClr val="accent6">
                  <a:shade val="73000"/>
                </a:schemeClr>
              </a:contourClr>
            </a:sp3d>
          </a:bodyPr>
          <a:lstStyle/>
          <a:p>
            <a:r>
              <a:rPr lang="en-US" b="1" dirty="0" smtClean="0">
                <a:ln w="11430"/>
                <a:solidFill>
                  <a:schemeClr val="tx2"/>
                </a:solidFill>
                <a:effectLst>
                  <a:outerShdw blurRad="80000" dist="40000" dir="5040000" algn="tl">
                    <a:srgbClr val="000000">
                      <a:alpha val="30000"/>
                    </a:srgbClr>
                  </a:outerShdw>
                </a:effectLst>
              </a:rPr>
              <a:t>1.I  like  </a:t>
            </a:r>
            <a:r>
              <a:rPr lang="en-US" b="1" i="1" dirty="0" smtClean="0">
                <a:ln w="11430"/>
                <a:solidFill>
                  <a:schemeClr val="tx2"/>
                </a:solidFill>
                <a:effectLst>
                  <a:outerShdw blurRad="80000" dist="40000" dir="5040000" algn="tl">
                    <a:srgbClr val="000000">
                      <a:alpha val="30000"/>
                    </a:srgbClr>
                  </a:outerShdw>
                </a:effectLst>
              </a:rPr>
              <a:t>Bravo  </a:t>
            </a:r>
            <a:r>
              <a:rPr lang="en-US" b="1" dirty="0" smtClean="0">
                <a:ln w="11430"/>
                <a:solidFill>
                  <a:schemeClr val="tx2"/>
                </a:solidFill>
                <a:effectLst>
                  <a:outerShdw blurRad="80000" dist="40000" dir="5040000" algn="tl">
                    <a:srgbClr val="000000">
                      <a:alpha val="30000"/>
                    </a:srgbClr>
                  </a:outerShdw>
                </a:effectLst>
              </a:rPr>
              <a:t>mostly  because  of  its  pictures, comic  strips  and  articles  about  animals.</a:t>
            </a:r>
          </a:p>
          <a:p>
            <a:endParaRPr lang="en-US" b="1" dirty="0" smtClean="0">
              <a:ln w="11430"/>
              <a:solidFill>
                <a:schemeClr val="tx2"/>
              </a:solidFill>
              <a:effectLst>
                <a:outerShdw blurRad="80000" dist="40000" dir="5040000" algn="tl">
                  <a:srgbClr val="000000">
                    <a:alpha val="30000"/>
                  </a:srgbClr>
                </a:outerShdw>
              </a:effectLst>
            </a:endParaRPr>
          </a:p>
          <a:p>
            <a:r>
              <a:rPr lang="en-US" b="1" dirty="0" smtClean="0">
                <a:ln w="11430"/>
                <a:solidFill>
                  <a:schemeClr val="tx2"/>
                </a:solidFill>
                <a:effectLst>
                  <a:outerShdw blurRad="80000" dist="40000" dir="5040000" algn="tl">
                    <a:srgbClr val="000000">
                      <a:alpha val="30000"/>
                    </a:srgbClr>
                  </a:outerShdw>
                </a:effectLst>
              </a:rPr>
              <a:t>2.I  can’t  imagine  my  life  without  </a:t>
            </a:r>
            <a:r>
              <a:rPr lang="en-US" b="1" i="1" dirty="0" smtClean="0">
                <a:ln w="11430"/>
                <a:solidFill>
                  <a:schemeClr val="tx2"/>
                </a:solidFill>
                <a:effectLst>
                  <a:outerShdw blurRad="80000" dist="40000" dir="5040000" algn="tl">
                    <a:srgbClr val="000000">
                      <a:alpha val="30000"/>
                    </a:srgbClr>
                  </a:outerShdw>
                </a:effectLst>
              </a:rPr>
              <a:t>C</a:t>
            </a:r>
            <a:r>
              <a:rPr lang="en-US" b="1" dirty="0" smtClean="0">
                <a:ln w="11430"/>
                <a:solidFill>
                  <a:schemeClr val="tx2"/>
                </a:solidFill>
                <a:effectLst>
                  <a:outerShdw blurRad="80000" dist="40000" dir="5040000" algn="tl">
                    <a:srgbClr val="000000">
                      <a:alpha val="30000"/>
                    </a:srgbClr>
                  </a:outerShdw>
                </a:effectLst>
              </a:rPr>
              <a:t>ool  </a:t>
            </a:r>
            <a:r>
              <a:rPr lang="en-US" b="1" i="1" dirty="0" smtClean="0">
                <a:ln w="11430"/>
                <a:solidFill>
                  <a:schemeClr val="tx2"/>
                </a:solidFill>
                <a:effectLst>
                  <a:outerShdw blurRad="80000" dist="40000" dir="5040000" algn="tl">
                    <a:srgbClr val="000000">
                      <a:alpha val="30000"/>
                    </a:srgbClr>
                  </a:outerShdw>
                </a:effectLst>
              </a:rPr>
              <a:t>Girl</a:t>
            </a:r>
            <a:r>
              <a:rPr lang="en-US" b="1" dirty="0" smtClean="0">
                <a:ln w="11430"/>
                <a:solidFill>
                  <a:schemeClr val="tx2"/>
                </a:solidFill>
                <a:effectLst>
                  <a:outerShdw blurRad="80000" dist="40000" dir="5040000" algn="tl">
                    <a:srgbClr val="000000">
                      <a:alpha val="30000"/>
                    </a:srgbClr>
                  </a:outerShdw>
                </a:effectLst>
              </a:rPr>
              <a:t> . It  tells  you  everything  you  need to  know  about  looking  cool.</a:t>
            </a:r>
          </a:p>
          <a:p>
            <a:endParaRPr lang="en-US" b="1" dirty="0" smtClean="0">
              <a:ln w="11430"/>
              <a:solidFill>
                <a:schemeClr val="tx2"/>
              </a:solidFill>
              <a:effectLst>
                <a:outerShdw blurRad="80000" dist="40000" dir="5040000" algn="tl">
                  <a:srgbClr val="000000">
                    <a:alpha val="30000"/>
                  </a:srgbClr>
                </a:outerShdw>
              </a:effectLst>
            </a:endParaRPr>
          </a:p>
          <a:p>
            <a:r>
              <a:rPr lang="en-US" b="1" i="1" dirty="0" smtClean="0">
                <a:ln w="11430"/>
                <a:solidFill>
                  <a:schemeClr val="tx2"/>
                </a:solidFill>
                <a:effectLst>
                  <a:outerShdw blurRad="80000" dist="40000" dir="5040000" algn="tl">
                    <a:srgbClr val="000000">
                      <a:alpha val="30000"/>
                    </a:srgbClr>
                  </a:outerShdw>
                </a:effectLst>
              </a:rPr>
              <a:t>3.</a:t>
            </a:r>
            <a:r>
              <a:rPr lang="en-US" b="1" dirty="0" smtClean="0">
                <a:ln w="11430"/>
                <a:solidFill>
                  <a:schemeClr val="tx2"/>
                </a:solidFill>
                <a:effectLst>
                  <a:outerShdw blurRad="80000" dist="40000" dir="5040000" algn="tl">
                    <a:srgbClr val="000000">
                      <a:alpha val="30000"/>
                    </a:srgbClr>
                  </a:outerShdw>
                </a:effectLst>
              </a:rPr>
              <a:t>I  like  to  read  </a:t>
            </a:r>
            <a:r>
              <a:rPr lang="en-US" b="1" i="1" dirty="0" smtClean="0">
                <a:ln w="11430"/>
                <a:solidFill>
                  <a:schemeClr val="tx2"/>
                </a:solidFill>
                <a:effectLst>
                  <a:outerShdw blurRad="80000" dist="40000" dir="5040000" algn="tl">
                    <a:srgbClr val="000000">
                      <a:alpha val="30000"/>
                    </a:srgbClr>
                  </a:outerShdw>
                </a:effectLst>
              </a:rPr>
              <a:t>Teens</a:t>
            </a:r>
            <a:r>
              <a:rPr lang="en-US" b="1" dirty="0" smtClean="0">
                <a:ln w="11430"/>
                <a:solidFill>
                  <a:schemeClr val="tx2"/>
                </a:solidFill>
                <a:effectLst>
                  <a:outerShdw blurRad="80000" dist="40000" dir="5040000" algn="tl">
                    <a:srgbClr val="000000">
                      <a:alpha val="30000"/>
                    </a:srgbClr>
                  </a:outerShdw>
                </a:effectLst>
              </a:rPr>
              <a:t>, especially  all  the  gossip  about  pop  stars  and  Russian  singers.</a:t>
            </a:r>
          </a:p>
          <a:p>
            <a:endParaRPr lang="en-US" b="1" dirty="0" smtClean="0">
              <a:ln w="11430"/>
              <a:solidFill>
                <a:schemeClr val="tx2"/>
              </a:solidFill>
              <a:effectLst>
                <a:outerShdw blurRad="80000" dist="40000" dir="5040000" algn="tl">
                  <a:srgbClr val="000000">
                    <a:alpha val="30000"/>
                  </a:srgbClr>
                </a:outerShdw>
              </a:effectLst>
            </a:endParaRPr>
          </a:p>
          <a:p>
            <a:r>
              <a:rPr lang="en-US" b="1" dirty="0" smtClean="0">
                <a:ln w="11430"/>
                <a:solidFill>
                  <a:schemeClr val="tx2"/>
                </a:solidFill>
                <a:effectLst>
                  <a:outerShdw blurRad="80000" dist="40000" dir="5040000" algn="tl">
                    <a:srgbClr val="000000">
                      <a:alpha val="30000"/>
                    </a:srgbClr>
                  </a:outerShdw>
                </a:effectLst>
              </a:rPr>
              <a:t>4.I  think  </a:t>
            </a:r>
            <a:r>
              <a:rPr lang="en-US" b="1" i="1" dirty="0" err="1" smtClean="0">
                <a:ln w="11430"/>
                <a:solidFill>
                  <a:schemeClr val="tx2"/>
                </a:solidFill>
                <a:effectLst>
                  <a:outerShdw blurRad="80000" dist="40000" dir="5040000" algn="tl">
                    <a:srgbClr val="000000">
                      <a:alpha val="30000"/>
                    </a:srgbClr>
                  </a:outerShdw>
                </a:effectLst>
              </a:rPr>
              <a:t>Molotok</a:t>
            </a:r>
            <a:r>
              <a:rPr lang="en-US" b="1" i="1" dirty="0" smtClean="0">
                <a:ln w="11430"/>
                <a:solidFill>
                  <a:schemeClr val="tx2"/>
                </a:solidFill>
                <a:effectLst>
                  <a:outerShdw blurRad="80000" dist="40000" dir="5040000" algn="tl">
                    <a:srgbClr val="000000">
                      <a:alpha val="30000"/>
                    </a:srgbClr>
                  </a:outerShdw>
                </a:effectLst>
              </a:rPr>
              <a:t>  </a:t>
            </a:r>
            <a:r>
              <a:rPr lang="en-US" b="1" dirty="0" smtClean="0">
                <a:ln w="11430"/>
                <a:solidFill>
                  <a:schemeClr val="tx2"/>
                </a:solidFill>
                <a:effectLst>
                  <a:outerShdw blurRad="80000" dist="40000" dir="5040000" algn="tl">
                    <a:srgbClr val="000000">
                      <a:alpha val="30000"/>
                    </a:srgbClr>
                  </a:outerShdw>
                </a:effectLst>
              </a:rPr>
              <a:t>is  great! It’s  got  lots  of  advice  for  teenagers. There  are  some  questions  that  I  can’t  ask  my  parents, so  I  look  for  answers  in  </a:t>
            </a:r>
            <a:r>
              <a:rPr lang="en-US" b="1" i="1" dirty="0" err="1" smtClean="0">
                <a:ln w="11430"/>
                <a:solidFill>
                  <a:schemeClr val="tx2"/>
                </a:solidFill>
                <a:effectLst>
                  <a:outerShdw blurRad="80000" dist="40000" dir="5040000" algn="tl">
                    <a:srgbClr val="000000">
                      <a:alpha val="30000"/>
                    </a:srgbClr>
                  </a:outerShdw>
                </a:effectLst>
              </a:rPr>
              <a:t>Molotok</a:t>
            </a:r>
            <a:r>
              <a:rPr lang="en-US" b="1" i="1" dirty="0" smtClean="0">
                <a:ln w="11430"/>
                <a:solidFill>
                  <a:schemeClr val="tx2"/>
                </a:solidFill>
                <a:effectLst>
                  <a:outerShdw blurRad="80000" dist="40000" dir="5040000" algn="tl">
                    <a:srgbClr val="000000">
                      <a:alpha val="30000"/>
                    </a:srgbClr>
                  </a:outerShdw>
                </a:effectLst>
              </a:rPr>
              <a:t>.</a:t>
            </a:r>
          </a:p>
          <a:p>
            <a:endParaRPr lang="en-US" b="1" i="1" dirty="0" smtClean="0">
              <a:ln w="11430"/>
              <a:solidFill>
                <a:schemeClr val="tx2"/>
              </a:solidFill>
              <a:effectLst>
                <a:outerShdw blurRad="80000" dist="40000" dir="5040000" algn="tl">
                  <a:srgbClr val="000000">
                    <a:alpha val="30000"/>
                  </a:srgbClr>
                </a:outerShdw>
              </a:effectLst>
            </a:endParaRPr>
          </a:p>
          <a:p>
            <a:r>
              <a:rPr lang="en-US" b="1" dirty="0" smtClean="0">
                <a:ln w="11430"/>
                <a:solidFill>
                  <a:schemeClr val="tx2"/>
                </a:solidFill>
                <a:effectLst>
                  <a:outerShdw blurRad="80000" dist="40000" dir="5040000" algn="tl">
                    <a:srgbClr val="000000">
                      <a:alpha val="30000"/>
                    </a:srgbClr>
                  </a:outerShdw>
                </a:effectLst>
              </a:rPr>
              <a:t>5.All  these  magazines  like  </a:t>
            </a:r>
            <a:r>
              <a:rPr lang="en-US" b="1" i="1" dirty="0" smtClean="0">
                <a:ln w="11430"/>
                <a:solidFill>
                  <a:schemeClr val="tx2"/>
                </a:solidFill>
                <a:effectLst>
                  <a:outerShdw blurRad="80000" dist="40000" dir="5040000" algn="tl">
                    <a:srgbClr val="000000">
                      <a:alpha val="30000"/>
                    </a:srgbClr>
                  </a:outerShdw>
                </a:effectLst>
              </a:rPr>
              <a:t>Teens, Bravo  and  </a:t>
            </a:r>
            <a:r>
              <a:rPr lang="en-US" b="1" i="1" dirty="0" err="1" smtClean="0">
                <a:ln w="11430"/>
                <a:solidFill>
                  <a:schemeClr val="tx2"/>
                </a:solidFill>
                <a:effectLst>
                  <a:outerShdw blurRad="80000" dist="40000" dir="5040000" algn="tl">
                    <a:srgbClr val="000000">
                      <a:alpha val="30000"/>
                    </a:srgbClr>
                  </a:outerShdw>
                </a:effectLst>
              </a:rPr>
              <a:t>Molotok</a:t>
            </a:r>
            <a:r>
              <a:rPr lang="en-US" b="1" dirty="0" smtClean="0">
                <a:ln w="11430"/>
                <a:solidFill>
                  <a:schemeClr val="tx2"/>
                </a:solidFill>
                <a:effectLst>
                  <a:outerShdw blurRad="80000" dist="40000" dir="5040000" algn="tl">
                    <a:srgbClr val="000000">
                      <a:alpha val="30000"/>
                    </a:srgbClr>
                  </a:outerShdw>
                </a:effectLst>
              </a:rPr>
              <a:t>  are  full  of  trash. Normal  teenagers  don’t  read  them.</a:t>
            </a:r>
            <a:endParaRPr lang="ru-RU" b="1" dirty="0">
              <a:ln w="11430"/>
              <a:solidFill>
                <a:schemeClr val="tx2"/>
              </a:solidFill>
              <a:effectLst>
                <a:outerShdw blurRad="80000" dist="40000" dir="5040000" algn="tl">
                  <a:srgbClr val="000000">
                    <a:alpha val="30000"/>
                  </a:srgbClr>
                </a:outerShdw>
              </a:effectLst>
            </a:endParaRPr>
          </a:p>
        </p:txBody>
      </p:sp>
      <p:pic>
        <p:nvPicPr>
          <p:cNvPr id="6" name="Рисунок 5" descr="журнал.jpeg"/>
          <p:cNvPicPr>
            <a:picLocks noChangeAspect="1"/>
          </p:cNvPicPr>
          <p:nvPr/>
        </p:nvPicPr>
        <p:blipFill>
          <a:blip r:embed="rId2"/>
          <a:stretch>
            <a:fillRect/>
          </a:stretch>
        </p:blipFill>
        <p:spPr>
          <a:xfrm rot="21073476">
            <a:off x="435820" y="1627562"/>
            <a:ext cx="1951702" cy="2608184"/>
          </a:xfrm>
          <a:prstGeom prst="rect">
            <a:avLst/>
          </a:prstGeom>
        </p:spPr>
      </p:pic>
      <p:pic>
        <p:nvPicPr>
          <p:cNvPr id="7" name="Рисунок 6" descr="молоток.jpeg"/>
          <p:cNvPicPr>
            <a:picLocks noChangeAspect="1"/>
          </p:cNvPicPr>
          <p:nvPr/>
        </p:nvPicPr>
        <p:blipFill>
          <a:blip r:embed="rId3"/>
          <a:stretch>
            <a:fillRect/>
          </a:stretch>
        </p:blipFill>
        <p:spPr>
          <a:xfrm rot="20947803">
            <a:off x="404038" y="2856536"/>
            <a:ext cx="1962669" cy="2610540"/>
          </a:xfrm>
          <a:prstGeom prst="rect">
            <a:avLst/>
          </a:prstGeom>
        </p:spPr>
      </p:pic>
      <p:pic>
        <p:nvPicPr>
          <p:cNvPr id="8" name="Рисунок 7" descr="браво.jpeg"/>
          <p:cNvPicPr>
            <a:picLocks noChangeAspect="1"/>
          </p:cNvPicPr>
          <p:nvPr/>
        </p:nvPicPr>
        <p:blipFill>
          <a:blip r:embed="rId4"/>
          <a:stretch>
            <a:fillRect/>
          </a:stretch>
        </p:blipFill>
        <p:spPr>
          <a:xfrm rot="20563510">
            <a:off x="402127" y="4122885"/>
            <a:ext cx="1816358" cy="2405447"/>
          </a:xfrm>
          <a:prstGeom prst="rect">
            <a:avLst/>
          </a:prstGeom>
        </p:spPr>
      </p:pic>
    </p:spTree>
  </p:cSld>
  <p:clrMapOvr>
    <a:masterClrMapping/>
  </p:clrMapOvr>
  <p:transition spd="med">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style.rotation</p:attrName>
                                        </p:attrNameLst>
                                      </p:cBhvr>
                                      <p:tavLst>
                                        <p:tav tm="0">
                                          <p:val>
                                            <p:fltVal val="720"/>
                                          </p:val>
                                        </p:tav>
                                        <p:tav tm="100000">
                                          <p:val>
                                            <p:fltVal val="0"/>
                                          </p:val>
                                        </p:tav>
                                      </p:tavLst>
                                    </p:anim>
                                    <p:anim calcmode="lin" valueType="num">
                                      <p:cBhvr>
                                        <p:cTn id="9" dur="2000" fill="hold"/>
                                        <p:tgtEl>
                                          <p:spTgt spid="6"/>
                                        </p:tgtEl>
                                        <p:attrNameLst>
                                          <p:attrName>ppt_h</p:attrName>
                                        </p:attrNameLst>
                                      </p:cBhvr>
                                      <p:tavLst>
                                        <p:tav tm="0">
                                          <p:val>
                                            <p:fltVal val="0"/>
                                          </p:val>
                                        </p:tav>
                                        <p:tav tm="100000">
                                          <p:val>
                                            <p:strVal val="#ppt_h"/>
                                          </p:val>
                                        </p:tav>
                                      </p:tavLst>
                                    </p:anim>
                                    <p:anim calcmode="lin" valueType="num">
                                      <p:cBhvr>
                                        <p:cTn id="10" dur="2000" fill="hold"/>
                                        <p:tgtEl>
                                          <p:spTgt spid="6"/>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35"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2000"/>
                                        <p:tgtEl>
                                          <p:spTgt spid="7"/>
                                        </p:tgtEl>
                                      </p:cBhvr>
                                    </p:animEffect>
                                    <p:anim calcmode="lin" valueType="num">
                                      <p:cBhvr>
                                        <p:cTn id="15" dur="2000" fill="hold"/>
                                        <p:tgtEl>
                                          <p:spTgt spid="7"/>
                                        </p:tgtEl>
                                        <p:attrNameLst>
                                          <p:attrName>style.rotation</p:attrName>
                                        </p:attrNameLst>
                                      </p:cBhvr>
                                      <p:tavLst>
                                        <p:tav tm="0">
                                          <p:val>
                                            <p:fltVal val="720"/>
                                          </p:val>
                                        </p:tav>
                                        <p:tav tm="100000">
                                          <p:val>
                                            <p:fltVal val="0"/>
                                          </p:val>
                                        </p:tav>
                                      </p:tavLst>
                                    </p:anim>
                                    <p:anim calcmode="lin" valueType="num">
                                      <p:cBhvr>
                                        <p:cTn id="16" dur="2000" fill="hold"/>
                                        <p:tgtEl>
                                          <p:spTgt spid="7"/>
                                        </p:tgtEl>
                                        <p:attrNameLst>
                                          <p:attrName>ppt_h</p:attrName>
                                        </p:attrNameLst>
                                      </p:cBhvr>
                                      <p:tavLst>
                                        <p:tav tm="0">
                                          <p:val>
                                            <p:fltVal val="0"/>
                                          </p:val>
                                        </p:tav>
                                        <p:tav tm="100000">
                                          <p:val>
                                            <p:strVal val="#ppt_h"/>
                                          </p:val>
                                        </p:tav>
                                      </p:tavLst>
                                    </p:anim>
                                    <p:anim calcmode="lin" valueType="num">
                                      <p:cBhvr>
                                        <p:cTn id="17" dur="2000" fill="hold"/>
                                        <p:tgtEl>
                                          <p:spTgt spid="7"/>
                                        </p:tgtEl>
                                        <p:attrNameLst>
                                          <p:attrName>ppt_w</p:attrName>
                                        </p:attrNameLst>
                                      </p:cBhvr>
                                      <p:tavLst>
                                        <p:tav tm="0">
                                          <p:val>
                                            <p:fltVal val="0"/>
                                          </p:val>
                                        </p:tav>
                                        <p:tav tm="100000">
                                          <p:val>
                                            <p:strVal val="#ppt_w"/>
                                          </p:val>
                                        </p:tav>
                                      </p:tavLst>
                                    </p:anim>
                                  </p:childTnLst>
                                </p:cTn>
                              </p:par>
                            </p:childTnLst>
                          </p:cTn>
                        </p:par>
                        <p:par>
                          <p:cTn id="18" fill="hold">
                            <p:stCondLst>
                              <p:cond delay="4000"/>
                            </p:stCondLst>
                            <p:childTnLst>
                              <p:par>
                                <p:cTn id="19" presetID="35"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2000"/>
                                        <p:tgtEl>
                                          <p:spTgt spid="8"/>
                                        </p:tgtEl>
                                      </p:cBhvr>
                                    </p:animEffect>
                                    <p:anim calcmode="lin" valueType="num">
                                      <p:cBhvr>
                                        <p:cTn id="22" dur="2000" fill="hold"/>
                                        <p:tgtEl>
                                          <p:spTgt spid="8"/>
                                        </p:tgtEl>
                                        <p:attrNameLst>
                                          <p:attrName>style.rotation</p:attrName>
                                        </p:attrNameLst>
                                      </p:cBhvr>
                                      <p:tavLst>
                                        <p:tav tm="0">
                                          <p:val>
                                            <p:fltVal val="720"/>
                                          </p:val>
                                        </p:tav>
                                        <p:tav tm="100000">
                                          <p:val>
                                            <p:fltVal val="0"/>
                                          </p:val>
                                        </p:tav>
                                      </p:tavLst>
                                    </p:anim>
                                    <p:anim calcmode="lin" valueType="num">
                                      <p:cBhvr>
                                        <p:cTn id="23" dur="2000" fill="hold"/>
                                        <p:tgtEl>
                                          <p:spTgt spid="8"/>
                                        </p:tgtEl>
                                        <p:attrNameLst>
                                          <p:attrName>ppt_h</p:attrName>
                                        </p:attrNameLst>
                                      </p:cBhvr>
                                      <p:tavLst>
                                        <p:tav tm="0">
                                          <p:val>
                                            <p:fltVal val="0"/>
                                          </p:val>
                                        </p:tav>
                                        <p:tav tm="100000">
                                          <p:val>
                                            <p:strVal val="#ppt_h"/>
                                          </p:val>
                                        </p:tav>
                                      </p:tavLst>
                                    </p:anim>
                                    <p:anim calcmode="lin" valueType="num">
                                      <p:cBhvr>
                                        <p:cTn id="24" dur="2000" fill="hold"/>
                                        <p:tgtEl>
                                          <p:spTgt spid="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nvGraphicFramePr>
        <p:xfrm>
          <a:off x="4214810" y="2143116"/>
          <a:ext cx="4500594" cy="31035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Прямоугольник 3"/>
          <p:cNvSpPr/>
          <p:nvPr/>
        </p:nvSpPr>
        <p:spPr>
          <a:xfrm>
            <a:off x="214282" y="1714488"/>
            <a:ext cx="6215106" cy="1384995"/>
          </a:xfrm>
          <a:prstGeom prst="rect">
            <a:avLst/>
          </a:prstGeom>
        </p:spPr>
        <p:txBody>
          <a:bodyPr wrap="square">
            <a:spAutoFit/>
          </a:bodyPr>
          <a:lstStyle/>
          <a:p>
            <a:r>
              <a:rPr lang="en-US" sz="2800" b="1" dirty="0" smtClean="0">
                <a:ln w="11430"/>
                <a:solidFill>
                  <a:srgbClr val="FFFF00"/>
                </a:solidFill>
                <a:effectLst>
                  <a:glow rad="101600">
                    <a:schemeClr val="accent1">
                      <a:satMod val="175000"/>
                      <a:alpha val="40000"/>
                    </a:schemeClr>
                  </a:glow>
                  <a:outerShdw blurRad="80000" dist="40000" dir="5040000" algn="tl">
                    <a:srgbClr val="000000">
                      <a:alpha val="30000"/>
                    </a:srgbClr>
                  </a:outerShdw>
                </a:effectLst>
              </a:rPr>
              <a:t>PUT  THE  TV  AND  RADIO  PROGRAMMES  UNDER  POSSIBLE  HEADINGS.</a:t>
            </a:r>
            <a:endParaRPr lang="ru-RU" sz="2800" b="1" dirty="0">
              <a:ln w="11430"/>
              <a:solidFill>
                <a:srgbClr val="FFFF00"/>
              </a:solidFill>
              <a:effectLst>
                <a:glow rad="101600">
                  <a:schemeClr val="accent1">
                    <a:satMod val="175000"/>
                    <a:alpha val="40000"/>
                  </a:schemeClr>
                </a:glow>
                <a:outerShdw blurRad="80000" dist="40000" dir="5040000" algn="tl">
                  <a:srgbClr val="000000">
                    <a:alpha val="30000"/>
                  </a:srgbClr>
                </a:outerShdw>
              </a:effectLst>
            </a:endParaRPr>
          </a:p>
        </p:txBody>
      </p:sp>
      <p:sp>
        <p:nvSpPr>
          <p:cNvPr id="5" name="Прямоугольник 4"/>
          <p:cNvSpPr/>
          <p:nvPr/>
        </p:nvSpPr>
        <p:spPr>
          <a:xfrm>
            <a:off x="214282" y="3357562"/>
            <a:ext cx="3857652" cy="1631216"/>
          </a:xfrm>
          <a:prstGeom prst="rect">
            <a:avLst/>
          </a:prstGeom>
        </p:spPr>
        <p:txBody>
          <a:bodyPr wrap="square">
            <a:spAutoFit/>
          </a:bodyPr>
          <a:lstStyle/>
          <a:p>
            <a:r>
              <a:rPr lang="en-US" sz="2000" b="1" dirty="0" smtClean="0">
                <a:ln w="11430"/>
                <a:solidFill>
                  <a:srgbClr val="FF0000"/>
                </a:solidFill>
                <a:effectLst>
                  <a:outerShdw blurRad="80000" dist="40000" dir="5040000" algn="tl">
                    <a:srgbClr val="000000">
                      <a:alpha val="30000"/>
                    </a:srgbClr>
                  </a:outerShdw>
                </a:effectLst>
              </a:rPr>
              <a:t>DOCUMENTARIES, FILMS, SPORT, CURRENT  AFFAIRS,  GAME  SHOWS, REALITY  SHOWS, THE  NEWS, SOAP OPERAS, TALK  SHOW</a:t>
            </a:r>
            <a:endParaRPr lang="ru-RU" sz="2000" b="1" dirty="0">
              <a:ln w="11430"/>
              <a:solidFill>
                <a:srgbClr val="FF0000"/>
              </a:solidFill>
              <a:effectLst>
                <a:outerShdw blurRad="80000" dist="40000" dir="5040000" algn="tl">
                  <a:srgbClr val="000000">
                    <a:alpha val="30000"/>
                  </a:srgbClr>
                </a:outerShdw>
              </a:effectLst>
            </a:endParaRPr>
          </a:p>
        </p:txBody>
      </p:sp>
      <p:pic>
        <p:nvPicPr>
          <p:cNvPr id="6" name="Рисунок 5" descr="домашний.jpeg"/>
          <p:cNvPicPr>
            <a:picLocks noChangeAspect="1"/>
          </p:cNvPicPr>
          <p:nvPr/>
        </p:nvPicPr>
        <p:blipFill>
          <a:blip r:embed="rId6"/>
          <a:stretch>
            <a:fillRect/>
          </a:stretch>
        </p:blipFill>
        <p:spPr>
          <a:xfrm>
            <a:off x="6143636" y="5863693"/>
            <a:ext cx="1068648" cy="994307"/>
          </a:xfrm>
          <a:prstGeom prst="rect">
            <a:avLst/>
          </a:prstGeom>
        </p:spPr>
      </p:pic>
      <p:pic>
        <p:nvPicPr>
          <p:cNvPr id="8" name="Рисунок 7" descr="нтв.jpeg"/>
          <p:cNvPicPr>
            <a:picLocks noChangeAspect="1"/>
          </p:cNvPicPr>
          <p:nvPr/>
        </p:nvPicPr>
        <p:blipFill>
          <a:blip r:embed="rId7"/>
          <a:stretch>
            <a:fillRect/>
          </a:stretch>
        </p:blipFill>
        <p:spPr>
          <a:xfrm>
            <a:off x="2857488" y="5786454"/>
            <a:ext cx="1269732" cy="849469"/>
          </a:xfrm>
          <a:prstGeom prst="rect">
            <a:avLst/>
          </a:prstGeom>
        </p:spPr>
      </p:pic>
      <p:pic>
        <p:nvPicPr>
          <p:cNvPr id="9" name="Рисунок 8" descr="рен.jpeg"/>
          <p:cNvPicPr>
            <a:picLocks noChangeAspect="1"/>
          </p:cNvPicPr>
          <p:nvPr/>
        </p:nvPicPr>
        <p:blipFill>
          <a:blip r:embed="rId8"/>
          <a:stretch>
            <a:fillRect/>
          </a:stretch>
        </p:blipFill>
        <p:spPr>
          <a:xfrm>
            <a:off x="5000628" y="5897223"/>
            <a:ext cx="960777" cy="960777"/>
          </a:xfrm>
          <a:prstGeom prst="rect">
            <a:avLst/>
          </a:prstGeom>
        </p:spPr>
      </p:pic>
      <p:pic>
        <p:nvPicPr>
          <p:cNvPr id="10" name="Рисунок 9" descr="CNN.bmp"/>
          <p:cNvPicPr>
            <a:picLocks noChangeAspect="1"/>
          </p:cNvPicPr>
          <p:nvPr/>
        </p:nvPicPr>
        <p:blipFill>
          <a:blip r:embed="rId9"/>
          <a:srcRect t="14999" r="4889" b="22496"/>
          <a:stretch>
            <a:fillRect/>
          </a:stretch>
        </p:blipFill>
        <p:spPr>
          <a:xfrm>
            <a:off x="714348" y="6072206"/>
            <a:ext cx="1214446" cy="595415"/>
          </a:xfrm>
          <a:prstGeom prst="rect">
            <a:avLst/>
          </a:prstGeom>
        </p:spPr>
      </p:pic>
      <p:pic>
        <p:nvPicPr>
          <p:cNvPr id="12" name="Рисунок 11" descr="Euronews.bmp"/>
          <p:cNvPicPr>
            <a:picLocks noChangeAspect="1"/>
          </p:cNvPicPr>
          <p:nvPr/>
        </p:nvPicPr>
        <p:blipFill>
          <a:blip r:embed="rId10"/>
          <a:srcRect t="18274" r="8409"/>
          <a:stretch>
            <a:fillRect/>
          </a:stretch>
        </p:blipFill>
        <p:spPr>
          <a:xfrm>
            <a:off x="7429520" y="6067364"/>
            <a:ext cx="1414304" cy="790636"/>
          </a:xfrm>
          <a:prstGeom prst="rect">
            <a:avLst/>
          </a:prstGeom>
        </p:spPr>
      </p:pic>
      <p:pic>
        <p:nvPicPr>
          <p:cNvPr id="13" name="Рисунок 12" descr="abc news.bmp"/>
          <p:cNvPicPr>
            <a:picLocks noChangeAspect="1"/>
          </p:cNvPicPr>
          <p:nvPr/>
        </p:nvPicPr>
        <p:blipFill>
          <a:blip r:embed="rId11"/>
          <a:srcRect t="4375" r="6678" b="19800"/>
          <a:stretch>
            <a:fillRect/>
          </a:stretch>
        </p:blipFill>
        <p:spPr>
          <a:xfrm rot="504081">
            <a:off x="2680108" y="5276699"/>
            <a:ext cx="1870377" cy="642942"/>
          </a:xfrm>
          <a:prstGeom prst="rect">
            <a:avLst/>
          </a:prstGeom>
        </p:spPr>
      </p:pic>
      <p:pic>
        <p:nvPicPr>
          <p:cNvPr id="14" name="Рисунок 13" descr="BBC.bmp"/>
          <p:cNvPicPr>
            <a:picLocks noChangeAspect="1"/>
          </p:cNvPicPr>
          <p:nvPr/>
        </p:nvPicPr>
        <p:blipFill>
          <a:blip r:embed="rId12"/>
          <a:srcRect l="4411" t="13794" r="8177"/>
          <a:stretch>
            <a:fillRect/>
          </a:stretch>
        </p:blipFill>
        <p:spPr>
          <a:xfrm rot="738886">
            <a:off x="4629712" y="5232170"/>
            <a:ext cx="1578011" cy="711422"/>
          </a:xfrm>
          <a:prstGeom prst="rect">
            <a:avLst/>
          </a:prstGeom>
        </p:spPr>
      </p:pic>
      <p:pic>
        <p:nvPicPr>
          <p:cNvPr id="15" name="Рисунок 14" descr="films.bmp"/>
          <p:cNvPicPr>
            <a:picLocks noChangeAspect="1"/>
          </p:cNvPicPr>
          <p:nvPr/>
        </p:nvPicPr>
        <p:blipFill>
          <a:blip r:embed="rId13"/>
          <a:stretch>
            <a:fillRect/>
          </a:stretch>
        </p:blipFill>
        <p:spPr>
          <a:xfrm rot="441467">
            <a:off x="6325973" y="5219535"/>
            <a:ext cx="1231979" cy="695473"/>
          </a:xfrm>
          <a:prstGeom prst="rect">
            <a:avLst/>
          </a:prstGeom>
        </p:spPr>
      </p:pic>
      <p:pic>
        <p:nvPicPr>
          <p:cNvPr id="16" name="Рисунок 15" descr="MTV.bmp"/>
          <p:cNvPicPr>
            <a:picLocks noChangeAspect="1"/>
          </p:cNvPicPr>
          <p:nvPr/>
        </p:nvPicPr>
        <p:blipFill>
          <a:blip r:embed="rId14"/>
          <a:stretch>
            <a:fillRect/>
          </a:stretch>
        </p:blipFill>
        <p:spPr>
          <a:xfrm>
            <a:off x="4071934" y="6032657"/>
            <a:ext cx="995266" cy="825343"/>
          </a:xfrm>
          <a:prstGeom prst="rect">
            <a:avLst/>
          </a:prstGeom>
        </p:spPr>
      </p:pic>
      <p:pic>
        <p:nvPicPr>
          <p:cNvPr id="17" name="Рисунок 16" descr="news24.bmp"/>
          <p:cNvPicPr>
            <a:picLocks noChangeAspect="1"/>
          </p:cNvPicPr>
          <p:nvPr/>
        </p:nvPicPr>
        <p:blipFill>
          <a:blip r:embed="rId15"/>
          <a:srcRect t="13801" r="11553" b="6916"/>
          <a:stretch>
            <a:fillRect/>
          </a:stretch>
        </p:blipFill>
        <p:spPr>
          <a:xfrm>
            <a:off x="7643834" y="5214950"/>
            <a:ext cx="1164257" cy="857256"/>
          </a:xfrm>
          <a:prstGeom prst="rect">
            <a:avLst/>
          </a:prstGeom>
        </p:spPr>
      </p:pic>
      <p:pic>
        <p:nvPicPr>
          <p:cNvPr id="18" name="Рисунок 17" descr="Russia today.bmp"/>
          <p:cNvPicPr>
            <a:picLocks noChangeAspect="1"/>
          </p:cNvPicPr>
          <p:nvPr/>
        </p:nvPicPr>
        <p:blipFill>
          <a:blip r:embed="rId16"/>
          <a:stretch>
            <a:fillRect/>
          </a:stretch>
        </p:blipFill>
        <p:spPr>
          <a:xfrm>
            <a:off x="1857356" y="5848382"/>
            <a:ext cx="1009618" cy="1009618"/>
          </a:xfrm>
          <a:prstGeom prst="rect">
            <a:avLst/>
          </a:prstGeom>
        </p:spPr>
      </p:pic>
      <p:sp>
        <p:nvSpPr>
          <p:cNvPr id="7169" name="Rectangle 1"/>
          <p:cNvSpPr>
            <a:spLocks noChangeArrowheads="1"/>
          </p:cNvSpPr>
          <p:nvPr/>
        </p:nvSpPr>
        <p:spPr bwMode="auto">
          <a:xfrm>
            <a:off x="1714480" y="0"/>
            <a:ext cx="7215206" cy="1758613"/>
          </a:xfrm>
          <a:prstGeom prst="doubleWave">
            <a:avLst/>
          </a:prstGeom>
          <a:blipFill>
            <a:blip r:embed="rId17"/>
            <a:tile tx="0" ty="0" sx="100000" sy="100000" flip="none" algn="tl"/>
          </a:blipFill>
          <a:ln w="12700">
            <a:solidFill>
              <a:srgbClr val="FFC000"/>
            </a:solid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normalizeH="0" baseline="0" dirty="0" smtClean="0">
                <a:ln w="11430"/>
                <a:solidFill>
                  <a:schemeClr val="tx2"/>
                </a:solidFill>
                <a:effectLst>
                  <a:outerShdw blurRad="80000" dist="40000" dir="5040000" algn="tl">
                    <a:srgbClr val="000000">
                      <a:alpha val="30000"/>
                    </a:srgbClr>
                  </a:outerShdw>
                </a:effectLst>
                <a:latin typeface="Calibri" pitchFamily="34" charset="0"/>
                <a:ea typeface="Calibri" pitchFamily="34" charset="0"/>
                <a:cs typeface="Times New Roman" pitchFamily="18" charset="0"/>
              </a:rPr>
              <a:t>TV is very important thing in our life. We can say that TV is our eyes because TV helps us to know more about the world, about the others counties, about the events that happened in the world. TV even helps you to know more about yourself.</a:t>
            </a:r>
            <a:endParaRPr kumimoji="0" lang="en-US" sz="3600" b="1" i="0" u="none" strike="noStrike" normalizeH="0" baseline="0" dirty="0" smtClean="0">
              <a:ln w="11430"/>
              <a:solidFill>
                <a:schemeClr val="tx2"/>
              </a:solidFill>
              <a:effectLst>
                <a:outerShdw blurRad="80000" dist="40000" dir="5040000" algn="tl">
                  <a:srgbClr val="000000">
                    <a:alpha val="30000"/>
                  </a:srgbClr>
                </a:outerShdw>
              </a:effectLst>
              <a:latin typeface="Arial" pitchFamily="34" charset="0"/>
            </a:endParaRPr>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7169"/>
                                        </p:tgtEl>
                                        <p:attrNameLst>
                                          <p:attrName>style.visibility</p:attrName>
                                        </p:attrNameLst>
                                      </p:cBhvr>
                                      <p:to>
                                        <p:strVal val="visible"/>
                                      </p:to>
                                    </p:set>
                                    <p:anim calcmode="lin" valueType="num">
                                      <p:cBhvr>
                                        <p:cTn id="7" dur="500" fill="hold"/>
                                        <p:tgtEl>
                                          <p:spTgt spid="7169"/>
                                        </p:tgtEl>
                                        <p:attrNameLst>
                                          <p:attrName>ppt_w</p:attrName>
                                        </p:attrNameLst>
                                      </p:cBhvr>
                                      <p:tavLst>
                                        <p:tav tm="0">
                                          <p:val>
                                            <p:fltVal val="0"/>
                                          </p:val>
                                        </p:tav>
                                        <p:tav tm="100000">
                                          <p:val>
                                            <p:strVal val="#ppt_w"/>
                                          </p:val>
                                        </p:tav>
                                      </p:tavLst>
                                    </p:anim>
                                    <p:anim calcmode="lin" valueType="num">
                                      <p:cBhvr>
                                        <p:cTn id="8" dur="500" fill="hold"/>
                                        <p:tgtEl>
                                          <p:spTgt spid="7169"/>
                                        </p:tgtEl>
                                        <p:attrNameLst>
                                          <p:attrName>ppt_h</p:attrName>
                                        </p:attrNameLst>
                                      </p:cBhvr>
                                      <p:tavLst>
                                        <p:tav tm="0">
                                          <p:val>
                                            <p:strVal val="#ppt_h"/>
                                          </p:val>
                                        </p:tav>
                                        <p:tav tm="100000">
                                          <p:val>
                                            <p:strVal val="#ppt_h"/>
                                          </p:val>
                                        </p:tav>
                                      </p:tavLst>
                                    </p:anim>
                                  </p:childTnLst>
                                </p:cTn>
                              </p:par>
                              <p:par>
                                <p:cTn id="9" presetID="55"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strVal val="#ppt_w*0.70"/>
                                          </p:val>
                                        </p:tav>
                                        <p:tav tm="100000">
                                          <p:val>
                                            <p:strVal val="#ppt_w"/>
                                          </p:val>
                                        </p:tav>
                                      </p:tavLst>
                                    </p:anim>
                                    <p:anim calcmode="lin" valueType="num">
                                      <p:cBhvr>
                                        <p:cTn id="12" dur="1000" fill="hold"/>
                                        <p:tgtEl>
                                          <p:spTgt spid="4"/>
                                        </p:tgtEl>
                                        <p:attrNameLst>
                                          <p:attrName>ppt_h</p:attrName>
                                        </p:attrNameLst>
                                      </p:cBhvr>
                                      <p:tavLst>
                                        <p:tav tm="0">
                                          <p:val>
                                            <p:strVal val="#ppt_h"/>
                                          </p:val>
                                        </p:tav>
                                        <p:tav tm="100000">
                                          <p:val>
                                            <p:strVal val="#ppt_h"/>
                                          </p:val>
                                        </p:tav>
                                      </p:tavLst>
                                    </p:anim>
                                    <p:animEffect transition="in" filter="fade">
                                      <p:cBhvr>
                                        <p:cTn id="13" dur="1000"/>
                                        <p:tgtEl>
                                          <p:spTgt spid="4"/>
                                        </p:tgtEl>
                                      </p:cBhvr>
                                    </p:animEffect>
                                  </p:childTnLst>
                                </p:cTn>
                              </p:par>
                              <p:par>
                                <p:cTn id="14" presetID="17" presetClass="entr" presetSubtype="1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16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214290"/>
            <a:ext cx="6357982" cy="830997"/>
          </a:xfrm>
          <a:prstGeom prst="rect">
            <a:avLst/>
          </a:prstGeom>
        </p:spPr>
        <p:txBody>
          <a:bodyPr wrap="square">
            <a:spAutoFit/>
          </a:bodyPr>
          <a:lstStyle/>
          <a:p>
            <a:r>
              <a:rPr lang="en-US" sz="2400" b="1" dirty="0" smtClean="0">
                <a:ln w="11430"/>
                <a:solidFill>
                  <a:srgbClr val="FFFF00"/>
                </a:solidFill>
                <a:effectLst>
                  <a:outerShdw blurRad="80000" dist="40000" dir="5040000" algn="tl">
                    <a:srgbClr val="000000">
                      <a:alpha val="30000"/>
                    </a:srgbClr>
                  </a:outerShdw>
                </a:effectLst>
              </a:rPr>
              <a:t>ARE  YOU  A  COUCH  POTATO?</a:t>
            </a:r>
          </a:p>
          <a:p>
            <a:r>
              <a:rPr lang="en-US" sz="2400" b="1" dirty="0" smtClean="0">
                <a:ln w="11430"/>
                <a:solidFill>
                  <a:srgbClr val="FFFF00"/>
                </a:solidFill>
                <a:effectLst>
                  <a:outerShdw blurRad="80000" dist="40000" dir="5040000" algn="tl">
                    <a:srgbClr val="000000">
                      <a:alpha val="30000"/>
                    </a:srgbClr>
                  </a:outerShdw>
                </a:effectLst>
              </a:rPr>
              <a:t>TV  QUIZ.</a:t>
            </a:r>
            <a:endParaRPr lang="ru-RU" sz="2400" b="1" dirty="0">
              <a:ln w="11430"/>
              <a:solidFill>
                <a:srgbClr val="FFFF00"/>
              </a:solidFill>
              <a:effectLst>
                <a:outerShdw blurRad="80000" dist="40000" dir="5040000" algn="tl">
                  <a:srgbClr val="000000">
                    <a:alpha val="30000"/>
                  </a:srgbClr>
                </a:outerShdw>
              </a:effectLst>
            </a:endParaRPr>
          </a:p>
        </p:txBody>
      </p:sp>
      <p:sp>
        <p:nvSpPr>
          <p:cNvPr id="3" name="Двойная волна 2"/>
          <p:cNvSpPr/>
          <p:nvPr/>
        </p:nvSpPr>
        <p:spPr>
          <a:xfrm>
            <a:off x="4071934" y="571480"/>
            <a:ext cx="4786346" cy="1226939"/>
          </a:xfrm>
          <a:prstGeom prst="doubleWave">
            <a:avLst/>
          </a:prstGeom>
          <a:blipFill>
            <a:blip r:embed="rId2"/>
            <a:tile tx="0" ty="0" sx="100000" sy="100000" flip="none" algn="tl"/>
          </a:blipFill>
          <a:ln w="12700">
            <a:solidFill>
              <a:srgbClr val="FFC000"/>
            </a:solidFill>
          </a:ln>
        </p:spPr>
        <p:txBody>
          <a:bodyPr wrap="square">
            <a:spAutoFit/>
          </a:bodyPr>
          <a:lstStyle/>
          <a:p>
            <a:r>
              <a:rPr lang="en-US" b="1" dirty="0" smtClean="0">
                <a:ln w="11430"/>
                <a:solidFill>
                  <a:schemeClr val="tx2"/>
                </a:solidFill>
                <a:effectLst>
                  <a:outerShdw blurRad="80000" dist="40000" dir="5040000" algn="tl">
                    <a:srgbClr val="000000">
                      <a:alpha val="30000"/>
                    </a:srgbClr>
                  </a:outerShdw>
                </a:effectLst>
              </a:rPr>
              <a:t>Answer  these  questions  with  </a:t>
            </a:r>
            <a:r>
              <a:rPr lang="ru-RU" b="1" dirty="0" smtClean="0">
                <a:ln w="11430"/>
                <a:solidFill>
                  <a:schemeClr val="tx2"/>
                </a:solidFill>
                <a:effectLst>
                  <a:outerShdw blurRad="80000" dist="40000" dir="5040000" algn="tl">
                    <a:srgbClr val="000000">
                      <a:alpha val="30000"/>
                    </a:srgbClr>
                  </a:outerShdw>
                </a:effectLst>
              </a:rPr>
              <a:t>«</a:t>
            </a:r>
            <a:r>
              <a:rPr lang="en-US" b="1" dirty="0" smtClean="0">
                <a:ln w="11430"/>
                <a:solidFill>
                  <a:schemeClr val="tx2"/>
                </a:solidFill>
                <a:effectLst>
                  <a:outerShdw blurRad="80000" dist="40000" dir="5040000" algn="tl">
                    <a:srgbClr val="000000">
                      <a:alpha val="30000"/>
                    </a:srgbClr>
                  </a:outerShdw>
                </a:effectLst>
              </a:rPr>
              <a:t>yes</a:t>
            </a:r>
            <a:r>
              <a:rPr lang="ru-RU" b="1" dirty="0" smtClean="0">
                <a:ln w="11430"/>
                <a:solidFill>
                  <a:schemeClr val="tx2"/>
                </a:solidFill>
                <a:effectLst>
                  <a:outerShdw blurRad="80000" dist="40000" dir="5040000" algn="tl">
                    <a:srgbClr val="000000">
                      <a:alpha val="30000"/>
                    </a:srgbClr>
                  </a:outerShdw>
                </a:effectLst>
              </a:rPr>
              <a:t>»</a:t>
            </a:r>
            <a:r>
              <a:rPr lang="en-US" b="1" dirty="0" smtClean="0">
                <a:ln w="11430"/>
                <a:solidFill>
                  <a:schemeClr val="tx2"/>
                </a:solidFill>
                <a:effectLst>
                  <a:outerShdw blurRad="80000" dist="40000" dir="5040000" algn="tl">
                    <a:srgbClr val="000000">
                      <a:alpha val="30000"/>
                    </a:srgbClr>
                  </a:outerShdw>
                </a:effectLst>
              </a:rPr>
              <a:t>  or  </a:t>
            </a:r>
            <a:r>
              <a:rPr lang="ru-RU" b="1" dirty="0" smtClean="0">
                <a:ln w="11430"/>
                <a:solidFill>
                  <a:schemeClr val="tx2"/>
                </a:solidFill>
                <a:effectLst>
                  <a:outerShdw blurRad="80000" dist="40000" dir="5040000" algn="tl">
                    <a:srgbClr val="000000">
                      <a:alpha val="30000"/>
                    </a:srgbClr>
                  </a:outerShdw>
                </a:effectLst>
              </a:rPr>
              <a:t>«</a:t>
            </a:r>
            <a:r>
              <a:rPr lang="en-US" b="1" dirty="0" smtClean="0">
                <a:ln w="11430"/>
                <a:solidFill>
                  <a:schemeClr val="tx2"/>
                </a:solidFill>
                <a:effectLst>
                  <a:outerShdw blurRad="80000" dist="40000" dir="5040000" algn="tl">
                    <a:srgbClr val="000000">
                      <a:alpha val="30000"/>
                    </a:srgbClr>
                  </a:outerShdw>
                </a:effectLst>
              </a:rPr>
              <a:t>no</a:t>
            </a:r>
            <a:r>
              <a:rPr lang="ru-RU" b="1" dirty="0" smtClean="0">
                <a:ln w="11430"/>
                <a:solidFill>
                  <a:schemeClr val="tx2"/>
                </a:solidFill>
                <a:effectLst>
                  <a:outerShdw blurRad="80000" dist="40000" dir="5040000" algn="tl">
                    <a:srgbClr val="000000">
                      <a:alpha val="30000"/>
                    </a:srgbClr>
                  </a:outerShdw>
                </a:effectLst>
              </a:rPr>
              <a:t>».</a:t>
            </a:r>
            <a:r>
              <a:rPr lang="en-US" b="1" dirty="0" smtClean="0">
                <a:ln w="11430"/>
                <a:solidFill>
                  <a:schemeClr val="tx2"/>
                </a:solidFill>
                <a:effectLst>
                  <a:outerShdw blurRad="80000" dist="40000" dir="5040000" algn="tl">
                    <a:srgbClr val="000000">
                      <a:alpha val="30000"/>
                    </a:srgbClr>
                  </a:outerShdw>
                </a:effectLst>
              </a:rPr>
              <a:t> For  </a:t>
            </a:r>
            <a:r>
              <a:rPr lang="ru-RU" b="1" dirty="0" smtClean="0">
                <a:ln w="11430"/>
                <a:solidFill>
                  <a:schemeClr val="tx2"/>
                </a:solidFill>
                <a:effectLst>
                  <a:outerShdw blurRad="80000" dist="40000" dir="5040000" algn="tl">
                    <a:srgbClr val="000000">
                      <a:alpha val="30000"/>
                    </a:srgbClr>
                  </a:outerShdw>
                </a:effectLst>
              </a:rPr>
              <a:t>«</a:t>
            </a:r>
            <a:r>
              <a:rPr lang="en-US" b="1" dirty="0" smtClean="0">
                <a:ln w="11430"/>
                <a:solidFill>
                  <a:schemeClr val="tx2"/>
                </a:solidFill>
                <a:effectLst>
                  <a:outerShdw blurRad="80000" dist="40000" dir="5040000" algn="tl">
                    <a:srgbClr val="000000">
                      <a:alpha val="30000"/>
                    </a:srgbClr>
                  </a:outerShdw>
                </a:effectLst>
              </a:rPr>
              <a:t>yes</a:t>
            </a:r>
            <a:r>
              <a:rPr lang="ru-RU" b="1" dirty="0" smtClean="0">
                <a:ln w="11430"/>
                <a:solidFill>
                  <a:schemeClr val="tx2"/>
                </a:solidFill>
                <a:effectLst>
                  <a:outerShdw blurRad="80000" dist="40000" dir="5040000" algn="tl">
                    <a:srgbClr val="000000">
                      <a:alpha val="30000"/>
                    </a:srgbClr>
                  </a:outerShdw>
                </a:effectLst>
              </a:rPr>
              <a:t>»</a:t>
            </a:r>
            <a:r>
              <a:rPr lang="en-US" b="1" dirty="0" smtClean="0">
                <a:ln w="11430"/>
                <a:solidFill>
                  <a:schemeClr val="tx2"/>
                </a:solidFill>
                <a:effectLst>
                  <a:outerShdw blurRad="80000" dist="40000" dir="5040000" algn="tl">
                    <a:srgbClr val="000000">
                      <a:alpha val="30000"/>
                    </a:srgbClr>
                  </a:outerShdw>
                </a:effectLst>
              </a:rPr>
              <a:t>  you’ll  get  two  points, for  </a:t>
            </a:r>
            <a:r>
              <a:rPr lang="ru-RU" b="1" dirty="0" smtClean="0">
                <a:ln w="11430"/>
                <a:solidFill>
                  <a:schemeClr val="tx2"/>
                </a:solidFill>
                <a:effectLst>
                  <a:outerShdw blurRad="80000" dist="40000" dir="5040000" algn="tl">
                    <a:srgbClr val="000000">
                      <a:alpha val="30000"/>
                    </a:srgbClr>
                  </a:outerShdw>
                </a:effectLst>
              </a:rPr>
              <a:t>«</a:t>
            </a:r>
            <a:r>
              <a:rPr lang="en-US" b="1" dirty="0" smtClean="0">
                <a:ln w="11430"/>
                <a:solidFill>
                  <a:schemeClr val="tx2"/>
                </a:solidFill>
                <a:effectLst>
                  <a:outerShdw blurRad="80000" dist="40000" dir="5040000" algn="tl">
                    <a:srgbClr val="000000">
                      <a:alpha val="30000"/>
                    </a:srgbClr>
                  </a:outerShdw>
                </a:effectLst>
              </a:rPr>
              <a:t>no</a:t>
            </a:r>
            <a:r>
              <a:rPr lang="ru-RU" b="1" dirty="0" smtClean="0">
                <a:ln w="11430"/>
                <a:solidFill>
                  <a:schemeClr val="tx2"/>
                </a:solidFill>
                <a:effectLst>
                  <a:outerShdw blurRad="80000" dist="40000" dir="5040000" algn="tl">
                    <a:srgbClr val="000000">
                      <a:alpha val="30000"/>
                    </a:srgbClr>
                  </a:outerShdw>
                </a:effectLst>
              </a:rPr>
              <a:t>»</a:t>
            </a:r>
            <a:r>
              <a:rPr lang="en-US" b="1" dirty="0" smtClean="0">
                <a:ln w="11430"/>
                <a:solidFill>
                  <a:schemeClr val="tx2"/>
                </a:solidFill>
                <a:effectLst>
                  <a:outerShdw blurRad="80000" dist="40000" dir="5040000" algn="tl">
                    <a:srgbClr val="000000">
                      <a:alpha val="30000"/>
                    </a:srgbClr>
                  </a:outerShdw>
                </a:effectLst>
              </a:rPr>
              <a:t>  -  one  point.</a:t>
            </a:r>
            <a:endParaRPr lang="ru-RU" b="1" dirty="0">
              <a:ln w="11430"/>
              <a:solidFill>
                <a:schemeClr val="tx2"/>
              </a:solidFill>
              <a:effectLst>
                <a:outerShdw blurRad="80000" dist="40000" dir="5040000" algn="tl">
                  <a:srgbClr val="000000">
                    <a:alpha val="30000"/>
                  </a:srgbClr>
                </a:outerShdw>
              </a:effectLst>
            </a:endParaRPr>
          </a:p>
        </p:txBody>
      </p:sp>
      <p:sp>
        <p:nvSpPr>
          <p:cNvPr id="4" name="Прямоугольник 3"/>
          <p:cNvSpPr/>
          <p:nvPr/>
        </p:nvSpPr>
        <p:spPr>
          <a:xfrm>
            <a:off x="357158" y="1785926"/>
            <a:ext cx="4572000" cy="707886"/>
          </a:xfrm>
          <a:prstGeom prst="rect">
            <a:avLst/>
          </a:prstGeom>
        </p:spPr>
        <p:txBody>
          <a:bodyPr>
            <a:spAutoFit/>
          </a:bodyPr>
          <a:lstStyle/>
          <a:p>
            <a:pPr lvl="0" fontAlgn="base">
              <a:spcBef>
                <a:spcPct val="0"/>
              </a:spcBef>
              <a:spcAft>
                <a:spcPct val="0"/>
              </a:spcAft>
            </a:pPr>
            <a:r>
              <a:rPr lang="en-US" sz="2000" b="1" dirty="0" smtClean="0">
                <a:ln w="11430"/>
                <a:solidFill>
                  <a:srgbClr val="FF0000"/>
                </a:solidFill>
                <a:effectLst>
                  <a:outerShdw blurRad="80000" dist="40000" dir="5040000" algn="tl">
                    <a:srgbClr val="000000">
                      <a:alpha val="30000"/>
                    </a:srgbClr>
                  </a:outerShdw>
                </a:effectLst>
                <a:latin typeface="Calibri" pitchFamily="34" charset="0"/>
                <a:ea typeface="Calibri" pitchFamily="34" charset="0"/>
                <a:cs typeface="Times New Roman" pitchFamily="18" charset="0"/>
              </a:rPr>
              <a:t>1.Do you have 'watching television' on the top of your list of hobbies?</a:t>
            </a:r>
            <a:endParaRPr lang="ru-RU" sz="1400" b="1" dirty="0" smtClean="0">
              <a:ln w="11430"/>
              <a:solidFill>
                <a:srgbClr val="FF0000"/>
              </a:solidFill>
              <a:effectLst>
                <a:outerShdw blurRad="80000" dist="40000" dir="5040000" algn="tl">
                  <a:srgbClr val="000000">
                    <a:alpha val="30000"/>
                  </a:srgbClr>
                </a:outerShdw>
              </a:effectLst>
              <a:latin typeface="Arial" pitchFamily="34" charset="0"/>
            </a:endParaRPr>
          </a:p>
        </p:txBody>
      </p:sp>
      <p:sp>
        <p:nvSpPr>
          <p:cNvPr id="5" name="Прямоугольник 4"/>
          <p:cNvSpPr/>
          <p:nvPr/>
        </p:nvSpPr>
        <p:spPr>
          <a:xfrm>
            <a:off x="4071934" y="2214554"/>
            <a:ext cx="4572000" cy="707886"/>
          </a:xfrm>
          <a:prstGeom prst="rect">
            <a:avLst/>
          </a:prstGeom>
        </p:spPr>
        <p:txBody>
          <a:bodyPr>
            <a:spAutoFit/>
          </a:bodyPr>
          <a:lstStyle/>
          <a:p>
            <a:pPr lvl="0" eaLnBrk="0" fontAlgn="base" hangingPunct="0">
              <a:spcBef>
                <a:spcPct val="0"/>
              </a:spcBef>
              <a:spcAft>
                <a:spcPct val="0"/>
              </a:spcAft>
            </a:pPr>
            <a:r>
              <a:rPr lang="en-US" sz="2000" b="1" dirty="0" smtClean="0">
                <a:ln w="11430"/>
                <a:solidFill>
                  <a:srgbClr val="002060"/>
                </a:solidFill>
                <a:effectLst>
                  <a:outerShdw blurRad="80000" dist="40000" dir="5040000" algn="tl">
                    <a:srgbClr val="000000">
                      <a:alpha val="30000"/>
                    </a:srgbClr>
                  </a:outerShdw>
                </a:effectLst>
                <a:latin typeface="Calibri" pitchFamily="34" charset="0"/>
                <a:ea typeface="Calibri" pitchFamily="34" charset="0"/>
                <a:cs typeface="Times New Roman" pitchFamily="18" charset="0"/>
              </a:rPr>
              <a:t>2.Do you get offended, if someone refers to television as 'an idiot box'?</a:t>
            </a:r>
            <a:endParaRPr lang="ru-RU" sz="1400" b="1" dirty="0" smtClean="0">
              <a:ln w="11430"/>
              <a:solidFill>
                <a:srgbClr val="002060"/>
              </a:solidFill>
              <a:effectLst>
                <a:outerShdw blurRad="80000" dist="40000" dir="5040000" algn="tl">
                  <a:srgbClr val="000000">
                    <a:alpha val="30000"/>
                  </a:srgbClr>
                </a:outerShdw>
              </a:effectLst>
              <a:latin typeface="Arial" pitchFamily="34" charset="0"/>
            </a:endParaRPr>
          </a:p>
        </p:txBody>
      </p:sp>
      <p:sp>
        <p:nvSpPr>
          <p:cNvPr id="6" name="Прямоугольник 5"/>
          <p:cNvSpPr/>
          <p:nvPr/>
        </p:nvSpPr>
        <p:spPr>
          <a:xfrm>
            <a:off x="0" y="2643182"/>
            <a:ext cx="4572000" cy="1015663"/>
          </a:xfrm>
          <a:prstGeom prst="rect">
            <a:avLst/>
          </a:prstGeom>
        </p:spPr>
        <p:txBody>
          <a:bodyPr>
            <a:spAutoFit/>
          </a:bodyPr>
          <a:lstStyle/>
          <a:p>
            <a:pPr lvl="0" eaLnBrk="0" fontAlgn="base" hangingPunct="0">
              <a:spcBef>
                <a:spcPct val="0"/>
              </a:spcBef>
              <a:spcAft>
                <a:spcPct val="0"/>
              </a:spcAft>
            </a:pPr>
            <a:r>
              <a:rPr lang="en-US" sz="2000" b="1" dirty="0" smtClean="0">
                <a:ln w="11430"/>
                <a:solidFill>
                  <a:schemeClr val="tx2"/>
                </a:solidFill>
                <a:effectLst>
                  <a:outerShdw blurRad="80000" dist="40000" dir="5040000" algn="tl">
                    <a:srgbClr val="000000">
                      <a:alpha val="30000"/>
                    </a:srgbClr>
                  </a:outerShdw>
                </a:effectLst>
                <a:latin typeface="Calibri" pitchFamily="34" charset="0"/>
                <a:ea typeface="Calibri" pitchFamily="34" charset="0"/>
                <a:cs typeface="Times New Roman" pitchFamily="18" charset="0"/>
              </a:rPr>
              <a:t>3.You do not remember birthdays and anniversaries, but remember the entire month's TV schedule.</a:t>
            </a:r>
            <a:endParaRPr lang="ru-RU" sz="1400" b="1" dirty="0" smtClean="0">
              <a:ln w="11430"/>
              <a:solidFill>
                <a:schemeClr val="tx2"/>
              </a:solidFill>
              <a:effectLst>
                <a:outerShdw blurRad="80000" dist="40000" dir="5040000" algn="tl">
                  <a:srgbClr val="000000">
                    <a:alpha val="30000"/>
                  </a:srgbClr>
                </a:outerShdw>
              </a:effectLst>
              <a:latin typeface="Arial" pitchFamily="34" charset="0"/>
            </a:endParaRPr>
          </a:p>
        </p:txBody>
      </p:sp>
      <p:sp>
        <p:nvSpPr>
          <p:cNvPr id="7" name="Прямоугольник 6"/>
          <p:cNvSpPr/>
          <p:nvPr/>
        </p:nvSpPr>
        <p:spPr>
          <a:xfrm>
            <a:off x="214282" y="3786190"/>
            <a:ext cx="4572000" cy="707886"/>
          </a:xfrm>
          <a:prstGeom prst="rect">
            <a:avLst/>
          </a:prstGeom>
        </p:spPr>
        <p:txBody>
          <a:bodyPr>
            <a:spAutoFit/>
          </a:bodyPr>
          <a:lstStyle/>
          <a:p>
            <a:pPr lvl="0" eaLnBrk="0" fontAlgn="base" hangingPunct="0">
              <a:spcBef>
                <a:spcPct val="0"/>
              </a:spcBef>
              <a:spcAft>
                <a:spcPct val="0"/>
              </a:spcAft>
            </a:pPr>
            <a:r>
              <a:rPr lang="en-US" sz="2000" b="1" dirty="0" smtClean="0">
                <a:ln w="11430"/>
                <a:solidFill>
                  <a:srgbClr val="C00000"/>
                </a:solidFill>
                <a:effectLst>
                  <a:outerShdw blurRad="80000" dist="40000" dir="5040000" algn="tl">
                    <a:srgbClr val="000000">
                      <a:alpha val="30000"/>
                    </a:srgbClr>
                  </a:outerShdw>
                </a:effectLst>
                <a:latin typeface="Calibri" pitchFamily="34" charset="0"/>
                <a:ea typeface="Calibri" pitchFamily="34" charset="0"/>
                <a:cs typeface="Times New Roman" pitchFamily="18" charset="0"/>
              </a:rPr>
              <a:t>5.You prepare for a TV session with lots of popcorn, burgers, pizzas etc.</a:t>
            </a:r>
            <a:endParaRPr lang="ru-RU" sz="1400" b="1" dirty="0" smtClean="0">
              <a:ln w="11430"/>
              <a:solidFill>
                <a:srgbClr val="C00000"/>
              </a:solidFill>
              <a:effectLst>
                <a:outerShdw blurRad="80000" dist="40000" dir="5040000" algn="tl">
                  <a:srgbClr val="000000">
                    <a:alpha val="30000"/>
                  </a:srgbClr>
                </a:outerShdw>
              </a:effectLst>
              <a:latin typeface="Arial" pitchFamily="34" charset="0"/>
            </a:endParaRPr>
          </a:p>
        </p:txBody>
      </p:sp>
      <p:sp>
        <p:nvSpPr>
          <p:cNvPr id="8" name="Прямоугольник 7"/>
          <p:cNvSpPr/>
          <p:nvPr/>
        </p:nvSpPr>
        <p:spPr>
          <a:xfrm>
            <a:off x="214282" y="4572008"/>
            <a:ext cx="4572000" cy="707886"/>
          </a:xfrm>
          <a:prstGeom prst="rect">
            <a:avLst/>
          </a:prstGeom>
        </p:spPr>
        <p:txBody>
          <a:bodyPr>
            <a:spAutoFit/>
          </a:bodyPr>
          <a:lstStyle/>
          <a:p>
            <a:pPr lvl="0" eaLnBrk="0" fontAlgn="base" hangingPunct="0">
              <a:spcBef>
                <a:spcPct val="0"/>
              </a:spcBef>
              <a:spcAft>
                <a:spcPct val="0"/>
              </a:spcAft>
            </a:pPr>
            <a:r>
              <a:rPr lang="en-US" sz="2000" b="1" dirty="0" smtClean="0">
                <a:ln w="11430"/>
                <a:solidFill>
                  <a:schemeClr val="tx2"/>
                </a:solidFill>
                <a:effectLst>
                  <a:outerShdw blurRad="80000" dist="40000" dir="5040000" algn="tl">
                    <a:srgbClr val="000000">
                      <a:alpha val="30000"/>
                    </a:srgbClr>
                  </a:outerShdw>
                </a:effectLst>
                <a:latin typeface="Calibri" pitchFamily="34" charset="0"/>
                <a:ea typeface="Calibri" pitchFamily="34" charset="0"/>
                <a:cs typeface="Times New Roman" pitchFamily="18" charset="0"/>
              </a:rPr>
              <a:t>7.Watching television for 5-7 hours on a stretch is a normal routine for you.</a:t>
            </a:r>
            <a:endParaRPr lang="ru-RU" sz="1400" b="1" dirty="0" smtClean="0">
              <a:ln w="11430"/>
              <a:solidFill>
                <a:schemeClr val="tx2"/>
              </a:solidFill>
              <a:effectLst>
                <a:outerShdw blurRad="80000" dist="40000" dir="5040000" algn="tl">
                  <a:srgbClr val="000000">
                    <a:alpha val="30000"/>
                  </a:srgbClr>
                </a:outerShdw>
              </a:effectLst>
              <a:latin typeface="Arial" pitchFamily="34" charset="0"/>
            </a:endParaRPr>
          </a:p>
        </p:txBody>
      </p:sp>
      <p:sp>
        <p:nvSpPr>
          <p:cNvPr id="9" name="Прямоугольник 8"/>
          <p:cNvSpPr/>
          <p:nvPr/>
        </p:nvSpPr>
        <p:spPr>
          <a:xfrm>
            <a:off x="4286248" y="3000372"/>
            <a:ext cx="4572000" cy="707886"/>
          </a:xfrm>
          <a:prstGeom prst="rect">
            <a:avLst/>
          </a:prstGeom>
        </p:spPr>
        <p:txBody>
          <a:bodyPr>
            <a:spAutoFit/>
          </a:bodyPr>
          <a:lstStyle/>
          <a:p>
            <a:pPr lvl="0" eaLnBrk="0" fontAlgn="base" hangingPunct="0">
              <a:spcBef>
                <a:spcPct val="0"/>
              </a:spcBef>
              <a:spcAft>
                <a:spcPct val="0"/>
              </a:spcAft>
            </a:pPr>
            <a:r>
              <a:rPr lang="en-US" sz="2000" b="1" dirty="0" smtClean="0">
                <a:ln w="11430"/>
                <a:solidFill>
                  <a:srgbClr val="FF0000"/>
                </a:solidFill>
                <a:effectLst>
                  <a:outerShdw blurRad="80000" dist="40000" dir="5040000" algn="tl">
                    <a:srgbClr val="000000">
                      <a:alpha val="30000"/>
                    </a:srgbClr>
                  </a:outerShdw>
                </a:effectLst>
                <a:latin typeface="Calibri" pitchFamily="34" charset="0"/>
                <a:ea typeface="Calibri" pitchFamily="34" charset="0"/>
                <a:cs typeface="Times New Roman" pitchFamily="18" charset="0"/>
              </a:rPr>
              <a:t>4.You remember over 100 channels by their numbers on the remote control.</a:t>
            </a:r>
            <a:endParaRPr lang="ru-RU" sz="1400" b="1" dirty="0" smtClean="0">
              <a:ln w="11430"/>
              <a:solidFill>
                <a:srgbClr val="FF0000"/>
              </a:solidFill>
              <a:effectLst>
                <a:outerShdw blurRad="80000" dist="40000" dir="5040000" algn="tl">
                  <a:srgbClr val="000000">
                    <a:alpha val="30000"/>
                  </a:srgbClr>
                </a:outerShdw>
              </a:effectLst>
              <a:latin typeface="Arial" pitchFamily="34" charset="0"/>
            </a:endParaRPr>
          </a:p>
        </p:txBody>
      </p:sp>
      <p:sp>
        <p:nvSpPr>
          <p:cNvPr id="10" name="Прямоугольник 9"/>
          <p:cNvSpPr/>
          <p:nvPr/>
        </p:nvSpPr>
        <p:spPr>
          <a:xfrm>
            <a:off x="4572000" y="4000504"/>
            <a:ext cx="4429156" cy="707886"/>
          </a:xfrm>
          <a:prstGeom prst="rect">
            <a:avLst/>
          </a:prstGeom>
        </p:spPr>
        <p:txBody>
          <a:bodyPr wrap="square">
            <a:spAutoFit/>
          </a:bodyPr>
          <a:lstStyle/>
          <a:p>
            <a:pPr lvl="0" eaLnBrk="0" fontAlgn="base" hangingPunct="0">
              <a:spcBef>
                <a:spcPct val="0"/>
              </a:spcBef>
              <a:spcAft>
                <a:spcPct val="0"/>
              </a:spcAft>
            </a:pPr>
            <a:r>
              <a:rPr lang="en-US" sz="2000" b="1" dirty="0" smtClean="0">
                <a:ln w="11430"/>
                <a:solidFill>
                  <a:srgbClr val="7030A0"/>
                </a:solidFill>
                <a:effectLst>
                  <a:outerShdw blurRad="80000" dist="40000" dir="5040000" algn="tl">
                    <a:srgbClr val="000000">
                      <a:alpha val="30000"/>
                    </a:srgbClr>
                  </a:outerShdw>
                </a:effectLst>
                <a:latin typeface="Calibri" pitchFamily="34" charset="0"/>
                <a:ea typeface="Calibri" pitchFamily="34" charset="0"/>
                <a:cs typeface="Times New Roman" pitchFamily="18" charset="0"/>
              </a:rPr>
              <a:t>6.You have seen all the seasons of 'Friends' and remember every episode.</a:t>
            </a:r>
            <a:endParaRPr lang="ru-RU" sz="1400" b="1" dirty="0" smtClean="0">
              <a:ln w="11430"/>
              <a:solidFill>
                <a:srgbClr val="7030A0"/>
              </a:solidFill>
              <a:effectLst>
                <a:outerShdw blurRad="80000" dist="40000" dir="5040000" algn="tl">
                  <a:srgbClr val="000000">
                    <a:alpha val="30000"/>
                  </a:srgbClr>
                </a:outerShdw>
              </a:effectLst>
              <a:latin typeface="Arial" pitchFamily="34" charset="0"/>
            </a:endParaRPr>
          </a:p>
        </p:txBody>
      </p:sp>
      <p:sp>
        <p:nvSpPr>
          <p:cNvPr id="11" name="Прямоугольник 10"/>
          <p:cNvSpPr/>
          <p:nvPr/>
        </p:nvSpPr>
        <p:spPr>
          <a:xfrm>
            <a:off x="4000496" y="5000636"/>
            <a:ext cx="4572000" cy="707886"/>
          </a:xfrm>
          <a:prstGeom prst="rect">
            <a:avLst/>
          </a:prstGeom>
        </p:spPr>
        <p:txBody>
          <a:bodyPr>
            <a:spAutoFit/>
          </a:bodyPr>
          <a:lstStyle/>
          <a:p>
            <a:pPr lvl="0" eaLnBrk="0" fontAlgn="base" hangingPunct="0">
              <a:spcBef>
                <a:spcPct val="0"/>
              </a:spcBef>
              <a:spcAft>
                <a:spcPct val="0"/>
              </a:spcAft>
            </a:pPr>
            <a:r>
              <a:rPr lang="en-US" sz="2000" b="1" dirty="0" smtClean="0">
                <a:ln w="11430"/>
                <a:solidFill>
                  <a:srgbClr val="FF0000"/>
                </a:solidFill>
                <a:effectLst>
                  <a:outerShdw blurRad="80000" dist="40000" dir="5040000" algn="tl">
                    <a:srgbClr val="000000">
                      <a:alpha val="30000"/>
                    </a:srgbClr>
                  </a:outerShdw>
                </a:effectLst>
                <a:latin typeface="Calibri" pitchFamily="34" charset="0"/>
                <a:ea typeface="Calibri" pitchFamily="34" charset="0"/>
                <a:cs typeface="Times New Roman" pitchFamily="18" charset="0"/>
              </a:rPr>
              <a:t>8.You wait desperately for new shows, which are being advertised heavily.</a:t>
            </a:r>
            <a:endParaRPr lang="ru-RU" sz="1400" b="1" dirty="0" smtClean="0">
              <a:ln w="11430"/>
              <a:solidFill>
                <a:srgbClr val="FF0000"/>
              </a:solidFill>
              <a:effectLst>
                <a:outerShdw blurRad="80000" dist="40000" dir="5040000" algn="tl">
                  <a:srgbClr val="000000">
                    <a:alpha val="30000"/>
                  </a:srgbClr>
                </a:outerShdw>
              </a:effectLst>
              <a:latin typeface="Arial" pitchFamily="34" charset="0"/>
            </a:endParaRPr>
          </a:p>
        </p:txBody>
      </p:sp>
      <p:sp>
        <p:nvSpPr>
          <p:cNvPr id="12" name="Прямоугольник 11"/>
          <p:cNvSpPr/>
          <p:nvPr/>
        </p:nvSpPr>
        <p:spPr>
          <a:xfrm>
            <a:off x="4357686" y="5857892"/>
            <a:ext cx="4572000" cy="707886"/>
          </a:xfrm>
          <a:prstGeom prst="rect">
            <a:avLst/>
          </a:prstGeom>
        </p:spPr>
        <p:txBody>
          <a:bodyPr>
            <a:spAutoFit/>
          </a:bodyPr>
          <a:lstStyle/>
          <a:p>
            <a:pPr lvl="0" eaLnBrk="0" fontAlgn="base" hangingPunct="0">
              <a:spcBef>
                <a:spcPct val="0"/>
              </a:spcBef>
              <a:spcAft>
                <a:spcPct val="0"/>
              </a:spcAft>
            </a:pPr>
            <a:r>
              <a:rPr lang="en-US" sz="2000" b="1" dirty="0" smtClean="0">
                <a:ln w="11430"/>
                <a:solidFill>
                  <a:schemeClr val="tx2"/>
                </a:solidFill>
                <a:effectLst>
                  <a:outerShdw blurRad="80000" dist="40000" dir="5040000" algn="tl">
                    <a:srgbClr val="000000">
                      <a:alpha val="30000"/>
                    </a:srgbClr>
                  </a:outerShdw>
                </a:effectLst>
                <a:latin typeface="Calibri" pitchFamily="34" charset="0"/>
                <a:ea typeface="Calibri" pitchFamily="34" charset="0"/>
                <a:cs typeface="Times New Roman" pitchFamily="18" charset="0"/>
              </a:rPr>
              <a:t>10.You are always looking out to buy a bigger, better television.</a:t>
            </a:r>
            <a:endParaRPr lang="ru-RU" sz="1400" b="1" dirty="0" smtClean="0">
              <a:ln w="11430"/>
              <a:solidFill>
                <a:schemeClr val="tx2"/>
              </a:solidFill>
              <a:effectLst>
                <a:outerShdw blurRad="80000" dist="40000" dir="5040000" algn="tl">
                  <a:srgbClr val="000000">
                    <a:alpha val="30000"/>
                  </a:srgbClr>
                </a:outerShdw>
              </a:effectLst>
              <a:latin typeface="Arial" pitchFamily="34" charset="0"/>
            </a:endParaRPr>
          </a:p>
        </p:txBody>
      </p:sp>
      <p:sp>
        <p:nvSpPr>
          <p:cNvPr id="13" name="Прямоугольник 12"/>
          <p:cNvSpPr/>
          <p:nvPr/>
        </p:nvSpPr>
        <p:spPr>
          <a:xfrm>
            <a:off x="285720" y="5643578"/>
            <a:ext cx="4572000" cy="707886"/>
          </a:xfrm>
          <a:prstGeom prst="rect">
            <a:avLst/>
          </a:prstGeom>
        </p:spPr>
        <p:txBody>
          <a:bodyPr>
            <a:spAutoFit/>
          </a:bodyPr>
          <a:lstStyle/>
          <a:p>
            <a:pPr lvl="0" eaLnBrk="0" fontAlgn="base" hangingPunct="0">
              <a:spcBef>
                <a:spcPct val="0"/>
              </a:spcBef>
              <a:spcAft>
                <a:spcPct val="0"/>
              </a:spcAft>
            </a:pPr>
            <a:r>
              <a:rPr lang="en-US" sz="2000" b="1" dirty="0" smtClean="0">
                <a:ln w="11430"/>
                <a:solidFill>
                  <a:srgbClr val="7030A0"/>
                </a:solidFill>
                <a:effectLst>
                  <a:outerShdw blurRad="80000" dist="40000" dir="5040000" algn="tl">
                    <a:srgbClr val="000000">
                      <a:alpha val="30000"/>
                    </a:srgbClr>
                  </a:outerShdw>
                </a:effectLst>
                <a:latin typeface="Calibri" pitchFamily="34" charset="0"/>
                <a:ea typeface="Calibri" pitchFamily="34" charset="0"/>
                <a:cs typeface="Times New Roman" pitchFamily="18" charset="0"/>
              </a:rPr>
              <a:t>9.You meet your friends only to watch TV together.</a:t>
            </a:r>
            <a:endParaRPr lang="ru-RU" sz="1400" b="1" dirty="0" smtClean="0">
              <a:ln w="11430"/>
              <a:solidFill>
                <a:srgbClr val="7030A0"/>
              </a:solidFill>
              <a:effectLst>
                <a:outerShdw blurRad="80000" dist="40000" dir="5040000" algn="tl">
                  <a:srgbClr val="000000">
                    <a:alpha val="30000"/>
                  </a:srgbClr>
                </a:outerShdw>
              </a:effectLst>
              <a:latin typeface="Arial" pitchFamily="34" charset="0"/>
            </a:endParaRPr>
          </a:p>
        </p:txBody>
      </p:sp>
      <p:pic>
        <p:nvPicPr>
          <p:cNvPr id="15" name="Рисунок 14" descr="смайл.gif"/>
          <p:cNvPicPr>
            <a:picLocks noChangeAspect="1"/>
          </p:cNvPicPr>
          <p:nvPr/>
        </p:nvPicPr>
        <p:blipFill>
          <a:blip r:embed="rId3"/>
          <a:stretch>
            <a:fillRect/>
          </a:stretch>
        </p:blipFill>
        <p:spPr>
          <a:xfrm>
            <a:off x="2285984" y="785794"/>
            <a:ext cx="1500198" cy="979721"/>
          </a:xfrm>
          <a:prstGeom prst="rect">
            <a:avLst/>
          </a:prstGeom>
        </p:spPr>
      </p:pic>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strVal val="#ppt_h"/>
                                          </p:val>
                                        </p:tav>
                                        <p:tav tm="100000">
                                          <p:val>
                                            <p:strVal val="#ppt_h"/>
                                          </p:val>
                                        </p:tav>
                                      </p:tavLst>
                                    </p:anim>
                                  </p:childTnLst>
                                </p:cTn>
                              </p:par>
                            </p:childTnLst>
                          </p:cTn>
                        </p:par>
                        <p:par>
                          <p:cTn id="19" fill="hold">
                            <p:stCondLst>
                              <p:cond delay="1500"/>
                            </p:stCondLst>
                            <p:childTnLst>
                              <p:par>
                                <p:cTn id="20" presetID="17" presetClass="entr" presetSubtype="1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strVal val="#ppt_h"/>
                                          </p:val>
                                        </p:tav>
                                        <p:tav tm="100000">
                                          <p:val>
                                            <p:strVal val="#ppt_h"/>
                                          </p:val>
                                        </p:tav>
                                      </p:tavLst>
                                    </p:anim>
                                  </p:childTnLst>
                                </p:cTn>
                              </p:par>
                            </p:childTnLst>
                          </p:cTn>
                        </p:par>
                        <p:par>
                          <p:cTn id="24" fill="hold">
                            <p:stCondLst>
                              <p:cond delay="2000"/>
                            </p:stCondLst>
                            <p:childTnLst>
                              <p:par>
                                <p:cTn id="25" presetID="17" presetClass="entr" presetSubtype="1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strVal val="#ppt_h"/>
                                          </p:val>
                                        </p:tav>
                                        <p:tav tm="100000">
                                          <p:val>
                                            <p:strVal val="#ppt_h"/>
                                          </p:val>
                                        </p:tav>
                                      </p:tavLst>
                                    </p:anim>
                                  </p:childTnLst>
                                </p:cTn>
                              </p:par>
                            </p:childTnLst>
                          </p:cTn>
                        </p:par>
                        <p:par>
                          <p:cTn id="29" fill="hold">
                            <p:stCondLst>
                              <p:cond delay="2500"/>
                            </p:stCondLst>
                            <p:childTnLst>
                              <p:par>
                                <p:cTn id="30" presetID="17" presetClass="entr" presetSubtype="1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strVal val="#ppt_h"/>
                                          </p:val>
                                        </p:tav>
                                        <p:tav tm="100000">
                                          <p:val>
                                            <p:strVal val="#ppt_h"/>
                                          </p:val>
                                        </p:tav>
                                      </p:tavLst>
                                    </p:anim>
                                  </p:childTnLst>
                                </p:cTn>
                              </p:par>
                            </p:childTnLst>
                          </p:cTn>
                        </p:par>
                        <p:par>
                          <p:cTn id="34" fill="hold">
                            <p:stCondLst>
                              <p:cond delay="3000"/>
                            </p:stCondLst>
                            <p:childTnLst>
                              <p:par>
                                <p:cTn id="35" presetID="17" presetClass="entr" presetSubtype="10"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strVal val="#ppt_h"/>
                                          </p:val>
                                        </p:tav>
                                        <p:tav tm="100000">
                                          <p:val>
                                            <p:strVal val="#ppt_h"/>
                                          </p:val>
                                        </p:tav>
                                      </p:tavLst>
                                    </p:anim>
                                  </p:childTnLst>
                                </p:cTn>
                              </p:par>
                            </p:childTnLst>
                          </p:cTn>
                        </p:par>
                        <p:par>
                          <p:cTn id="39" fill="hold">
                            <p:stCondLst>
                              <p:cond delay="3500"/>
                            </p:stCondLst>
                            <p:childTnLst>
                              <p:par>
                                <p:cTn id="40" presetID="17" presetClass="entr" presetSubtype="10"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strVal val="#ppt_h"/>
                                          </p:val>
                                        </p:tav>
                                        <p:tav tm="100000">
                                          <p:val>
                                            <p:strVal val="#ppt_h"/>
                                          </p:val>
                                        </p:tav>
                                      </p:tavLst>
                                    </p:anim>
                                  </p:childTnLst>
                                </p:cTn>
                              </p:par>
                            </p:childTnLst>
                          </p:cTn>
                        </p:par>
                        <p:par>
                          <p:cTn id="44" fill="hold">
                            <p:stCondLst>
                              <p:cond delay="4000"/>
                            </p:stCondLst>
                            <p:childTnLst>
                              <p:par>
                                <p:cTn id="45" presetID="17" presetClass="entr" presetSubtype="1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strVal val="#ppt_h"/>
                                          </p:val>
                                        </p:tav>
                                        <p:tav tm="100000">
                                          <p:val>
                                            <p:strVal val="#ppt_h"/>
                                          </p:val>
                                        </p:tav>
                                      </p:tavLst>
                                    </p:anim>
                                  </p:childTnLst>
                                </p:cTn>
                              </p:par>
                            </p:childTnLst>
                          </p:cTn>
                        </p:par>
                        <p:par>
                          <p:cTn id="49" fill="hold">
                            <p:stCondLst>
                              <p:cond delay="4500"/>
                            </p:stCondLst>
                            <p:childTnLst>
                              <p:par>
                                <p:cTn id="50" presetID="17" presetClass="entr" presetSubtype="10"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43174" y="285728"/>
            <a:ext cx="6286544" cy="707886"/>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4000" b="1" dirty="0" smtClean="0">
                <a:ln w="11430"/>
                <a:solidFill>
                  <a:srgbClr val="FFFF00"/>
                </a:solidFill>
                <a:effectLst>
                  <a:outerShdw blurRad="80000" dist="40000" dir="5040000" algn="tl">
                    <a:srgbClr val="000000">
                      <a:alpha val="30000"/>
                    </a:srgbClr>
                  </a:outerShdw>
                </a:effectLst>
              </a:rPr>
              <a:t>Let’s  count  your  score</a:t>
            </a:r>
            <a:r>
              <a:rPr lang="en-US"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endParaRPr lang="ru-RU"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TextBox 2"/>
          <p:cNvSpPr txBox="1"/>
          <p:nvPr/>
        </p:nvSpPr>
        <p:spPr>
          <a:xfrm>
            <a:off x="214282" y="3000372"/>
            <a:ext cx="4429188" cy="1323439"/>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2800" b="1" dirty="0" smtClean="0">
                <a:ln w="11430"/>
                <a:solidFill>
                  <a:srgbClr val="FF0000"/>
                </a:solidFill>
                <a:effectLst>
                  <a:outerShdw blurRad="80000" dist="40000" dir="5040000" algn="tl">
                    <a:srgbClr val="000000">
                      <a:alpha val="30000"/>
                    </a:srgbClr>
                  </a:outerShdw>
                </a:effectLst>
              </a:rPr>
              <a:t>If  your  score is  10-12  points</a:t>
            </a:r>
          </a:p>
          <a:p>
            <a:endParaRPr lang="ru-RU"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4" name="TextBox 3"/>
          <p:cNvSpPr txBox="1"/>
          <p:nvPr/>
        </p:nvSpPr>
        <p:spPr>
          <a:xfrm>
            <a:off x="4429125" y="1500174"/>
            <a:ext cx="4714876" cy="954107"/>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2800" b="1" dirty="0" smtClean="0">
                <a:ln w="11430"/>
                <a:solidFill>
                  <a:srgbClr val="FF0000"/>
                </a:solidFill>
                <a:effectLst>
                  <a:outerShdw blurRad="80000" dist="40000" dir="5040000" algn="tl">
                    <a:srgbClr val="000000">
                      <a:alpha val="30000"/>
                    </a:srgbClr>
                  </a:outerShdw>
                </a:effectLst>
              </a:rPr>
              <a:t>If  your  score  is  13-20  points</a:t>
            </a:r>
            <a:endParaRPr lang="ru-RU" sz="2800" b="1" dirty="0">
              <a:ln w="11430"/>
              <a:solidFill>
                <a:srgbClr val="FF0000"/>
              </a:solidFill>
              <a:effectLst>
                <a:outerShdw blurRad="80000" dist="40000" dir="5040000" algn="tl">
                  <a:srgbClr val="000000">
                    <a:alpha val="30000"/>
                  </a:srgbClr>
                </a:outerShdw>
              </a:effectLst>
            </a:endParaRPr>
          </a:p>
        </p:txBody>
      </p:sp>
      <p:sp>
        <p:nvSpPr>
          <p:cNvPr id="190465" name="Rectangle 1"/>
          <p:cNvSpPr>
            <a:spLocks noChangeArrowheads="1"/>
          </p:cNvSpPr>
          <p:nvPr/>
        </p:nvSpPr>
        <p:spPr bwMode="auto">
          <a:xfrm>
            <a:off x="285720" y="4000504"/>
            <a:ext cx="4214810" cy="23698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ea typeface="Calibri" pitchFamily="34" charset="0"/>
                <a:cs typeface="Times New Roman" pitchFamily="18" charset="0"/>
              </a:rPr>
              <a:t>You are not in love with your TV set</a:t>
            </a:r>
            <a:endParaRPr kumimoji="0" lang="ru-RU" sz="16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ea typeface="Calibri" pitchFamily="34" charset="0"/>
                <a:cs typeface="Times New Roman" pitchFamily="18" charset="0"/>
              </a:rPr>
              <a:t> It  is  good  that  you  do  not watch  TV  so  much.  Keep  TV watching  to  a  minimum,  and enjoy  life.  That  is  the  way  to go.</a:t>
            </a:r>
            <a:endParaRPr kumimoji="0" lang="en-US" sz="36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endParaRPr>
          </a:p>
        </p:txBody>
      </p:sp>
      <p:sp>
        <p:nvSpPr>
          <p:cNvPr id="190466" name="Rectangle 2"/>
          <p:cNvSpPr>
            <a:spLocks noChangeArrowheads="1"/>
          </p:cNvSpPr>
          <p:nvPr/>
        </p:nvSpPr>
        <p:spPr bwMode="auto">
          <a:xfrm>
            <a:off x="4643438" y="2500306"/>
            <a:ext cx="4071966" cy="32932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ea typeface="Calibri" pitchFamily="34" charset="0"/>
                <a:cs typeface="Times New Roman" pitchFamily="18" charset="0"/>
              </a:rPr>
              <a:t>You are in love with your TV set</a:t>
            </a:r>
            <a:endParaRPr kumimoji="0" lang="ru-RU" sz="16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ea typeface="Calibri" pitchFamily="34" charset="0"/>
                <a:cs typeface="Times New Roman" pitchFamily="18" charset="0"/>
              </a:rPr>
              <a:t>You  are  in  love  with  your television  set.  Your  favorite pastime  is  watching  TV  shows. Yes, you  are  a  couch  potato. We  would  suggest  -  switch off  the  TV  set  for  a  while, and  explore  the  outdoors and  socialize  more.</a:t>
            </a:r>
            <a:endParaRPr kumimoji="0" lang="en-US" sz="36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endParaRPr>
          </a:p>
        </p:txBody>
      </p:sp>
      <p:pic>
        <p:nvPicPr>
          <p:cNvPr id="7" name="Рисунок 6" descr="thumb.gif"/>
          <p:cNvPicPr>
            <a:picLocks noChangeAspect="1"/>
          </p:cNvPicPr>
          <p:nvPr/>
        </p:nvPicPr>
        <p:blipFill>
          <a:blip r:embed="rId2"/>
          <a:stretch>
            <a:fillRect/>
          </a:stretch>
        </p:blipFill>
        <p:spPr>
          <a:xfrm>
            <a:off x="1714480" y="1071546"/>
            <a:ext cx="2286016" cy="1850578"/>
          </a:xfrm>
          <a:prstGeom prst="rect">
            <a:avLst/>
          </a:prstGeom>
        </p:spPr>
      </p:pic>
      <p:pic>
        <p:nvPicPr>
          <p:cNvPr id="8" name="Рисунок 7" descr="tv.jpeg"/>
          <p:cNvPicPr>
            <a:picLocks noChangeAspect="1"/>
          </p:cNvPicPr>
          <p:nvPr/>
        </p:nvPicPr>
        <p:blipFill>
          <a:blip r:embed="rId3"/>
          <a:srcRect l="3704" t="12937" b="11607"/>
          <a:stretch>
            <a:fillRect/>
          </a:stretch>
        </p:blipFill>
        <p:spPr>
          <a:xfrm>
            <a:off x="6215074" y="5715016"/>
            <a:ext cx="1857388" cy="928694"/>
          </a:xfrm>
          <a:prstGeom prst="roundRect">
            <a:avLst/>
          </a:prstGeom>
        </p:spPr>
      </p:pic>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90465"/>
                                        </p:tgtEl>
                                        <p:attrNameLst>
                                          <p:attrName>style.visibility</p:attrName>
                                        </p:attrNameLst>
                                      </p:cBhvr>
                                      <p:to>
                                        <p:strVal val="visible"/>
                                      </p:to>
                                    </p:set>
                                    <p:anim calcmode="lin" valueType="num">
                                      <p:cBhvr>
                                        <p:cTn id="7" dur="500" fill="hold"/>
                                        <p:tgtEl>
                                          <p:spTgt spid="190465"/>
                                        </p:tgtEl>
                                        <p:attrNameLst>
                                          <p:attrName>ppt_w</p:attrName>
                                        </p:attrNameLst>
                                      </p:cBhvr>
                                      <p:tavLst>
                                        <p:tav tm="0">
                                          <p:val>
                                            <p:fltVal val="0"/>
                                          </p:val>
                                        </p:tav>
                                        <p:tav tm="100000">
                                          <p:val>
                                            <p:strVal val="#ppt_w"/>
                                          </p:val>
                                        </p:tav>
                                      </p:tavLst>
                                    </p:anim>
                                    <p:anim calcmode="lin" valueType="num">
                                      <p:cBhvr>
                                        <p:cTn id="8" dur="500" fill="hold"/>
                                        <p:tgtEl>
                                          <p:spTgt spid="19046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90466"/>
                                        </p:tgtEl>
                                        <p:attrNameLst>
                                          <p:attrName>style.visibility</p:attrName>
                                        </p:attrNameLst>
                                      </p:cBhvr>
                                      <p:to>
                                        <p:strVal val="visible"/>
                                      </p:to>
                                    </p:set>
                                    <p:anim calcmode="lin" valueType="num">
                                      <p:cBhvr>
                                        <p:cTn id="13" dur="500" fill="hold"/>
                                        <p:tgtEl>
                                          <p:spTgt spid="190466"/>
                                        </p:tgtEl>
                                        <p:attrNameLst>
                                          <p:attrName>ppt_w</p:attrName>
                                        </p:attrNameLst>
                                      </p:cBhvr>
                                      <p:tavLst>
                                        <p:tav tm="0">
                                          <p:val>
                                            <p:fltVal val="0"/>
                                          </p:val>
                                        </p:tav>
                                        <p:tav tm="100000">
                                          <p:val>
                                            <p:strVal val="#ppt_w"/>
                                          </p:val>
                                        </p:tav>
                                      </p:tavLst>
                                    </p:anim>
                                    <p:anim calcmode="lin" valueType="num">
                                      <p:cBhvr>
                                        <p:cTn id="14" dur="500" fill="hold"/>
                                        <p:tgtEl>
                                          <p:spTgt spid="19046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5" grpId="0"/>
      <p:bldP spid="19046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43240" y="214290"/>
            <a:ext cx="3284874"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3200" b="1" dirty="0" smtClean="0">
                <a:ln w="11430"/>
                <a:solidFill>
                  <a:srgbClr val="FFFF00"/>
                </a:solidFill>
                <a:effectLst>
                  <a:glow rad="101600">
                    <a:schemeClr val="accent1">
                      <a:satMod val="175000"/>
                      <a:alpha val="40000"/>
                    </a:schemeClr>
                  </a:glow>
                  <a:outerShdw blurRad="80000" dist="40000" dir="5040000" algn="tl">
                    <a:srgbClr val="000000">
                      <a:alpha val="30000"/>
                    </a:srgbClr>
                  </a:outerShdw>
                </a:effectLst>
              </a:rPr>
              <a:t>THE  INTERNET</a:t>
            </a:r>
            <a:endParaRPr lang="ru-RU" sz="3200" b="1" dirty="0">
              <a:ln w="11430"/>
              <a:solidFill>
                <a:srgbClr val="FFFF00"/>
              </a:solidFill>
              <a:effectLst>
                <a:glow rad="101600">
                  <a:schemeClr val="accent1">
                    <a:satMod val="175000"/>
                    <a:alpha val="40000"/>
                  </a:schemeClr>
                </a:glow>
                <a:outerShdw blurRad="80000" dist="40000" dir="5040000" algn="tl">
                  <a:srgbClr val="000000">
                    <a:alpha val="30000"/>
                  </a:srgbClr>
                </a:outerShdw>
              </a:effectLst>
            </a:endParaRPr>
          </a:p>
        </p:txBody>
      </p:sp>
      <p:sp>
        <p:nvSpPr>
          <p:cNvPr id="3" name="Двойная волна 2"/>
          <p:cNvSpPr/>
          <p:nvPr/>
        </p:nvSpPr>
        <p:spPr>
          <a:xfrm>
            <a:off x="3071802" y="857232"/>
            <a:ext cx="5572132" cy="1349633"/>
          </a:xfrm>
          <a:prstGeom prst="doubleWave">
            <a:avLst/>
          </a:prstGeom>
          <a:blipFill>
            <a:blip r:embed="rId2"/>
            <a:tile tx="0" ty="0" sx="100000" sy="100000" flip="none" algn="tl"/>
          </a:blipFill>
          <a:ln>
            <a:solidFill>
              <a:srgbClr val="FFC000"/>
            </a:solidFill>
          </a:ln>
        </p:spPr>
        <p:txBody>
          <a:bodyPr wrap="square">
            <a:spAutoFit/>
          </a:bodyPr>
          <a:lstStyle/>
          <a:p>
            <a:r>
              <a:rPr lang="en-US" sz="2000" b="1" dirty="0" smtClean="0"/>
              <a:t>The Internet is an extremely useful tool that has become an important part of our lives in the last few years</a:t>
            </a:r>
            <a:endParaRPr lang="ru-RU" sz="2000" dirty="0"/>
          </a:p>
        </p:txBody>
      </p:sp>
      <p:pic>
        <p:nvPicPr>
          <p:cNvPr id="5" name="Рисунок 4" descr="4.gif"/>
          <p:cNvPicPr>
            <a:picLocks noChangeAspect="1"/>
          </p:cNvPicPr>
          <p:nvPr/>
        </p:nvPicPr>
        <p:blipFill>
          <a:blip r:embed="rId3"/>
          <a:stretch>
            <a:fillRect/>
          </a:stretch>
        </p:blipFill>
        <p:spPr>
          <a:xfrm>
            <a:off x="357158" y="3786190"/>
            <a:ext cx="2643206" cy="2420880"/>
          </a:xfrm>
          <a:prstGeom prst="rect">
            <a:avLst/>
          </a:prstGeom>
        </p:spPr>
      </p:pic>
      <p:sp>
        <p:nvSpPr>
          <p:cNvPr id="8" name="Скругленная прямоугольная выноска 7"/>
          <p:cNvSpPr/>
          <p:nvPr/>
        </p:nvSpPr>
        <p:spPr>
          <a:xfrm>
            <a:off x="285720" y="2285992"/>
            <a:ext cx="1357322" cy="1184152"/>
          </a:xfrm>
          <a:prstGeom prst="wedgeRoundRectCallout">
            <a:avLst>
              <a:gd name="adj1" fmla="val 41670"/>
              <a:gd name="adj2" fmla="val 84192"/>
              <a:gd name="adj3" fmla="val 16667"/>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smtClean="0">
                <a:solidFill>
                  <a:schemeClr val="tx2"/>
                </a:solidFill>
              </a:rPr>
              <a:t>MAKE NEW  FRIENDS</a:t>
            </a:r>
            <a:endParaRPr lang="ru-RU" b="1" dirty="0">
              <a:solidFill>
                <a:schemeClr val="tx2"/>
              </a:solidFill>
            </a:endParaRPr>
          </a:p>
        </p:txBody>
      </p:sp>
      <p:sp>
        <p:nvSpPr>
          <p:cNvPr id="9" name="Скругленная прямоугольная выноска 8"/>
          <p:cNvSpPr/>
          <p:nvPr/>
        </p:nvSpPr>
        <p:spPr>
          <a:xfrm>
            <a:off x="1785918" y="2285992"/>
            <a:ext cx="2000264" cy="1041276"/>
          </a:xfrm>
          <a:prstGeom prst="wedgeRoundRectCallout">
            <a:avLst>
              <a:gd name="adj1" fmla="val -38974"/>
              <a:gd name="adj2" fmla="val 100520"/>
              <a:gd name="adj3" fmla="val 16667"/>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smtClean="0">
                <a:solidFill>
                  <a:schemeClr val="tx2"/>
                </a:solidFill>
              </a:rPr>
              <a:t>GET  INFORMATION  MUCH  EASIER</a:t>
            </a:r>
            <a:endParaRPr lang="ru-RU" b="1" dirty="0">
              <a:solidFill>
                <a:schemeClr val="tx2"/>
              </a:solidFill>
            </a:endParaRPr>
          </a:p>
        </p:txBody>
      </p:sp>
      <p:sp>
        <p:nvSpPr>
          <p:cNvPr id="10" name="Скругленная прямоугольная выноска 9"/>
          <p:cNvSpPr/>
          <p:nvPr/>
        </p:nvSpPr>
        <p:spPr>
          <a:xfrm>
            <a:off x="3071802" y="3643314"/>
            <a:ext cx="1285884" cy="612648"/>
          </a:xfrm>
          <a:prstGeom prst="wedgeRoundRectCallout">
            <a:avLst>
              <a:gd name="adj1" fmla="val -120162"/>
              <a:gd name="adj2" fmla="val 50655"/>
              <a:gd name="adj3" fmla="val 16667"/>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smtClean="0">
                <a:solidFill>
                  <a:schemeClr val="tx2"/>
                </a:solidFill>
              </a:rPr>
              <a:t>FIND  </a:t>
            </a:r>
          </a:p>
          <a:p>
            <a:pPr algn="ctr"/>
            <a:r>
              <a:rPr lang="en-US" b="1" dirty="0" smtClean="0">
                <a:solidFill>
                  <a:schemeClr val="tx2"/>
                </a:solidFill>
              </a:rPr>
              <a:t>A  JOB</a:t>
            </a:r>
            <a:endParaRPr lang="ru-RU" b="1" dirty="0">
              <a:solidFill>
                <a:schemeClr val="tx2"/>
              </a:solidFill>
            </a:endParaRPr>
          </a:p>
        </p:txBody>
      </p:sp>
      <p:sp>
        <p:nvSpPr>
          <p:cNvPr id="11" name="Скругленная прямоугольная выноска 10"/>
          <p:cNvSpPr/>
          <p:nvPr/>
        </p:nvSpPr>
        <p:spPr>
          <a:xfrm>
            <a:off x="2786050" y="4500570"/>
            <a:ext cx="2286016" cy="612648"/>
          </a:xfrm>
          <a:prstGeom prst="wedgeRoundRectCallout">
            <a:avLst>
              <a:gd name="adj1" fmla="val -76070"/>
              <a:gd name="adj2" fmla="val -53587"/>
              <a:gd name="adj3" fmla="val 16667"/>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smtClean="0">
                <a:solidFill>
                  <a:schemeClr val="tx2"/>
                </a:solidFill>
              </a:rPr>
              <a:t>COMMUNICATION</a:t>
            </a:r>
            <a:endParaRPr lang="ru-RU" b="1" dirty="0">
              <a:solidFill>
                <a:schemeClr val="tx2"/>
              </a:solidFill>
            </a:endParaRPr>
          </a:p>
        </p:txBody>
      </p:sp>
      <p:sp>
        <p:nvSpPr>
          <p:cNvPr id="12" name="Скругленная прямоугольная выноска 11"/>
          <p:cNvSpPr/>
          <p:nvPr/>
        </p:nvSpPr>
        <p:spPr>
          <a:xfrm>
            <a:off x="3357554" y="5357826"/>
            <a:ext cx="1571636" cy="612648"/>
          </a:xfrm>
          <a:prstGeom prst="wedgeRoundRectCallout">
            <a:avLst>
              <a:gd name="adj1" fmla="val -113185"/>
              <a:gd name="adj2" fmla="val -98599"/>
              <a:gd name="adj3" fmla="val 16667"/>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smtClean="0">
                <a:solidFill>
                  <a:schemeClr val="tx2"/>
                </a:solidFill>
              </a:rPr>
              <a:t>shopping</a:t>
            </a:r>
            <a:endParaRPr lang="ru-RU" sz="2000" b="1" dirty="0">
              <a:solidFill>
                <a:schemeClr val="tx2"/>
              </a:solidFill>
            </a:endParaRPr>
          </a:p>
        </p:txBody>
      </p:sp>
      <p:sp>
        <p:nvSpPr>
          <p:cNvPr id="13" name="Скругленная прямоугольная выноска 12"/>
          <p:cNvSpPr/>
          <p:nvPr/>
        </p:nvSpPr>
        <p:spPr>
          <a:xfrm>
            <a:off x="2214546" y="6072206"/>
            <a:ext cx="1714512" cy="612648"/>
          </a:xfrm>
          <a:prstGeom prst="wedgeRoundRectCallout">
            <a:avLst>
              <a:gd name="adj1" fmla="val -63161"/>
              <a:gd name="adj2" fmla="val -122290"/>
              <a:gd name="adj3" fmla="val 16667"/>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smtClean="0">
                <a:solidFill>
                  <a:schemeClr val="tx2"/>
                </a:solidFill>
              </a:rPr>
              <a:t>studying</a:t>
            </a:r>
            <a:endParaRPr lang="ru-RU" sz="2000" b="1" dirty="0">
              <a:solidFill>
                <a:schemeClr val="tx2"/>
              </a:solidFill>
            </a:endParaRPr>
          </a:p>
        </p:txBody>
      </p:sp>
      <p:sp>
        <p:nvSpPr>
          <p:cNvPr id="14" name="TextBox 13"/>
          <p:cNvSpPr txBox="1"/>
          <p:nvPr/>
        </p:nvSpPr>
        <p:spPr>
          <a:xfrm>
            <a:off x="4071934" y="2357430"/>
            <a:ext cx="4929190" cy="830997"/>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2400" b="1" dirty="0" smtClean="0">
                <a:ln w="11430"/>
                <a:solidFill>
                  <a:srgbClr val="FF0000"/>
                </a:solidFill>
                <a:effectLst>
                  <a:outerShdw blurRad="80000" dist="40000" dir="5040000" algn="tl">
                    <a:srgbClr val="000000">
                      <a:alpha val="30000"/>
                    </a:srgbClr>
                  </a:outerShdw>
                </a:effectLst>
              </a:rPr>
              <a:t>What  are  your  </a:t>
            </a:r>
            <a:r>
              <a:rPr lang="en-US" sz="2400" b="1" dirty="0" err="1" smtClean="0">
                <a:ln w="11430"/>
                <a:solidFill>
                  <a:srgbClr val="FF0000"/>
                </a:solidFill>
                <a:effectLst>
                  <a:outerShdw blurRad="80000" dist="40000" dir="5040000" algn="tl">
                    <a:srgbClr val="000000">
                      <a:alpha val="30000"/>
                    </a:srgbClr>
                  </a:outerShdw>
                </a:effectLst>
              </a:rPr>
              <a:t>favourite</a:t>
            </a:r>
            <a:r>
              <a:rPr lang="en-US" sz="2400" b="1" dirty="0" smtClean="0">
                <a:ln w="11430"/>
                <a:solidFill>
                  <a:srgbClr val="FF0000"/>
                </a:solidFill>
                <a:effectLst>
                  <a:outerShdw blurRad="80000" dist="40000" dir="5040000" algn="tl">
                    <a:srgbClr val="000000">
                      <a:alpha val="30000"/>
                    </a:srgbClr>
                  </a:outerShdw>
                </a:effectLst>
              </a:rPr>
              <a:t> sites?</a:t>
            </a:r>
          </a:p>
          <a:p>
            <a:r>
              <a:rPr lang="en-US" sz="2400" b="1" dirty="0" smtClean="0">
                <a:ln w="11430"/>
                <a:solidFill>
                  <a:srgbClr val="FF0000"/>
                </a:solidFill>
                <a:effectLst>
                  <a:outerShdw blurRad="80000" dist="40000" dir="5040000" algn="tl">
                    <a:srgbClr val="000000">
                      <a:alpha val="30000"/>
                    </a:srgbClr>
                  </a:outerShdw>
                </a:effectLst>
              </a:rPr>
              <a:t>Continue  the  list.</a:t>
            </a:r>
            <a:endParaRPr lang="ru-RU" sz="2400" b="1" dirty="0">
              <a:ln w="11430"/>
              <a:solidFill>
                <a:srgbClr val="FF0000"/>
              </a:solidFill>
              <a:effectLst>
                <a:outerShdw blurRad="80000" dist="40000" dir="5040000" algn="tl">
                  <a:srgbClr val="000000">
                    <a:alpha val="30000"/>
                  </a:srgbClr>
                </a:outerShdw>
              </a:effectLst>
            </a:endParaRPr>
          </a:p>
        </p:txBody>
      </p:sp>
      <p:sp>
        <p:nvSpPr>
          <p:cNvPr id="15" name="Прямоугольник 14"/>
          <p:cNvSpPr/>
          <p:nvPr/>
        </p:nvSpPr>
        <p:spPr>
          <a:xfrm>
            <a:off x="4500562" y="3214686"/>
            <a:ext cx="4357718" cy="461665"/>
          </a:xfrm>
          <a:prstGeom prst="rect">
            <a:avLst/>
          </a:prstGeom>
        </p:spPr>
        <p:txBody>
          <a:bodyPr wrap="square">
            <a:spAutoFit/>
          </a:bodyPr>
          <a:lstStyle/>
          <a:p>
            <a:r>
              <a:rPr lang="en-US" sz="2400" b="1" dirty="0" smtClean="0">
                <a:hlinkClick r:id="rId4"/>
              </a:rPr>
              <a:t>http://www.odnoklassniki.ru/</a:t>
            </a:r>
            <a:r>
              <a:rPr lang="en-US" sz="2400" b="1" dirty="0" smtClean="0"/>
              <a:t> </a:t>
            </a:r>
            <a:endParaRPr lang="ru-RU" sz="2400" b="1" dirty="0"/>
          </a:p>
        </p:txBody>
      </p:sp>
      <p:sp>
        <p:nvSpPr>
          <p:cNvPr id="16" name="Прямоугольник 15"/>
          <p:cNvSpPr/>
          <p:nvPr/>
        </p:nvSpPr>
        <p:spPr>
          <a:xfrm>
            <a:off x="5000628" y="3786190"/>
            <a:ext cx="3824893" cy="461665"/>
          </a:xfrm>
          <a:prstGeom prst="rect">
            <a:avLst/>
          </a:prstGeom>
        </p:spPr>
        <p:txBody>
          <a:bodyPr wrap="none">
            <a:spAutoFit/>
          </a:bodyPr>
          <a:lstStyle/>
          <a:p>
            <a:r>
              <a:rPr lang="en-US" sz="2400" b="1" dirty="0" smtClean="0">
                <a:hlinkClick r:id="rId5"/>
              </a:rPr>
              <a:t>http://www.kinopoisk.ru/</a:t>
            </a:r>
            <a:r>
              <a:rPr lang="en-US" sz="2400" b="1" dirty="0" smtClean="0"/>
              <a:t> </a:t>
            </a:r>
            <a:endParaRPr lang="ru-RU" sz="2400" b="1" dirty="0"/>
          </a:p>
        </p:txBody>
      </p:sp>
      <p:sp>
        <p:nvSpPr>
          <p:cNvPr id="17" name="Прямоугольник 16"/>
          <p:cNvSpPr/>
          <p:nvPr/>
        </p:nvSpPr>
        <p:spPr>
          <a:xfrm>
            <a:off x="5429256" y="4357694"/>
            <a:ext cx="2173993" cy="461665"/>
          </a:xfrm>
          <a:prstGeom prst="rect">
            <a:avLst/>
          </a:prstGeom>
        </p:spPr>
        <p:txBody>
          <a:bodyPr wrap="none">
            <a:spAutoFit/>
          </a:bodyPr>
          <a:lstStyle/>
          <a:p>
            <a:r>
              <a:rPr lang="en-US" sz="2400" b="1" dirty="0" smtClean="0">
                <a:hlinkClick r:id="rId6"/>
              </a:rPr>
              <a:t>http://mail.ru</a:t>
            </a:r>
            <a:r>
              <a:rPr lang="en-US" b="1" dirty="0" smtClean="0">
                <a:hlinkClick r:id="rId6"/>
              </a:rPr>
              <a:t>/</a:t>
            </a:r>
            <a:r>
              <a:rPr lang="en-US" b="1" dirty="0" smtClean="0"/>
              <a:t> </a:t>
            </a:r>
            <a:endParaRPr lang="ru-RU" b="1" dirty="0"/>
          </a:p>
        </p:txBody>
      </p:sp>
      <p:sp>
        <p:nvSpPr>
          <p:cNvPr id="18" name="Прямоугольник 17"/>
          <p:cNvSpPr/>
          <p:nvPr/>
        </p:nvSpPr>
        <p:spPr>
          <a:xfrm>
            <a:off x="5429256" y="4929198"/>
            <a:ext cx="2996333" cy="461665"/>
          </a:xfrm>
          <a:prstGeom prst="rect">
            <a:avLst/>
          </a:prstGeom>
        </p:spPr>
        <p:txBody>
          <a:bodyPr wrap="none">
            <a:spAutoFit/>
          </a:bodyPr>
          <a:lstStyle/>
          <a:p>
            <a:r>
              <a:rPr lang="en-US" sz="2400" b="1" dirty="0" smtClean="0">
                <a:hlinkClick r:id="rId7"/>
              </a:rPr>
              <a:t>http://vkontakte.ru</a:t>
            </a:r>
            <a:r>
              <a:rPr lang="en-US" b="1" dirty="0" smtClean="0">
                <a:hlinkClick r:id="rId7"/>
              </a:rPr>
              <a:t>/</a:t>
            </a:r>
            <a:r>
              <a:rPr lang="en-US" b="1" dirty="0" smtClean="0"/>
              <a:t> </a:t>
            </a:r>
            <a:endParaRPr lang="ru-RU" b="1"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57290" y="1142984"/>
            <a:ext cx="5835636" cy="523220"/>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ru-RU" sz="2800" b="1" dirty="0" smtClean="0">
                <a:ln w="11430"/>
                <a:solidFill>
                  <a:srgbClr val="FFFF00"/>
                </a:solidFill>
                <a:effectLst>
                  <a:outerShdw blurRad="80000" dist="40000" dir="5040000" algn="tl">
                    <a:srgbClr val="000000">
                      <a:alpha val="30000"/>
                    </a:srgbClr>
                  </a:outerShdw>
                </a:effectLst>
              </a:rPr>
              <a:t>ИСПОЛЬЗОВАННЫЕ РЕСУРСЫ.</a:t>
            </a:r>
            <a:endParaRPr lang="ru-RU" sz="2800" b="1" dirty="0">
              <a:ln w="11430"/>
              <a:solidFill>
                <a:srgbClr val="FFFF00"/>
              </a:solidFill>
              <a:effectLst>
                <a:outerShdw blurRad="80000" dist="40000" dir="5040000" algn="tl">
                  <a:srgbClr val="000000">
                    <a:alpha val="30000"/>
                  </a:srgbClr>
                </a:outerShdw>
              </a:effectLst>
            </a:endParaRPr>
          </a:p>
        </p:txBody>
      </p:sp>
      <p:sp>
        <p:nvSpPr>
          <p:cNvPr id="3" name="TextBox 2"/>
          <p:cNvSpPr txBox="1"/>
          <p:nvPr/>
        </p:nvSpPr>
        <p:spPr>
          <a:xfrm>
            <a:off x="785786" y="2500306"/>
            <a:ext cx="7929618" cy="2677656"/>
          </a:xfrm>
          <a:prstGeom prst="rect">
            <a:avLst/>
          </a:prstGeom>
          <a:noFill/>
        </p:spPr>
        <p:txBody>
          <a:bodyPr wrap="square" rtlCol="0">
            <a:spAutoFit/>
          </a:bodyPr>
          <a:lstStyle/>
          <a:p>
            <a:r>
              <a:rPr lang="ru-RU" sz="2400" b="1" dirty="0" smtClean="0"/>
              <a:t>1. </a:t>
            </a:r>
            <a:r>
              <a:rPr lang="en-US" sz="2400" b="1" dirty="0" smtClean="0"/>
              <a:t>Enjoy  English -8 . </a:t>
            </a:r>
            <a:r>
              <a:rPr lang="ru-RU" sz="2400" b="1" dirty="0" err="1" smtClean="0"/>
              <a:t>М.З.Биболетова</a:t>
            </a:r>
            <a:r>
              <a:rPr lang="ru-RU" sz="2400" b="1" dirty="0" smtClean="0"/>
              <a:t>, </a:t>
            </a:r>
            <a:r>
              <a:rPr lang="ru-RU" sz="2400" b="1" dirty="0" err="1" smtClean="0"/>
              <a:t>Н.Н.Трубанева</a:t>
            </a:r>
            <a:r>
              <a:rPr lang="ru-RU" sz="2400" b="1" dirty="0" smtClean="0"/>
              <a:t>- Обнинск: Титул,2008</a:t>
            </a:r>
          </a:p>
          <a:p>
            <a:r>
              <a:rPr lang="ru-RU" sz="2400" b="1" dirty="0" smtClean="0"/>
              <a:t>2.</a:t>
            </a:r>
            <a:r>
              <a:rPr lang="en-US" sz="2400" b="1" dirty="0" smtClean="0"/>
              <a:t>Opportunities  in  Russia – Longman,2006</a:t>
            </a:r>
          </a:p>
          <a:p>
            <a:r>
              <a:rPr lang="en-US" sz="2400" b="1" dirty="0" smtClean="0"/>
              <a:t>3.</a:t>
            </a:r>
            <a:r>
              <a:rPr lang="ru-RU" sz="2400" b="1" dirty="0" smtClean="0"/>
              <a:t>Викторина из коллекции  сайта </a:t>
            </a:r>
            <a:r>
              <a:rPr lang="en-US" sz="2400" b="1" dirty="0" smtClean="0">
                <a:hlinkClick r:id="rId2"/>
              </a:rPr>
              <a:t>www.funquizcards.com</a:t>
            </a:r>
            <a:endParaRPr lang="en-US" sz="2400" b="1" dirty="0" smtClean="0"/>
          </a:p>
          <a:p>
            <a:r>
              <a:rPr lang="en-US" sz="2400" b="1" dirty="0" smtClean="0"/>
              <a:t>4.</a:t>
            </a:r>
            <a:r>
              <a:rPr lang="ru-RU" sz="2400" b="1" dirty="0" smtClean="0"/>
              <a:t>Иллюстрации  из  коллекций  сайтов  </a:t>
            </a:r>
            <a:r>
              <a:rPr lang="en-US" sz="2400" b="1" dirty="0" smtClean="0">
                <a:hlinkClick r:id="rId3"/>
              </a:rPr>
              <a:t>www.animationlibrary.com</a:t>
            </a:r>
            <a:r>
              <a:rPr lang="en-US" sz="2400" b="1" dirty="0" smtClean="0"/>
              <a:t>, </a:t>
            </a:r>
            <a:r>
              <a:rPr lang="en-US" sz="2400" b="1" dirty="0" smtClean="0">
                <a:hlinkClick r:id="rId4"/>
              </a:rPr>
              <a:t>www.lenagold.ru</a:t>
            </a:r>
            <a:r>
              <a:rPr lang="en-US" sz="2400" b="1" dirty="0" smtClean="0"/>
              <a:t> </a:t>
            </a:r>
            <a:endParaRPr lang="ru-RU" sz="2400" b="1" dirty="0"/>
          </a:p>
        </p:txBody>
      </p:sp>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nvGraphicFramePr>
        <p:xfrm>
          <a:off x="-214346" y="428604"/>
          <a:ext cx="9144000" cy="628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714348" y="2714620"/>
            <a:ext cx="2708370" cy="523220"/>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2800" b="1" dirty="0" smtClean="0">
                <a:ln w="11430"/>
                <a:solidFill>
                  <a:schemeClr val="tx2"/>
                </a:solidFill>
                <a:effectLst>
                  <a:outerShdw blurRad="80000" dist="40000" dir="5040000" algn="tl">
                    <a:srgbClr val="000000">
                      <a:alpha val="30000"/>
                    </a:srgbClr>
                  </a:outerShdw>
                </a:effectLst>
              </a:rPr>
              <a:t>NEWSPAPERS</a:t>
            </a:r>
            <a:endParaRPr lang="ru-RU" sz="2800" b="1" dirty="0">
              <a:ln w="11430"/>
              <a:solidFill>
                <a:schemeClr val="tx2"/>
              </a:solidFill>
              <a:effectLst>
                <a:outerShdw blurRad="80000" dist="40000" dir="5040000" algn="tl">
                  <a:srgbClr val="000000">
                    <a:alpha val="30000"/>
                  </a:srgbClr>
                </a:outerShdw>
              </a:effectLst>
            </a:endParaRPr>
          </a:p>
        </p:txBody>
      </p:sp>
      <p:sp>
        <p:nvSpPr>
          <p:cNvPr id="4" name="TextBox 3"/>
          <p:cNvSpPr txBox="1"/>
          <p:nvPr/>
        </p:nvSpPr>
        <p:spPr>
          <a:xfrm>
            <a:off x="3071802" y="1000108"/>
            <a:ext cx="2624436" cy="584775"/>
          </a:xfrm>
          <a:prstGeom prst="rect">
            <a:avLst/>
          </a:prstGeom>
          <a:noFill/>
        </p:spPr>
        <p:txBody>
          <a:bodyPr wrap="none" rtlCol="0">
            <a:spAutoFit/>
            <a:scene3d>
              <a:camera prst="orthographicFront"/>
              <a:lightRig rig="glow" dir="tl">
                <a:rot lat="0" lon="0" rev="5400000"/>
              </a:lightRig>
            </a:scene3d>
            <a:sp3d extrusionH="57150" contourW="12700">
              <a:bevelT w="25400" h="25400" prst="angle"/>
              <a:contourClr>
                <a:schemeClr val="accent6">
                  <a:shade val="73000"/>
                </a:schemeClr>
              </a:contourClr>
            </a:sp3d>
          </a:bodyPr>
          <a:lstStyle/>
          <a:p>
            <a:r>
              <a:rPr lang="en-US" sz="3200" b="1" dirty="0" smtClean="0">
                <a:ln w="11430"/>
                <a:solidFill>
                  <a:srgbClr val="FF0000"/>
                </a:solidFill>
                <a:effectLst>
                  <a:outerShdw blurRad="80000" dist="40000" dir="5040000" algn="tl">
                    <a:srgbClr val="000000">
                      <a:alpha val="30000"/>
                    </a:srgbClr>
                  </a:outerShdw>
                </a:effectLst>
              </a:rPr>
              <a:t>TELEVISION</a:t>
            </a:r>
            <a:endParaRPr lang="ru-RU" sz="3200" b="1" dirty="0">
              <a:ln w="11430"/>
              <a:solidFill>
                <a:srgbClr val="FF0000"/>
              </a:solidFill>
              <a:effectLst>
                <a:outerShdw blurRad="80000" dist="40000" dir="5040000" algn="tl">
                  <a:srgbClr val="000000">
                    <a:alpha val="30000"/>
                  </a:srgbClr>
                </a:outerShdw>
              </a:effectLst>
            </a:endParaRPr>
          </a:p>
        </p:txBody>
      </p:sp>
      <p:sp>
        <p:nvSpPr>
          <p:cNvPr id="5" name="TextBox 4"/>
          <p:cNvSpPr txBox="1"/>
          <p:nvPr/>
        </p:nvSpPr>
        <p:spPr>
          <a:xfrm>
            <a:off x="1571604" y="5357826"/>
            <a:ext cx="2500330" cy="584775"/>
          </a:xfrm>
          <a:prstGeom prst="rect">
            <a:avLst/>
          </a:prstGeom>
          <a:noFill/>
        </p:spPr>
        <p:txBody>
          <a:bodyPr wrap="square" rtlCol="0">
            <a:spAutoFit/>
            <a:scene3d>
              <a:camera prst="orthographicFront"/>
              <a:lightRig rig="glow" dir="tl">
                <a:rot lat="0" lon="0" rev="5400000"/>
              </a:lightRig>
            </a:scene3d>
            <a:sp3d extrusionH="57150" contourW="12700">
              <a:bevelT w="25400" h="25400" prst="angle"/>
              <a:contourClr>
                <a:schemeClr val="accent6">
                  <a:shade val="73000"/>
                </a:schemeClr>
              </a:contourClr>
            </a:sp3d>
          </a:bodyPr>
          <a:lstStyle/>
          <a:p>
            <a:r>
              <a:rPr lang="en-US" sz="3200" b="1" dirty="0" smtClean="0">
                <a:ln w="11430"/>
                <a:solidFill>
                  <a:schemeClr val="tx2"/>
                </a:solidFill>
                <a:effectLst>
                  <a:outerShdw blurRad="80000" dist="40000" dir="5040000" algn="tl">
                    <a:srgbClr val="000000">
                      <a:alpha val="30000"/>
                    </a:srgbClr>
                  </a:outerShdw>
                </a:effectLst>
              </a:rPr>
              <a:t>  INTERNET</a:t>
            </a:r>
            <a:endParaRPr lang="ru-RU" sz="3200" b="1" dirty="0">
              <a:ln w="11430"/>
              <a:solidFill>
                <a:schemeClr val="tx2"/>
              </a:solidFill>
              <a:effectLst>
                <a:outerShdw blurRad="80000" dist="40000" dir="5040000" algn="tl">
                  <a:srgbClr val="000000">
                    <a:alpha val="30000"/>
                  </a:srgbClr>
                </a:outerShdw>
              </a:effectLst>
            </a:endParaRPr>
          </a:p>
        </p:txBody>
      </p:sp>
      <p:sp>
        <p:nvSpPr>
          <p:cNvPr id="6" name="TextBox 5"/>
          <p:cNvSpPr txBox="1"/>
          <p:nvPr/>
        </p:nvSpPr>
        <p:spPr>
          <a:xfrm>
            <a:off x="5929322" y="2643182"/>
            <a:ext cx="1672253" cy="646331"/>
          </a:xfrm>
          <a:prstGeom prst="rect">
            <a:avLst/>
          </a:prstGeom>
          <a:noFill/>
        </p:spPr>
        <p:txBody>
          <a:bodyPr wrap="none" rtlCol="0">
            <a:spAutoFit/>
            <a:scene3d>
              <a:camera prst="orthographicFront"/>
              <a:lightRig rig="glow" dir="tl">
                <a:rot lat="0" lon="0" rev="5400000"/>
              </a:lightRig>
            </a:scene3d>
            <a:sp3d extrusionH="57150" contourW="12700">
              <a:bevelT w="25400" h="25400" prst="angle"/>
              <a:contourClr>
                <a:schemeClr val="accent6">
                  <a:shade val="73000"/>
                </a:schemeClr>
              </a:contourClr>
            </a:sp3d>
          </a:bodyPr>
          <a:lstStyle/>
          <a:p>
            <a:r>
              <a:rPr lang="en-US" sz="3600" b="1" dirty="0" smtClean="0">
                <a:ln w="11430"/>
                <a:solidFill>
                  <a:schemeClr val="tx2"/>
                </a:solidFill>
                <a:effectLst>
                  <a:outerShdw blurRad="80000" dist="40000" dir="5040000" algn="tl">
                    <a:srgbClr val="000000">
                      <a:alpha val="30000"/>
                    </a:srgbClr>
                  </a:outerShdw>
                </a:effectLst>
              </a:rPr>
              <a:t>RADIO</a:t>
            </a:r>
            <a:endParaRPr lang="ru-RU" sz="3600" b="1" dirty="0">
              <a:ln w="11430"/>
              <a:solidFill>
                <a:schemeClr val="tx2"/>
              </a:solidFill>
              <a:effectLst>
                <a:outerShdw blurRad="80000" dist="40000" dir="5040000" algn="tl">
                  <a:srgbClr val="000000">
                    <a:alpha val="30000"/>
                  </a:srgbClr>
                </a:outerShdw>
              </a:effectLst>
            </a:endParaRPr>
          </a:p>
        </p:txBody>
      </p:sp>
      <p:sp>
        <p:nvSpPr>
          <p:cNvPr id="7" name="TextBox 6"/>
          <p:cNvSpPr txBox="1"/>
          <p:nvPr/>
        </p:nvSpPr>
        <p:spPr>
          <a:xfrm>
            <a:off x="4429124" y="5572140"/>
            <a:ext cx="2646878" cy="584775"/>
          </a:xfrm>
          <a:prstGeom prst="rect">
            <a:avLst/>
          </a:prstGeom>
          <a:noFill/>
        </p:spPr>
        <p:txBody>
          <a:bodyPr wrap="none" rtlCol="0">
            <a:spAutoFit/>
            <a:scene3d>
              <a:camera prst="orthographicFront"/>
              <a:lightRig rig="glow" dir="tl">
                <a:rot lat="0" lon="0" rev="5400000"/>
              </a:lightRig>
            </a:scene3d>
            <a:sp3d extrusionH="57150" contourW="12700">
              <a:bevelT w="25400" h="25400" prst="angle"/>
              <a:contourClr>
                <a:schemeClr val="accent6">
                  <a:shade val="73000"/>
                </a:schemeClr>
              </a:contourClr>
            </a:sp3d>
          </a:bodyPr>
          <a:lstStyle/>
          <a:p>
            <a:r>
              <a:rPr lang="en-US" sz="3200" b="1" dirty="0" smtClean="0">
                <a:ln w="11430"/>
                <a:solidFill>
                  <a:schemeClr val="tx2"/>
                </a:solidFill>
                <a:effectLst>
                  <a:outerShdw blurRad="80000" dist="40000" dir="5040000" algn="tl">
                    <a:srgbClr val="000000">
                      <a:alpha val="30000"/>
                    </a:srgbClr>
                  </a:outerShdw>
                </a:effectLst>
              </a:rPr>
              <a:t>MAGAZINES</a:t>
            </a:r>
            <a:endParaRPr lang="ru-RU" sz="3200" b="1" dirty="0">
              <a:ln w="11430"/>
              <a:solidFill>
                <a:schemeClr val="tx2"/>
              </a:solidFill>
              <a:effectLst>
                <a:outerShdw blurRad="80000" dist="40000" dir="5040000" algn="tl">
                  <a:srgbClr val="000000">
                    <a:alpha val="30000"/>
                  </a:srgbClr>
                </a:outerShdw>
              </a:effectLst>
            </a:endParaRPr>
          </a:p>
        </p:txBody>
      </p:sp>
      <p:pic>
        <p:nvPicPr>
          <p:cNvPr id="14" name="Рисунок 13" descr="web2.jpeg"/>
          <p:cNvPicPr>
            <a:picLocks noChangeAspect="1"/>
          </p:cNvPicPr>
          <p:nvPr/>
        </p:nvPicPr>
        <p:blipFill>
          <a:blip r:embed="rId6"/>
          <a:stretch>
            <a:fillRect/>
          </a:stretch>
        </p:blipFill>
        <p:spPr>
          <a:xfrm rot="529416">
            <a:off x="723397" y="460533"/>
            <a:ext cx="1960233" cy="1368216"/>
          </a:xfrm>
          <a:prstGeom prst="rect">
            <a:avLst/>
          </a:prstGeom>
        </p:spPr>
      </p:pic>
      <p:pic>
        <p:nvPicPr>
          <p:cNvPr id="13" name="Рисунок 12" descr="хомяк.jpeg"/>
          <p:cNvPicPr>
            <a:picLocks noChangeAspect="1"/>
          </p:cNvPicPr>
          <p:nvPr/>
        </p:nvPicPr>
        <p:blipFill>
          <a:blip r:embed="rId7"/>
          <a:stretch>
            <a:fillRect/>
          </a:stretch>
        </p:blipFill>
        <p:spPr>
          <a:xfrm>
            <a:off x="0" y="4071942"/>
            <a:ext cx="1684500" cy="1946170"/>
          </a:xfrm>
          <a:prstGeom prst="rect">
            <a:avLst/>
          </a:prstGeom>
        </p:spPr>
      </p:pic>
      <p:pic>
        <p:nvPicPr>
          <p:cNvPr id="16" name="Рисунок 15" descr="tv-channel-logo-designs.jpg"/>
          <p:cNvPicPr>
            <a:picLocks noChangeAspect="1"/>
          </p:cNvPicPr>
          <p:nvPr/>
        </p:nvPicPr>
        <p:blipFill>
          <a:blip r:embed="rId8"/>
          <a:stretch>
            <a:fillRect/>
          </a:stretch>
        </p:blipFill>
        <p:spPr>
          <a:xfrm rot="514708">
            <a:off x="5929322" y="285728"/>
            <a:ext cx="3037929" cy="1328739"/>
          </a:xfrm>
          <a:prstGeom prst="rect">
            <a:avLst/>
          </a:prstGeom>
        </p:spPr>
      </p:pic>
      <p:pic>
        <p:nvPicPr>
          <p:cNvPr id="17" name="Рисунок 16" descr="sunday express.jpeg"/>
          <p:cNvPicPr>
            <a:picLocks noChangeAspect="1"/>
          </p:cNvPicPr>
          <p:nvPr/>
        </p:nvPicPr>
        <p:blipFill>
          <a:blip r:embed="rId9"/>
          <a:stretch>
            <a:fillRect/>
          </a:stretch>
        </p:blipFill>
        <p:spPr>
          <a:xfrm rot="519476">
            <a:off x="7269966" y="3670359"/>
            <a:ext cx="1443636" cy="1785942"/>
          </a:xfrm>
          <a:prstGeom prst="rect">
            <a:avLst/>
          </a:prstGeom>
        </p:spPr>
      </p:pic>
      <p:pic>
        <p:nvPicPr>
          <p:cNvPr id="18" name="Рисунок 17" descr="BBC.jpeg"/>
          <p:cNvPicPr>
            <a:picLocks noChangeAspect="1"/>
          </p:cNvPicPr>
          <p:nvPr/>
        </p:nvPicPr>
        <p:blipFill>
          <a:blip r:embed="rId10"/>
          <a:stretch>
            <a:fillRect/>
          </a:stretch>
        </p:blipFill>
        <p:spPr>
          <a:xfrm rot="1060783">
            <a:off x="7183487" y="5232042"/>
            <a:ext cx="1643074" cy="1226353"/>
          </a:xfrm>
          <a:prstGeom prst="rect">
            <a:avLst/>
          </a:prstGeom>
        </p:spPr>
      </p:pic>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anim calcmode="lin" valueType="num">
                                      <p:cBhvr>
                                        <p:cTn id="8" dur="2000" fill="hold"/>
                                        <p:tgtEl>
                                          <p:spTgt spid="14"/>
                                        </p:tgtEl>
                                        <p:attrNameLst>
                                          <p:attrName>style.rotation</p:attrName>
                                        </p:attrNameLst>
                                      </p:cBhvr>
                                      <p:tavLst>
                                        <p:tav tm="0">
                                          <p:val>
                                            <p:fltVal val="720"/>
                                          </p:val>
                                        </p:tav>
                                        <p:tav tm="100000">
                                          <p:val>
                                            <p:fltVal val="0"/>
                                          </p:val>
                                        </p:tav>
                                      </p:tavLst>
                                    </p:anim>
                                    <p:anim calcmode="lin" valueType="num">
                                      <p:cBhvr>
                                        <p:cTn id="9" dur="2000" fill="hold"/>
                                        <p:tgtEl>
                                          <p:spTgt spid="14"/>
                                        </p:tgtEl>
                                        <p:attrNameLst>
                                          <p:attrName>ppt_h</p:attrName>
                                        </p:attrNameLst>
                                      </p:cBhvr>
                                      <p:tavLst>
                                        <p:tav tm="0">
                                          <p:val>
                                            <p:fltVal val="0"/>
                                          </p:val>
                                        </p:tav>
                                        <p:tav tm="100000">
                                          <p:val>
                                            <p:strVal val="#ppt_h"/>
                                          </p:val>
                                        </p:tav>
                                      </p:tavLst>
                                    </p:anim>
                                    <p:anim calcmode="lin" valueType="num">
                                      <p:cBhvr>
                                        <p:cTn id="10" dur="2000" fill="hold"/>
                                        <p:tgtEl>
                                          <p:spTgt spid="14"/>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2000"/>
                                        <p:tgtEl>
                                          <p:spTgt spid="16"/>
                                        </p:tgtEl>
                                      </p:cBhvr>
                                    </p:animEffect>
                                    <p:anim calcmode="lin" valueType="num">
                                      <p:cBhvr>
                                        <p:cTn id="14" dur="2000" fill="hold"/>
                                        <p:tgtEl>
                                          <p:spTgt spid="16"/>
                                        </p:tgtEl>
                                        <p:attrNameLst>
                                          <p:attrName>style.rotation</p:attrName>
                                        </p:attrNameLst>
                                      </p:cBhvr>
                                      <p:tavLst>
                                        <p:tav tm="0">
                                          <p:val>
                                            <p:fltVal val="720"/>
                                          </p:val>
                                        </p:tav>
                                        <p:tav tm="100000">
                                          <p:val>
                                            <p:fltVal val="0"/>
                                          </p:val>
                                        </p:tav>
                                      </p:tavLst>
                                    </p:anim>
                                    <p:anim calcmode="lin" valueType="num">
                                      <p:cBhvr>
                                        <p:cTn id="15" dur="2000" fill="hold"/>
                                        <p:tgtEl>
                                          <p:spTgt spid="16"/>
                                        </p:tgtEl>
                                        <p:attrNameLst>
                                          <p:attrName>ppt_h</p:attrName>
                                        </p:attrNameLst>
                                      </p:cBhvr>
                                      <p:tavLst>
                                        <p:tav tm="0">
                                          <p:val>
                                            <p:fltVal val="0"/>
                                          </p:val>
                                        </p:tav>
                                        <p:tav tm="100000">
                                          <p:val>
                                            <p:strVal val="#ppt_h"/>
                                          </p:val>
                                        </p:tav>
                                      </p:tavLst>
                                    </p:anim>
                                    <p:anim calcmode="lin" valueType="num">
                                      <p:cBhvr>
                                        <p:cTn id="16" dur="2000" fill="hold"/>
                                        <p:tgtEl>
                                          <p:spTgt spid="16"/>
                                        </p:tgtEl>
                                        <p:attrNameLst>
                                          <p:attrName>ppt_w</p:attrName>
                                        </p:attrNameLst>
                                      </p:cBhvr>
                                      <p:tavLst>
                                        <p:tav tm="0">
                                          <p:val>
                                            <p:fltVal val="0"/>
                                          </p:val>
                                        </p:tav>
                                        <p:tav tm="100000">
                                          <p:val>
                                            <p:strVal val="#ppt_w"/>
                                          </p:val>
                                        </p:tav>
                                      </p:tavLst>
                                    </p:anim>
                                  </p:childTnLst>
                                </p:cTn>
                              </p:par>
                              <p:par>
                                <p:cTn id="17" presetID="35"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2000"/>
                                        <p:tgtEl>
                                          <p:spTgt spid="17"/>
                                        </p:tgtEl>
                                      </p:cBhvr>
                                    </p:animEffect>
                                    <p:anim calcmode="lin" valueType="num">
                                      <p:cBhvr>
                                        <p:cTn id="20" dur="2000" fill="hold"/>
                                        <p:tgtEl>
                                          <p:spTgt spid="17"/>
                                        </p:tgtEl>
                                        <p:attrNameLst>
                                          <p:attrName>style.rotation</p:attrName>
                                        </p:attrNameLst>
                                      </p:cBhvr>
                                      <p:tavLst>
                                        <p:tav tm="0">
                                          <p:val>
                                            <p:fltVal val="720"/>
                                          </p:val>
                                        </p:tav>
                                        <p:tav tm="100000">
                                          <p:val>
                                            <p:fltVal val="0"/>
                                          </p:val>
                                        </p:tav>
                                      </p:tavLst>
                                    </p:anim>
                                    <p:anim calcmode="lin" valueType="num">
                                      <p:cBhvr>
                                        <p:cTn id="21" dur="2000" fill="hold"/>
                                        <p:tgtEl>
                                          <p:spTgt spid="17"/>
                                        </p:tgtEl>
                                        <p:attrNameLst>
                                          <p:attrName>ppt_h</p:attrName>
                                        </p:attrNameLst>
                                      </p:cBhvr>
                                      <p:tavLst>
                                        <p:tav tm="0">
                                          <p:val>
                                            <p:fltVal val="0"/>
                                          </p:val>
                                        </p:tav>
                                        <p:tav tm="100000">
                                          <p:val>
                                            <p:strVal val="#ppt_h"/>
                                          </p:val>
                                        </p:tav>
                                      </p:tavLst>
                                    </p:anim>
                                    <p:anim calcmode="lin" valueType="num">
                                      <p:cBhvr>
                                        <p:cTn id="22" dur="2000" fill="hold"/>
                                        <p:tgtEl>
                                          <p:spTgt spid="17"/>
                                        </p:tgtEl>
                                        <p:attrNameLst>
                                          <p:attrName>ppt_w</p:attrName>
                                        </p:attrNameLst>
                                      </p:cBhvr>
                                      <p:tavLst>
                                        <p:tav tm="0">
                                          <p:val>
                                            <p:fltVal val="0"/>
                                          </p:val>
                                        </p:tav>
                                        <p:tav tm="100000">
                                          <p:val>
                                            <p:strVal val="#ppt_w"/>
                                          </p:val>
                                        </p:tav>
                                      </p:tavLst>
                                    </p:anim>
                                  </p:childTnLst>
                                </p:cTn>
                              </p:par>
                              <p:par>
                                <p:cTn id="23" presetID="35"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2000"/>
                                        <p:tgtEl>
                                          <p:spTgt spid="18"/>
                                        </p:tgtEl>
                                      </p:cBhvr>
                                    </p:animEffect>
                                    <p:anim calcmode="lin" valueType="num">
                                      <p:cBhvr>
                                        <p:cTn id="26" dur="2000" fill="hold"/>
                                        <p:tgtEl>
                                          <p:spTgt spid="18"/>
                                        </p:tgtEl>
                                        <p:attrNameLst>
                                          <p:attrName>style.rotation</p:attrName>
                                        </p:attrNameLst>
                                      </p:cBhvr>
                                      <p:tavLst>
                                        <p:tav tm="0">
                                          <p:val>
                                            <p:fltVal val="720"/>
                                          </p:val>
                                        </p:tav>
                                        <p:tav tm="100000">
                                          <p:val>
                                            <p:fltVal val="0"/>
                                          </p:val>
                                        </p:tav>
                                      </p:tavLst>
                                    </p:anim>
                                    <p:anim calcmode="lin" valueType="num">
                                      <p:cBhvr>
                                        <p:cTn id="27" dur="2000" fill="hold"/>
                                        <p:tgtEl>
                                          <p:spTgt spid="18"/>
                                        </p:tgtEl>
                                        <p:attrNameLst>
                                          <p:attrName>ppt_h</p:attrName>
                                        </p:attrNameLst>
                                      </p:cBhvr>
                                      <p:tavLst>
                                        <p:tav tm="0">
                                          <p:val>
                                            <p:fltVal val="0"/>
                                          </p:val>
                                        </p:tav>
                                        <p:tav tm="100000">
                                          <p:val>
                                            <p:strVal val="#ppt_h"/>
                                          </p:val>
                                        </p:tav>
                                      </p:tavLst>
                                    </p:anim>
                                    <p:anim calcmode="lin" valueType="num">
                                      <p:cBhvr>
                                        <p:cTn id="28" dur="2000" fill="hold"/>
                                        <p:tgtEl>
                                          <p:spTgt spid="18"/>
                                        </p:tgtEl>
                                        <p:attrNameLst>
                                          <p:attrName>ppt_w</p:attrName>
                                        </p:attrNameLst>
                                      </p:cBhvr>
                                      <p:tavLst>
                                        <p:tav tm="0">
                                          <p:val>
                                            <p:fltVal val="0"/>
                                          </p:val>
                                        </p:tav>
                                        <p:tav tm="100000">
                                          <p:val>
                                            <p:strVal val="#ppt_w"/>
                                          </p:val>
                                        </p:tav>
                                      </p:tavLst>
                                    </p:anim>
                                  </p:childTnLst>
                                </p:cTn>
                              </p:par>
                              <p:par>
                                <p:cTn id="29" presetID="17" presetClass="entr" presetSubtype="1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strVal val="#ppt_h"/>
                                          </p:val>
                                        </p:tav>
                                        <p:tav tm="100000">
                                          <p:val>
                                            <p:strVal val="#ppt_h"/>
                                          </p:val>
                                        </p:tav>
                                      </p:tavLst>
                                    </p:anim>
                                  </p:childTnLst>
                                </p:cTn>
                              </p:par>
                              <p:par>
                                <p:cTn id="33" presetID="17" presetClass="entr" presetSubtype="10"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p:cTn id="35" dur="500" fill="hold"/>
                                        <p:tgtEl>
                                          <p:spTgt spid="3"/>
                                        </p:tgtEl>
                                        <p:attrNameLst>
                                          <p:attrName>ppt_w</p:attrName>
                                        </p:attrNameLst>
                                      </p:cBhvr>
                                      <p:tavLst>
                                        <p:tav tm="0">
                                          <p:val>
                                            <p:fltVal val="0"/>
                                          </p:val>
                                        </p:tav>
                                        <p:tav tm="100000">
                                          <p:val>
                                            <p:strVal val="#ppt_w"/>
                                          </p:val>
                                        </p:tav>
                                      </p:tavLst>
                                    </p:anim>
                                    <p:anim calcmode="lin" valueType="num">
                                      <p:cBhvr>
                                        <p:cTn id="36" dur="500" fill="hold"/>
                                        <p:tgtEl>
                                          <p:spTgt spid="3"/>
                                        </p:tgtEl>
                                        <p:attrNameLst>
                                          <p:attrName>ppt_h</p:attrName>
                                        </p:attrNameLst>
                                      </p:cBhvr>
                                      <p:tavLst>
                                        <p:tav tm="0">
                                          <p:val>
                                            <p:strVal val="#ppt_h"/>
                                          </p:val>
                                        </p:tav>
                                        <p:tav tm="100000">
                                          <p:val>
                                            <p:strVal val="#ppt_h"/>
                                          </p:val>
                                        </p:tav>
                                      </p:tavLst>
                                    </p:anim>
                                  </p:childTnLst>
                                </p:cTn>
                              </p:par>
                              <p:par>
                                <p:cTn id="37" presetID="17" presetClass="entr" presetSubtype="1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strVal val="#ppt_h"/>
                                          </p:val>
                                        </p:tav>
                                        <p:tav tm="100000">
                                          <p:val>
                                            <p:strVal val="#ppt_h"/>
                                          </p:val>
                                        </p:tav>
                                      </p:tavLst>
                                    </p:anim>
                                  </p:childTnLst>
                                </p:cTn>
                              </p:par>
                              <p:par>
                                <p:cTn id="41" presetID="17" presetClass="entr" presetSubtype="10"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500" fill="hold"/>
                                        <p:tgtEl>
                                          <p:spTgt spid="5"/>
                                        </p:tgtEl>
                                        <p:attrNameLst>
                                          <p:attrName>ppt_w</p:attrName>
                                        </p:attrNameLst>
                                      </p:cBhvr>
                                      <p:tavLst>
                                        <p:tav tm="0">
                                          <p:val>
                                            <p:fltVal val="0"/>
                                          </p:val>
                                        </p:tav>
                                        <p:tav tm="100000">
                                          <p:val>
                                            <p:strVal val="#ppt_w"/>
                                          </p:val>
                                        </p:tav>
                                      </p:tavLst>
                                    </p:anim>
                                    <p:anim calcmode="lin" valueType="num">
                                      <p:cBhvr>
                                        <p:cTn id="44" dur="500" fill="hold"/>
                                        <p:tgtEl>
                                          <p:spTgt spid="5"/>
                                        </p:tgtEl>
                                        <p:attrNameLst>
                                          <p:attrName>ppt_h</p:attrName>
                                        </p:attrNameLst>
                                      </p:cBhvr>
                                      <p:tavLst>
                                        <p:tav tm="0">
                                          <p:val>
                                            <p:strVal val="#ppt_h"/>
                                          </p:val>
                                        </p:tav>
                                        <p:tav tm="100000">
                                          <p:val>
                                            <p:strVal val="#ppt_h"/>
                                          </p:val>
                                        </p:tav>
                                      </p:tavLst>
                                    </p:anim>
                                  </p:childTnLst>
                                </p:cTn>
                              </p:par>
                              <p:par>
                                <p:cTn id="45" presetID="17" presetClass="entr" presetSubtype="10"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00562" y="0"/>
            <a:ext cx="4389728" cy="707886"/>
          </a:xfrm>
          <a:prstGeom prst="rect">
            <a:avLst/>
          </a:prstGeom>
          <a:noFill/>
        </p:spPr>
        <p:txBody>
          <a:bodyPr wrap="none" rtlCol="0">
            <a:spAutoFit/>
            <a:scene3d>
              <a:camera prst="orthographicFront"/>
              <a:lightRig rig="glow" dir="tl">
                <a:rot lat="0" lon="0" rev="5400000"/>
              </a:lightRig>
            </a:scene3d>
            <a:sp3d extrusionH="57150" contourW="12700">
              <a:bevelT w="25400" h="25400" prst="angle"/>
              <a:contourClr>
                <a:schemeClr val="accent6">
                  <a:shade val="73000"/>
                </a:schemeClr>
              </a:contourClr>
            </a:sp3d>
          </a:bodyPr>
          <a:lstStyle/>
          <a:p>
            <a:r>
              <a:rPr lang="en-US" sz="4000" b="1" dirty="0" smtClean="0">
                <a:ln w="11430"/>
                <a:solidFill>
                  <a:srgbClr val="FFFF00"/>
                </a:solidFill>
                <a:effectLst>
                  <a:outerShdw blurRad="80000" dist="40000" dir="5040000" algn="tl">
                    <a:srgbClr val="000000">
                      <a:alpha val="30000"/>
                    </a:srgbClr>
                  </a:outerShdw>
                </a:effectLst>
              </a:rPr>
              <a:t>COLLOCATIONS.</a:t>
            </a:r>
            <a:endParaRPr lang="ru-RU" sz="4000" b="1" dirty="0">
              <a:ln w="11430"/>
              <a:solidFill>
                <a:srgbClr val="FFFF00"/>
              </a:solidFill>
              <a:effectLst>
                <a:outerShdw blurRad="80000" dist="40000" dir="5040000" algn="tl">
                  <a:srgbClr val="000000">
                    <a:alpha val="30000"/>
                  </a:srgbClr>
                </a:outerShdw>
              </a:effectLst>
            </a:endParaRPr>
          </a:p>
        </p:txBody>
      </p:sp>
      <p:sp>
        <p:nvSpPr>
          <p:cNvPr id="6" name="TextBox 5"/>
          <p:cNvSpPr txBox="1"/>
          <p:nvPr/>
        </p:nvSpPr>
        <p:spPr>
          <a:xfrm>
            <a:off x="3786182" y="857232"/>
            <a:ext cx="4286280" cy="5693866"/>
          </a:xfrm>
          <a:prstGeom prst="rect">
            <a:avLst/>
          </a:prstGeom>
          <a:noFill/>
        </p:spPr>
        <p:txBody>
          <a:bodyPr wrap="square" rtlCol="0">
            <a:spAutoFit/>
            <a:scene3d>
              <a:camera prst="orthographicFront"/>
              <a:lightRig rig="glow" dir="tl">
                <a:rot lat="0" lon="0" rev="5400000"/>
              </a:lightRig>
            </a:scene3d>
            <a:sp3d extrusionH="57150" contourW="12700">
              <a:bevelT w="25400" h="25400" prst="angle"/>
              <a:contourClr>
                <a:schemeClr val="accent6">
                  <a:shade val="73000"/>
                </a:schemeClr>
              </a:contourClr>
            </a:sp3d>
          </a:bodyPr>
          <a:lstStyle/>
          <a:p>
            <a:r>
              <a:rPr lang="en-US" sz="2800" b="1" dirty="0" smtClean="0">
                <a:ln w="11430"/>
                <a:solidFill>
                  <a:srgbClr val="C00000"/>
                </a:solidFill>
                <a:effectLst>
                  <a:outerShdw blurRad="80000" dist="40000" dir="5040000" algn="tl">
                    <a:srgbClr val="000000">
                      <a:alpha val="30000"/>
                    </a:srgbClr>
                  </a:outerShdw>
                </a:effectLst>
              </a:rPr>
              <a:t>1.Mass  Media</a:t>
            </a:r>
          </a:p>
          <a:p>
            <a:r>
              <a:rPr lang="en-US" sz="2800" b="1" dirty="0" smtClean="0">
                <a:ln w="11430"/>
                <a:solidFill>
                  <a:srgbClr val="C00000"/>
                </a:solidFill>
                <a:effectLst>
                  <a:outerShdw blurRad="80000" dist="40000" dir="5040000" algn="tl">
                    <a:srgbClr val="000000">
                      <a:alpha val="30000"/>
                    </a:srgbClr>
                  </a:outerShdw>
                </a:effectLst>
              </a:rPr>
              <a:t>2.Damage  your  eyes</a:t>
            </a:r>
          </a:p>
          <a:p>
            <a:r>
              <a:rPr lang="en-US" sz="2800" b="1" dirty="0" smtClean="0">
                <a:ln w="11430"/>
                <a:solidFill>
                  <a:srgbClr val="C00000"/>
                </a:solidFill>
                <a:effectLst>
                  <a:outerShdw blurRad="80000" dist="40000" dir="5040000" algn="tl">
                    <a:srgbClr val="000000">
                      <a:alpha val="30000"/>
                    </a:srgbClr>
                  </a:outerShdw>
                </a:effectLst>
              </a:rPr>
              <a:t>3.Important events</a:t>
            </a:r>
          </a:p>
          <a:p>
            <a:r>
              <a:rPr lang="en-US" sz="2800" b="1" dirty="0" smtClean="0">
                <a:ln w="11430"/>
                <a:solidFill>
                  <a:srgbClr val="C00000"/>
                </a:solidFill>
                <a:effectLst>
                  <a:outerShdw blurRad="80000" dist="40000" dir="5040000" algn="tl">
                    <a:srgbClr val="000000">
                      <a:alpha val="30000"/>
                    </a:srgbClr>
                  </a:outerShdw>
                </a:effectLst>
              </a:rPr>
              <a:t>4.Get information</a:t>
            </a:r>
          </a:p>
          <a:p>
            <a:r>
              <a:rPr lang="en-US" sz="2800" b="1" dirty="0" smtClean="0">
                <a:ln w="11430"/>
                <a:solidFill>
                  <a:srgbClr val="C00000"/>
                </a:solidFill>
                <a:effectLst>
                  <a:outerShdw blurRad="80000" dist="40000" dir="5040000" algn="tl">
                    <a:srgbClr val="000000">
                      <a:alpha val="30000"/>
                    </a:srgbClr>
                  </a:outerShdw>
                </a:effectLst>
              </a:rPr>
              <a:t>6.Listen to the radio</a:t>
            </a:r>
          </a:p>
          <a:p>
            <a:r>
              <a:rPr lang="en-US" sz="2800" b="1" dirty="0" smtClean="0">
                <a:ln w="11430"/>
                <a:solidFill>
                  <a:srgbClr val="C00000"/>
                </a:solidFill>
                <a:effectLst>
                  <a:outerShdw blurRad="80000" dist="40000" dir="5040000" algn="tl">
                    <a:srgbClr val="000000">
                      <a:alpha val="30000"/>
                    </a:srgbClr>
                  </a:outerShdw>
                </a:effectLst>
              </a:rPr>
              <a:t>7.Surf  the  Internet</a:t>
            </a:r>
          </a:p>
          <a:p>
            <a:r>
              <a:rPr lang="en-US" sz="2800" b="1" dirty="0" smtClean="0">
                <a:ln w="11430"/>
                <a:solidFill>
                  <a:srgbClr val="C00000"/>
                </a:solidFill>
                <a:effectLst>
                  <a:outerShdw blurRad="80000" dist="40000" dir="5040000" algn="tl">
                    <a:srgbClr val="000000">
                      <a:alpha val="30000"/>
                    </a:srgbClr>
                  </a:outerShdw>
                </a:effectLst>
              </a:rPr>
              <a:t>8.Find new friends</a:t>
            </a:r>
          </a:p>
          <a:p>
            <a:r>
              <a:rPr lang="en-US" sz="2800" b="1" dirty="0" smtClean="0">
                <a:ln w="11430"/>
                <a:solidFill>
                  <a:srgbClr val="C00000"/>
                </a:solidFill>
                <a:effectLst>
                  <a:outerShdw blurRad="80000" dist="40000" dir="5040000" algn="tl">
                    <a:srgbClr val="000000">
                      <a:alpha val="30000"/>
                    </a:srgbClr>
                  </a:outerShdw>
                </a:effectLst>
              </a:rPr>
              <a:t>9.A  waste of  time</a:t>
            </a:r>
          </a:p>
          <a:p>
            <a:r>
              <a:rPr lang="en-US" sz="2800" b="1" dirty="0" smtClean="0">
                <a:ln w="11430"/>
                <a:solidFill>
                  <a:srgbClr val="C00000"/>
                </a:solidFill>
                <a:effectLst>
                  <a:outerShdw blurRad="80000" dist="40000" dir="5040000" algn="tl">
                    <a:srgbClr val="000000">
                      <a:alpha val="30000"/>
                    </a:srgbClr>
                  </a:outerShdw>
                </a:effectLst>
              </a:rPr>
              <a:t>10.Keep fit</a:t>
            </a:r>
          </a:p>
          <a:p>
            <a:r>
              <a:rPr lang="en-US" sz="2800" b="1" dirty="0" smtClean="0">
                <a:ln w="11430"/>
                <a:solidFill>
                  <a:srgbClr val="C00000"/>
                </a:solidFill>
                <a:effectLst>
                  <a:outerShdw blurRad="80000" dist="40000" dir="5040000" algn="tl">
                    <a:srgbClr val="000000">
                      <a:alpha val="30000"/>
                    </a:srgbClr>
                  </a:outerShdw>
                </a:effectLst>
              </a:rPr>
              <a:t>11.Mobile phones</a:t>
            </a:r>
          </a:p>
          <a:p>
            <a:r>
              <a:rPr lang="en-US" sz="2800" b="1" dirty="0" smtClean="0">
                <a:ln w="11430"/>
                <a:solidFill>
                  <a:srgbClr val="C00000"/>
                </a:solidFill>
                <a:effectLst>
                  <a:outerShdw blurRad="80000" dist="40000" dir="5040000" algn="tl">
                    <a:srgbClr val="000000">
                      <a:alpha val="30000"/>
                    </a:srgbClr>
                  </a:outerShdw>
                </a:effectLst>
              </a:rPr>
              <a:t>12.In conclusion</a:t>
            </a:r>
          </a:p>
          <a:p>
            <a:r>
              <a:rPr lang="en-US" sz="2800" b="1" dirty="0" smtClean="0">
                <a:ln w="11430"/>
                <a:solidFill>
                  <a:srgbClr val="C00000"/>
                </a:solidFill>
                <a:effectLst>
                  <a:outerShdw blurRad="80000" dist="40000" dir="5040000" algn="tl">
                    <a:srgbClr val="000000">
                      <a:alpha val="30000"/>
                    </a:srgbClr>
                  </a:outerShdw>
                </a:effectLst>
              </a:rPr>
              <a:t>13.Vote  by  text</a:t>
            </a:r>
          </a:p>
          <a:p>
            <a:r>
              <a:rPr lang="en-US" sz="2800" b="1" dirty="0" smtClean="0">
                <a:ln w="11430"/>
                <a:solidFill>
                  <a:srgbClr val="C00000"/>
                </a:solidFill>
                <a:effectLst>
                  <a:outerShdw blurRad="80000" dist="40000" dir="5040000" algn="tl">
                    <a:srgbClr val="000000">
                      <a:alpha val="30000"/>
                    </a:srgbClr>
                  </a:outerShdw>
                </a:effectLst>
              </a:rPr>
              <a:t>14.Watch  TV</a:t>
            </a:r>
          </a:p>
        </p:txBody>
      </p:sp>
      <p:graphicFrame>
        <p:nvGraphicFramePr>
          <p:cNvPr id="7" name="Схема 6"/>
          <p:cNvGraphicFramePr/>
          <p:nvPr/>
        </p:nvGraphicFramePr>
        <p:xfrm>
          <a:off x="142844" y="214290"/>
          <a:ext cx="3643338" cy="65008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Рисунок 13" descr="collocat.jpeg"/>
          <p:cNvPicPr>
            <a:picLocks noChangeAspect="1"/>
          </p:cNvPicPr>
          <p:nvPr/>
        </p:nvPicPr>
        <p:blipFill>
          <a:blip r:embed="rId6"/>
          <a:stretch>
            <a:fillRect/>
          </a:stretch>
        </p:blipFill>
        <p:spPr>
          <a:xfrm>
            <a:off x="7000892" y="4286256"/>
            <a:ext cx="2002978" cy="1928826"/>
          </a:xfrm>
          <a:prstGeom prst="rect">
            <a:avLst/>
          </a:prstGeom>
        </p:spPr>
      </p:pic>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285728"/>
            <a:ext cx="8272393"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3200" b="1" dirty="0" smtClean="0">
                <a:ln w="11430"/>
                <a:solidFill>
                  <a:srgbClr val="FFFF00"/>
                </a:solidFill>
                <a:effectLst>
                  <a:glow rad="101600">
                    <a:schemeClr val="accent1">
                      <a:satMod val="175000"/>
                      <a:alpha val="40000"/>
                    </a:schemeClr>
                  </a:glow>
                  <a:outerShdw blurRad="80000" dist="40000" dir="5040000" algn="tl">
                    <a:srgbClr val="000000">
                      <a:alpha val="30000"/>
                    </a:srgbClr>
                  </a:outerShdw>
                </a:effectLst>
              </a:rPr>
              <a:t>DIVIDE  THESE  WORDS  INTO  GROUPS.</a:t>
            </a:r>
            <a:endParaRPr lang="ru-RU" sz="3200" b="1" dirty="0">
              <a:ln w="11430"/>
              <a:solidFill>
                <a:srgbClr val="FFFF00"/>
              </a:solidFill>
              <a:effectLst>
                <a:glow rad="101600">
                  <a:schemeClr val="accent1">
                    <a:satMod val="175000"/>
                    <a:alpha val="40000"/>
                  </a:schemeClr>
                </a:glow>
                <a:outerShdw blurRad="80000" dist="40000" dir="5040000" algn="tl">
                  <a:srgbClr val="000000">
                    <a:alpha val="30000"/>
                  </a:srgbClr>
                </a:outerShdw>
              </a:effectLst>
            </a:endParaRPr>
          </a:p>
        </p:txBody>
      </p:sp>
      <p:sp>
        <p:nvSpPr>
          <p:cNvPr id="3" name="TextBox 2"/>
          <p:cNvSpPr txBox="1"/>
          <p:nvPr/>
        </p:nvSpPr>
        <p:spPr>
          <a:xfrm>
            <a:off x="4357686" y="1928802"/>
            <a:ext cx="4429156" cy="4154984"/>
          </a:xfrm>
          <a:prstGeom prst="rect">
            <a:avLst/>
          </a:prstGeom>
          <a:noFill/>
        </p:spPr>
        <p:txBody>
          <a:bodyPr wrap="square" rtlCol="0">
            <a:spAutoFit/>
            <a:scene3d>
              <a:camera prst="orthographicFront"/>
              <a:lightRig rig="glow" dir="tl">
                <a:rot lat="0" lon="0" rev="5400000"/>
              </a:lightRig>
            </a:scene3d>
            <a:sp3d extrusionH="57150" contourW="12700">
              <a:bevelT w="25400" h="25400" prst="angle"/>
              <a:contourClr>
                <a:schemeClr val="accent6">
                  <a:shade val="73000"/>
                </a:schemeClr>
              </a:contourClr>
            </a:sp3d>
          </a:bodyPr>
          <a:lstStyle/>
          <a:p>
            <a:r>
              <a:rPr lang="en-US" sz="2400" b="1" dirty="0" smtClean="0">
                <a:ln w="11430"/>
                <a:solidFill>
                  <a:srgbClr val="FF0000"/>
                </a:solidFill>
                <a:effectLst>
                  <a:outerShdw blurRad="80000" dist="40000" dir="5040000" algn="tl">
                    <a:srgbClr val="000000">
                      <a:alpha val="30000"/>
                    </a:srgbClr>
                  </a:outerShdw>
                </a:effectLst>
              </a:rPr>
              <a:t>GOLF, HEADLINE, PRODUCER, HOROSCOPE, HEALTH  AND  BEAUTY, DOCUMENTARY, FISHING, CHESS, ARTICLES, PAGE, QUIZZES,QUALITY,</a:t>
            </a:r>
          </a:p>
          <a:p>
            <a:r>
              <a:rPr lang="en-US" sz="2400" b="1" dirty="0" smtClean="0">
                <a:ln w="11430"/>
                <a:solidFill>
                  <a:srgbClr val="FF0000"/>
                </a:solidFill>
                <a:effectLst>
                  <a:outerShdw blurRad="80000" dist="40000" dir="5040000" algn="tl">
                    <a:srgbClr val="000000">
                      <a:alpha val="30000"/>
                    </a:srgbClr>
                  </a:outerShdw>
                </a:effectLst>
              </a:rPr>
              <a:t>CELEBRITIES, THE  PRESS, ADVERTS, THE  NEWS, PHOTOGRAPH, CHANNEL, LOCAL, SOAP  OPERAS, COMPUTERS</a:t>
            </a:r>
            <a:endParaRPr lang="ru-RU" sz="2400" b="1" dirty="0">
              <a:ln w="11430"/>
              <a:solidFill>
                <a:srgbClr val="FF0000"/>
              </a:solidFill>
              <a:effectLst>
                <a:outerShdw blurRad="80000" dist="40000" dir="5040000" algn="tl">
                  <a:srgbClr val="000000">
                    <a:alpha val="30000"/>
                  </a:srgbClr>
                </a:outerShdw>
              </a:effectLst>
            </a:endParaRPr>
          </a:p>
        </p:txBody>
      </p:sp>
      <p:graphicFrame>
        <p:nvGraphicFramePr>
          <p:cNvPr id="4" name="Схема 3"/>
          <p:cNvGraphicFramePr/>
          <p:nvPr/>
        </p:nvGraphicFramePr>
        <p:xfrm>
          <a:off x="-714412" y="1428736"/>
          <a:ext cx="5786478" cy="52149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par>
                                <p:cTn id="10" presetID="17" presetClass="entr" presetSubtype="1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strVal val="#ppt_h"/>
                                          </p:val>
                                        </p:tav>
                                        <p:tav tm="100000">
                                          <p:val>
                                            <p:strVal val="#ppt_h"/>
                                          </p:val>
                                        </p:tav>
                                      </p:tavLst>
                                    </p:anim>
                                  </p:childTnLst>
                                </p:cTn>
                              </p:par>
                              <p:par>
                                <p:cTn id="14" presetID="29"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1000" fill="hold"/>
                                        <p:tgtEl>
                                          <p:spTgt spid="2"/>
                                        </p:tgtEl>
                                        <p:attrNameLst>
                                          <p:attrName>ppt_x</p:attrName>
                                        </p:attrNameLst>
                                      </p:cBhvr>
                                      <p:tavLst>
                                        <p:tav tm="0">
                                          <p:val>
                                            <p:strVal val="#ppt_x-.2"/>
                                          </p:val>
                                        </p:tav>
                                        <p:tav tm="100000">
                                          <p:val>
                                            <p:strVal val="#ppt_x"/>
                                          </p:val>
                                        </p:tav>
                                      </p:tavLst>
                                    </p:anim>
                                    <p:anim calcmode="lin" valueType="num">
                                      <p:cBhvr>
                                        <p:cTn id="17"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Graphic spid="4"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nvGraphicFramePr>
        <p:xfrm>
          <a:off x="357158" y="214290"/>
          <a:ext cx="3286148" cy="64294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Таблица 2"/>
          <p:cNvGraphicFramePr>
            <a:graphicFrameLocks noGrp="1"/>
          </p:cNvGraphicFramePr>
          <p:nvPr/>
        </p:nvGraphicFramePr>
        <p:xfrm>
          <a:off x="4643438" y="214289"/>
          <a:ext cx="4214842" cy="6542787"/>
        </p:xfrm>
        <a:graphic>
          <a:graphicData uri="http://schemas.openxmlformats.org/drawingml/2006/table">
            <a:tbl>
              <a:tblPr firstRow="1" bandRow="1">
                <a:tableStyleId>{BC89EF96-8CEA-46FF-86C4-4CE0E7609802}</a:tableStyleId>
              </a:tblPr>
              <a:tblGrid>
                <a:gridCol w="4214842"/>
              </a:tblGrid>
              <a:tr h="10113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i="1" dirty="0" smtClean="0">
                          <a:ln w="11430"/>
                          <a:solidFill>
                            <a:srgbClr val="FF0000"/>
                          </a:solidFill>
                          <a:effectLst>
                            <a:outerShdw blurRad="80000" dist="40000" dir="5040000" algn="tl">
                              <a:srgbClr val="000000">
                                <a:alpha val="30000"/>
                              </a:srgbClr>
                            </a:outerShdw>
                          </a:effectLst>
                        </a:rPr>
                        <a:t>«</a:t>
                      </a:r>
                      <a:r>
                        <a:rPr lang="en-US" b="1" i="1" dirty="0" smtClean="0">
                          <a:ln w="11430"/>
                          <a:solidFill>
                            <a:srgbClr val="FF0000"/>
                          </a:solidFill>
                          <a:effectLst>
                            <a:outerShdw blurRad="80000" dist="40000" dir="5040000" algn="tl">
                              <a:srgbClr val="000000">
                                <a:alpha val="30000"/>
                              </a:srgbClr>
                            </a:outerShdw>
                          </a:effectLst>
                        </a:rPr>
                        <a:t>Fly-on-the-wall</a:t>
                      </a:r>
                      <a:r>
                        <a:rPr lang="ru-RU" b="1" i="1" dirty="0" smtClean="0">
                          <a:ln w="11430"/>
                          <a:solidFill>
                            <a:srgbClr val="FF0000"/>
                          </a:solidFill>
                          <a:effectLst>
                            <a:outerShdw blurRad="80000" dist="40000" dir="5040000" algn="tl">
                              <a:srgbClr val="000000">
                                <a:alpha val="30000"/>
                              </a:srgbClr>
                            </a:outerShdw>
                          </a:effectLst>
                        </a:rPr>
                        <a:t>»</a:t>
                      </a:r>
                      <a:r>
                        <a:rPr lang="en-US" b="1" i="1" dirty="0" smtClean="0">
                          <a:ln w="11430"/>
                          <a:solidFill>
                            <a:srgbClr val="FF0000"/>
                          </a:solidFill>
                          <a:effectLst>
                            <a:outerShdw blurRad="80000" dist="40000" dir="5040000" algn="tl">
                              <a:srgbClr val="000000">
                                <a:alpha val="30000"/>
                              </a:srgbClr>
                            </a:outerShdw>
                          </a:effectLst>
                        </a:rPr>
                        <a:t> TV  </a:t>
                      </a:r>
                      <a:r>
                        <a:rPr lang="en-US" b="1" i="1" dirty="0" err="1" smtClean="0">
                          <a:ln w="11430"/>
                          <a:solidFill>
                            <a:srgbClr val="FF0000"/>
                          </a:solidFill>
                          <a:effectLst>
                            <a:outerShdw blurRad="80000" dist="40000" dir="5040000" algn="tl">
                              <a:srgbClr val="000000">
                                <a:alpha val="30000"/>
                              </a:srgbClr>
                            </a:outerShdw>
                          </a:effectLst>
                        </a:rPr>
                        <a:t>programme</a:t>
                      </a:r>
                      <a:r>
                        <a:rPr lang="en-US" b="1" i="1" dirty="0" smtClean="0">
                          <a:ln w="11430"/>
                          <a:solidFill>
                            <a:srgbClr val="FF0000"/>
                          </a:solidFill>
                          <a:effectLst>
                            <a:outerShdw blurRad="80000" dist="40000" dir="5040000" algn="tl">
                              <a:srgbClr val="000000">
                                <a:alpha val="30000"/>
                              </a:srgbClr>
                            </a:outerShdw>
                          </a:effectLst>
                        </a:rPr>
                        <a:t>  in  which  celebrities  or  ordinary  people  are  filmed  all  the  time.</a:t>
                      </a:r>
                      <a:endParaRPr lang="ru-RU" i="1" dirty="0" smtClean="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blipFill>
                      <a:blip r:embed="rId7"/>
                      <a:tile tx="0" ty="0" sx="100000" sy="100000" flip="none" algn="tl"/>
                    </a:blipFill>
                  </a:tcPr>
                </a:tc>
              </a:tr>
              <a:tr h="6925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dirty="0" smtClean="0">
                          <a:ln w="11430"/>
                          <a:solidFill>
                            <a:schemeClr val="tx2"/>
                          </a:solidFill>
                          <a:effectLst>
                            <a:outerShdw blurRad="80000" dist="40000" dir="5040000" algn="tl">
                              <a:srgbClr val="000000">
                                <a:alpha val="30000"/>
                              </a:srgbClr>
                            </a:outerShdw>
                          </a:effectLst>
                        </a:rPr>
                        <a:t>Websites  are  collections  of  web  pages. </a:t>
                      </a:r>
                      <a:endParaRPr lang="ru-RU" i="1"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tile tx="0" ty="0" sx="100000" sy="100000" flip="none" algn="tl"/>
                    </a:blipFill>
                  </a:tcPr>
                </a:tc>
              </a:tr>
              <a:tr h="10429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dirty="0" smtClean="0">
                          <a:ln w="11430"/>
                          <a:solidFill>
                            <a:srgbClr val="FF0000"/>
                          </a:solidFill>
                          <a:effectLst>
                            <a:outerShdw blurRad="80000" dist="40000" dir="5040000" algn="tl">
                              <a:srgbClr val="000000">
                                <a:alpha val="30000"/>
                              </a:srgbClr>
                            </a:outerShdw>
                          </a:effectLst>
                        </a:rPr>
                        <a:t>TV  </a:t>
                      </a:r>
                      <a:r>
                        <a:rPr lang="en-US" b="1" i="1" dirty="0" err="1" smtClean="0">
                          <a:ln w="11430"/>
                          <a:solidFill>
                            <a:srgbClr val="FF0000"/>
                          </a:solidFill>
                          <a:effectLst>
                            <a:outerShdw blurRad="80000" dist="40000" dir="5040000" algn="tl">
                              <a:srgbClr val="000000">
                                <a:alpha val="30000"/>
                              </a:srgbClr>
                            </a:outerShdw>
                          </a:effectLst>
                        </a:rPr>
                        <a:t>programme</a:t>
                      </a:r>
                      <a:r>
                        <a:rPr lang="en-US" b="1" i="1" dirty="0" smtClean="0">
                          <a:ln w="11430"/>
                          <a:solidFill>
                            <a:srgbClr val="FF0000"/>
                          </a:solidFill>
                          <a:effectLst>
                            <a:outerShdw blurRad="80000" dist="40000" dir="5040000" algn="tl">
                              <a:srgbClr val="000000">
                                <a:alpha val="30000"/>
                              </a:srgbClr>
                            </a:outerShdw>
                          </a:effectLst>
                        </a:rPr>
                        <a:t>  where </a:t>
                      </a:r>
                      <a:r>
                        <a:rPr lang="ru-RU" b="1" i="1" dirty="0" smtClean="0">
                          <a:ln w="11430"/>
                          <a:solidFill>
                            <a:srgbClr val="FF0000"/>
                          </a:solidFill>
                          <a:effectLst>
                            <a:outerShdw blurRad="80000" dist="40000" dir="5040000" algn="tl">
                              <a:srgbClr val="000000">
                                <a:alpha val="30000"/>
                              </a:srgbClr>
                            </a:outerShdw>
                          </a:effectLst>
                        </a:rPr>
                        <a:t>«</a:t>
                      </a:r>
                      <a:r>
                        <a:rPr lang="en-US" b="1" i="1" dirty="0" smtClean="0">
                          <a:ln w="11430"/>
                          <a:solidFill>
                            <a:srgbClr val="FF0000"/>
                          </a:solidFill>
                          <a:effectLst>
                            <a:outerShdw blurRad="80000" dist="40000" dir="5040000" algn="tl">
                              <a:srgbClr val="000000">
                                <a:alpha val="30000"/>
                              </a:srgbClr>
                            </a:outerShdw>
                          </a:effectLst>
                        </a:rPr>
                        <a:t>guests</a:t>
                      </a:r>
                      <a:r>
                        <a:rPr lang="ru-RU" b="1" i="1" dirty="0" smtClean="0">
                          <a:ln w="11430"/>
                          <a:solidFill>
                            <a:srgbClr val="FF0000"/>
                          </a:solidFill>
                          <a:effectLst>
                            <a:outerShdw blurRad="80000" dist="40000" dir="5040000" algn="tl">
                              <a:srgbClr val="000000">
                                <a:alpha val="30000"/>
                              </a:srgbClr>
                            </a:outerShdw>
                          </a:effectLst>
                        </a:rPr>
                        <a:t>»</a:t>
                      </a:r>
                      <a:r>
                        <a:rPr lang="en-US" b="1" i="1" dirty="0" smtClean="0">
                          <a:ln w="11430"/>
                          <a:solidFill>
                            <a:srgbClr val="FF0000"/>
                          </a:solidFill>
                          <a:effectLst>
                            <a:outerShdw blurRad="80000" dist="40000" dir="5040000" algn="tl">
                              <a:srgbClr val="000000">
                                <a:alpha val="30000"/>
                              </a:srgbClr>
                            </a:outerShdw>
                          </a:effectLst>
                        </a:rPr>
                        <a:t>, usually  celebrities, come  and  talk  to  a  journalist.</a:t>
                      </a:r>
                      <a:endParaRPr lang="ru-RU" i="1" dirty="0" smtClean="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tile tx="0" ty="0" sx="100000" sy="100000" flip="none" algn="tl"/>
                    </a:blipFill>
                  </a:tcPr>
                </a:tc>
              </a:tr>
              <a:tr h="7598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dirty="0" smtClean="0">
                          <a:ln w="11430"/>
                          <a:solidFill>
                            <a:schemeClr val="tx2"/>
                          </a:solidFill>
                          <a:effectLst>
                            <a:outerShdw blurRad="80000" dist="40000" dir="5040000" algn="tl">
                              <a:srgbClr val="000000">
                                <a:alpha val="30000"/>
                              </a:srgbClr>
                            </a:outerShdw>
                          </a:effectLst>
                        </a:rPr>
                        <a:t>Newspapers  usually  with  gossip  about  celebrities.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tile tx="0" ty="0" sx="100000" sy="100000" flip="none" algn="tl"/>
                    </a:blipFill>
                  </a:tcPr>
                </a:tc>
              </a:tr>
              <a:tr h="714004">
                <a:tc>
                  <a:txBody>
                    <a:bodyPr/>
                    <a:lstStyle/>
                    <a:p>
                      <a:r>
                        <a:rPr lang="en-US" b="1" i="1" cap="none" spc="0" dirty="0" smtClean="0">
                          <a:ln w="1905"/>
                          <a:solidFill>
                            <a:srgbClr val="FF0000"/>
                          </a:solidFill>
                          <a:effectLst>
                            <a:innerShdw blurRad="69850" dist="43180" dir="5400000">
                              <a:srgbClr val="000000">
                                <a:alpha val="65000"/>
                              </a:srgbClr>
                            </a:innerShdw>
                          </a:effectLst>
                        </a:rPr>
                        <a:t>A  competition  or  quiz  in  which  contestants  take  part.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tile tx="0" ty="0" sx="100000" sy="100000" flip="none" algn="tl"/>
                    </a:blipFill>
                  </a:tcPr>
                </a:tc>
              </a:tr>
              <a:tr h="989397">
                <a:tc>
                  <a:txBody>
                    <a:bodyPr/>
                    <a:lstStyle/>
                    <a:p>
                      <a:r>
                        <a:rPr lang="en-US" b="1" i="1" dirty="0" smtClean="0">
                          <a:ln w="11430"/>
                          <a:solidFill>
                            <a:schemeClr val="tx2"/>
                          </a:solidFill>
                          <a:effectLst>
                            <a:outerShdw blurRad="80000" dist="40000" dir="5040000" algn="tl">
                              <a:srgbClr val="000000">
                                <a:alpha val="30000"/>
                              </a:srgbClr>
                            </a:outerShdw>
                          </a:effectLst>
                        </a:rPr>
                        <a:t>A serious  </a:t>
                      </a:r>
                      <a:r>
                        <a:rPr lang="en-US" b="1" i="1" dirty="0" err="1" smtClean="0">
                          <a:ln w="11430"/>
                          <a:solidFill>
                            <a:schemeClr val="tx2"/>
                          </a:solidFill>
                          <a:effectLst>
                            <a:outerShdw blurRad="80000" dist="40000" dir="5040000" algn="tl">
                              <a:srgbClr val="000000">
                                <a:alpha val="30000"/>
                              </a:srgbClr>
                            </a:outerShdw>
                          </a:effectLst>
                        </a:rPr>
                        <a:t>programme</a:t>
                      </a:r>
                      <a:r>
                        <a:rPr lang="en-US" b="1" i="1" dirty="0" smtClean="0">
                          <a:ln w="11430"/>
                          <a:solidFill>
                            <a:schemeClr val="tx2"/>
                          </a:solidFill>
                          <a:effectLst>
                            <a:outerShdw blurRad="80000" dist="40000" dir="5040000" algn="tl">
                              <a:srgbClr val="000000">
                                <a:alpha val="30000"/>
                              </a:srgbClr>
                            </a:outerShdw>
                          </a:effectLst>
                        </a:rPr>
                        <a:t>  with  information  about  a  topic  of  current  interest</a:t>
                      </a:r>
                      <a:endParaRPr lang="ru-RU"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tile tx="0" ty="0" sx="100000" sy="100000" flip="none" algn="tl"/>
                    </a:blipFill>
                  </a:tcPr>
                </a:tc>
              </a:tr>
              <a:tr h="6925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dirty="0" smtClean="0">
                          <a:ln w="11430"/>
                          <a:solidFill>
                            <a:srgbClr val="FF0000"/>
                          </a:solidFill>
                          <a:effectLst>
                            <a:outerShdw blurRad="80000" dist="40000" dir="5040000" algn="tl">
                              <a:srgbClr val="000000">
                                <a:alpha val="30000"/>
                              </a:srgbClr>
                            </a:outerShdw>
                          </a:effectLst>
                        </a:rPr>
                        <a:t>Popular  drama  series  that  goes  on  for  a  long  time.</a:t>
                      </a:r>
                      <a:endParaRPr lang="ru-RU" i="1" dirty="0" smtClean="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tile tx="0" ty="0" sx="100000" sy="100000" flip="none" algn="tl"/>
                    </a:blipFill>
                  </a:tcPr>
                </a:tc>
              </a:tr>
              <a:tr h="5267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dirty="0" smtClean="0">
                          <a:ln w="11430"/>
                          <a:solidFill>
                            <a:schemeClr val="tx2"/>
                          </a:solidFill>
                          <a:effectLst>
                            <a:outerShdw blurRad="80000" dist="40000" dir="5040000" algn="tl">
                              <a:srgbClr val="000000">
                                <a:alpha val="30000"/>
                              </a:srgbClr>
                            </a:outerShdw>
                          </a:effectLst>
                        </a:rPr>
                        <a:t>News  about  recent  events</a:t>
                      </a:r>
                    </a:p>
                    <a:p>
                      <a:endParaRPr lang="ru-RU" i="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tile tx="0" ty="0" sx="100000" sy="100000" flip="none" algn="tl"/>
                    </a:blipFill>
                  </a:tcPr>
                </a:tc>
              </a:tr>
            </a:tbl>
          </a:graphicData>
        </a:graphic>
      </p:graphicFrame>
      <p:sp>
        <p:nvSpPr>
          <p:cNvPr id="10" name="TextBox 9"/>
          <p:cNvSpPr txBox="1"/>
          <p:nvPr/>
        </p:nvSpPr>
        <p:spPr>
          <a:xfrm>
            <a:off x="142844" y="357166"/>
            <a:ext cx="428628" cy="5509200"/>
          </a:xfrm>
          <a:prstGeom prst="rect">
            <a:avLst/>
          </a:prstGeom>
          <a:noFill/>
        </p:spPr>
        <p:txBody>
          <a:bodyPr wrap="square" rtlCol="0">
            <a:spAutoFit/>
            <a:scene3d>
              <a:camera prst="orthographicFront"/>
              <a:lightRig rig="glow" dir="tl">
                <a:rot lat="0" lon="0" rev="5400000"/>
              </a:lightRig>
            </a:scene3d>
            <a:sp3d extrusionH="57150" contourW="12700">
              <a:bevelT w="25400" h="25400"/>
              <a:contourClr>
                <a:schemeClr val="accent6">
                  <a:shade val="73000"/>
                </a:schemeClr>
              </a:contourClr>
            </a:sp3d>
          </a:bodyPr>
          <a:lstStyle/>
          <a:p>
            <a:r>
              <a:rPr lang="en-US" sz="4400" b="1" dirty="0" smtClean="0">
                <a:ln w="11430"/>
                <a:solidFill>
                  <a:srgbClr val="FF0000"/>
                </a:solidFill>
                <a:effectLst>
                  <a:outerShdw blurRad="80000" dist="40000" dir="5040000" algn="tl">
                    <a:srgbClr val="000000">
                      <a:alpha val="30000"/>
                    </a:srgbClr>
                  </a:outerShdw>
                </a:effectLst>
              </a:rPr>
              <a:t>MATC</a:t>
            </a:r>
          </a:p>
          <a:p>
            <a:r>
              <a:rPr lang="en-US" sz="4400" b="1" dirty="0" smtClean="0">
                <a:ln w="11430"/>
                <a:solidFill>
                  <a:srgbClr val="FF0000"/>
                </a:solidFill>
                <a:effectLst>
                  <a:outerShdw blurRad="80000" dist="40000" dir="5040000" algn="tl">
                    <a:srgbClr val="000000">
                      <a:alpha val="30000"/>
                    </a:srgbClr>
                  </a:outerShdw>
                </a:effectLst>
              </a:rPr>
              <a:t>H</a:t>
            </a:r>
          </a:p>
          <a:p>
            <a:r>
              <a:rPr lang="en-US" sz="4400" b="1" dirty="0" smtClean="0">
                <a:ln w="11430"/>
                <a:solidFill>
                  <a:srgbClr val="FF0000"/>
                </a:solidFill>
                <a:effectLst>
                  <a:outerShdw blurRad="80000" dist="40000" dir="5040000" algn="tl">
                    <a:srgbClr val="000000">
                      <a:alpha val="30000"/>
                    </a:srgbClr>
                  </a:outerShdw>
                </a:effectLst>
              </a:rPr>
              <a:t>ING</a:t>
            </a:r>
            <a:endParaRPr lang="ru-RU" sz="4000" b="1" dirty="0">
              <a:ln w="11430"/>
              <a:solidFill>
                <a:srgbClr val="FF0000"/>
              </a:solidFill>
              <a:effectLst>
                <a:outerShdw blurRad="80000" dist="40000" dir="5040000" algn="tl">
                  <a:srgbClr val="000000">
                    <a:alpha val="30000"/>
                  </a:srgbClr>
                </a:outerShdw>
              </a:effectLst>
            </a:endParaRPr>
          </a:p>
        </p:txBody>
      </p:sp>
      <p:cxnSp>
        <p:nvCxnSpPr>
          <p:cNvPr id="28" name="Прямая со стрелкой 27"/>
          <p:cNvCxnSpPr/>
          <p:nvPr/>
        </p:nvCxnSpPr>
        <p:spPr>
          <a:xfrm rot="16200000" flipH="1">
            <a:off x="2964645" y="750075"/>
            <a:ext cx="1928826" cy="1428760"/>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0" name="Прямая со стрелкой 29"/>
          <p:cNvCxnSpPr/>
          <p:nvPr/>
        </p:nvCxnSpPr>
        <p:spPr>
          <a:xfrm rot="16200000" flipH="1">
            <a:off x="1714480" y="2857496"/>
            <a:ext cx="4429156" cy="1428760"/>
          </a:xfrm>
          <a:prstGeom prst="straightConnector1">
            <a:avLst/>
          </a:prstGeom>
          <a:ln w="38100">
            <a:solidFill>
              <a:srgbClr val="92D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2" name="Прямая со стрелкой 31"/>
          <p:cNvCxnSpPr/>
          <p:nvPr/>
        </p:nvCxnSpPr>
        <p:spPr>
          <a:xfrm rot="5400000" flipH="1" flipV="1">
            <a:off x="3178959" y="750075"/>
            <a:ext cx="1500198" cy="1428760"/>
          </a:xfrm>
          <a:prstGeom prst="straightConnector1">
            <a:avLst/>
          </a:prstGeom>
          <a:ln w="38100">
            <a:solidFill>
              <a:srgbClr val="7030A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4" name="Прямая со стрелкой 33"/>
          <p:cNvCxnSpPr/>
          <p:nvPr/>
        </p:nvCxnSpPr>
        <p:spPr>
          <a:xfrm rot="5400000" flipH="1" flipV="1">
            <a:off x="3214678" y="1571612"/>
            <a:ext cx="1428760" cy="1428760"/>
          </a:xfrm>
          <a:prstGeom prst="straightConnector1">
            <a:avLst/>
          </a:prstGeom>
          <a:ln w="38100">
            <a:solidFill>
              <a:srgbClr val="00B0F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6" name="Прямая со стрелкой 35"/>
          <p:cNvCxnSpPr/>
          <p:nvPr/>
        </p:nvCxnSpPr>
        <p:spPr>
          <a:xfrm>
            <a:off x="3143240" y="3714752"/>
            <a:ext cx="1500198" cy="571504"/>
          </a:xfrm>
          <a:prstGeom prst="straightConnector1">
            <a:avLst/>
          </a:prstGeom>
          <a:ln w="3810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0" name="Прямая со стрелкой 39"/>
          <p:cNvCxnSpPr/>
          <p:nvPr/>
        </p:nvCxnSpPr>
        <p:spPr>
          <a:xfrm>
            <a:off x="3214678" y="4643446"/>
            <a:ext cx="1428760" cy="357190"/>
          </a:xfrm>
          <a:prstGeom prst="straightConnector1">
            <a:avLst/>
          </a:prstGeom>
          <a:ln w="3810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2" name="Прямая со стрелкой 41"/>
          <p:cNvCxnSpPr/>
          <p:nvPr/>
        </p:nvCxnSpPr>
        <p:spPr>
          <a:xfrm rot="5400000" flipH="1" flipV="1">
            <a:off x="2893207" y="3679033"/>
            <a:ext cx="2071702" cy="1428760"/>
          </a:xfrm>
          <a:prstGeom prst="straightConnector1">
            <a:avLst/>
          </a:prstGeom>
          <a:ln w="3810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4" name="Прямая со стрелкой 43"/>
          <p:cNvCxnSpPr/>
          <p:nvPr/>
        </p:nvCxnSpPr>
        <p:spPr>
          <a:xfrm>
            <a:off x="3214678" y="6215082"/>
            <a:ext cx="1500198" cy="357190"/>
          </a:xfrm>
          <a:prstGeom prst="straightConnector1">
            <a:avLst/>
          </a:prstGeom>
          <a:ln w="3810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2000"/>
                                        <p:tgtEl>
                                          <p:spTgt spid="28"/>
                                        </p:tgtEl>
                                      </p:cBhvr>
                                    </p:animEffect>
                                    <p:anim calcmode="lin" valueType="num">
                                      <p:cBhvr>
                                        <p:cTn id="8" dur="2000" fill="hold"/>
                                        <p:tgtEl>
                                          <p:spTgt spid="28"/>
                                        </p:tgtEl>
                                        <p:attrNameLst>
                                          <p:attrName>style.rotation</p:attrName>
                                        </p:attrNameLst>
                                      </p:cBhvr>
                                      <p:tavLst>
                                        <p:tav tm="0">
                                          <p:val>
                                            <p:fltVal val="720"/>
                                          </p:val>
                                        </p:tav>
                                        <p:tav tm="100000">
                                          <p:val>
                                            <p:fltVal val="0"/>
                                          </p:val>
                                        </p:tav>
                                      </p:tavLst>
                                    </p:anim>
                                    <p:anim calcmode="lin" valueType="num">
                                      <p:cBhvr>
                                        <p:cTn id="9" dur="2000" fill="hold"/>
                                        <p:tgtEl>
                                          <p:spTgt spid="28"/>
                                        </p:tgtEl>
                                        <p:attrNameLst>
                                          <p:attrName>ppt_h</p:attrName>
                                        </p:attrNameLst>
                                      </p:cBhvr>
                                      <p:tavLst>
                                        <p:tav tm="0">
                                          <p:val>
                                            <p:fltVal val="0"/>
                                          </p:val>
                                        </p:tav>
                                        <p:tav tm="100000">
                                          <p:val>
                                            <p:strVal val="#ppt_h"/>
                                          </p:val>
                                        </p:tav>
                                      </p:tavLst>
                                    </p:anim>
                                    <p:anim calcmode="lin" valueType="num">
                                      <p:cBhvr>
                                        <p:cTn id="10" dur="2000" fill="hold"/>
                                        <p:tgtEl>
                                          <p:spTgt spid="28"/>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2000"/>
                                        <p:tgtEl>
                                          <p:spTgt spid="30"/>
                                        </p:tgtEl>
                                      </p:cBhvr>
                                    </p:animEffect>
                                    <p:anim calcmode="lin" valueType="num">
                                      <p:cBhvr>
                                        <p:cTn id="16" dur="2000" fill="hold"/>
                                        <p:tgtEl>
                                          <p:spTgt spid="30"/>
                                        </p:tgtEl>
                                        <p:attrNameLst>
                                          <p:attrName>style.rotation</p:attrName>
                                        </p:attrNameLst>
                                      </p:cBhvr>
                                      <p:tavLst>
                                        <p:tav tm="0">
                                          <p:val>
                                            <p:fltVal val="720"/>
                                          </p:val>
                                        </p:tav>
                                        <p:tav tm="100000">
                                          <p:val>
                                            <p:fltVal val="0"/>
                                          </p:val>
                                        </p:tav>
                                      </p:tavLst>
                                    </p:anim>
                                    <p:anim calcmode="lin" valueType="num">
                                      <p:cBhvr>
                                        <p:cTn id="17" dur="2000" fill="hold"/>
                                        <p:tgtEl>
                                          <p:spTgt spid="30"/>
                                        </p:tgtEl>
                                        <p:attrNameLst>
                                          <p:attrName>ppt_h</p:attrName>
                                        </p:attrNameLst>
                                      </p:cBhvr>
                                      <p:tavLst>
                                        <p:tav tm="0">
                                          <p:val>
                                            <p:fltVal val="0"/>
                                          </p:val>
                                        </p:tav>
                                        <p:tav tm="100000">
                                          <p:val>
                                            <p:strVal val="#ppt_h"/>
                                          </p:val>
                                        </p:tav>
                                      </p:tavLst>
                                    </p:anim>
                                    <p:anim calcmode="lin" valueType="num">
                                      <p:cBhvr>
                                        <p:cTn id="18" dur="2000" fill="hold"/>
                                        <p:tgtEl>
                                          <p:spTgt spid="30"/>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2000"/>
                                        <p:tgtEl>
                                          <p:spTgt spid="32"/>
                                        </p:tgtEl>
                                      </p:cBhvr>
                                    </p:animEffect>
                                    <p:anim calcmode="lin" valueType="num">
                                      <p:cBhvr>
                                        <p:cTn id="24" dur="2000" fill="hold"/>
                                        <p:tgtEl>
                                          <p:spTgt spid="32"/>
                                        </p:tgtEl>
                                        <p:attrNameLst>
                                          <p:attrName>style.rotation</p:attrName>
                                        </p:attrNameLst>
                                      </p:cBhvr>
                                      <p:tavLst>
                                        <p:tav tm="0">
                                          <p:val>
                                            <p:fltVal val="720"/>
                                          </p:val>
                                        </p:tav>
                                        <p:tav tm="100000">
                                          <p:val>
                                            <p:fltVal val="0"/>
                                          </p:val>
                                        </p:tav>
                                      </p:tavLst>
                                    </p:anim>
                                    <p:anim calcmode="lin" valueType="num">
                                      <p:cBhvr>
                                        <p:cTn id="25" dur="2000" fill="hold"/>
                                        <p:tgtEl>
                                          <p:spTgt spid="32"/>
                                        </p:tgtEl>
                                        <p:attrNameLst>
                                          <p:attrName>ppt_h</p:attrName>
                                        </p:attrNameLst>
                                      </p:cBhvr>
                                      <p:tavLst>
                                        <p:tav tm="0">
                                          <p:val>
                                            <p:fltVal val="0"/>
                                          </p:val>
                                        </p:tav>
                                        <p:tav tm="100000">
                                          <p:val>
                                            <p:strVal val="#ppt_h"/>
                                          </p:val>
                                        </p:tav>
                                      </p:tavLst>
                                    </p:anim>
                                    <p:anim calcmode="lin" valueType="num">
                                      <p:cBhvr>
                                        <p:cTn id="26" dur="2000" fill="hold"/>
                                        <p:tgtEl>
                                          <p:spTgt spid="32"/>
                                        </p:tgtEl>
                                        <p:attrNameLst>
                                          <p:attrName>ppt_w</p:attrName>
                                        </p:attrNameLst>
                                      </p:cBhvr>
                                      <p:tavLst>
                                        <p:tav tm="0">
                                          <p:val>
                                            <p:fltVal val="0"/>
                                          </p:val>
                                        </p:tav>
                                        <p:tav tm="100000">
                                          <p:val>
                                            <p:strVal val="#ppt_w"/>
                                          </p:val>
                                        </p:tav>
                                      </p:tavLst>
                                    </p:anim>
                                  </p:childTnLst>
                                </p:cTn>
                              </p:par>
                            </p:childTnLst>
                          </p:cTn>
                        </p:par>
                      </p:childTnLst>
                    </p:cTn>
                  </p:par>
                  <p:par>
                    <p:cTn id="27" fill="hold">
                      <p:stCondLst>
                        <p:cond delay="indefinite"/>
                      </p:stCondLst>
                      <p:childTnLst>
                        <p:par>
                          <p:cTn id="28" fill="hold">
                            <p:stCondLst>
                              <p:cond delay="0"/>
                            </p:stCondLst>
                            <p:childTnLst>
                              <p:par>
                                <p:cTn id="29" presetID="35" presetClass="entr" presetSubtype="0"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2000"/>
                                        <p:tgtEl>
                                          <p:spTgt spid="34"/>
                                        </p:tgtEl>
                                      </p:cBhvr>
                                    </p:animEffect>
                                    <p:anim calcmode="lin" valueType="num">
                                      <p:cBhvr>
                                        <p:cTn id="32" dur="2000" fill="hold"/>
                                        <p:tgtEl>
                                          <p:spTgt spid="34"/>
                                        </p:tgtEl>
                                        <p:attrNameLst>
                                          <p:attrName>style.rotation</p:attrName>
                                        </p:attrNameLst>
                                      </p:cBhvr>
                                      <p:tavLst>
                                        <p:tav tm="0">
                                          <p:val>
                                            <p:fltVal val="720"/>
                                          </p:val>
                                        </p:tav>
                                        <p:tav tm="100000">
                                          <p:val>
                                            <p:fltVal val="0"/>
                                          </p:val>
                                        </p:tav>
                                      </p:tavLst>
                                    </p:anim>
                                    <p:anim calcmode="lin" valueType="num">
                                      <p:cBhvr>
                                        <p:cTn id="33" dur="2000" fill="hold"/>
                                        <p:tgtEl>
                                          <p:spTgt spid="34"/>
                                        </p:tgtEl>
                                        <p:attrNameLst>
                                          <p:attrName>ppt_h</p:attrName>
                                        </p:attrNameLst>
                                      </p:cBhvr>
                                      <p:tavLst>
                                        <p:tav tm="0">
                                          <p:val>
                                            <p:fltVal val="0"/>
                                          </p:val>
                                        </p:tav>
                                        <p:tav tm="100000">
                                          <p:val>
                                            <p:strVal val="#ppt_h"/>
                                          </p:val>
                                        </p:tav>
                                      </p:tavLst>
                                    </p:anim>
                                    <p:anim calcmode="lin" valueType="num">
                                      <p:cBhvr>
                                        <p:cTn id="34" dur="2000" fill="hold"/>
                                        <p:tgtEl>
                                          <p:spTgt spid="34"/>
                                        </p:tgtEl>
                                        <p:attrNameLst>
                                          <p:attrName>ppt_w</p:attrName>
                                        </p:attrNameLst>
                                      </p:cBhvr>
                                      <p:tavLst>
                                        <p:tav tm="0">
                                          <p:val>
                                            <p:fltVal val="0"/>
                                          </p:val>
                                        </p:tav>
                                        <p:tav tm="100000">
                                          <p:val>
                                            <p:strVal val="#ppt_w"/>
                                          </p:val>
                                        </p:tav>
                                      </p:tavLst>
                                    </p:anim>
                                  </p:childTnLst>
                                </p:cTn>
                              </p:par>
                            </p:childTnLst>
                          </p:cTn>
                        </p:par>
                      </p:childTnLst>
                    </p:cTn>
                  </p:par>
                  <p:par>
                    <p:cTn id="35" fill="hold">
                      <p:stCondLst>
                        <p:cond delay="indefinite"/>
                      </p:stCondLst>
                      <p:childTnLst>
                        <p:par>
                          <p:cTn id="36" fill="hold">
                            <p:stCondLst>
                              <p:cond delay="0"/>
                            </p:stCondLst>
                            <p:childTnLst>
                              <p:par>
                                <p:cTn id="37" presetID="35" presetClass="entr" presetSubtype="0" fill="hold" nodeType="click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2000"/>
                                        <p:tgtEl>
                                          <p:spTgt spid="36"/>
                                        </p:tgtEl>
                                      </p:cBhvr>
                                    </p:animEffect>
                                    <p:anim calcmode="lin" valueType="num">
                                      <p:cBhvr>
                                        <p:cTn id="40" dur="2000" fill="hold"/>
                                        <p:tgtEl>
                                          <p:spTgt spid="36"/>
                                        </p:tgtEl>
                                        <p:attrNameLst>
                                          <p:attrName>style.rotation</p:attrName>
                                        </p:attrNameLst>
                                      </p:cBhvr>
                                      <p:tavLst>
                                        <p:tav tm="0">
                                          <p:val>
                                            <p:fltVal val="720"/>
                                          </p:val>
                                        </p:tav>
                                        <p:tav tm="100000">
                                          <p:val>
                                            <p:fltVal val="0"/>
                                          </p:val>
                                        </p:tav>
                                      </p:tavLst>
                                    </p:anim>
                                    <p:anim calcmode="lin" valueType="num">
                                      <p:cBhvr>
                                        <p:cTn id="41" dur="2000" fill="hold"/>
                                        <p:tgtEl>
                                          <p:spTgt spid="36"/>
                                        </p:tgtEl>
                                        <p:attrNameLst>
                                          <p:attrName>ppt_h</p:attrName>
                                        </p:attrNameLst>
                                      </p:cBhvr>
                                      <p:tavLst>
                                        <p:tav tm="0">
                                          <p:val>
                                            <p:fltVal val="0"/>
                                          </p:val>
                                        </p:tav>
                                        <p:tav tm="100000">
                                          <p:val>
                                            <p:strVal val="#ppt_h"/>
                                          </p:val>
                                        </p:tav>
                                      </p:tavLst>
                                    </p:anim>
                                    <p:anim calcmode="lin" valueType="num">
                                      <p:cBhvr>
                                        <p:cTn id="42" dur="2000" fill="hold"/>
                                        <p:tgtEl>
                                          <p:spTgt spid="36"/>
                                        </p:tgtEl>
                                        <p:attrNameLst>
                                          <p:attrName>ppt_w</p:attrName>
                                        </p:attrNameLst>
                                      </p:cBhvr>
                                      <p:tavLst>
                                        <p:tav tm="0">
                                          <p:val>
                                            <p:fltVal val="0"/>
                                          </p:val>
                                        </p:tav>
                                        <p:tav tm="100000">
                                          <p:val>
                                            <p:strVal val="#ppt_w"/>
                                          </p:val>
                                        </p:tav>
                                      </p:tavLst>
                                    </p:anim>
                                  </p:childTnLst>
                                </p:cTn>
                              </p:par>
                            </p:childTnLst>
                          </p:cTn>
                        </p:par>
                      </p:childTnLst>
                    </p:cTn>
                  </p:par>
                  <p:par>
                    <p:cTn id="43" fill="hold">
                      <p:stCondLst>
                        <p:cond delay="indefinite"/>
                      </p:stCondLst>
                      <p:childTnLst>
                        <p:par>
                          <p:cTn id="44" fill="hold">
                            <p:stCondLst>
                              <p:cond delay="0"/>
                            </p:stCondLst>
                            <p:childTnLst>
                              <p:par>
                                <p:cTn id="45" presetID="35" presetClass="entr" presetSubtype="0" fill="hold" nodeType="click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fade">
                                      <p:cBhvr>
                                        <p:cTn id="47" dur="2000"/>
                                        <p:tgtEl>
                                          <p:spTgt spid="40"/>
                                        </p:tgtEl>
                                      </p:cBhvr>
                                    </p:animEffect>
                                    <p:anim calcmode="lin" valueType="num">
                                      <p:cBhvr>
                                        <p:cTn id="48" dur="2000" fill="hold"/>
                                        <p:tgtEl>
                                          <p:spTgt spid="40"/>
                                        </p:tgtEl>
                                        <p:attrNameLst>
                                          <p:attrName>style.rotation</p:attrName>
                                        </p:attrNameLst>
                                      </p:cBhvr>
                                      <p:tavLst>
                                        <p:tav tm="0">
                                          <p:val>
                                            <p:fltVal val="720"/>
                                          </p:val>
                                        </p:tav>
                                        <p:tav tm="100000">
                                          <p:val>
                                            <p:fltVal val="0"/>
                                          </p:val>
                                        </p:tav>
                                      </p:tavLst>
                                    </p:anim>
                                    <p:anim calcmode="lin" valueType="num">
                                      <p:cBhvr>
                                        <p:cTn id="49" dur="2000" fill="hold"/>
                                        <p:tgtEl>
                                          <p:spTgt spid="40"/>
                                        </p:tgtEl>
                                        <p:attrNameLst>
                                          <p:attrName>ppt_h</p:attrName>
                                        </p:attrNameLst>
                                      </p:cBhvr>
                                      <p:tavLst>
                                        <p:tav tm="0">
                                          <p:val>
                                            <p:fltVal val="0"/>
                                          </p:val>
                                        </p:tav>
                                        <p:tav tm="100000">
                                          <p:val>
                                            <p:strVal val="#ppt_h"/>
                                          </p:val>
                                        </p:tav>
                                      </p:tavLst>
                                    </p:anim>
                                    <p:anim calcmode="lin" valueType="num">
                                      <p:cBhvr>
                                        <p:cTn id="50" dur="2000" fill="hold"/>
                                        <p:tgtEl>
                                          <p:spTgt spid="40"/>
                                        </p:tgtEl>
                                        <p:attrNameLst>
                                          <p:attrName>ppt_w</p:attrName>
                                        </p:attrNameLst>
                                      </p:cBhvr>
                                      <p:tavLst>
                                        <p:tav tm="0">
                                          <p:val>
                                            <p:fltVal val="0"/>
                                          </p:val>
                                        </p:tav>
                                        <p:tav tm="100000">
                                          <p:val>
                                            <p:strVal val="#ppt_w"/>
                                          </p:val>
                                        </p:tav>
                                      </p:tavLst>
                                    </p:anim>
                                  </p:childTnLst>
                                </p:cTn>
                              </p:par>
                            </p:childTnLst>
                          </p:cTn>
                        </p:par>
                      </p:childTnLst>
                    </p:cTn>
                  </p:par>
                  <p:par>
                    <p:cTn id="51" fill="hold">
                      <p:stCondLst>
                        <p:cond delay="indefinite"/>
                      </p:stCondLst>
                      <p:childTnLst>
                        <p:par>
                          <p:cTn id="52" fill="hold">
                            <p:stCondLst>
                              <p:cond delay="0"/>
                            </p:stCondLst>
                            <p:childTnLst>
                              <p:par>
                                <p:cTn id="53" presetID="35" presetClass="entr" presetSubtype="0" fill="hold" nodeType="click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2000"/>
                                        <p:tgtEl>
                                          <p:spTgt spid="42"/>
                                        </p:tgtEl>
                                      </p:cBhvr>
                                    </p:animEffect>
                                    <p:anim calcmode="lin" valueType="num">
                                      <p:cBhvr>
                                        <p:cTn id="56" dur="2000" fill="hold"/>
                                        <p:tgtEl>
                                          <p:spTgt spid="42"/>
                                        </p:tgtEl>
                                        <p:attrNameLst>
                                          <p:attrName>style.rotation</p:attrName>
                                        </p:attrNameLst>
                                      </p:cBhvr>
                                      <p:tavLst>
                                        <p:tav tm="0">
                                          <p:val>
                                            <p:fltVal val="720"/>
                                          </p:val>
                                        </p:tav>
                                        <p:tav tm="100000">
                                          <p:val>
                                            <p:fltVal val="0"/>
                                          </p:val>
                                        </p:tav>
                                      </p:tavLst>
                                    </p:anim>
                                    <p:anim calcmode="lin" valueType="num">
                                      <p:cBhvr>
                                        <p:cTn id="57" dur="2000" fill="hold"/>
                                        <p:tgtEl>
                                          <p:spTgt spid="42"/>
                                        </p:tgtEl>
                                        <p:attrNameLst>
                                          <p:attrName>ppt_h</p:attrName>
                                        </p:attrNameLst>
                                      </p:cBhvr>
                                      <p:tavLst>
                                        <p:tav tm="0">
                                          <p:val>
                                            <p:fltVal val="0"/>
                                          </p:val>
                                        </p:tav>
                                        <p:tav tm="100000">
                                          <p:val>
                                            <p:strVal val="#ppt_h"/>
                                          </p:val>
                                        </p:tav>
                                      </p:tavLst>
                                    </p:anim>
                                    <p:anim calcmode="lin" valueType="num">
                                      <p:cBhvr>
                                        <p:cTn id="58" dur="2000" fill="hold"/>
                                        <p:tgtEl>
                                          <p:spTgt spid="42"/>
                                        </p:tgtEl>
                                        <p:attrNameLst>
                                          <p:attrName>ppt_w</p:attrName>
                                        </p:attrNameLst>
                                      </p:cBhvr>
                                      <p:tavLst>
                                        <p:tav tm="0">
                                          <p:val>
                                            <p:fltVal val="0"/>
                                          </p:val>
                                        </p:tav>
                                        <p:tav tm="100000">
                                          <p:val>
                                            <p:strVal val="#ppt_w"/>
                                          </p:val>
                                        </p:tav>
                                      </p:tavLst>
                                    </p:anim>
                                  </p:childTnLst>
                                </p:cTn>
                              </p:par>
                            </p:childTnLst>
                          </p:cTn>
                        </p:par>
                      </p:childTnLst>
                    </p:cTn>
                  </p:par>
                  <p:par>
                    <p:cTn id="59" fill="hold">
                      <p:stCondLst>
                        <p:cond delay="indefinite"/>
                      </p:stCondLst>
                      <p:childTnLst>
                        <p:par>
                          <p:cTn id="60" fill="hold">
                            <p:stCondLst>
                              <p:cond delay="0"/>
                            </p:stCondLst>
                            <p:childTnLst>
                              <p:par>
                                <p:cTn id="61" presetID="35" presetClass="entr" presetSubtype="0" fill="hold" nodeType="click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fade">
                                      <p:cBhvr>
                                        <p:cTn id="63" dur="2000"/>
                                        <p:tgtEl>
                                          <p:spTgt spid="44"/>
                                        </p:tgtEl>
                                      </p:cBhvr>
                                    </p:animEffect>
                                    <p:anim calcmode="lin" valueType="num">
                                      <p:cBhvr>
                                        <p:cTn id="64" dur="2000" fill="hold"/>
                                        <p:tgtEl>
                                          <p:spTgt spid="44"/>
                                        </p:tgtEl>
                                        <p:attrNameLst>
                                          <p:attrName>style.rotation</p:attrName>
                                        </p:attrNameLst>
                                      </p:cBhvr>
                                      <p:tavLst>
                                        <p:tav tm="0">
                                          <p:val>
                                            <p:fltVal val="720"/>
                                          </p:val>
                                        </p:tav>
                                        <p:tav tm="100000">
                                          <p:val>
                                            <p:fltVal val="0"/>
                                          </p:val>
                                        </p:tav>
                                      </p:tavLst>
                                    </p:anim>
                                    <p:anim calcmode="lin" valueType="num">
                                      <p:cBhvr>
                                        <p:cTn id="65" dur="2000" fill="hold"/>
                                        <p:tgtEl>
                                          <p:spTgt spid="44"/>
                                        </p:tgtEl>
                                        <p:attrNameLst>
                                          <p:attrName>ppt_h</p:attrName>
                                        </p:attrNameLst>
                                      </p:cBhvr>
                                      <p:tavLst>
                                        <p:tav tm="0">
                                          <p:val>
                                            <p:fltVal val="0"/>
                                          </p:val>
                                        </p:tav>
                                        <p:tav tm="100000">
                                          <p:val>
                                            <p:strVal val="#ppt_h"/>
                                          </p:val>
                                        </p:tav>
                                      </p:tavLst>
                                    </p:anim>
                                    <p:anim calcmode="lin" valueType="num">
                                      <p:cBhvr>
                                        <p:cTn id="66" dur="2000" fill="hold"/>
                                        <p:tgtEl>
                                          <p:spTgt spid="4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285728"/>
            <a:ext cx="8715436"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2800" b="1" dirty="0" smtClean="0">
                <a:ln w="11430"/>
                <a:solidFill>
                  <a:srgbClr val="FFFF00"/>
                </a:solidFill>
                <a:effectLst>
                  <a:glow rad="101600">
                    <a:schemeClr val="accent1">
                      <a:satMod val="175000"/>
                      <a:alpha val="40000"/>
                    </a:schemeClr>
                  </a:glow>
                  <a:outerShdw blurRad="80000" dist="40000" dir="5040000" algn="tl">
                    <a:srgbClr val="000000">
                      <a:alpha val="30000"/>
                    </a:srgbClr>
                  </a:outerShdw>
                </a:effectLst>
              </a:rPr>
              <a:t>MATCH  THE  TOPICS  WITH  THE  SENTENCES.</a:t>
            </a:r>
            <a:endParaRPr lang="ru-RU" sz="2800" b="1" dirty="0">
              <a:ln w="11430"/>
              <a:solidFill>
                <a:srgbClr val="FFFF00"/>
              </a:solidFill>
              <a:effectLst>
                <a:glow rad="101600">
                  <a:schemeClr val="accent1">
                    <a:satMod val="175000"/>
                    <a:alpha val="40000"/>
                  </a:schemeClr>
                </a:glow>
                <a:outerShdw blurRad="80000" dist="40000" dir="5040000" algn="tl">
                  <a:srgbClr val="000000">
                    <a:alpha val="30000"/>
                  </a:srgbClr>
                </a:outerShdw>
              </a:effectLst>
            </a:endParaRPr>
          </a:p>
        </p:txBody>
      </p:sp>
      <p:sp>
        <p:nvSpPr>
          <p:cNvPr id="3" name="TextBox 2"/>
          <p:cNvSpPr txBox="1"/>
          <p:nvPr/>
        </p:nvSpPr>
        <p:spPr>
          <a:xfrm>
            <a:off x="214282" y="2214554"/>
            <a:ext cx="2357454" cy="3046988"/>
          </a:xfrm>
          <a:prstGeom prst="rect">
            <a:avLst/>
          </a:prstGeom>
          <a:noFill/>
        </p:spPr>
        <p:txBody>
          <a:bodyPr wrap="square" rtlCol="0">
            <a:spAutoFit/>
            <a:scene3d>
              <a:camera prst="orthographicFront"/>
              <a:lightRig rig="glow" dir="tl">
                <a:rot lat="0" lon="0" rev="5400000"/>
              </a:lightRig>
            </a:scene3d>
            <a:sp3d extrusionH="57150" contourW="12700">
              <a:bevelT w="25400" h="25400" prst="angle"/>
              <a:contourClr>
                <a:schemeClr val="accent6">
                  <a:shade val="73000"/>
                </a:schemeClr>
              </a:contourClr>
            </a:sp3d>
          </a:bodyPr>
          <a:lstStyle/>
          <a:p>
            <a:r>
              <a:rPr lang="en-US" sz="2400" b="1" dirty="0" smtClean="0">
                <a:ln w="11430"/>
                <a:solidFill>
                  <a:srgbClr val="C00000"/>
                </a:solidFill>
                <a:effectLst>
                  <a:outerShdw blurRad="80000" dist="40000" dir="5040000" algn="tl">
                    <a:srgbClr val="000000">
                      <a:alpha val="30000"/>
                    </a:srgbClr>
                  </a:outerShdw>
                </a:effectLst>
              </a:rPr>
              <a:t>a)Cars</a:t>
            </a:r>
          </a:p>
          <a:p>
            <a:r>
              <a:rPr lang="en-US" sz="2400" b="1" dirty="0" smtClean="0">
                <a:ln w="11430"/>
                <a:solidFill>
                  <a:srgbClr val="C00000"/>
                </a:solidFill>
                <a:effectLst>
                  <a:outerShdw blurRad="80000" dist="40000" dir="5040000" algn="tl">
                    <a:srgbClr val="000000">
                      <a:alpha val="30000"/>
                    </a:srgbClr>
                  </a:outerShdw>
                </a:effectLst>
              </a:rPr>
              <a:t>b)Computers</a:t>
            </a:r>
          </a:p>
          <a:p>
            <a:r>
              <a:rPr lang="en-US" sz="2400" b="1" dirty="0" smtClean="0">
                <a:ln w="11430"/>
                <a:solidFill>
                  <a:srgbClr val="C00000"/>
                </a:solidFill>
                <a:effectLst>
                  <a:outerShdw blurRad="80000" dist="40000" dir="5040000" algn="tl">
                    <a:srgbClr val="000000">
                      <a:alpha val="30000"/>
                    </a:srgbClr>
                  </a:outerShdw>
                </a:effectLst>
              </a:rPr>
              <a:t>c)Current affairs</a:t>
            </a:r>
          </a:p>
          <a:p>
            <a:r>
              <a:rPr lang="en-US" sz="2400" b="1" dirty="0" smtClean="0">
                <a:ln w="11430"/>
                <a:solidFill>
                  <a:srgbClr val="C00000"/>
                </a:solidFill>
                <a:effectLst>
                  <a:outerShdw blurRad="80000" dist="40000" dir="5040000" algn="tl">
                    <a:srgbClr val="000000">
                      <a:alpha val="30000"/>
                    </a:srgbClr>
                  </a:outerShdw>
                </a:effectLst>
              </a:rPr>
              <a:t>d)Fashion</a:t>
            </a:r>
          </a:p>
          <a:p>
            <a:r>
              <a:rPr lang="en-US" sz="2400" b="1" dirty="0" smtClean="0">
                <a:ln w="11430"/>
                <a:solidFill>
                  <a:srgbClr val="C00000"/>
                </a:solidFill>
                <a:effectLst>
                  <a:outerShdw blurRad="80000" dist="40000" dir="5040000" algn="tl">
                    <a:srgbClr val="000000">
                      <a:alpha val="30000"/>
                    </a:srgbClr>
                  </a:outerShdw>
                </a:effectLst>
              </a:rPr>
              <a:t>e)Films</a:t>
            </a:r>
          </a:p>
          <a:p>
            <a:r>
              <a:rPr lang="en-US" sz="2400" b="1" dirty="0" smtClean="0">
                <a:ln w="11430"/>
                <a:solidFill>
                  <a:srgbClr val="C00000"/>
                </a:solidFill>
                <a:effectLst>
                  <a:outerShdw blurRad="80000" dist="40000" dir="5040000" algn="tl">
                    <a:srgbClr val="000000">
                      <a:alpha val="30000"/>
                    </a:srgbClr>
                  </a:outerShdw>
                </a:effectLst>
              </a:rPr>
              <a:t>f)Music</a:t>
            </a:r>
          </a:p>
          <a:p>
            <a:r>
              <a:rPr lang="en-US" sz="2400" b="1" dirty="0" smtClean="0">
                <a:ln w="11430"/>
                <a:solidFill>
                  <a:srgbClr val="C00000"/>
                </a:solidFill>
                <a:effectLst>
                  <a:outerShdw blurRad="80000" dist="40000" dir="5040000" algn="tl">
                    <a:srgbClr val="000000">
                      <a:alpha val="30000"/>
                    </a:srgbClr>
                  </a:outerShdw>
                </a:effectLst>
              </a:rPr>
              <a:t>g)sport</a:t>
            </a:r>
            <a:endParaRPr lang="ru-RU" sz="2400" b="1" dirty="0">
              <a:ln w="11430"/>
              <a:solidFill>
                <a:srgbClr val="C00000"/>
              </a:solidFill>
              <a:effectLst>
                <a:outerShdw blurRad="80000" dist="40000" dir="5040000" algn="tl">
                  <a:srgbClr val="000000">
                    <a:alpha val="30000"/>
                  </a:srgbClr>
                </a:outerShdw>
              </a:effectLst>
            </a:endParaRPr>
          </a:p>
        </p:txBody>
      </p:sp>
      <p:sp>
        <p:nvSpPr>
          <p:cNvPr id="4" name="TextBox 3"/>
          <p:cNvSpPr txBox="1"/>
          <p:nvPr/>
        </p:nvSpPr>
        <p:spPr>
          <a:xfrm>
            <a:off x="3000364" y="1428736"/>
            <a:ext cx="5643602" cy="4801314"/>
          </a:xfrm>
          <a:prstGeom prst="rect">
            <a:avLst/>
          </a:prstGeom>
          <a:noFill/>
        </p:spPr>
        <p:txBody>
          <a:bodyPr wrap="square" rtlCol="0">
            <a:spAutoFit/>
            <a:scene3d>
              <a:camera prst="orthographicFront"/>
              <a:lightRig rig="glow" dir="tl">
                <a:rot lat="0" lon="0" rev="5400000"/>
              </a:lightRig>
            </a:scene3d>
            <a:sp3d extrusionH="57150" contourW="12700">
              <a:bevelT w="25400" h="25400" prst="angle"/>
              <a:contourClr>
                <a:schemeClr val="accent6">
                  <a:shade val="73000"/>
                </a:schemeClr>
              </a:contourClr>
            </a:sp3d>
          </a:bodyPr>
          <a:lstStyle/>
          <a:p>
            <a:r>
              <a:rPr lang="en-US" b="1" dirty="0" smtClean="0">
                <a:ln w="11430"/>
                <a:solidFill>
                  <a:schemeClr val="tx2"/>
                </a:solidFill>
                <a:effectLst>
                  <a:outerShdw blurRad="80000" dist="40000" dir="5040000" algn="tl">
                    <a:srgbClr val="000000">
                      <a:alpha val="30000"/>
                    </a:srgbClr>
                  </a:outerShdw>
                </a:effectLst>
              </a:rPr>
              <a:t>1.The  President  of  Russia  visited  China  yesterday._______________</a:t>
            </a:r>
          </a:p>
          <a:p>
            <a:r>
              <a:rPr lang="en-US" b="1" dirty="0" smtClean="0">
                <a:ln w="11430"/>
                <a:solidFill>
                  <a:schemeClr val="tx2"/>
                </a:solidFill>
                <a:effectLst>
                  <a:outerShdw blurRad="80000" dist="40000" dir="5040000" algn="tl">
                    <a:srgbClr val="000000">
                      <a:alpha val="30000"/>
                    </a:srgbClr>
                  </a:outerShdw>
                </a:effectLst>
              </a:rPr>
              <a:t>2.The  new  retro  band  </a:t>
            </a:r>
            <a:r>
              <a:rPr lang="en-US" b="1" i="1" dirty="0" smtClean="0">
                <a:ln w="11430"/>
                <a:solidFill>
                  <a:schemeClr val="tx2"/>
                </a:solidFill>
                <a:effectLst>
                  <a:outerShdw blurRad="80000" dist="40000" dir="5040000" algn="tl">
                    <a:srgbClr val="000000">
                      <a:alpha val="30000"/>
                    </a:srgbClr>
                  </a:outerShdw>
                </a:effectLst>
              </a:rPr>
              <a:t>The Darkness</a:t>
            </a:r>
            <a:r>
              <a:rPr lang="en-US" b="1" dirty="0" smtClean="0">
                <a:ln w="11430"/>
                <a:solidFill>
                  <a:schemeClr val="tx2"/>
                </a:solidFill>
                <a:effectLst>
                  <a:outerShdw blurRad="80000" dist="40000" dir="5040000" algn="tl">
                    <a:srgbClr val="000000">
                      <a:alpha val="30000"/>
                    </a:srgbClr>
                  </a:outerShdw>
                </a:effectLst>
              </a:rPr>
              <a:t>  have  taken  us  back  to  the  1970s  with  their  songs.</a:t>
            </a:r>
          </a:p>
          <a:p>
            <a:r>
              <a:rPr lang="en-US" b="1" dirty="0" smtClean="0">
                <a:ln w="11430"/>
                <a:solidFill>
                  <a:schemeClr val="tx2"/>
                </a:solidFill>
                <a:effectLst>
                  <a:outerShdw blurRad="80000" dist="40000" dir="5040000" algn="tl">
                    <a:srgbClr val="000000">
                      <a:alpha val="30000"/>
                    </a:srgbClr>
                  </a:outerShdw>
                </a:effectLst>
              </a:rPr>
              <a:t>________</a:t>
            </a:r>
          </a:p>
          <a:p>
            <a:r>
              <a:rPr lang="en-US" b="1" dirty="0" smtClean="0">
                <a:ln w="11430"/>
                <a:solidFill>
                  <a:schemeClr val="tx2"/>
                </a:solidFill>
                <a:effectLst>
                  <a:outerShdw blurRad="80000" dist="40000" dir="5040000" algn="tl">
                    <a:srgbClr val="000000">
                      <a:alpha val="30000"/>
                    </a:srgbClr>
                  </a:outerShdw>
                </a:effectLst>
              </a:rPr>
              <a:t>3.Get  faster  Internet  access  with  the  latest  broadband  versions._____________</a:t>
            </a:r>
          </a:p>
          <a:p>
            <a:r>
              <a:rPr lang="en-US" b="1" dirty="0" smtClean="0">
                <a:ln w="11430"/>
                <a:solidFill>
                  <a:schemeClr val="tx2"/>
                </a:solidFill>
                <a:effectLst>
                  <a:outerShdw blurRad="80000" dist="40000" dir="5040000" algn="tl">
                    <a:srgbClr val="000000">
                      <a:alpha val="30000"/>
                    </a:srgbClr>
                  </a:outerShdw>
                </a:effectLst>
              </a:rPr>
              <a:t>4.Chelsea’s   boss  has  bought  five  new  players._________</a:t>
            </a:r>
          </a:p>
          <a:p>
            <a:r>
              <a:rPr lang="en-US" b="1" dirty="0" smtClean="0">
                <a:ln w="11430"/>
                <a:solidFill>
                  <a:schemeClr val="tx2"/>
                </a:solidFill>
                <a:effectLst>
                  <a:outerShdw blurRad="80000" dist="40000" dir="5040000" algn="tl">
                    <a:srgbClr val="000000">
                      <a:alpha val="30000"/>
                    </a:srgbClr>
                  </a:outerShdw>
                </a:effectLst>
              </a:rPr>
              <a:t>5.The  story  was  not  really  believable  but  some  of  the  acting, especially  by  Orlando  Bloom, was  fantastic.________</a:t>
            </a:r>
          </a:p>
          <a:p>
            <a:r>
              <a:rPr lang="en-US" b="1" dirty="0" smtClean="0">
                <a:ln w="11430"/>
                <a:solidFill>
                  <a:schemeClr val="tx2"/>
                </a:solidFill>
                <a:effectLst>
                  <a:outerShdw blurRad="80000" dist="40000" dir="5040000" algn="tl">
                    <a:srgbClr val="000000">
                      <a:alpha val="30000"/>
                    </a:srgbClr>
                  </a:outerShdw>
                </a:effectLst>
              </a:rPr>
              <a:t>6.The  new  Honda  is  the  best  yet – a  pleasure  to  drive._______</a:t>
            </a:r>
          </a:p>
          <a:p>
            <a:r>
              <a:rPr lang="en-US" b="1" dirty="0" smtClean="0">
                <a:ln w="11430"/>
                <a:solidFill>
                  <a:schemeClr val="tx2"/>
                </a:solidFill>
                <a:effectLst>
                  <a:outerShdw blurRad="80000" dist="40000" dir="5040000" algn="tl">
                    <a:srgbClr val="000000">
                      <a:alpha val="30000"/>
                    </a:srgbClr>
                  </a:outerShdw>
                </a:effectLst>
              </a:rPr>
              <a:t>7.Vivienne  Eastwood’s  new  dresses  are  cheap  and  colorful._________</a:t>
            </a:r>
          </a:p>
          <a:p>
            <a:endParaRPr lang="ru-RU" b="1" dirty="0">
              <a:ln w="11430"/>
              <a:solidFill>
                <a:schemeClr val="tx2"/>
              </a:solidFill>
              <a:effectLst>
                <a:outerShdw blurRad="80000" dist="40000" dir="5040000" algn="tl">
                  <a:srgbClr val="000000">
                    <a:alpha val="30000"/>
                  </a:srgbClr>
                </a:outerShdw>
              </a:effectLst>
            </a:endParaRPr>
          </a:p>
        </p:txBody>
      </p:sp>
      <p:sp>
        <p:nvSpPr>
          <p:cNvPr id="5" name="TextBox 4"/>
          <p:cNvSpPr txBox="1"/>
          <p:nvPr/>
        </p:nvSpPr>
        <p:spPr>
          <a:xfrm>
            <a:off x="4500562" y="1643050"/>
            <a:ext cx="1838965" cy="369332"/>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b="1" dirty="0" smtClean="0">
                <a:ln w="11430"/>
                <a:solidFill>
                  <a:srgbClr val="FF0000"/>
                </a:solidFill>
                <a:effectLst>
                  <a:outerShdw blurRad="80000" dist="40000" dir="5040000" algn="tl">
                    <a:srgbClr val="000000">
                      <a:alpha val="30000"/>
                    </a:srgbClr>
                  </a:outerShdw>
                </a:effectLst>
              </a:rPr>
              <a:t>Current  affairs</a:t>
            </a:r>
            <a:endParaRPr lang="ru-RU" b="1" dirty="0">
              <a:ln w="11430"/>
              <a:solidFill>
                <a:srgbClr val="FF0000"/>
              </a:solidFill>
              <a:effectLst>
                <a:outerShdw blurRad="80000" dist="40000" dir="5040000" algn="tl">
                  <a:srgbClr val="000000">
                    <a:alpha val="30000"/>
                  </a:srgbClr>
                </a:outerShdw>
              </a:effectLst>
            </a:endParaRPr>
          </a:p>
        </p:txBody>
      </p:sp>
      <p:sp>
        <p:nvSpPr>
          <p:cNvPr id="6" name="TextBox 5"/>
          <p:cNvSpPr txBox="1"/>
          <p:nvPr/>
        </p:nvSpPr>
        <p:spPr>
          <a:xfrm>
            <a:off x="3214678" y="2500306"/>
            <a:ext cx="915635" cy="369332"/>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b="1" dirty="0" smtClean="0">
                <a:ln w="11430"/>
                <a:solidFill>
                  <a:srgbClr val="FF0000"/>
                </a:solidFill>
                <a:effectLst>
                  <a:outerShdw blurRad="80000" dist="40000" dir="5040000" algn="tl">
                    <a:srgbClr val="000000">
                      <a:alpha val="30000"/>
                    </a:srgbClr>
                  </a:outerShdw>
                </a:effectLst>
              </a:rPr>
              <a:t>Music </a:t>
            </a:r>
            <a:endParaRPr lang="ru-RU" b="1" dirty="0">
              <a:ln w="11430"/>
              <a:solidFill>
                <a:srgbClr val="FF0000"/>
              </a:solidFill>
              <a:effectLst>
                <a:outerShdw blurRad="80000" dist="40000" dir="5040000" algn="tl">
                  <a:srgbClr val="000000">
                    <a:alpha val="30000"/>
                  </a:srgbClr>
                </a:outerShdw>
              </a:effectLst>
            </a:endParaRPr>
          </a:p>
        </p:txBody>
      </p:sp>
      <p:sp>
        <p:nvSpPr>
          <p:cNvPr id="7" name="TextBox 6"/>
          <p:cNvSpPr txBox="1"/>
          <p:nvPr/>
        </p:nvSpPr>
        <p:spPr>
          <a:xfrm>
            <a:off x="5643570" y="3000372"/>
            <a:ext cx="1467068" cy="369332"/>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b="1" dirty="0" smtClean="0">
                <a:ln w="11430"/>
                <a:solidFill>
                  <a:srgbClr val="FF0000"/>
                </a:solidFill>
                <a:effectLst>
                  <a:outerShdw blurRad="80000" dist="40000" dir="5040000" algn="tl">
                    <a:srgbClr val="000000">
                      <a:alpha val="30000"/>
                    </a:srgbClr>
                  </a:outerShdw>
                </a:effectLst>
              </a:rPr>
              <a:t>Computers </a:t>
            </a:r>
            <a:endParaRPr lang="ru-RU" b="1" dirty="0">
              <a:ln w="11430"/>
              <a:solidFill>
                <a:srgbClr val="FF0000"/>
              </a:solidFill>
              <a:effectLst>
                <a:outerShdw blurRad="80000" dist="40000" dir="5040000" algn="tl">
                  <a:srgbClr val="000000">
                    <a:alpha val="30000"/>
                  </a:srgbClr>
                </a:outerShdw>
              </a:effectLst>
            </a:endParaRPr>
          </a:p>
        </p:txBody>
      </p:sp>
      <p:sp>
        <p:nvSpPr>
          <p:cNvPr id="8" name="TextBox 7"/>
          <p:cNvSpPr txBox="1"/>
          <p:nvPr/>
        </p:nvSpPr>
        <p:spPr>
          <a:xfrm>
            <a:off x="4071934" y="3571876"/>
            <a:ext cx="851515" cy="369332"/>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b="1" dirty="0" smtClean="0">
                <a:ln w="11430"/>
                <a:solidFill>
                  <a:srgbClr val="FF0000"/>
                </a:solidFill>
                <a:effectLst>
                  <a:outerShdw blurRad="80000" dist="40000" dir="5040000" algn="tl">
                    <a:srgbClr val="000000">
                      <a:alpha val="30000"/>
                    </a:srgbClr>
                  </a:outerShdw>
                </a:effectLst>
              </a:rPr>
              <a:t>Sport </a:t>
            </a:r>
            <a:endParaRPr lang="ru-RU" b="1" dirty="0">
              <a:ln w="11430"/>
              <a:solidFill>
                <a:srgbClr val="FF0000"/>
              </a:solidFill>
              <a:effectLst>
                <a:outerShdw blurRad="80000" dist="40000" dir="5040000" algn="tl">
                  <a:srgbClr val="000000">
                    <a:alpha val="30000"/>
                  </a:srgbClr>
                </a:outerShdw>
              </a:effectLst>
            </a:endParaRPr>
          </a:p>
        </p:txBody>
      </p:sp>
      <p:sp>
        <p:nvSpPr>
          <p:cNvPr id="9" name="TextBox 8"/>
          <p:cNvSpPr txBox="1"/>
          <p:nvPr/>
        </p:nvSpPr>
        <p:spPr>
          <a:xfrm>
            <a:off x="5500694" y="4429132"/>
            <a:ext cx="851515" cy="369332"/>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b="1" dirty="0" smtClean="0">
                <a:ln w="11430"/>
                <a:solidFill>
                  <a:srgbClr val="FF0000"/>
                </a:solidFill>
                <a:effectLst>
                  <a:outerShdw blurRad="80000" dist="40000" dir="5040000" algn="tl">
                    <a:srgbClr val="000000">
                      <a:alpha val="30000"/>
                    </a:srgbClr>
                  </a:outerShdw>
                </a:effectLst>
              </a:rPr>
              <a:t>Films </a:t>
            </a:r>
            <a:endParaRPr lang="ru-RU" b="1" dirty="0">
              <a:ln w="11430"/>
              <a:solidFill>
                <a:srgbClr val="FF0000"/>
              </a:solidFill>
              <a:effectLst>
                <a:outerShdw blurRad="80000" dist="40000" dir="5040000" algn="tl">
                  <a:srgbClr val="000000">
                    <a:alpha val="30000"/>
                  </a:srgbClr>
                </a:outerShdw>
              </a:effectLst>
            </a:endParaRPr>
          </a:p>
        </p:txBody>
      </p:sp>
      <p:sp>
        <p:nvSpPr>
          <p:cNvPr id="10" name="TextBox 9"/>
          <p:cNvSpPr txBox="1"/>
          <p:nvPr/>
        </p:nvSpPr>
        <p:spPr>
          <a:xfrm>
            <a:off x="4143372" y="4929198"/>
            <a:ext cx="761747" cy="369332"/>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b="1" dirty="0" smtClean="0">
                <a:ln w="11430"/>
                <a:solidFill>
                  <a:srgbClr val="FF0000"/>
                </a:solidFill>
                <a:effectLst>
                  <a:outerShdw blurRad="80000" dist="40000" dir="5040000" algn="tl">
                    <a:srgbClr val="000000">
                      <a:alpha val="30000"/>
                    </a:srgbClr>
                  </a:outerShdw>
                </a:effectLst>
              </a:rPr>
              <a:t>Cars </a:t>
            </a:r>
            <a:endParaRPr lang="ru-RU" b="1" dirty="0">
              <a:ln w="11430"/>
              <a:solidFill>
                <a:srgbClr val="FF0000"/>
              </a:solidFill>
              <a:effectLst>
                <a:outerShdw blurRad="80000" dist="40000" dir="5040000" algn="tl">
                  <a:srgbClr val="000000">
                    <a:alpha val="30000"/>
                  </a:srgbClr>
                </a:outerShdw>
              </a:effectLst>
            </a:endParaRPr>
          </a:p>
        </p:txBody>
      </p:sp>
      <p:sp>
        <p:nvSpPr>
          <p:cNvPr id="11" name="TextBox 10"/>
          <p:cNvSpPr txBox="1"/>
          <p:nvPr/>
        </p:nvSpPr>
        <p:spPr>
          <a:xfrm>
            <a:off x="4643438" y="5500702"/>
            <a:ext cx="1133644" cy="369332"/>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b="1" dirty="0" smtClean="0">
                <a:ln w="11430"/>
                <a:solidFill>
                  <a:srgbClr val="FF0000"/>
                </a:solidFill>
                <a:effectLst>
                  <a:outerShdw blurRad="80000" dist="40000" dir="5040000" algn="tl">
                    <a:srgbClr val="000000">
                      <a:alpha val="30000"/>
                    </a:srgbClr>
                  </a:outerShdw>
                </a:effectLst>
              </a:rPr>
              <a:t>Fashion </a:t>
            </a:r>
            <a:endParaRPr lang="ru-RU" b="1" dirty="0">
              <a:ln w="11430"/>
              <a:solidFill>
                <a:srgbClr val="FF0000"/>
              </a:solidFill>
              <a:effectLst>
                <a:outerShdw blurRad="80000" dist="40000" dir="5040000" algn="tl">
                  <a:srgbClr val="000000">
                    <a:alpha val="30000"/>
                  </a:srgbClr>
                </a:outerShdw>
              </a:effectLst>
            </a:endParaRPr>
          </a:p>
        </p:txBody>
      </p:sp>
      <p:pic>
        <p:nvPicPr>
          <p:cNvPr id="12" name="Рисунок 11" descr="Extra.gif"/>
          <p:cNvPicPr>
            <a:picLocks noChangeAspect="1"/>
          </p:cNvPicPr>
          <p:nvPr/>
        </p:nvPicPr>
        <p:blipFill>
          <a:blip r:embed="rId2"/>
          <a:stretch>
            <a:fillRect/>
          </a:stretch>
        </p:blipFill>
        <p:spPr>
          <a:xfrm>
            <a:off x="428596" y="4885722"/>
            <a:ext cx="2071702" cy="1801480"/>
          </a:xfrm>
          <a:prstGeom prst="rect">
            <a:avLst/>
          </a:prstGeom>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00166" y="214290"/>
            <a:ext cx="5575565"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3200" b="1" dirty="0" smtClean="0">
                <a:ln w="11430"/>
                <a:solidFill>
                  <a:srgbClr val="FFFF00"/>
                </a:solidFill>
                <a:effectLst>
                  <a:glow rad="101600">
                    <a:schemeClr val="accent1">
                      <a:satMod val="175000"/>
                      <a:alpha val="40000"/>
                    </a:schemeClr>
                  </a:glow>
                  <a:outerShdw blurRad="80000" dist="40000" dir="5040000" algn="tl">
                    <a:srgbClr val="000000">
                      <a:alpha val="30000"/>
                    </a:srgbClr>
                  </a:outerShdw>
                </a:effectLst>
              </a:rPr>
              <a:t>NEWSPAPERS  IN  BRITAIN</a:t>
            </a:r>
            <a:endParaRPr lang="ru-RU" sz="3200" b="1" dirty="0">
              <a:ln w="11430"/>
              <a:solidFill>
                <a:srgbClr val="FFFF00"/>
              </a:solidFill>
              <a:effectLst>
                <a:glow rad="101600">
                  <a:schemeClr val="accent1">
                    <a:satMod val="175000"/>
                    <a:alpha val="40000"/>
                  </a:schemeClr>
                </a:glow>
                <a:outerShdw blurRad="80000" dist="40000" dir="5040000" algn="tl">
                  <a:srgbClr val="000000">
                    <a:alpha val="30000"/>
                  </a:srgbClr>
                </a:outerShdw>
              </a:effectLst>
            </a:endParaRPr>
          </a:p>
        </p:txBody>
      </p:sp>
      <p:graphicFrame>
        <p:nvGraphicFramePr>
          <p:cNvPr id="3" name="Схема 2"/>
          <p:cNvGraphicFramePr/>
          <p:nvPr/>
        </p:nvGraphicFramePr>
        <p:xfrm>
          <a:off x="0" y="3214686"/>
          <a:ext cx="3714744" cy="3429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142844" y="4572008"/>
            <a:ext cx="1095172" cy="646331"/>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b="1" dirty="0" smtClean="0">
                <a:ln w="11430"/>
                <a:solidFill>
                  <a:schemeClr val="tx2"/>
                </a:solidFill>
                <a:effectLst>
                  <a:outerShdw blurRad="80000" dist="40000" dir="5040000" algn="tl">
                    <a:srgbClr val="000000">
                      <a:alpha val="30000"/>
                    </a:srgbClr>
                  </a:outerShdw>
                </a:effectLst>
              </a:rPr>
              <a:t>QUILITY</a:t>
            </a:r>
          </a:p>
          <a:p>
            <a:r>
              <a:rPr lang="en-US" b="1" dirty="0" smtClean="0">
                <a:ln w="11430"/>
                <a:solidFill>
                  <a:schemeClr val="tx2"/>
                </a:solidFill>
                <a:effectLst>
                  <a:outerShdw blurRad="80000" dist="40000" dir="5040000" algn="tl">
                    <a:srgbClr val="000000">
                      <a:alpha val="30000"/>
                    </a:srgbClr>
                  </a:outerShdw>
                </a:effectLst>
              </a:rPr>
              <a:t>PRESS</a:t>
            </a:r>
            <a:endParaRPr lang="ru-RU" b="1" dirty="0">
              <a:ln w="11430"/>
              <a:solidFill>
                <a:schemeClr val="tx2"/>
              </a:solidFill>
              <a:effectLst>
                <a:outerShdw blurRad="80000" dist="40000" dir="5040000" algn="tl">
                  <a:srgbClr val="000000">
                    <a:alpha val="30000"/>
                  </a:srgbClr>
                </a:outerShdw>
              </a:effectLst>
            </a:endParaRPr>
          </a:p>
        </p:txBody>
      </p:sp>
      <p:sp>
        <p:nvSpPr>
          <p:cNvPr id="5" name="TextBox 4"/>
          <p:cNvSpPr txBox="1"/>
          <p:nvPr/>
        </p:nvSpPr>
        <p:spPr>
          <a:xfrm flipH="1">
            <a:off x="1000100" y="3357562"/>
            <a:ext cx="1668796" cy="369332"/>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b="1" dirty="0" smtClean="0">
                <a:ln w="11430"/>
                <a:solidFill>
                  <a:schemeClr val="tx2"/>
                </a:solidFill>
                <a:effectLst>
                  <a:outerShdw blurRad="80000" dist="40000" dir="5040000" algn="tl">
                    <a:srgbClr val="000000">
                      <a:alpha val="30000"/>
                    </a:srgbClr>
                  </a:outerShdw>
                </a:effectLst>
              </a:rPr>
              <a:t>THE TIMES</a:t>
            </a:r>
            <a:endParaRPr lang="ru-RU" b="1" dirty="0">
              <a:ln w="11430"/>
              <a:solidFill>
                <a:schemeClr val="tx2"/>
              </a:solidFill>
              <a:effectLst>
                <a:outerShdw blurRad="80000" dist="40000" dir="5040000" algn="tl">
                  <a:srgbClr val="000000">
                    <a:alpha val="30000"/>
                  </a:srgbClr>
                </a:outerShdw>
              </a:effectLst>
            </a:endParaRPr>
          </a:p>
        </p:txBody>
      </p:sp>
      <p:sp>
        <p:nvSpPr>
          <p:cNvPr id="6" name="TextBox 5"/>
          <p:cNvSpPr txBox="1"/>
          <p:nvPr/>
        </p:nvSpPr>
        <p:spPr>
          <a:xfrm>
            <a:off x="1285852" y="5214950"/>
            <a:ext cx="2364750" cy="369332"/>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b="1" dirty="0" smtClean="0">
                <a:ln w="11430"/>
                <a:solidFill>
                  <a:schemeClr val="tx2"/>
                </a:solidFill>
                <a:effectLst>
                  <a:outerShdw blurRad="80000" dist="40000" dir="5040000" algn="tl">
                    <a:srgbClr val="000000">
                      <a:alpha val="30000"/>
                    </a:srgbClr>
                  </a:outerShdw>
                </a:effectLst>
              </a:rPr>
              <a:t>THE INDEPENDENT</a:t>
            </a:r>
            <a:endParaRPr lang="ru-RU" b="1" dirty="0">
              <a:ln w="11430"/>
              <a:solidFill>
                <a:schemeClr val="tx2"/>
              </a:solidFill>
              <a:effectLst>
                <a:outerShdw blurRad="80000" dist="40000" dir="5040000" algn="tl">
                  <a:srgbClr val="000000">
                    <a:alpha val="30000"/>
                  </a:srgbClr>
                </a:outerShdw>
              </a:effectLst>
            </a:endParaRPr>
          </a:p>
        </p:txBody>
      </p:sp>
      <p:sp>
        <p:nvSpPr>
          <p:cNvPr id="8" name="TextBox 7"/>
          <p:cNvSpPr txBox="1"/>
          <p:nvPr/>
        </p:nvSpPr>
        <p:spPr>
          <a:xfrm>
            <a:off x="1357290" y="4214818"/>
            <a:ext cx="1954381" cy="369332"/>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b="1" dirty="0" smtClean="0">
                <a:ln w="11430"/>
                <a:solidFill>
                  <a:schemeClr val="tx2"/>
                </a:solidFill>
                <a:effectLst>
                  <a:outerShdw blurRad="80000" dist="40000" dir="5040000" algn="tl">
                    <a:srgbClr val="000000">
                      <a:alpha val="30000"/>
                    </a:srgbClr>
                  </a:outerShdw>
                </a:effectLst>
              </a:rPr>
              <a:t>THE GUARDIAN</a:t>
            </a:r>
            <a:endParaRPr lang="ru-RU" b="1" dirty="0">
              <a:ln w="11430"/>
              <a:solidFill>
                <a:schemeClr val="tx2"/>
              </a:solidFill>
              <a:effectLst>
                <a:outerShdw blurRad="80000" dist="40000" dir="5040000" algn="tl">
                  <a:srgbClr val="000000">
                    <a:alpha val="30000"/>
                  </a:srgbClr>
                </a:outerShdw>
              </a:effectLst>
            </a:endParaRPr>
          </a:p>
        </p:txBody>
      </p:sp>
      <p:sp>
        <p:nvSpPr>
          <p:cNvPr id="9" name="TextBox 8"/>
          <p:cNvSpPr txBox="1"/>
          <p:nvPr/>
        </p:nvSpPr>
        <p:spPr>
          <a:xfrm>
            <a:off x="928662" y="5857892"/>
            <a:ext cx="1714512" cy="646331"/>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b="1" dirty="0" smtClean="0">
                <a:ln w="11430"/>
                <a:solidFill>
                  <a:schemeClr val="tx2"/>
                </a:solidFill>
                <a:effectLst>
                  <a:outerShdw blurRad="80000" dist="40000" dir="5040000" algn="tl">
                    <a:srgbClr val="000000">
                      <a:alpha val="30000"/>
                    </a:srgbClr>
                  </a:outerShdw>
                </a:effectLst>
              </a:rPr>
              <a:t>THE DAILY TELEGRAPH</a:t>
            </a:r>
            <a:endParaRPr lang="ru-RU" b="1" dirty="0">
              <a:ln w="11430"/>
              <a:solidFill>
                <a:schemeClr val="tx2"/>
              </a:solidFill>
              <a:effectLst>
                <a:outerShdw blurRad="80000" dist="40000" dir="5040000" algn="tl">
                  <a:srgbClr val="000000">
                    <a:alpha val="30000"/>
                  </a:srgbClr>
                </a:outerShdw>
              </a:effectLst>
            </a:endParaRPr>
          </a:p>
        </p:txBody>
      </p:sp>
      <p:graphicFrame>
        <p:nvGraphicFramePr>
          <p:cNvPr id="10" name="Схема 9"/>
          <p:cNvGraphicFramePr/>
          <p:nvPr/>
        </p:nvGraphicFramePr>
        <p:xfrm>
          <a:off x="4929190" y="3214686"/>
          <a:ext cx="4214810" cy="350046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1" name="TextBox 10"/>
          <p:cNvSpPr txBox="1"/>
          <p:nvPr/>
        </p:nvSpPr>
        <p:spPr>
          <a:xfrm>
            <a:off x="5214942" y="4643446"/>
            <a:ext cx="1313180" cy="646331"/>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b="1" dirty="0" smtClean="0">
                <a:ln w="11430"/>
                <a:solidFill>
                  <a:schemeClr val="tx2"/>
                </a:solidFill>
                <a:effectLst>
                  <a:outerShdw blurRad="80000" dist="40000" dir="5040000" algn="tl">
                    <a:srgbClr val="000000">
                      <a:alpha val="30000"/>
                    </a:srgbClr>
                  </a:outerShdw>
                </a:effectLst>
              </a:rPr>
              <a:t>POPULAR</a:t>
            </a:r>
          </a:p>
          <a:p>
            <a:r>
              <a:rPr lang="en-US" b="1" dirty="0" smtClean="0">
                <a:ln w="11430"/>
                <a:solidFill>
                  <a:schemeClr val="tx2"/>
                </a:solidFill>
                <a:effectLst>
                  <a:outerShdw blurRad="80000" dist="40000" dir="5040000" algn="tl">
                    <a:srgbClr val="000000">
                      <a:alpha val="30000"/>
                    </a:srgbClr>
                  </a:outerShdw>
                </a:effectLst>
              </a:rPr>
              <a:t>PRESS</a:t>
            </a:r>
            <a:endParaRPr lang="ru-RU" b="1" dirty="0">
              <a:ln w="11430"/>
              <a:solidFill>
                <a:schemeClr val="tx2"/>
              </a:solidFill>
              <a:effectLst>
                <a:outerShdw blurRad="80000" dist="40000" dir="5040000" algn="tl">
                  <a:srgbClr val="000000">
                    <a:alpha val="30000"/>
                  </a:srgbClr>
                </a:outerShdw>
              </a:effectLst>
            </a:endParaRPr>
          </a:p>
        </p:txBody>
      </p:sp>
      <p:sp>
        <p:nvSpPr>
          <p:cNvPr id="12" name="TextBox 11"/>
          <p:cNvSpPr txBox="1"/>
          <p:nvPr/>
        </p:nvSpPr>
        <p:spPr>
          <a:xfrm>
            <a:off x="6000760" y="3286124"/>
            <a:ext cx="2005998" cy="369332"/>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b="1" dirty="0" smtClean="0">
                <a:ln w="11430"/>
                <a:solidFill>
                  <a:schemeClr val="tx2"/>
                </a:solidFill>
                <a:effectLst>
                  <a:outerShdw blurRad="80000" dist="40000" dir="5040000" algn="tl">
                    <a:srgbClr val="000000">
                      <a:alpha val="30000"/>
                    </a:srgbClr>
                  </a:outerShdw>
                </a:effectLst>
              </a:rPr>
              <a:t>THE DAILY MAIL</a:t>
            </a:r>
            <a:endParaRPr lang="ru-RU" b="1" dirty="0">
              <a:ln w="11430"/>
              <a:solidFill>
                <a:schemeClr val="tx2"/>
              </a:solidFill>
              <a:effectLst>
                <a:outerShdw blurRad="80000" dist="40000" dir="5040000" algn="tl">
                  <a:srgbClr val="000000">
                    <a:alpha val="30000"/>
                  </a:srgbClr>
                </a:outerShdw>
              </a:effectLst>
            </a:endParaRPr>
          </a:p>
        </p:txBody>
      </p:sp>
      <p:sp>
        <p:nvSpPr>
          <p:cNvPr id="14" name="TextBox 13"/>
          <p:cNvSpPr txBox="1"/>
          <p:nvPr/>
        </p:nvSpPr>
        <p:spPr>
          <a:xfrm>
            <a:off x="6429388" y="4000504"/>
            <a:ext cx="2377895" cy="369332"/>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b="1" dirty="0" smtClean="0">
                <a:ln w="11430"/>
                <a:solidFill>
                  <a:schemeClr val="tx2"/>
                </a:solidFill>
                <a:effectLst>
                  <a:outerShdw blurRad="80000" dist="40000" dir="5040000" algn="tl">
                    <a:srgbClr val="000000">
                      <a:alpha val="30000"/>
                    </a:srgbClr>
                  </a:outerShdw>
                </a:effectLst>
              </a:rPr>
              <a:t>THE DAILY MIRROR</a:t>
            </a:r>
            <a:endParaRPr lang="ru-RU" b="1" dirty="0">
              <a:ln w="11430"/>
              <a:solidFill>
                <a:schemeClr val="tx2"/>
              </a:solidFill>
              <a:effectLst>
                <a:outerShdw blurRad="80000" dist="40000" dir="5040000" algn="tl">
                  <a:srgbClr val="000000">
                    <a:alpha val="30000"/>
                  </a:srgbClr>
                </a:outerShdw>
              </a:effectLst>
            </a:endParaRPr>
          </a:p>
        </p:txBody>
      </p:sp>
      <p:sp>
        <p:nvSpPr>
          <p:cNvPr id="15" name="TextBox 14"/>
          <p:cNvSpPr txBox="1"/>
          <p:nvPr/>
        </p:nvSpPr>
        <p:spPr>
          <a:xfrm>
            <a:off x="7215206" y="4643446"/>
            <a:ext cx="1381789" cy="646331"/>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b="1" dirty="0" smtClean="0">
                <a:ln w="11430"/>
                <a:solidFill>
                  <a:schemeClr val="tx2"/>
                </a:solidFill>
                <a:effectLst>
                  <a:outerShdw blurRad="80000" dist="40000" dir="5040000" algn="tl">
                    <a:srgbClr val="000000">
                      <a:alpha val="30000"/>
                    </a:srgbClr>
                  </a:outerShdw>
                </a:effectLst>
              </a:rPr>
              <a:t>THE DAILY</a:t>
            </a:r>
          </a:p>
          <a:p>
            <a:r>
              <a:rPr lang="en-US" b="1" dirty="0" smtClean="0">
                <a:ln w="11430"/>
                <a:solidFill>
                  <a:schemeClr val="tx2"/>
                </a:solidFill>
                <a:effectLst>
                  <a:outerShdw blurRad="80000" dist="40000" dir="5040000" algn="tl">
                    <a:srgbClr val="000000">
                      <a:alpha val="30000"/>
                    </a:srgbClr>
                  </a:outerShdw>
                </a:effectLst>
              </a:rPr>
              <a:t>EXPRESS</a:t>
            </a:r>
            <a:endParaRPr lang="ru-RU" b="1" dirty="0">
              <a:ln w="11430"/>
              <a:solidFill>
                <a:schemeClr val="tx2"/>
              </a:solidFill>
              <a:effectLst>
                <a:outerShdw blurRad="80000" dist="40000" dir="5040000" algn="tl">
                  <a:srgbClr val="000000">
                    <a:alpha val="30000"/>
                  </a:srgbClr>
                </a:outerShdw>
              </a:effectLst>
            </a:endParaRPr>
          </a:p>
        </p:txBody>
      </p:sp>
      <p:sp>
        <p:nvSpPr>
          <p:cNvPr id="16" name="TextBox 15"/>
          <p:cNvSpPr txBox="1"/>
          <p:nvPr/>
        </p:nvSpPr>
        <p:spPr>
          <a:xfrm>
            <a:off x="6786578" y="5572140"/>
            <a:ext cx="1197764" cy="369332"/>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b="1" dirty="0" smtClean="0">
                <a:ln w="11430"/>
                <a:solidFill>
                  <a:schemeClr val="tx2"/>
                </a:solidFill>
                <a:effectLst>
                  <a:outerShdw blurRad="80000" dist="40000" dir="5040000" algn="tl">
                    <a:srgbClr val="000000">
                      <a:alpha val="30000"/>
                    </a:srgbClr>
                  </a:outerShdw>
                </a:effectLst>
              </a:rPr>
              <a:t>THE SUN</a:t>
            </a:r>
            <a:endParaRPr lang="ru-RU" b="1" dirty="0">
              <a:ln w="11430"/>
              <a:solidFill>
                <a:schemeClr val="tx2"/>
              </a:solidFill>
              <a:effectLst>
                <a:outerShdw blurRad="80000" dist="40000" dir="5040000" algn="tl">
                  <a:srgbClr val="000000">
                    <a:alpha val="30000"/>
                  </a:srgbClr>
                </a:outerShdw>
              </a:effectLst>
            </a:endParaRPr>
          </a:p>
        </p:txBody>
      </p:sp>
      <p:sp>
        <p:nvSpPr>
          <p:cNvPr id="17" name="TextBox 16"/>
          <p:cNvSpPr txBox="1"/>
          <p:nvPr/>
        </p:nvSpPr>
        <p:spPr>
          <a:xfrm>
            <a:off x="6215074" y="6215082"/>
            <a:ext cx="2214578" cy="369332"/>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b="1" dirty="0" smtClean="0">
                <a:ln w="11430"/>
                <a:solidFill>
                  <a:schemeClr val="tx2"/>
                </a:solidFill>
                <a:effectLst>
                  <a:outerShdw blurRad="80000" dist="40000" dir="5040000" algn="tl">
                    <a:srgbClr val="000000">
                      <a:alpha val="30000"/>
                    </a:srgbClr>
                  </a:outerShdw>
                </a:effectLst>
              </a:rPr>
              <a:t>THE DAILY STAR</a:t>
            </a:r>
            <a:endParaRPr lang="ru-RU" b="1" dirty="0">
              <a:ln w="11430"/>
              <a:solidFill>
                <a:schemeClr val="tx2"/>
              </a:solidFill>
              <a:effectLst>
                <a:outerShdw blurRad="80000" dist="40000" dir="5040000" algn="tl">
                  <a:srgbClr val="000000">
                    <a:alpha val="30000"/>
                  </a:srgbClr>
                </a:outerShdw>
              </a:effectLst>
            </a:endParaRPr>
          </a:p>
        </p:txBody>
      </p:sp>
      <p:sp>
        <p:nvSpPr>
          <p:cNvPr id="1026" name="File"/>
          <p:cNvSpPr>
            <a:spLocks noEditPoints="1" noChangeArrowheads="1"/>
          </p:cNvSpPr>
          <p:nvPr/>
        </p:nvSpPr>
        <p:spPr bwMode="auto">
          <a:xfrm>
            <a:off x="4786314" y="714356"/>
            <a:ext cx="4000528" cy="2357454"/>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r>
              <a:rPr lang="en-US" b="1" dirty="0" smtClean="0">
                <a:solidFill>
                  <a:srgbClr val="FF0000"/>
                </a:solidFill>
              </a:rPr>
              <a:t>Popular  newspapers </a:t>
            </a:r>
            <a:r>
              <a:rPr lang="en-US" b="1" dirty="0" smtClean="0"/>
              <a:t>(known  as </a:t>
            </a:r>
            <a:r>
              <a:rPr lang="ru-RU" b="1" dirty="0" smtClean="0"/>
              <a:t>«</a:t>
            </a:r>
            <a:r>
              <a:rPr lang="en-US" b="1" dirty="0" smtClean="0"/>
              <a:t>tabloids</a:t>
            </a:r>
            <a:r>
              <a:rPr lang="ru-RU" b="1" dirty="0" smtClean="0"/>
              <a:t>»</a:t>
            </a:r>
            <a:r>
              <a:rPr lang="en-US" b="1" dirty="0" smtClean="0"/>
              <a:t>)  carry  a  lot  of  big  photographs, contain  short, simple  reports  on  the  main  news, stories  about  famous  people.</a:t>
            </a:r>
            <a:endParaRPr lang="ru-RU" b="1" dirty="0"/>
          </a:p>
        </p:txBody>
      </p:sp>
      <p:sp>
        <p:nvSpPr>
          <p:cNvPr id="1027" name="File"/>
          <p:cNvSpPr>
            <a:spLocks noEditPoints="1" noChangeArrowheads="1"/>
          </p:cNvSpPr>
          <p:nvPr/>
        </p:nvSpPr>
        <p:spPr bwMode="auto">
          <a:xfrm>
            <a:off x="214282" y="714356"/>
            <a:ext cx="3786214" cy="2357454"/>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r>
              <a:rPr lang="en-US" b="1" dirty="0" smtClean="0">
                <a:solidFill>
                  <a:srgbClr val="FF0000"/>
                </a:solidFill>
              </a:rPr>
              <a:t>Quality  newspapers </a:t>
            </a:r>
            <a:r>
              <a:rPr lang="en-US" b="1" dirty="0" smtClean="0"/>
              <a:t>(known as </a:t>
            </a:r>
            <a:r>
              <a:rPr lang="ru-RU" b="1" dirty="0" smtClean="0"/>
              <a:t>«</a:t>
            </a:r>
            <a:r>
              <a:rPr lang="en-US" b="1" dirty="0" smtClean="0"/>
              <a:t>heavies</a:t>
            </a:r>
            <a:r>
              <a:rPr lang="ru-RU" b="1" dirty="0" smtClean="0"/>
              <a:t>»</a:t>
            </a:r>
            <a:r>
              <a:rPr lang="en-US" b="1" dirty="0" smtClean="0"/>
              <a:t>) contain  a  lot  of  serious  articles, e.g. about  politics, business, science, cultural news. </a:t>
            </a:r>
            <a:endParaRPr lang="ru-RU" b="1" dirty="0"/>
          </a:p>
        </p:txBody>
      </p:sp>
      <p:pic>
        <p:nvPicPr>
          <p:cNvPr id="22" name="Рисунок 21" descr="a17.gif"/>
          <p:cNvPicPr>
            <a:picLocks noChangeAspect="1"/>
          </p:cNvPicPr>
          <p:nvPr/>
        </p:nvPicPr>
        <p:blipFill>
          <a:blip r:embed="rId10"/>
          <a:stretch>
            <a:fillRect/>
          </a:stretch>
        </p:blipFill>
        <p:spPr>
          <a:xfrm>
            <a:off x="3214678" y="2571744"/>
            <a:ext cx="2214578" cy="2357454"/>
          </a:xfrm>
          <a:prstGeom prst="rect">
            <a:avLst/>
          </a:prstGeom>
        </p:spPr>
      </p:pic>
    </p:spTree>
  </p:cSld>
  <p:clrMapOvr>
    <a:masterClrMapping/>
  </p:clrMapOvr>
  <p:transition>
    <p:wheel spokes="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0100" y="0"/>
            <a:ext cx="6942093" cy="707886"/>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4000" b="1" dirty="0" smtClean="0">
                <a:ln w="11430"/>
                <a:solidFill>
                  <a:srgbClr val="FFFF00"/>
                </a:solidFill>
                <a:effectLst>
                  <a:outerShdw blurRad="80000" dist="40000" dir="5040000" algn="tl">
                    <a:srgbClr val="000000">
                      <a:alpha val="30000"/>
                    </a:srgbClr>
                  </a:outerShdw>
                </a:effectLst>
              </a:rPr>
              <a:t>WHAT’S  IN  THE  PAPERS?</a:t>
            </a:r>
            <a:endParaRPr lang="ru-RU" sz="4000" b="1" dirty="0">
              <a:ln w="11430"/>
              <a:solidFill>
                <a:srgbClr val="FFFF00"/>
              </a:solidFill>
              <a:effectLst>
                <a:outerShdw blurRad="80000" dist="40000" dir="5040000" algn="tl">
                  <a:srgbClr val="000000">
                    <a:alpha val="30000"/>
                  </a:srgbClr>
                </a:outerShdw>
              </a:effectLst>
            </a:endParaRPr>
          </a:p>
        </p:txBody>
      </p:sp>
      <p:pic>
        <p:nvPicPr>
          <p:cNvPr id="10" name="Рисунок 9" descr="mirror2.jpg"/>
          <p:cNvPicPr>
            <a:picLocks noChangeAspect="1"/>
          </p:cNvPicPr>
          <p:nvPr/>
        </p:nvPicPr>
        <p:blipFill>
          <a:blip r:embed="rId2"/>
          <a:stretch>
            <a:fillRect/>
          </a:stretch>
        </p:blipFill>
        <p:spPr>
          <a:xfrm>
            <a:off x="571472" y="857232"/>
            <a:ext cx="3143272" cy="2067942"/>
          </a:xfrm>
          <a:prstGeom prst="rect">
            <a:avLst/>
          </a:prstGeom>
        </p:spPr>
      </p:pic>
      <p:pic>
        <p:nvPicPr>
          <p:cNvPr id="11" name="Рисунок 10" descr="the sun2.jpg"/>
          <p:cNvPicPr>
            <a:picLocks noChangeAspect="1"/>
          </p:cNvPicPr>
          <p:nvPr/>
        </p:nvPicPr>
        <p:blipFill>
          <a:blip r:embed="rId3"/>
          <a:stretch>
            <a:fillRect/>
          </a:stretch>
        </p:blipFill>
        <p:spPr>
          <a:xfrm>
            <a:off x="4572000" y="714356"/>
            <a:ext cx="3391305" cy="1643074"/>
          </a:xfrm>
          <a:prstGeom prst="rect">
            <a:avLst/>
          </a:prstGeom>
        </p:spPr>
      </p:pic>
      <p:sp>
        <p:nvSpPr>
          <p:cNvPr id="16" name="Прямоугольник 15"/>
          <p:cNvSpPr/>
          <p:nvPr/>
        </p:nvSpPr>
        <p:spPr>
          <a:xfrm>
            <a:off x="142844" y="3429000"/>
            <a:ext cx="3929058" cy="2092881"/>
          </a:xfrm>
          <a:prstGeom prst="rect">
            <a:avLst/>
          </a:prstGeom>
        </p:spPr>
        <p:txBody>
          <a:bodyPr wrap="square">
            <a:spAutoFit/>
            <a:scene3d>
              <a:camera prst="orthographicFront"/>
              <a:lightRig rig="threePt" dir="t"/>
            </a:scene3d>
            <a:sp3d extrusionH="57150">
              <a:bevelT w="38100" h="38100"/>
            </a:sp3d>
          </a:bodyPr>
          <a:lstStyle/>
          <a:p>
            <a:r>
              <a:rPr lang="en-US" sz="2000" b="1" dirty="0" smtClean="0">
                <a:ln w="1905"/>
                <a:solidFill>
                  <a:srgbClr val="FF0000"/>
                </a:solidFill>
                <a:effectLst>
                  <a:innerShdw blurRad="69850" dist="43180" dir="5400000">
                    <a:srgbClr val="000000">
                      <a:alpha val="65000"/>
                    </a:srgbClr>
                  </a:innerShdw>
                </a:effectLst>
              </a:rPr>
              <a:t>Bomb suspected in Russian crash </a:t>
            </a:r>
          </a:p>
          <a:p>
            <a:r>
              <a:rPr lang="en-US" b="1" dirty="0" smtClean="0">
                <a:solidFill>
                  <a:schemeClr val="bg2"/>
                </a:solidFill>
              </a:rPr>
              <a:t>At least 39 people were killed and nearly 100 injured when a Russian express train came off the rails last night in what is being investigated as a bomb attack</a:t>
            </a:r>
            <a:r>
              <a:rPr lang="en-US" b="1" dirty="0" smtClean="0">
                <a:solidFill>
                  <a:srgbClr val="FF0000"/>
                </a:solidFill>
              </a:rPr>
              <a:t>. </a:t>
            </a:r>
          </a:p>
        </p:txBody>
      </p:sp>
      <p:sp>
        <p:nvSpPr>
          <p:cNvPr id="17" name="Прямоугольник 16"/>
          <p:cNvSpPr/>
          <p:nvPr/>
        </p:nvSpPr>
        <p:spPr>
          <a:xfrm>
            <a:off x="4929190" y="3071810"/>
            <a:ext cx="3857652" cy="3231654"/>
          </a:xfrm>
          <a:prstGeom prst="rect">
            <a:avLst/>
          </a:prstGeom>
        </p:spPr>
        <p:txBody>
          <a:bodyPr wrap="square">
            <a:spAutoFit/>
            <a:scene3d>
              <a:camera prst="orthographicFront"/>
              <a:lightRig rig="threePt" dir="t"/>
            </a:scene3d>
            <a:sp3d extrusionH="57150">
              <a:bevelT w="38100" h="38100" prst="angle"/>
            </a:sp3d>
          </a:bodyPr>
          <a:lstStyle/>
          <a:p>
            <a:r>
              <a:rPr lang="en-US" sz="2400" b="1" dirty="0" smtClean="0">
                <a:ln w="1905"/>
                <a:solidFill>
                  <a:srgbClr val="FF0000"/>
                </a:solidFill>
                <a:effectLst>
                  <a:glow rad="101600">
                    <a:schemeClr val="accent1">
                      <a:satMod val="175000"/>
                      <a:alpha val="40000"/>
                    </a:schemeClr>
                  </a:glow>
                  <a:innerShdw blurRad="69850" dist="43180" dir="5400000">
                    <a:srgbClr val="000000">
                      <a:alpha val="65000"/>
                    </a:srgbClr>
                  </a:innerShdw>
                </a:effectLst>
              </a:rPr>
              <a:t>Johnson condemns hacker to Xmas in a US jail</a:t>
            </a:r>
          </a:p>
          <a:p>
            <a:r>
              <a:rPr lang="en-US" sz="2400" b="1" dirty="0" smtClean="0"/>
              <a:t> </a:t>
            </a:r>
            <a:r>
              <a:rPr lang="en-US" b="1" dirty="0" smtClean="0"/>
              <a:t>by Paddy </a:t>
            </a:r>
            <a:r>
              <a:rPr lang="en-US" b="1" dirty="0" err="1" smtClean="0"/>
              <a:t>McGuffin</a:t>
            </a:r>
            <a:endParaRPr lang="en-US" b="1" dirty="0" smtClean="0"/>
          </a:p>
          <a:p>
            <a:endParaRPr lang="en-US" b="1" dirty="0" smtClean="0"/>
          </a:p>
          <a:p>
            <a:r>
              <a:rPr lang="en-US" b="1" dirty="0" smtClean="0"/>
              <a:t>Computer hacker Gary McKinnon is facing Christmas in a US jail after the Home Secretary refused to block his extradition.</a:t>
            </a:r>
          </a:p>
          <a:p>
            <a:endParaRPr lang="ru-RU" b="1" dirty="0"/>
          </a:p>
        </p:txBody>
      </p:sp>
      <p:pic>
        <p:nvPicPr>
          <p:cNvPr id="18" name="Рисунок 17" descr="morning star.jpg"/>
          <p:cNvPicPr>
            <a:picLocks noChangeAspect="1"/>
          </p:cNvPicPr>
          <p:nvPr/>
        </p:nvPicPr>
        <p:blipFill>
          <a:blip r:embed="rId4"/>
          <a:stretch>
            <a:fillRect/>
          </a:stretch>
        </p:blipFill>
        <p:spPr>
          <a:xfrm>
            <a:off x="7358082" y="3857628"/>
            <a:ext cx="1188720" cy="1005840"/>
          </a:xfrm>
          <a:prstGeom prst="rect">
            <a:avLst/>
          </a:prstGeom>
        </p:spPr>
      </p:pic>
      <p:pic>
        <p:nvPicPr>
          <p:cNvPr id="19" name="Рисунок 18" descr="morning.gif"/>
          <p:cNvPicPr>
            <a:picLocks noChangeAspect="1"/>
          </p:cNvPicPr>
          <p:nvPr/>
        </p:nvPicPr>
        <p:blipFill>
          <a:blip r:embed="rId5"/>
          <a:stretch>
            <a:fillRect/>
          </a:stretch>
        </p:blipFill>
        <p:spPr>
          <a:xfrm>
            <a:off x="5786446" y="6000768"/>
            <a:ext cx="3039217" cy="647702"/>
          </a:xfrm>
          <a:prstGeom prst="rect">
            <a:avLst/>
          </a:prstGeom>
        </p:spPr>
      </p:pic>
      <p:pic>
        <p:nvPicPr>
          <p:cNvPr id="21" name="Рисунок 20" descr="independent.png"/>
          <p:cNvPicPr>
            <a:picLocks noChangeAspect="1"/>
          </p:cNvPicPr>
          <p:nvPr/>
        </p:nvPicPr>
        <p:blipFill>
          <a:blip r:embed="rId6"/>
          <a:srcRect t="11539" r="-791"/>
          <a:stretch>
            <a:fillRect/>
          </a:stretch>
        </p:blipFill>
        <p:spPr>
          <a:xfrm>
            <a:off x="214282" y="5500702"/>
            <a:ext cx="2428892" cy="547687"/>
          </a:xfrm>
          <a:prstGeom prst="rect">
            <a:avLst/>
          </a:prstGeom>
        </p:spPr>
      </p:pic>
      <p:pic>
        <p:nvPicPr>
          <p:cNvPr id="22" name="Рисунок 21" descr="the sun222.jpeg"/>
          <p:cNvPicPr>
            <a:picLocks noChangeAspect="1"/>
          </p:cNvPicPr>
          <p:nvPr/>
        </p:nvPicPr>
        <p:blipFill>
          <a:blip r:embed="rId7"/>
          <a:stretch>
            <a:fillRect/>
          </a:stretch>
        </p:blipFill>
        <p:spPr>
          <a:xfrm>
            <a:off x="7358082" y="2000240"/>
            <a:ext cx="1571636" cy="678661"/>
          </a:xfrm>
          <a:prstGeom prst="rect">
            <a:avLst/>
          </a:prstGeom>
        </p:spPr>
      </p:pic>
      <p:pic>
        <p:nvPicPr>
          <p:cNvPr id="23" name="Рисунок 22" descr="mirror234.jpeg"/>
          <p:cNvPicPr>
            <a:picLocks noChangeAspect="1"/>
          </p:cNvPicPr>
          <p:nvPr/>
        </p:nvPicPr>
        <p:blipFill>
          <a:blip r:embed="rId8"/>
          <a:srcRect r="2637" b="62790"/>
          <a:stretch>
            <a:fillRect/>
          </a:stretch>
        </p:blipFill>
        <p:spPr>
          <a:xfrm>
            <a:off x="285720" y="2571744"/>
            <a:ext cx="1785950" cy="598106"/>
          </a:xfrm>
          <a:prstGeom prst="rect">
            <a:avLst/>
          </a:prstGeom>
        </p:spPr>
      </p:pic>
      <p:sp>
        <p:nvSpPr>
          <p:cNvPr id="1028" name="Document"/>
          <p:cNvSpPr>
            <a:spLocks noEditPoints="1" noChangeArrowheads="1"/>
          </p:cNvSpPr>
          <p:nvPr/>
        </p:nvSpPr>
        <p:spPr bwMode="auto">
          <a:xfrm>
            <a:off x="4714876" y="2928934"/>
            <a:ext cx="4143404" cy="3714776"/>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no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ru-RU"/>
          </a:p>
        </p:txBody>
      </p:sp>
      <p:sp>
        <p:nvSpPr>
          <p:cNvPr id="1029" name="Document"/>
          <p:cNvSpPr>
            <a:spLocks noEditPoints="1" noChangeArrowheads="1"/>
          </p:cNvSpPr>
          <p:nvPr/>
        </p:nvSpPr>
        <p:spPr bwMode="auto">
          <a:xfrm>
            <a:off x="0" y="3286124"/>
            <a:ext cx="4143372" cy="3571876"/>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no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ru-RU"/>
          </a:p>
        </p:txBody>
      </p:sp>
      <p:pic>
        <p:nvPicPr>
          <p:cNvPr id="30" name="Рисунок 29" descr="nevsky-train-2-EPA_268802c.jpg"/>
          <p:cNvPicPr>
            <a:picLocks noChangeAspect="1"/>
          </p:cNvPicPr>
          <p:nvPr/>
        </p:nvPicPr>
        <p:blipFill>
          <a:blip r:embed="rId9"/>
          <a:stretch>
            <a:fillRect/>
          </a:stretch>
        </p:blipFill>
        <p:spPr>
          <a:xfrm>
            <a:off x="2857488" y="5572139"/>
            <a:ext cx="1785950" cy="1216975"/>
          </a:xfrm>
          <a:prstGeom prst="rect">
            <a:avLst/>
          </a:prstGeom>
        </p:spPr>
      </p:pic>
    </p:spTree>
  </p:cSld>
  <p:clrMapOvr>
    <a:masterClrMapping/>
  </p:clrMapOvr>
  <p:transition spd="med">
    <p:cover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1000108"/>
            <a:ext cx="8715468" cy="5429288"/>
          </a:xfrm>
          <a:prstGeom prst="rect">
            <a:avLst/>
          </a:prstGeom>
          <a:blipFill>
            <a:blip r:embed="rId2"/>
            <a:tile tx="0" ty="0" sx="100000" sy="100000" flip="none" algn="tl"/>
          </a:blipFill>
          <a:ln w="38100" cmpd="dbl">
            <a:solidFill>
              <a:schemeClr val="tx2"/>
            </a:solidFill>
            <a:prstDash val="sysDash"/>
            <a:bevel/>
          </a:ln>
          <a:effectLst>
            <a:outerShdw blurRad="107950" dist="12700" dir="5400000" algn="ctr">
              <a:srgbClr val="000000"/>
            </a:outerShdw>
          </a:effectLst>
        </p:spPr>
        <p:txBody>
          <a:bodyPr wrap="square" rtlCol="0">
            <a:spAutoFit/>
          </a:bodyPr>
          <a:lstStyle/>
          <a:p>
            <a:r>
              <a:rPr lang="en-US" b="1" dirty="0" smtClean="0">
                <a:ln w="1905"/>
                <a:solidFill>
                  <a:schemeClr val="tx2"/>
                </a:solidFill>
                <a:effectLst>
                  <a:innerShdw blurRad="69850" dist="43180" dir="5400000">
                    <a:srgbClr val="000000">
                      <a:alpha val="65000"/>
                    </a:srgbClr>
                  </a:innerShdw>
                </a:effectLst>
              </a:rPr>
              <a:t>Russians  are  great  readers  of  newspapers  and  magazines. Today  Russia  has  about  33,000  newspapers  and  magazines. There  are national  as  well  as  local  daily  newspapers. The  Russian  daily, </a:t>
            </a:r>
            <a:r>
              <a:rPr lang="en-US" b="1" i="1" dirty="0" smtClean="0">
                <a:ln w="1905"/>
                <a:solidFill>
                  <a:schemeClr val="tx2"/>
                </a:solidFill>
                <a:effectLst>
                  <a:innerShdw blurRad="69850" dist="43180" dir="5400000">
                    <a:srgbClr val="000000">
                      <a:alpha val="65000"/>
                    </a:srgbClr>
                  </a:innerShdw>
                </a:effectLst>
              </a:rPr>
              <a:t>PRAVDA,</a:t>
            </a:r>
            <a:r>
              <a:rPr lang="en-US" b="1" dirty="0" smtClean="0">
                <a:ln w="1905"/>
                <a:solidFill>
                  <a:schemeClr val="tx2"/>
                </a:solidFill>
                <a:effectLst>
                  <a:innerShdw blurRad="69850" dist="43180" dir="5400000">
                    <a:srgbClr val="000000">
                      <a:alpha val="65000"/>
                    </a:srgbClr>
                  </a:innerShdw>
                </a:effectLst>
              </a:rPr>
              <a:t> used  to  be  the  most  important   quality  newspaper. In  the  last  ten  years  the  daily, </a:t>
            </a:r>
            <a:r>
              <a:rPr lang="en-US" b="1" i="1" dirty="0" smtClean="0">
                <a:ln w="1905"/>
                <a:solidFill>
                  <a:schemeClr val="tx2"/>
                </a:solidFill>
                <a:effectLst>
                  <a:innerShdw blurRad="69850" dist="43180" dir="5400000">
                    <a:srgbClr val="000000">
                      <a:alpha val="65000"/>
                    </a:srgbClr>
                  </a:innerShdw>
                </a:effectLst>
              </a:rPr>
              <a:t>IZVESTIA,</a:t>
            </a:r>
            <a:r>
              <a:rPr lang="en-US" b="1" dirty="0" smtClean="0">
                <a:ln w="1905"/>
                <a:solidFill>
                  <a:schemeClr val="tx2"/>
                </a:solidFill>
                <a:effectLst>
                  <a:innerShdw blurRad="69850" dist="43180" dir="5400000">
                    <a:srgbClr val="000000">
                      <a:alpha val="65000"/>
                    </a:srgbClr>
                  </a:innerShdw>
                </a:effectLst>
              </a:rPr>
              <a:t> has  become  the  main  newspaper  in  cultural, academic  and  business  circles  and  </a:t>
            </a:r>
            <a:r>
              <a:rPr lang="en-US" b="1" i="1" dirty="0" smtClean="0">
                <a:ln w="1905"/>
                <a:solidFill>
                  <a:schemeClr val="tx2"/>
                </a:solidFill>
                <a:effectLst>
                  <a:innerShdw blurRad="69850" dist="43180" dir="5400000">
                    <a:srgbClr val="000000">
                      <a:alpha val="65000"/>
                    </a:srgbClr>
                  </a:innerShdw>
                </a:effectLst>
              </a:rPr>
              <a:t>MOSCOVSKY  KOMSOMOLETS</a:t>
            </a:r>
            <a:r>
              <a:rPr lang="en-US" b="1" dirty="0" smtClean="0">
                <a:ln w="1905"/>
                <a:solidFill>
                  <a:schemeClr val="tx2"/>
                </a:solidFill>
                <a:effectLst>
                  <a:innerShdw blurRad="69850" dist="43180" dir="5400000">
                    <a:srgbClr val="000000">
                      <a:alpha val="65000"/>
                    </a:srgbClr>
                  </a:innerShdw>
                </a:effectLst>
              </a:rPr>
              <a:t>  is  read  by  a  wide  range  of  people. However, the  most  popular  Russian  newspaper  is  not  a  daily  but  a  weekly  paper,</a:t>
            </a:r>
            <a:r>
              <a:rPr lang="en-US" b="1" i="1" dirty="0" smtClean="0">
                <a:ln w="1905"/>
                <a:solidFill>
                  <a:schemeClr val="tx2"/>
                </a:solidFill>
                <a:effectLst>
                  <a:innerShdw blurRad="69850" dist="43180" dir="5400000">
                    <a:srgbClr val="000000">
                      <a:alpha val="65000"/>
                    </a:srgbClr>
                  </a:innerShdw>
                </a:effectLst>
              </a:rPr>
              <a:t> ARGUMENTY  I  FACTY. Another  weekly  newspaper,</a:t>
            </a:r>
            <a:r>
              <a:rPr lang="en-US" b="1" dirty="0" smtClean="0">
                <a:ln w="1905"/>
                <a:solidFill>
                  <a:schemeClr val="tx2"/>
                </a:solidFill>
                <a:effectLst>
                  <a:innerShdw blurRad="69850" dist="43180" dir="5400000">
                    <a:srgbClr val="000000">
                      <a:alpha val="65000"/>
                    </a:srgbClr>
                  </a:innerShdw>
                </a:effectLst>
              </a:rPr>
              <a:t> </a:t>
            </a:r>
            <a:r>
              <a:rPr lang="en-US" b="1" i="1" dirty="0" smtClean="0">
                <a:ln w="1905"/>
                <a:solidFill>
                  <a:schemeClr val="tx2"/>
                </a:solidFill>
                <a:effectLst>
                  <a:innerShdw blurRad="69850" dist="43180" dir="5400000">
                    <a:srgbClr val="000000">
                      <a:alpha val="65000"/>
                    </a:srgbClr>
                  </a:innerShdw>
                </a:effectLst>
              </a:rPr>
              <a:t>THE  MOSCOW  NEWS</a:t>
            </a:r>
            <a:r>
              <a:rPr lang="en-US" b="1" dirty="0" smtClean="0">
                <a:ln w="1905"/>
                <a:solidFill>
                  <a:schemeClr val="tx2"/>
                </a:solidFill>
                <a:effectLst>
                  <a:innerShdw blurRad="69850" dist="43180" dir="5400000">
                    <a:srgbClr val="000000">
                      <a:alpha val="65000"/>
                    </a:srgbClr>
                  </a:innerShdw>
                </a:effectLst>
              </a:rPr>
              <a:t>, is  available  in  other  languages  as  well  as  in  Russian.</a:t>
            </a:r>
          </a:p>
          <a:p>
            <a:r>
              <a:rPr lang="en-US" b="1" dirty="0" smtClean="0">
                <a:ln w="1905"/>
                <a:solidFill>
                  <a:schemeClr val="tx2"/>
                </a:solidFill>
                <a:effectLst>
                  <a:innerShdw blurRad="69850" dist="43180" dir="5400000">
                    <a:srgbClr val="000000">
                      <a:alpha val="65000"/>
                    </a:srgbClr>
                  </a:innerShdw>
                </a:effectLst>
              </a:rPr>
              <a:t>Some  people read  newspapers  for  entertainment; others  are  interested  in  political  and  sports  news. There  are  special  edition  for  women, young  people, children, businessmen.</a:t>
            </a:r>
          </a:p>
          <a:p>
            <a:r>
              <a:rPr lang="en-US" b="1" dirty="0" smtClean="0">
                <a:ln w="1905"/>
                <a:solidFill>
                  <a:schemeClr val="tx2"/>
                </a:solidFill>
                <a:effectLst>
                  <a:innerShdw blurRad="69850" dist="43180" dir="5400000">
                    <a:srgbClr val="000000">
                      <a:alpha val="65000"/>
                    </a:srgbClr>
                  </a:innerShdw>
                </a:effectLst>
              </a:rPr>
              <a:t>Young  people  often  prefer  magazines  to  newspapers. Teen  magazines  such  as  </a:t>
            </a:r>
            <a:r>
              <a:rPr lang="en-US" b="1" i="1" dirty="0" smtClean="0">
                <a:ln w="1905"/>
                <a:solidFill>
                  <a:schemeClr val="tx2"/>
                </a:solidFill>
                <a:effectLst>
                  <a:innerShdw blurRad="69850" dist="43180" dir="5400000">
                    <a:srgbClr val="000000">
                      <a:alpha val="65000"/>
                    </a:srgbClr>
                  </a:innerShdw>
                </a:effectLst>
              </a:rPr>
              <a:t>COOL, COOL  GIRL,  BRAVO  TEEN’S  </a:t>
            </a:r>
            <a:r>
              <a:rPr lang="en-US" b="1" dirty="0" smtClean="0">
                <a:ln w="1905"/>
                <a:solidFill>
                  <a:schemeClr val="tx2"/>
                </a:solidFill>
                <a:effectLst>
                  <a:innerShdw blurRad="69850" dist="43180" dir="5400000">
                    <a:srgbClr val="000000">
                      <a:alpha val="65000"/>
                    </a:srgbClr>
                  </a:innerShdw>
                </a:effectLst>
              </a:rPr>
              <a:t>and</a:t>
            </a:r>
            <a:r>
              <a:rPr lang="en-US" b="1" i="1" dirty="0" smtClean="0">
                <a:ln w="1905"/>
                <a:solidFill>
                  <a:schemeClr val="tx2"/>
                </a:solidFill>
                <a:effectLst>
                  <a:innerShdw blurRad="69850" dist="43180" dir="5400000">
                    <a:srgbClr val="000000">
                      <a:alpha val="65000"/>
                    </a:srgbClr>
                  </a:innerShdw>
                </a:effectLst>
              </a:rPr>
              <a:t>  MOLOTOK  </a:t>
            </a:r>
            <a:r>
              <a:rPr lang="en-US" b="1" dirty="0" smtClean="0">
                <a:ln w="1905"/>
                <a:solidFill>
                  <a:schemeClr val="tx2"/>
                </a:solidFill>
                <a:effectLst>
                  <a:innerShdw blurRad="69850" dist="43180" dir="5400000">
                    <a:srgbClr val="000000">
                      <a:alpha val="65000"/>
                    </a:srgbClr>
                  </a:innerShdw>
                </a:effectLst>
              </a:rPr>
              <a:t>are  very  popular, although  they  are  </a:t>
            </a:r>
            <a:r>
              <a:rPr lang="en-US" b="1" dirty="0" err="1" smtClean="0">
                <a:ln w="1905"/>
                <a:solidFill>
                  <a:schemeClr val="tx2"/>
                </a:solidFill>
                <a:effectLst>
                  <a:innerShdw blurRad="69850" dist="43180" dir="5400000">
                    <a:srgbClr val="000000">
                      <a:alpha val="65000"/>
                    </a:srgbClr>
                  </a:innerShdw>
                </a:effectLst>
              </a:rPr>
              <a:t>criticised</a:t>
            </a:r>
            <a:r>
              <a:rPr lang="en-US" b="1" dirty="0" smtClean="0">
                <a:ln w="1905"/>
                <a:solidFill>
                  <a:schemeClr val="tx2"/>
                </a:solidFill>
                <a:effectLst>
                  <a:innerShdw blurRad="69850" dist="43180" dir="5400000">
                    <a:srgbClr val="000000">
                      <a:alpha val="65000"/>
                    </a:srgbClr>
                  </a:innerShdw>
                </a:effectLst>
              </a:rPr>
              <a:t>  by  parents. These  magazines  provide  gossip  about  film  stars  and  pop  stars  and  give  information  about  parties, concerts, discos  and  clubs. They  also  have  articles  about  latest  trends  in  fashion,  music  and  travel.</a:t>
            </a:r>
            <a:endParaRPr lang="ru-RU" b="1" dirty="0">
              <a:ln w="1905"/>
              <a:solidFill>
                <a:schemeClr val="tx2"/>
              </a:solidFill>
              <a:effectLst>
                <a:innerShdw blurRad="69850" dist="43180" dir="5400000">
                  <a:srgbClr val="000000">
                    <a:alpha val="65000"/>
                  </a:srgbClr>
                </a:innerShdw>
              </a:effectLst>
            </a:endParaRPr>
          </a:p>
        </p:txBody>
      </p:sp>
      <p:sp>
        <p:nvSpPr>
          <p:cNvPr id="3" name="TextBox 2"/>
          <p:cNvSpPr txBox="1"/>
          <p:nvPr/>
        </p:nvSpPr>
        <p:spPr>
          <a:xfrm>
            <a:off x="285720" y="214290"/>
            <a:ext cx="5604932" cy="646331"/>
          </a:xfrm>
          <a:prstGeom prst="rect">
            <a:avLst/>
          </a:prstGeom>
          <a:noFill/>
        </p:spPr>
        <p:txBody>
          <a:bodyPr wrap="none" rtlCol="0">
            <a:spAutoFit/>
            <a:scene3d>
              <a:camera prst="orthographicFront"/>
              <a:lightRig rig="glow" dir="tl">
                <a:rot lat="0" lon="0" rev="5400000"/>
              </a:lightRig>
            </a:scene3d>
            <a:sp3d extrusionH="57150" contourW="12700">
              <a:bevelT w="25400" h="25400" prst="angle"/>
              <a:contourClr>
                <a:schemeClr val="accent6">
                  <a:shade val="73000"/>
                </a:schemeClr>
              </a:contourClr>
            </a:sp3d>
          </a:bodyPr>
          <a:lstStyle/>
          <a:p>
            <a:r>
              <a:rPr lang="en-US" sz="3600" b="1" dirty="0" smtClean="0">
                <a:ln w="11430"/>
                <a:solidFill>
                  <a:srgbClr val="FFFF00"/>
                </a:solidFill>
                <a:effectLst>
                  <a:outerShdw blurRad="80000" dist="40000" dir="5040000" algn="tl">
                    <a:srgbClr val="000000">
                      <a:alpha val="30000"/>
                    </a:srgbClr>
                  </a:outerShdw>
                </a:effectLst>
              </a:rPr>
              <a:t>NEWS  FOR  EVERYONE</a:t>
            </a:r>
            <a:endParaRPr lang="ru-RU" sz="3600" b="1" dirty="0">
              <a:ln w="11430"/>
              <a:solidFill>
                <a:srgbClr val="FFFF00"/>
              </a:solidFill>
              <a:effectLst>
                <a:outerShdw blurRad="80000" dist="40000" dir="5040000" algn="tl">
                  <a:srgbClr val="000000">
                    <a:alpha val="30000"/>
                  </a:srgbClr>
                </a:outerShdw>
              </a:effectLst>
            </a:endParaRPr>
          </a:p>
        </p:txBody>
      </p:sp>
    </p:spTree>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Клен">
  <a:themeElements>
    <a:clrScheme name="Клен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fontScheme name="Клен">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Клен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Клен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Клен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Клен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Клен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Клен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Клен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Клен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Клен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Океан">
  <a:themeElements>
    <a:clrScheme name="Океан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Океан">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кеан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Океан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Океан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Океан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Океан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Океан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Океан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Океан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Салют">
  <a:themeElements>
    <a:clrScheme name="Салют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fontScheme name="Салют">
      <a:majorFont>
        <a:latin typeface="Arial Black"/>
        <a:ea typeface=""/>
        <a:cs typeface=""/>
      </a:majorFont>
      <a:minorFont>
        <a:latin typeface="Arial Black"/>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Салют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clrMap bg1="dk2" tx1="lt1" bg2="dk1" tx2="lt2" accent1="accent1" accent2="accent2" accent3="accent3" accent4="accent4" accent5="accent5" accent6="accent6" hlink="hlink" folHlink="folHlink"/>
    </a:extraClrScheme>
    <a:extraClrScheme>
      <a:clrScheme name="Салют 2">
        <a:dk1>
          <a:srgbClr val="0000A4"/>
        </a:dk1>
        <a:lt1>
          <a:srgbClr val="CCFFFF"/>
        </a:lt1>
        <a:dk2>
          <a:srgbClr val="000066"/>
        </a:dk2>
        <a:lt2>
          <a:srgbClr val="00FFFF"/>
        </a:lt2>
        <a:accent1>
          <a:srgbClr val="51B2E3"/>
        </a:accent1>
        <a:accent2>
          <a:srgbClr val="04E8AC"/>
        </a:accent2>
        <a:accent3>
          <a:srgbClr val="AAAAB8"/>
        </a:accent3>
        <a:accent4>
          <a:srgbClr val="AEDADA"/>
        </a:accent4>
        <a:accent5>
          <a:srgbClr val="B3D5EF"/>
        </a:accent5>
        <a:accent6>
          <a:srgbClr val="03D29B"/>
        </a:accent6>
        <a:hlink>
          <a:srgbClr val="FF3399"/>
        </a:hlink>
        <a:folHlink>
          <a:srgbClr val="8F5FD5"/>
        </a:folHlink>
      </a:clrScheme>
      <a:clrMap bg1="dk2" tx1="lt1" bg2="dk1" tx2="lt2" accent1="accent1" accent2="accent2" accent3="accent3" accent4="accent4" accent5="accent5" accent6="accent6" hlink="hlink" folHlink="folHlink"/>
    </a:extraClrScheme>
    <a:extraClrScheme>
      <a:clrScheme name="Салют 3">
        <a:dk1>
          <a:srgbClr val="9F237F"/>
        </a:dk1>
        <a:lt1>
          <a:srgbClr val="FFCC00"/>
        </a:lt1>
        <a:dk2>
          <a:srgbClr val="000000"/>
        </a:dk2>
        <a:lt2>
          <a:srgbClr val="FFFFFF"/>
        </a:lt2>
        <a:accent1>
          <a:srgbClr val="39A6DD"/>
        </a:accent1>
        <a:accent2>
          <a:srgbClr val="FF03E7"/>
        </a:accent2>
        <a:accent3>
          <a:srgbClr val="AAAAAA"/>
        </a:accent3>
        <a:accent4>
          <a:srgbClr val="DAAE00"/>
        </a:accent4>
        <a:accent5>
          <a:srgbClr val="AED0EB"/>
        </a:accent5>
        <a:accent6>
          <a:srgbClr val="E702D1"/>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Салют 4">
        <a:dk1>
          <a:srgbClr val="00603B"/>
        </a:dk1>
        <a:lt1>
          <a:srgbClr val="FFCC00"/>
        </a:lt1>
        <a:dk2>
          <a:srgbClr val="000000"/>
        </a:dk2>
        <a:lt2>
          <a:srgbClr val="FFFFFF"/>
        </a:lt2>
        <a:accent1>
          <a:srgbClr val="39A6DD"/>
        </a:accent1>
        <a:accent2>
          <a:srgbClr val="07FB18"/>
        </a:accent2>
        <a:accent3>
          <a:srgbClr val="AAAAAA"/>
        </a:accent3>
        <a:accent4>
          <a:srgbClr val="DAAE00"/>
        </a:accent4>
        <a:accent5>
          <a:srgbClr val="AED0EB"/>
        </a:accent5>
        <a:accent6>
          <a:srgbClr val="06E315"/>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Салют 5">
        <a:dk1>
          <a:srgbClr val="FF6600"/>
        </a:dk1>
        <a:lt1>
          <a:srgbClr val="FFFFFF"/>
        </a:lt1>
        <a:dk2>
          <a:srgbClr val="003366"/>
        </a:dk2>
        <a:lt2>
          <a:srgbClr val="FFFFFF"/>
        </a:lt2>
        <a:accent1>
          <a:srgbClr val="FF99FF"/>
        </a:accent1>
        <a:accent2>
          <a:srgbClr val="FFFF99"/>
        </a:accent2>
        <a:accent3>
          <a:srgbClr val="AAADB8"/>
        </a:accent3>
        <a:accent4>
          <a:srgbClr val="DADADA"/>
        </a:accent4>
        <a:accent5>
          <a:srgbClr val="FFCAFF"/>
        </a:accent5>
        <a:accent6>
          <a:srgbClr val="E7E78A"/>
        </a:accent6>
        <a:hlink>
          <a:srgbClr val="FF3399"/>
        </a:hlink>
        <a:folHlink>
          <a:srgbClr val="FF9966"/>
        </a:folHlink>
      </a:clrScheme>
      <a:clrMap bg1="dk2" tx1="lt1" bg2="dk1" tx2="lt2" accent1="accent1" accent2="accent2" accent3="accent3" accent4="accent4" accent5="accent5" accent6="accent6" hlink="hlink" folHlink="folHlink"/>
    </a:extraClrScheme>
    <a:extraClrScheme>
      <a:clrScheme name="Салют 6">
        <a:dk1>
          <a:srgbClr val="000000"/>
        </a:dk1>
        <a:lt1>
          <a:srgbClr val="FFFFFF"/>
        </a:lt1>
        <a:dk2>
          <a:srgbClr val="993366"/>
        </a:dk2>
        <a:lt2>
          <a:srgbClr val="CCFFFF"/>
        </a:lt2>
        <a:accent1>
          <a:srgbClr val="CCECFF"/>
        </a:accent1>
        <a:accent2>
          <a:srgbClr val="FFFF99"/>
        </a:accent2>
        <a:accent3>
          <a:srgbClr val="FFFFFF"/>
        </a:accent3>
        <a:accent4>
          <a:srgbClr val="000000"/>
        </a:accent4>
        <a:accent5>
          <a:srgbClr val="E2F4FF"/>
        </a:accent5>
        <a:accent6>
          <a:srgbClr val="E7E78A"/>
        </a:accent6>
        <a:hlink>
          <a:srgbClr val="FFCCFF"/>
        </a:hlink>
        <a:folHlink>
          <a:srgbClr val="FFCCCC"/>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Трава">
  <a:themeElements>
    <a:clrScheme name="Трава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Трава">
      <a:majorFont>
        <a:latin typeface="Arial Black"/>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рава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Трава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Трава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Трава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Трава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Трава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Трава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Трава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template">
  <a:themeElements>
    <a:clrScheme name="template 6">
      <a:dk1>
        <a:srgbClr val="4D4D4D"/>
      </a:dk1>
      <a:lt1>
        <a:srgbClr val="FFFFFF"/>
      </a:lt1>
      <a:dk2>
        <a:srgbClr val="000000"/>
      </a:dk2>
      <a:lt2>
        <a:srgbClr val="660033"/>
      </a:lt2>
      <a:accent1>
        <a:srgbClr val="CC0099"/>
      </a:accent1>
      <a:accent2>
        <a:srgbClr val="FF9900"/>
      </a:accent2>
      <a:accent3>
        <a:srgbClr val="FFFFFF"/>
      </a:accent3>
      <a:accent4>
        <a:srgbClr val="404040"/>
      </a:accent4>
      <a:accent5>
        <a:srgbClr val="E2AACA"/>
      </a:accent5>
      <a:accent6>
        <a:srgbClr val="E78A00"/>
      </a:accent6>
      <a:hlink>
        <a:srgbClr val="990033"/>
      </a:hlink>
      <a:folHlink>
        <a:srgbClr val="EAEAEA"/>
      </a:folHlink>
    </a:clrScheme>
    <a:fontScheme name="template">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1">
        <a:dk1>
          <a:srgbClr val="4D4D4D"/>
        </a:dk1>
        <a:lt1>
          <a:srgbClr val="FFFFFF"/>
        </a:lt1>
        <a:dk2>
          <a:srgbClr val="000000"/>
        </a:dk2>
        <a:lt2>
          <a:srgbClr val="800000"/>
        </a:lt2>
        <a:accent1>
          <a:srgbClr val="CC3300"/>
        </a:accent1>
        <a:accent2>
          <a:srgbClr val="FF9900"/>
        </a:accent2>
        <a:accent3>
          <a:srgbClr val="FFFFFF"/>
        </a:accent3>
        <a:accent4>
          <a:srgbClr val="404040"/>
        </a:accent4>
        <a:accent5>
          <a:srgbClr val="E2ADAA"/>
        </a:accent5>
        <a:accent6>
          <a:srgbClr val="E78A00"/>
        </a:accent6>
        <a:hlink>
          <a:srgbClr val="FFCC00"/>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080808"/>
        </a:dk2>
        <a:lt2>
          <a:srgbClr val="990000"/>
        </a:lt2>
        <a:accent1>
          <a:srgbClr val="FF9900"/>
        </a:accent1>
        <a:accent2>
          <a:srgbClr val="FF9933"/>
        </a:accent2>
        <a:accent3>
          <a:srgbClr val="FFFFFF"/>
        </a:accent3>
        <a:accent4>
          <a:srgbClr val="404040"/>
        </a:accent4>
        <a:accent5>
          <a:srgbClr val="FFCAAA"/>
        </a:accent5>
        <a:accent6>
          <a:srgbClr val="E78A2D"/>
        </a:accent6>
        <a:hlink>
          <a:srgbClr val="FFCC66"/>
        </a:hlink>
        <a:folHlink>
          <a:srgbClr val="FFFFCC"/>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080808"/>
        </a:dk2>
        <a:lt2>
          <a:srgbClr val="990000"/>
        </a:lt2>
        <a:accent1>
          <a:srgbClr val="FF5050"/>
        </a:accent1>
        <a:accent2>
          <a:srgbClr val="336699"/>
        </a:accent2>
        <a:accent3>
          <a:srgbClr val="FFFFFF"/>
        </a:accent3>
        <a:accent4>
          <a:srgbClr val="404040"/>
        </a:accent4>
        <a:accent5>
          <a:srgbClr val="FFB3B3"/>
        </a:accent5>
        <a:accent6>
          <a:srgbClr val="2D5C8A"/>
        </a:accent6>
        <a:hlink>
          <a:srgbClr val="FFCC66"/>
        </a:hlink>
        <a:folHlink>
          <a:srgbClr val="C0C0C0"/>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080808"/>
        </a:dk2>
        <a:lt2>
          <a:srgbClr val="336699"/>
        </a:lt2>
        <a:accent1>
          <a:srgbClr val="FF0000"/>
        </a:accent1>
        <a:accent2>
          <a:srgbClr val="CC0000"/>
        </a:accent2>
        <a:accent3>
          <a:srgbClr val="FFFFFF"/>
        </a:accent3>
        <a:accent4>
          <a:srgbClr val="404040"/>
        </a:accent4>
        <a:accent5>
          <a:srgbClr val="FFAAAA"/>
        </a:accent5>
        <a:accent6>
          <a:srgbClr val="B90000"/>
        </a:accent6>
        <a:hlink>
          <a:srgbClr val="FFCC66"/>
        </a:hlink>
        <a:folHlink>
          <a:srgbClr val="DDDDDD"/>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080808"/>
        </a:dk2>
        <a:lt2>
          <a:srgbClr val="3366CC"/>
        </a:lt2>
        <a:accent1>
          <a:srgbClr val="CC0000"/>
        </a:accent1>
        <a:accent2>
          <a:srgbClr val="FF6600"/>
        </a:accent2>
        <a:accent3>
          <a:srgbClr val="FFFFFF"/>
        </a:accent3>
        <a:accent4>
          <a:srgbClr val="404040"/>
        </a:accent4>
        <a:accent5>
          <a:srgbClr val="E2AAAA"/>
        </a:accent5>
        <a:accent6>
          <a:srgbClr val="E75C00"/>
        </a:accent6>
        <a:hlink>
          <a:srgbClr val="FFCC66"/>
        </a:hlink>
        <a:folHlink>
          <a:srgbClr val="DDDDDD"/>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000000"/>
        </a:dk2>
        <a:lt2>
          <a:srgbClr val="660033"/>
        </a:lt2>
        <a:accent1>
          <a:srgbClr val="CC0099"/>
        </a:accent1>
        <a:accent2>
          <a:srgbClr val="FF9900"/>
        </a:accent2>
        <a:accent3>
          <a:srgbClr val="FFFFFF"/>
        </a:accent3>
        <a:accent4>
          <a:srgbClr val="404040"/>
        </a:accent4>
        <a:accent5>
          <a:srgbClr val="E2AACA"/>
        </a:accent5>
        <a:accent6>
          <a:srgbClr val="E78A00"/>
        </a:accent6>
        <a:hlink>
          <a:srgbClr val="990033"/>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Граница">
  <a:themeElements>
    <a:clrScheme name="Граница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Граница">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Граница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Граница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Граница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Граница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Граница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Граница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Граница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Граница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Граница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Разрез">
  <a:themeElements>
    <a:clrScheme name="Разрез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Разрез">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Разрез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Разрез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Разрез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Разрез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Разрез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Разрез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Разрез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Разрез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Разрез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Океан">
  <a:themeElements>
    <a:clrScheme name="Океан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Океан">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кеан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Океан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Океан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Океан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Океан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Океан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Океан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Океан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Салют">
  <a:themeElements>
    <a:clrScheme name="Салют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fontScheme name="Салют">
      <a:majorFont>
        <a:latin typeface="Arial Black"/>
        <a:ea typeface=""/>
        <a:cs typeface=""/>
      </a:majorFont>
      <a:minorFont>
        <a:latin typeface="Arial Black"/>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Салют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clrMap bg1="dk2" tx1="lt1" bg2="dk1" tx2="lt2" accent1="accent1" accent2="accent2" accent3="accent3" accent4="accent4" accent5="accent5" accent6="accent6" hlink="hlink" folHlink="folHlink"/>
    </a:extraClrScheme>
    <a:extraClrScheme>
      <a:clrScheme name="Салют 2">
        <a:dk1>
          <a:srgbClr val="0000A4"/>
        </a:dk1>
        <a:lt1>
          <a:srgbClr val="CCFFFF"/>
        </a:lt1>
        <a:dk2>
          <a:srgbClr val="000066"/>
        </a:dk2>
        <a:lt2>
          <a:srgbClr val="00FFFF"/>
        </a:lt2>
        <a:accent1>
          <a:srgbClr val="51B2E3"/>
        </a:accent1>
        <a:accent2>
          <a:srgbClr val="04E8AC"/>
        </a:accent2>
        <a:accent3>
          <a:srgbClr val="AAAAB8"/>
        </a:accent3>
        <a:accent4>
          <a:srgbClr val="AEDADA"/>
        </a:accent4>
        <a:accent5>
          <a:srgbClr val="B3D5EF"/>
        </a:accent5>
        <a:accent6>
          <a:srgbClr val="03D29B"/>
        </a:accent6>
        <a:hlink>
          <a:srgbClr val="FF3399"/>
        </a:hlink>
        <a:folHlink>
          <a:srgbClr val="8F5FD5"/>
        </a:folHlink>
      </a:clrScheme>
      <a:clrMap bg1="dk2" tx1="lt1" bg2="dk1" tx2="lt2" accent1="accent1" accent2="accent2" accent3="accent3" accent4="accent4" accent5="accent5" accent6="accent6" hlink="hlink" folHlink="folHlink"/>
    </a:extraClrScheme>
    <a:extraClrScheme>
      <a:clrScheme name="Салют 3">
        <a:dk1>
          <a:srgbClr val="9F237F"/>
        </a:dk1>
        <a:lt1>
          <a:srgbClr val="FFCC00"/>
        </a:lt1>
        <a:dk2>
          <a:srgbClr val="000000"/>
        </a:dk2>
        <a:lt2>
          <a:srgbClr val="FFFFFF"/>
        </a:lt2>
        <a:accent1>
          <a:srgbClr val="39A6DD"/>
        </a:accent1>
        <a:accent2>
          <a:srgbClr val="FF03E7"/>
        </a:accent2>
        <a:accent3>
          <a:srgbClr val="AAAAAA"/>
        </a:accent3>
        <a:accent4>
          <a:srgbClr val="DAAE00"/>
        </a:accent4>
        <a:accent5>
          <a:srgbClr val="AED0EB"/>
        </a:accent5>
        <a:accent6>
          <a:srgbClr val="E702D1"/>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Салют 4">
        <a:dk1>
          <a:srgbClr val="00603B"/>
        </a:dk1>
        <a:lt1>
          <a:srgbClr val="FFCC00"/>
        </a:lt1>
        <a:dk2>
          <a:srgbClr val="000000"/>
        </a:dk2>
        <a:lt2>
          <a:srgbClr val="FFFFFF"/>
        </a:lt2>
        <a:accent1>
          <a:srgbClr val="39A6DD"/>
        </a:accent1>
        <a:accent2>
          <a:srgbClr val="07FB18"/>
        </a:accent2>
        <a:accent3>
          <a:srgbClr val="AAAAAA"/>
        </a:accent3>
        <a:accent4>
          <a:srgbClr val="DAAE00"/>
        </a:accent4>
        <a:accent5>
          <a:srgbClr val="AED0EB"/>
        </a:accent5>
        <a:accent6>
          <a:srgbClr val="06E315"/>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Салют 5">
        <a:dk1>
          <a:srgbClr val="FF6600"/>
        </a:dk1>
        <a:lt1>
          <a:srgbClr val="FFFFFF"/>
        </a:lt1>
        <a:dk2>
          <a:srgbClr val="003366"/>
        </a:dk2>
        <a:lt2>
          <a:srgbClr val="FFFFFF"/>
        </a:lt2>
        <a:accent1>
          <a:srgbClr val="FF99FF"/>
        </a:accent1>
        <a:accent2>
          <a:srgbClr val="FFFF99"/>
        </a:accent2>
        <a:accent3>
          <a:srgbClr val="AAADB8"/>
        </a:accent3>
        <a:accent4>
          <a:srgbClr val="DADADA"/>
        </a:accent4>
        <a:accent5>
          <a:srgbClr val="FFCAFF"/>
        </a:accent5>
        <a:accent6>
          <a:srgbClr val="E7E78A"/>
        </a:accent6>
        <a:hlink>
          <a:srgbClr val="FF3399"/>
        </a:hlink>
        <a:folHlink>
          <a:srgbClr val="FF9966"/>
        </a:folHlink>
      </a:clrScheme>
      <a:clrMap bg1="dk2" tx1="lt1" bg2="dk1" tx2="lt2" accent1="accent1" accent2="accent2" accent3="accent3" accent4="accent4" accent5="accent5" accent6="accent6" hlink="hlink" folHlink="folHlink"/>
    </a:extraClrScheme>
    <a:extraClrScheme>
      <a:clrScheme name="Салют 6">
        <a:dk1>
          <a:srgbClr val="000000"/>
        </a:dk1>
        <a:lt1>
          <a:srgbClr val="FFFFFF"/>
        </a:lt1>
        <a:dk2>
          <a:srgbClr val="993366"/>
        </a:dk2>
        <a:lt2>
          <a:srgbClr val="CCFFFF"/>
        </a:lt2>
        <a:accent1>
          <a:srgbClr val="CCECFF"/>
        </a:accent1>
        <a:accent2>
          <a:srgbClr val="FFFF99"/>
        </a:accent2>
        <a:accent3>
          <a:srgbClr val="FFFFFF"/>
        </a:accent3>
        <a:accent4>
          <a:srgbClr val="000000"/>
        </a:accent4>
        <a:accent5>
          <a:srgbClr val="E2F4FF"/>
        </a:accent5>
        <a:accent6>
          <a:srgbClr val="E7E78A"/>
        </a:accent6>
        <a:hlink>
          <a:srgbClr val="FFCCFF"/>
        </a:hlink>
        <a:folHlink>
          <a:srgbClr val="FFCCCC"/>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Трава">
  <a:themeElements>
    <a:clrScheme name="Трава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Трава">
      <a:majorFont>
        <a:latin typeface="Arial Black"/>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рава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Трава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Трава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Трава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Трава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Трава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Трава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Трава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Клен">
  <a:themeElements>
    <a:clrScheme name="Клен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fontScheme name="Клен">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Клен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Клен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Клен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Клен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Клен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Клен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Клен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Клен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Клен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Граница">
  <a:themeElements>
    <a:clrScheme name="Граница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Граница">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Граница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Граница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Граница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Граница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Граница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Граница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Граница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Граница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Граница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Разрез">
  <a:themeElements>
    <a:clrScheme name="Разрез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Разрез">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Разрез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Разрез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Разрез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Разрез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Разрез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Разрез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Разрез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Разрез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Разрез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Иностранные языки</Template>
  <TotalTime>1276</TotalTime>
  <Words>1448</Words>
  <Application>Microsoft Office PowerPoint</Application>
  <PresentationFormat>Экран (4:3)</PresentationFormat>
  <Paragraphs>207</Paragraphs>
  <Slides>16</Slides>
  <Notes>3</Notes>
  <HiddenSlides>0</HiddenSlides>
  <MMClips>0</MMClips>
  <ScaleCrop>false</ScaleCrop>
  <HeadingPairs>
    <vt:vector size="4" baseType="variant">
      <vt:variant>
        <vt:lpstr>Тема</vt:lpstr>
      </vt:variant>
      <vt:variant>
        <vt:i4>13</vt:i4>
      </vt:variant>
      <vt:variant>
        <vt:lpstr>Заголовки слайдов</vt:lpstr>
      </vt:variant>
      <vt:variant>
        <vt:i4>16</vt:i4>
      </vt:variant>
    </vt:vector>
  </HeadingPairs>
  <TitlesOfParts>
    <vt:vector size="29" baseType="lpstr">
      <vt:lpstr>Клен</vt:lpstr>
      <vt:lpstr>Граница</vt:lpstr>
      <vt:lpstr>Разрез</vt:lpstr>
      <vt:lpstr>Океан</vt:lpstr>
      <vt:lpstr>Салют</vt:lpstr>
      <vt:lpstr>Трава</vt:lpstr>
      <vt:lpstr>1_Клен</vt:lpstr>
      <vt:lpstr>1_Граница</vt:lpstr>
      <vt:lpstr>1_Разрез</vt:lpstr>
      <vt:lpstr>1_Океан</vt:lpstr>
      <vt:lpstr>1_Салют</vt:lpstr>
      <vt:lpstr>1_Трава</vt:lpstr>
      <vt:lpstr>template</vt:lpstr>
      <vt:lpstr>MASS  MEDIA</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vector>
  </TitlesOfParts>
  <Company>Prive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MEDIA</dc:title>
  <dc:creator>UserXP</dc:creator>
  <cp:lastModifiedBy>User9</cp:lastModifiedBy>
  <cp:revision>170</cp:revision>
  <dcterms:created xsi:type="dcterms:W3CDTF">2009-11-05T19:33:54Z</dcterms:created>
  <dcterms:modified xsi:type="dcterms:W3CDTF">2012-02-13T07:42:29Z</dcterms:modified>
</cp:coreProperties>
</file>