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After-school activities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268760"/>
            <a:ext cx="5364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Hi! My name is Marie.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you guess what is my hobby?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172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think, Marie is fond of …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…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xin_1312021619209102750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228600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3f0f143b1c593b76a92414c07131b6e_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708920"/>
            <a:ext cx="3637891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After-school activities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268760"/>
            <a:ext cx="52200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Hi! My name is Mark.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you guess what is my hobby?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8924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think, Mark is crazy about…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foto-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79512" y="1268760"/>
            <a:ext cx="36576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After-school activities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268760"/>
            <a:ext cx="5292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Hi! We are Nick and Jane.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you guess what is our hobby?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8924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think, Nick and Jane get pleasure from…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6_3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3429000" cy="4400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81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After-school activities</vt:lpstr>
      <vt:lpstr>After-school activities</vt:lpstr>
      <vt:lpstr>After-school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After-school activities</dc:title>
  <dc:creator>Acer</dc:creator>
  <cp:lastModifiedBy>Acer</cp:lastModifiedBy>
  <cp:revision>6</cp:revision>
  <dcterms:created xsi:type="dcterms:W3CDTF">2011-04-05T15:49:15Z</dcterms:created>
  <dcterms:modified xsi:type="dcterms:W3CDTF">2011-04-05T17:05:25Z</dcterms:modified>
</cp:coreProperties>
</file>